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3" r:id="rId6"/>
    <p:sldId id="264" r:id="rId7"/>
    <p:sldId id="260" r:id="rId8"/>
    <p:sldId id="265" r:id="rId9"/>
    <p:sldId id="266" r:id="rId10"/>
    <p:sldId id="267" r:id="rId11"/>
    <p:sldId id="268" r:id="rId12"/>
    <p:sldId id="261" r:id="rId13"/>
    <p:sldId id="269" r:id="rId14"/>
    <p:sldId id="270" r:id="rId15"/>
    <p:sldId id="272" r:id="rId16"/>
    <p:sldId id="262" r:id="rId17"/>
    <p:sldId id="274" r:id="rId18"/>
    <p:sldId id="273" r:id="rId19"/>
    <p:sldId id="271" r:id="rId20"/>
    <p:sldId id="275"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866"/>
    <a:srgbClr val="00554E"/>
    <a:srgbClr val="8FC877"/>
    <a:srgbClr val="EDEAE5"/>
    <a:srgbClr val="E3E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88" autoAdjust="0"/>
    <p:restoredTop sz="94068" autoAdjust="0"/>
  </p:normalViewPr>
  <p:slideViewPr>
    <p:cSldViewPr snapToGrid="0" showGuides="1">
      <p:cViewPr>
        <p:scale>
          <a:sx n="50" d="100"/>
          <a:sy n="50" d="100"/>
        </p:scale>
        <p:origin x="-216" y="-1590"/>
      </p:cViewPr>
      <p:guideLst>
        <p:guide orient="horz" pos="2160"/>
        <p:guide pos="3817"/>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image" Target="../media/image12.png"/><Relationship Id="rId1" Type="http://schemas.openxmlformats.org/officeDocument/2006/relationships/image" Target="../media/image11.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888557652253399E-2"/>
          <c:y val="7.5662880120309695E-2"/>
          <c:w val="0.72786007359481197"/>
          <c:h val="0.79478944721959099"/>
        </c:manualLayout>
      </c:layout>
      <c:areaChart>
        <c:grouping val="standard"/>
        <c:varyColors val="0"/>
        <c:ser>
          <c:idx val="0"/>
          <c:order val="0"/>
          <c:tx>
            <c:strRef>
              <c:f>Sheet1!$B$1</c:f>
              <c:strCache>
                <c:ptCount val="1"/>
                <c:pt idx="0">
                  <c:v>收入</c:v>
                </c:pt>
              </c:strCache>
            </c:strRef>
          </c:tx>
          <c:spPr>
            <a:solidFill>
              <a:srgbClr val="00554E"/>
            </a:solidFill>
            <a:ln w="38100" cap="rnd" cmpd="sng" algn="ctr">
              <a:noFill/>
              <a:prstDash val="solid"/>
              <a:round/>
            </a:ln>
          </c:spPr>
          <c:dLbls>
            <c:dLbl>
              <c:idx val="0"/>
              <c:layout>
                <c:manualLayout>
                  <c:x val="9.9724428027399593E-3"/>
                  <c:y val="-0.148407926301262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F5-4B2D-8836-D34555E1C523}"/>
                </c:ext>
              </c:extLst>
            </c:dLbl>
            <c:dLbl>
              <c:idx val="1"/>
              <c:layout>
                <c:manualLayout>
                  <c:x val="3.8212777148138098E-3"/>
                  <c:y val="-0.17114159688082201"/>
                </c:manualLayout>
              </c:layout>
              <c:showLegendKey val="0"/>
              <c:showVal val="1"/>
              <c:showCatName val="0"/>
              <c:showSerName val="0"/>
              <c:showPercent val="0"/>
              <c:showBubbleSize val="0"/>
              <c:extLst>
                <c:ext xmlns:c15="http://schemas.microsoft.com/office/drawing/2012/chart" uri="{CE6537A1-D6FC-4f65-9D91-7224C49458BB}">
                  <c15:layout>
                    <c:manualLayout>
                      <c:w val="8.9748449029421404E-2"/>
                      <c:h val="7.3818748923969404E-2"/>
                    </c:manualLayout>
                  </c15:layout>
                </c:ext>
                <c:ext xmlns:c16="http://schemas.microsoft.com/office/drawing/2014/chart" uri="{C3380CC4-5D6E-409C-BE32-E72D297353CC}">
                  <c16:uniqueId val="{00000001-A1F5-4B2D-8836-D34555E1C523}"/>
                </c:ext>
              </c:extLst>
            </c:dLbl>
            <c:dLbl>
              <c:idx val="2"/>
              <c:layout>
                <c:manualLayout>
                  <c:x val="-2.0063255088190301E-3"/>
                  <c:y val="-0.221097167566660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5-4B2D-8836-D34555E1C523}"/>
                </c:ext>
              </c:extLst>
            </c:dLbl>
            <c:dLbl>
              <c:idx val="3"/>
              <c:layout>
                <c:manualLayout>
                  <c:x val="-5.94015659575323E-3"/>
                  <c:y val="-0.339217572157067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5-4B2D-8836-D34555E1C523}"/>
                </c:ext>
              </c:extLst>
            </c:dLbl>
            <c:dLbl>
              <c:idx val="4"/>
              <c:layout>
                <c:manualLayout>
                  <c:x val="-1.1818336717069799E-3"/>
                  <c:y val="-0.387677225322362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1F5-4B2D-8836-D34555E1C523}"/>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lumMod val="75000"/>
                        <a:lumOff val="25000"/>
                      </a:schemeClr>
                    </a:solidFill>
                    <a:latin typeface="+mn-lt"/>
                    <a:ea typeface="+mn-ea"/>
                    <a:cs typeface="+mn-ea"/>
                    <a:sym typeface="+mn-lt"/>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2017</c:v>
                </c:pt>
                <c:pt idx="1">
                  <c:v>2018</c:v>
                </c:pt>
                <c:pt idx="2">
                  <c:v>2019</c:v>
                </c:pt>
                <c:pt idx="3">
                  <c:v>2020</c:v>
                </c:pt>
                <c:pt idx="4">
                  <c:v>2021</c:v>
                </c:pt>
              </c:numCache>
            </c:numRef>
          </c:cat>
          <c:val>
            <c:numRef>
              <c:f>Sheet1!$B$2:$B$6</c:f>
              <c:numCache>
                <c:formatCode>General</c:formatCode>
                <c:ptCount val="5"/>
                <c:pt idx="0">
                  <c:v>5067.5</c:v>
                </c:pt>
                <c:pt idx="1">
                  <c:v>7135</c:v>
                </c:pt>
                <c:pt idx="2">
                  <c:v>72150</c:v>
                </c:pt>
                <c:pt idx="3">
                  <c:v>151800</c:v>
                </c:pt>
                <c:pt idx="4">
                  <c:v>205600</c:v>
                </c:pt>
              </c:numCache>
            </c:numRef>
          </c:val>
          <c:extLst>
            <c:ext xmlns:c16="http://schemas.microsoft.com/office/drawing/2014/chart" uri="{C3380CC4-5D6E-409C-BE32-E72D297353CC}">
              <c16:uniqueId val="{00000005-A1F5-4B2D-8836-D34555E1C523}"/>
            </c:ext>
          </c:extLst>
        </c:ser>
        <c:ser>
          <c:idx val="1"/>
          <c:order val="1"/>
          <c:tx>
            <c:strRef>
              <c:f>Sheet1!$C$1</c:f>
              <c:strCache>
                <c:ptCount val="1"/>
                <c:pt idx="0">
                  <c:v>成本</c:v>
                </c:pt>
              </c:strCache>
            </c:strRef>
          </c:tx>
          <c:spPr>
            <a:solidFill>
              <a:srgbClr val="37A866"/>
            </a:solidFill>
            <a:ln w="38100" cap="rnd" cmpd="sng" algn="ctr">
              <a:noFill/>
              <a:prstDash val="solid"/>
              <a:round/>
            </a:ln>
          </c:spPr>
          <c:dLbls>
            <c:dLbl>
              <c:idx val="0"/>
              <c:layout>
                <c:manualLayout>
                  <c:x val="1.66751147611677E-2"/>
                  <c:y val="-7.26894797479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1F5-4B2D-8836-D34555E1C523}"/>
                </c:ext>
              </c:extLst>
            </c:dLbl>
            <c:dLbl>
              <c:idx val="1"/>
              <c:layout>
                <c:manualLayout>
                  <c:x val="8.0764838084599396E-4"/>
                  <c:y val="-8.4804393039266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1F5-4B2D-8836-D34555E1C523}"/>
                </c:ext>
              </c:extLst>
            </c:dLbl>
            <c:dLbl>
              <c:idx val="2"/>
              <c:layout>
                <c:manualLayout>
                  <c:x val="1.29443357271204E-4"/>
                  <c:y val="-1.211491329132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1F5-4B2D-8836-D34555E1C523}"/>
                </c:ext>
              </c:extLst>
            </c:dLbl>
            <c:dLbl>
              <c:idx val="3"/>
              <c:layout>
                <c:manualLayout>
                  <c:x val="1.18183367170689E-3"/>
                  <c:y val="-7.57182080707740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1F5-4B2D-8836-D34555E1C523}"/>
                </c:ext>
              </c:extLst>
            </c:dLbl>
            <c:dLbl>
              <c:idx val="4"/>
              <c:layout>
                <c:manualLayout>
                  <c:x val="3.5455010151205901E-3"/>
                  <c:y val="-0.1120629479447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1F5-4B2D-8836-D34555E1C523}"/>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lumMod val="75000"/>
                        <a:lumOff val="25000"/>
                      </a:schemeClr>
                    </a:solidFill>
                    <a:latin typeface="+mn-lt"/>
                    <a:ea typeface="+mn-ea"/>
                    <a:cs typeface="+mn-ea"/>
                    <a:sym typeface="+mn-lt"/>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2017</c:v>
                </c:pt>
                <c:pt idx="1">
                  <c:v>2018</c:v>
                </c:pt>
                <c:pt idx="2">
                  <c:v>2019</c:v>
                </c:pt>
                <c:pt idx="3">
                  <c:v>2020</c:v>
                </c:pt>
                <c:pt idx="4">
                  <c:v>2021</c:v>
                </c:pt>
              </c:numCache>
            </c:numRef>
          </c:cat>
          <c:val>
            <c:numRef>
              <c:f>Sheet1!$C$2:$C$6</c:f>
              <c:numCache>
                <c:formatCode>General</c:formatCode>
                <c:ptCount val="5"/>
                <c:pt idx="0">
                  <c:v>3500</c:v>
                </c:pt>
                <c:pt idx="1">
                  <c:v>4000</c:v>
                </c:pt>
                <c:pt idx="2">
                  <c:v>40000</c:v>
                </c:pt>
                <c:pt idx="3">
                  <c:v>80000</c:v>
                </c:pt>
                <c:pt idx="4">
                  <c:v>110000</c:v>
                </c:pt>
              </c:numCache>
            </c:numRef>
          </c:val>
          <c:extLst>
            <c:ext xmlns:c16="http://schemas.microsoft.com/office/drawing/2014/chart" uri="{C3380CC4-5D6E-409C-BE32-E72D297353CC}">
              <c16:uniqueId val="{0000000B-A1F5-4B2D-8836-D34555E1C523}"/>
            </c:ext>
          </c:extLst>
        </c:ser>
        <c:dLbls>
          <c:showLegendKey val="0"/>
          <c:showVal val="0"/>
          <c:showCatName val="0"/>
          <c:showSerName val="0"/>
          <c:showPercent val="0"/>
          <c:showBubbleSize val="0"/>
        </c:dLbls>
        <c:axId val="32791936"/>
        <c:axId val="32814208"/>
      </c:areaChart>
      <c:catAx>
        <c:axId val="32791936"/>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ea"/>
                <a:sym typeface="+mn-lt"/>
              </a:defRPr>
            </a:pPr>
            <a:endParaRPr lang="zh-CN"/>
          </a:p>
        </c:txPr>
        <c:crossAx val="32814208"/>
        <c:crosses val="autoZero"/>
        <c:auto val="1"/>
        <c:lblAlgn val="ctr"/>
        <c:lblOffset val="100"/>
        <c:noMultiLvlLbl val="0"/>
      </c:catAx>
      <c:valAx>
        <c:axId val="32814208"/>
        <c:scaling>
          <c:orientation val="minMax"/>
        </c:scaling>
        <c:delete val="1"/>
        <c:axPos val="l"/>
        <c:numFmt formatCode="General" sourceLinked="1"/>
        <c:majorTickMark val="out"/>
        <c:minorTickMark val="none"/>
        <c:tickLblPos val="nextTo"/>
        <c:crossAx val="32791936"/>
        <c:crosses val="autoZero"/>
        <c:crossBetween val="midCat"/>
      </c:valAx>
      <c:dTable>
        <c:showHorzBorder val="1"/>
        <c:showVertBorder val="1"/>
        <c:showOutline val="1"/>
        <c:showKeys val="0"/>
        <c:txPr>
          <a:bodyPr rot="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ea"/>
                <a:sym typeface="+mn-lt"/>
              </a:defRPr>
            </a:pPr>
            <a:endParaRPr lang="zh-CN"/>
          </a:p>
        </c:txPr>
      </c:dTable>
      <c:spPr>
        <a:noFill/>
        <a:ln w="25400">
          <a:noFill/>
        </a:ln>
      </c:spPr>
    </c:plotArea>
    <c:legend>
      <c:legendPos val="r"/>
      <c:layout>
        <c:manualLayout>
          <c:xMode val="edge"/>
          <c:yMode val="edge"/>
          <c:x val="7.70681181941619E-2"/>
          <c:y val="0.127600761356717"/>
          <c:w val="6.95858082434853E-2"/>
          <c:h val="0.14942044605312599"/>
        </c:manualLayout>
      </c:layout>
      <c:overlay val="0"/>
      <c:txPr>
        <a:bodyPr rot="0" spcFirstLastPara="0" vertOverflow="ellipsis" vert="horz" wrap="square" anchor="ctr" anchorCtr="1"/>
        <a:lstStyle/>
        <a:p>
          <a:pPr>
            <a:defRPr lang="zh-CN" sz="1800" b="0" i="0" u="none" strike="noStrike" kern="1200" baseline="0">
              <a:solidFill>
                <a:schemeClr val="tx1">
                  <a:lumMod val="75000"/>
                  <a:lumOff val="25000"/>
                </a:schemeClr>
              </a:solidFill>
              <a:latin typeface="+mn-lt"/>
              <a:ea typeface="+mn-ea"/>
              <a:cs typeface="+mn-ea"/>
              <a:sym typeface="+mn-lt"/>
            </a:defRPr>
          </a:pPr>
          <a:endParaRPr lang="zh-CN"/>
        </a:p>
      </c:txPr>
    </c:legend>
    <c:plotVisOnly val="1"/>
    <c:dispBlanksAs val="gap"/>
    <c:showDLblsOverMax val="0"/>
  </c:chart>
  <c:spPr>
    <a:ln>
      <a:noFill/>
    </a:ln>
  </c:spPr>
  <c:txPr>
    <a:bodyPr/>
    <a:lstStyle/>
    <a:p>
      <a:pPr>
        <a:defRPr lang="zh-CN" sz="1800" baseline="0">
          <a:solidFill>
            <a:schemeClr val="tx1">
              <a:lumMod val="75000"/>
              <a:lumOff val="25000"/>
            </a:schemeClr>
          </a:solidFill>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246678149606"/>
          <c:y val="0.10366645523705401"/>
          <c:w val="0.46888176673228299"/>
          <c:h val="0.70332260683300896"/>
        </c:manualLayout>
      </c:layout>
      <c:doughnutChart>
        <c:varyColors val="1"/>
        <c:ser>
          <c:idx val="0"/>
          <c:order val="0"/>
          <c:tx>
            <c:strRef>
              <c:f>Sheet1!$B$1</c:f>
              <c:strCache>
                <c:ptCount val="1"/>
                <c:pt idx="0">
                  <c:v>销售额</c:v>
                </c:pt>
              </c:strCache>
            </c:strRef>
          </c:tx>
          <c:spPr>
            <a:ln w="19050">
              <a:noFill/>
            </a:ln>
          </c:spPr>
          <c:dPt>
            <c:idx val="0"/>
            <c:bubble3D val="0"/>
            <c:spPr>
              <a:solidFill>
                <a:srgbClr val="37A866"/>
              </a:solidFill>
              <a:ln w="19050">
                <a:noFill/>
              </a:ln>
              <a:effectLst/>
            </c:spPr>
            <c:extLst>
              <c:ext xmlns:c16="http://schemas.microsoft.com/office/drawing/2014/chart" uri="{C3380CC4-5D6E-409C-BE32-E72D297353CC}">
                <c16:uniqueId val="{00000001-8D6E-4A9C-8DC2-4D9210F1DA89}"/>
              </c:ext>
            </c:extLst>
          </c:dPt>
          <c:dPt>
            <c:idx val="1"/>
            <c:bubble3D val="0"/>
            <c:spPr>
              <a:noFill/>
              <a:ln w="19050">
                <a:noFill/>
              </a:ln>
              <a:effectLst/>
            </c:spPr>
            <c:extLst>
              <c:ext xmlns:c16="http://schemas.microsoft.com/office/drawing/2014/chart" uri="{C3380CC4-5D6E-409C-BE32-E72D297353CC}">
                <c16:uniqueId val="{00000003-8D6E-4A9C-8DC2-4D9210F1DA89}"/>
              </c:ext>
            </c:extLst>
          </c:dPt>
          <c:dPt>
            <c:idx val="2"/>
            <c:bubble3D val="0"/>
            <c:spPr>
              <a:noFill/>
              <a:ln w="19050">
                <a:noFill/>
              </a:ln>
              <a:effectLst/>
            </c:spPr>
            <c:extLst>
              <c:ext xmlns:c16="http://schemas.microsoft.com/office/drawing/2014/chart" uri="{C3380CC4-5D6E-409C-BE32-E72D297353CC}">
                <c16:uniqueId val="{00000005-8D6E-4A9C-8DC2-4D9210F1DA89}"/>
              </c:ext>
            </c:extLst>
          </c:dPt>
          <c:dPt>
            <c:idx val="3"/>
            <c:bubble3D val="0"/>
            <c:spPr>
              <a:noFill/>
              <a:ln w="19050">
                <a:noFill/>
              </a:ln>
              <a:effectLst/>
            </c:spPr>
            <c:extLst>
              <c:ext xmlns:c16="http://schemas.microsoft.com/office/drawing/2014/chart" uri="{C3380CC4-5D6E-409C-BE32-E72D297353CC}">
                <c16:uniqueId val="{00000007-8D6E-4A9C-8DC2-4D9210F1DA89}"/>
              </c:ext>
            </c:extLst>
          </c:dPt>
          <c:dLbls>
            <c:dLbl>
              <c:idx val="0"/>
              <c:layout>
                <c:manualLayout>
                  <c:x val="-9.8765800958525302E-2"/>
                  <c:y val="0.227734351069656"/>
                </c:manualLayout>
              </c:layout>
              <c:tx>
                <c:rich>
                  <a:bodyPr/>
                  <a:lstStyle/>
                  <a:p>
                    <a:r>
                      <a:rPr lang="en-US"/>
                      <a:t>[百分比]</a:t>
                    </a:r>
                    <a:endParaRPr lang="zh-CN"/>
                  </a:p>
                </c:rich>
              </c:tx>
              <c:showLegendKey val="0"/>
              <c:showVal val="0"/>
              <c:showCatName val="0"/>
              <c:showSerName val="0"/>
              <c:showPercent val="1"/>
              <c:showBubbleSize val="0"/>
              <c:extLst>
                <c:ext xmlns:c15="http://schemas.microsoft.com/office/drawing/2012/chart" uri="{CE6537A1-D6FC-4f65-9D91-7224C49458BB}">
                  <c15:layout>
                    <c:manualLayout>
                      <c:w val="0.22124224901574799"/>
                      <c:h val="0.241898422619438"/>
                    </c:manualLayout>
                  </c15:layout>
                  <c15:showDataLabelsRange val="0"/>
                </c:ext>
                <c:ext xmlns:c16="http://schemas.microsoft.com/office/drawing/2014/chart" uri="{C3380CC4-5D6E-409C-BE32-E72D297353CC}">
                  <c16:uniqueId val="{00000001-8D6E-4A9C-8DC2-4D9210F1DA89}"/>
                </c:ext>
              </c:extLst>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ea"/>
                    <a:sym typeface="+mn-lt"/>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4"/>
                <c:pt idx="0">
                  <c:v>项目1</c:v>
                </c:pt>
                <c:pt idx="1">
                  <c:v>项目2</c:v>
                </c:pt>
                <c:pt idx="2">
                  <c:v>项目3</c:v>
                </c:pt>
                <c:pt idx="3">
                  <c:v>项目4</c:v>
                </c:pt>
              </c:strCache>
            </c:strRef>
          </c:cat>
          <c:val>
            <c:numRef>
              <c:f>Sheet1!$B$2:$B$5</c:f>
              <c:numCache>
                <c:formatCode>General</c:formatCode>
                <c:ptCount val="4"/>
                <c:pt idx="0">
                  <c:v>1</c:v>
                </c:pt>
                <c:pt idx="1">
                  <c:v>3.2</c:v>
                </c:pt>
                <c:pt idx="2">
                  <c:v>1.4</c:v>
                </c:pt>
                <c:pt idx="3">
                  <c:v>1.2</c:v>
                </c:pt>
              </c:numCache>
            </c:numRef>
          </c:val>
          <c:extLst>
            <c:ext xmlns:c16="http://schemas.microsoft.com/office/drawing/2014/chart" uri="{C3380CC4-5D6E-409C-BE32-E72D297353CC}">
              <c16:uniqueId val="{00000008-8D6E-4A9C-8DC2-4D9210F1DA89}"/>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246678149606"/>
          <c:y val="0.10366645523705401"/>
          <c:w val="0.46888176673228299"/>
          <c:h val="0.70332260683300896"/>
        </c:manualLayout>
      </c:layout>
      <c:doughnutChart>
        <c:varyColors val="1"/>
        <c:ser>
          <c:idx val="0"/>
          <c:order val="0"/>
          <c:tx>
            <c:strRef>
              <c:f>Sheet1!$B$1</c:f>
              <c:strCache>
                <c:ptCount val="1"/>
                <c:pt idx="0">
                  <c:v>销售额</c:v>
                </c:pt>
              </c:strCache>
            </c:strRef>
          </c:tx>
          <c:spPr>
            <a:ln w="19050">
              <a:noFill/>
            </a:ln>
          </c:spPr>
          <c:dPt>
            <c:idx val="0"/>
            <c:bubble3D val="0"/>
            <c:spPr>
              <a:solidFill>
                <a:srgbClr val="37A866"/>
              </a:solidFill>
              <a:ln w="19050">
                <a:noFill/>
              </a:ln>
              <a:effectLst/>
            </c:spPr>
            <c:extLst>
              <c:ext xmlns:c16="http://schemas.microsoft.com/office/drawing/2014/chart" uri="{C3380CC4-5D6E-409C-BE32-E72D297353CC}">
                <c16:uniqueId val="{00000001-B1EF-4DA1-A784-208318AA8351}"/>
              </c:ext>
            </c:extLst>
          </c:dPt>
          <c:dPt>
            <c:idx val="1"/>
            <c:bubble3D val="0"/>
            <c:spPr>
              <a:noFill/>
              <a:ln w="19050">
                <a:noFill/>
              </a:ln>
              <a:effectLst/>
            </c:spPr>
            <c:extLst>
              <c:ext xmlns:c16="http://schemas.microsoft.com/office/drawing/2014/chart" uri="{C3380CC4-5D6E-409C-BE32-E72D297353CC}">
                <c16:uniqueId val="{00000003-B1EF-4DA1-A784-208318AA8351}"/>
              </c:ext>
            </c:extLst>
          </c:dPt>
          <c:dPt>
            <c:idx val="2"/>
            <c:bubble3D val="0"/>
            <c:spPr>
              <a:noFill/>
              <a:ln w="19050">
                <a:noFill/>
              </a:ln>
              <a:effectLst/>
            </c:spPr>
            <c:extLst>
              <c:ext xmlns:c16="http://schemas.microsoft.com/office/drawing/2014/chart" uri="{C3380CC4-5D6E-409C-BE32-E72D297353CC}">
                <c16:uniqueId val="{00000005-B1EF-4DA1-A784-208318AA8351}"/>
              </c:ext>
            </c:extLst>
          </c:dPt>
          <c:dPt>
            <c:idx val="3"/>
            <c:bubble3D val="0"/>
            <c:spPr>
              <a:noFill/>
              <a:ln w="19050">
                <a:noFill/>
              </a:ln>
              <a:effectLst/>
            </c:spPr>
            <c:extLst>
              <c:ext xmlns:c16="http://schemas.microsoft.com/office/drawing/2014/chart" uri="{C3380CC4-5D6E-409C-BE32-E72D297353CC}">
                <c16:uniqueId val="{00000007-B1EF-4DA1-A784-208318AA8351}"/>
              </c:ext>
            </c:extLst>
          </c:dPt>
          <c:dLbls>
            <c:dLbl>
              <c:idx val="0"/>
              <c:layout>
                <c:manualLayout>
                  <c:x val="-0.22219666705708699"/>
                  <c:y val="2.81931653188233E-2"/>
                </c:manualLayout>
              </c:layout>
              <c:tx>
                <c:rich>
                  <a:bodyPr/>
                  <a:lstStyle/>
                  <a:p>
                    <a:r>
                      <a:rPr lang="en-US"/>
                      <a:t>[百分比]</a:t>
                    </a:r>
                    <a:endParaRPr lang="zh-CN"/>
                  </a:p>
                </c:rich>
              </c:tx>
              <c:showLegendKey val="0"/>
              <c:showVal val="0"/>
              <c:showCatName val="0"/>
              <c:showSerName val="0"/>
              <c:showPercent val="1"/>
              <c:showBubbleSize val="0"/>
              <c:extLst>
                <c:ext xmlns:c15="http://schemas.microsoft.com/office/drawing/2012/chart" uri="{CE6537A1-D6FC-4f65-9D91-7224C49458BB}">
                  <c15:layout>
                    <c:manualLayout>
                      <c:w val="0.22124224901574799"/>
                      <c:h val="0.241898422619438"/>
                    </c:manualLayout>
                  </c15:layout>
                  <c15:showDataLabelsRange val="0"/>
                </c:ext>
                <c:ext xmlns:c16="http://schemas.microsoft.com/office/drawing/2014/chart" uri="{C3380CC4-5D6E-409C-BE32-E72D297353CC}">
                  <c16:uniqueId val="{00000001-B1EF-4DA1-A784-208318AA8351}"/>
                </c:ext>
              </c:extLst>
            </c:dLbl>
            <c:dLbl>
              <c:idx val="1"/>
              <c:delete val="1"/>
              <c:extLst>
                <c:ext xmlns:c15="http://schemas.microsoft.com/office/drawing/2012/chart" uri="{CE6537A1-D6FC-4f65-9D91-7224C49458BB}"/>
                <c:ext xmlns:c16="http://schemas.microsoft.com/office/drawing/2014/chart" uri="{C3380CC4-5D6E-409C-BE32-E72D297353CC}">
                  <c16:uniqueId val="{00000003-B1EF-4DA1-A784-208318AA8351}"/>
                </c:ext>
              </c:extLst>
            </c:dLbl>
            <c:dLbl>
              <c:idx val="2"/>
              <c:delete val="1"/>
              <c:extLst>
                <c:ext xmlns:c15="http://schemas.microsoft.com/office/drawing/2012/chart" uri="{CE6537A1-D6FC-4f65-9D91-7224C49458BB}"/>
                <c:ext xmlns:c16="http://schemas.microsoft.com/office/drawing/2014/chart" uri="{C3380CC4-5D6E-409C-BE32-E72D297353CC}">
                  <c16:uniqueId val="{00000005-B1EF-4DA1-A784-208318AA8351}"/>
                </c:ext>
              </c:extLst>
            </c:dLbl>
            <c:dLbl>
              <c:idx val="3"/>
              <c:delete val="1"/>
              <c:extLst>
                <c:ext xmlns:c15="http://schemas.microsoft.com/office/drawing/2012/chart" uri="{CE6537A1-D6FC-4f65-9D91-7224C49458BB}"/>
                <c:ext xmlns:c16="http://schemas.microsoft.com/office/drawing/2014/chart" uri="{C3380CC4-5D6E-409C-BE32-E72D297353CC}">
                  <c16:uniqueId val="{00000007-B1EF-4DA1-A784-208318AA8351}"/>
                </c:ext>
              </c:extLst>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ea"/>
                    <a:sym typeface="+mn-lt"/>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项目1</c:v>
                </c:pt>
                <c:pt idx="1">
                  <c:v>项目2</c:v>
                </c:pt>
                <c:pt idx="2">
                  <c:v>项目3</c:v>
                </c:pt>
                <c:pt idx="3">
                  <c:v>项目4</c:v>
                </c:pt>
              </c:strCache>
            </c:strRef>
          </c:cat>
          <c:val>
            <c:numRef>
              <c:f>Sheet1!$B$2:$B$5</c:f>
              <c:numCache>
                <c:formatCode>General</c:formatCode>
                <c:ptCount val="4"/>
                <c:pt idx="0">
                  <c:v>5</c:v>
                </c:pt>
                <c:pt idx="1">
                  <c:v>3.2</c:v>
                </c:pt>
                <c:pt idx="2">
                  <c:v>1.4</c:v>
                </c:pt>
                <c:pt idx="3">
                  <c:v>1.2</c:v>
                </c:pt>
              </c:numCache>
            </c:numRef>
          </c:val>
          <c:extLst>
            <c:ext xmlns:c16="http://schemas.microsoft.com/office/drawing/2014/chart" uri="{C3380CC4-5D6E-409C-BE32-E72D297353CC}">
              <c16:uniqueId val="{00000008-B1EF-4DA1-A784-208318AA8351}"/>
            </c:ext>
          </c:extLst>
        </c:ser>
        <c:dLbls>
          <c:showLegendKey val="0"/>
          <c:showVal val="0"/>
          <c:showCatName val="0"/>
          <c:showSerName val="0"/>
          <c:showPercent val="0"/>
          <c:showBubbleSize val="0"/>
          <c:showLeaderLines val="0"/>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246678149606"/>
          <c:y val="0.10366645523705401"/>
          <c:w val="0.46888176673228299"/>
          <c:h val="0.70332260683300896"/>
        </c:manualLayout>
      </c:layout>
      <c:doughnutChart>
        <c:varyColors val="1"/>
        <c:ser>
          <c:idx val="0"/>
          <c:order val="0"/>
          <c:tx>
            <c:strRef>
              <c:f>Sheet1!$B$1</c:f>
              <c:strCache>
                <c:ptCount val="1"/>
                <c:pt idx="0">
                  <c:v>销售额</c:v>
                </c:pt>
              </c:strCache>
            </c:strRef>
          </c:tx>
          <c:spPr>
            <a:ln w="19050">
              <a:noFill/>
            </a:ln>
          </c:spPr>
          <c:dPt>
            <c:idx val="0"/>
            <c:bubble3D val="0"/>
            <c:spPr>
              <a:solidFill>
                <a:srgbClr val="37A866"/>
              </a:solidFill>
              <a:ln w="19050">
                <a:noFill/>
              </a:ln>
              <a:effectLst/>
            </c:spPr>
            <c:extLst>
              <c:ext xmlns:c16="http://schemas.microsoft.com/office/drawing/2014/chart" uri="{C3380CC4-5D6E-409C-BE32-E72D297353CC}">
                <c16:uniqueId val="{00000001-1E0B-46A7-90C9-3F5880761AF7}"/>
              </c:ext>
            </c:extLst>
          </c:dPt>
          <c:dPt>
            <c:idx val="1"/>
            <c:bubble3D val="0"/>
            <c:spPr>
              <a:noFill/>
              <a:ln w="19050">
                <a:noFill/>
              </a:ln>
              <a:effectLst/>
            </c:spPr>
            <c:extLst>
              <c:ext xmlns:c16="http://schemas.microsoft.com/office/drawing/2014/chart" uri="{C3380CC4-5D6E-409C-BE32-E72D297353CC}">
                <c16:uniqueId val="{00000003-1E0B-46A7-90C9-3F5880761AF7}"/>
              </c:ext>
            </c:extLst>
          </c:dPt>
          <c:dPt>
            <c:idx val="2"/>
            <c:bubble3D val="0"/>
            <c:spPr>
              <a:noFill/>
              <a:ln w="19050">
                <a:noFill/>
              </a:ln>
              <a:effectLst/>
            </c:spPr>
            <c:extLst>
              <c:ext xmlns:c16="http://schemas.microsoft.com/office/drawing/2014/chart" uri="{C3380CC4-5D6E-409C-BE32-E72D297353CC}">
                <c16:uniqueId val="{00000005-1E0B-46A7-90C9-3F5880761AF7}"/>
              </c:ext>
            </c:extLst>
          </c:dPt>
          <c:dPt>
            <c:idx val="3"/>
            <c:bubble3D val="0"/>
            <c:spPr>
              <a:noFill/>
              <a:ln w="19050">
                <a:noFill/>
              </a:ln>
              <a:effectLst/>
            </c:spPr>
            <c:extLst>
              <c:ext xmlns:c16="http://schemas.microsoft.com/office/drawing/2014/chart" uri="{C3380CC4-5D6E-409C-BE32-E72D297353CC}">
                <c16:uniqueId val="{00000007-1E0B-46A7-90C9-3F5880761AF7}"/>
              </c:ext>
            </c:extLst>
          </c:dPt>
          <c:dLbls>
            <c:dLbl>
              <c:idx val="0"/>
              <c:layout>
                <c:manualLayout>
                  <c:x val="-0.19388784844467699"/>
                  <c:y val="0.13849719996496099"/>
                </c:manualLayout>
              </c:layout>
              <c:tx>
                <c:rich>
                  <a:bodyPr/>
                  <a:lstStyle/>
                  <a:p>
                    <a:r>
                      <a:rPr lang="en-US"/>
                      <a:t>[百分比]</a:t>
                    </a:r>
                    <a:endParaRPr lang="zh-CN"/>
                  </a:p>
                </c:rich>
              </c:tx>
              <c:showLegendKey val="0"/>
              <c:showVal val="0"/>
              <c:showCatName val="0"/>
              <c:showSerName val="0"/>
              <c:showPercent val="1"/>
              <c:showBubbleSize val="0"/>
              <c:extLst>
                <c:ext xmlns:c15="http://schemas.microsoft.com/office/drawing/2012/chart" uri="{CE6537A1-D6FC-4f65-9D91-7224C49458BB}">
                  <c15:layout>
                    <c:manualLayout>
                      <c:w val="0.22124224901574799"/>
                      <c:h val="0.241898422619438"/>
                    </c:manualLayout>
                  </c15:layout>
                  <c15:showDataLabelsRange val="0"/>
                </c:ext>
                <c:ext xmlns:c16="http://schemas.microsoft.com/office/drawing/2014/chart" uri="{C3380CC4-5D6E-409C-BE32-E72D297353CC}">
                  <c16:uniqueId val="{00000001-1E0B-46A7-90C9-3F5880761AF7}"/>
                </c:ext>
              </c:extLst>
            </c:dLbl>
            <c:dLbl>
              <c:idx val="1"/>
              <c:delete val="1"/>
              <c:extLst>
                <c:ext xmlns:c15="http://schemas.microsoft.com/office/drawing/2012/chart" uri="{CE6537A1-D6FC-4f65-9D91-7224C49458BB}"/>
                <c:ext xmlns:c16="http://schemas.microsoft.com/office/drawing/2014/chart" uri="{C3380CC4-5D6E-409C-BE32-E72D297353CC}">
                  <c16:uniqueId val="{00000003-1E0B-46A7-90C9-3F5880761AF7}"/>
                </c:ext>
              </c:extLst>
            </c:dLbl>
            <c:dLbl>
              <c:idx val="2"/>
              <c:delete val="1"/>
              <c:extLst>
                <c:ext xmlns:c15="http://schemas.microsoft.com/office/drawing/2012/chart" uri="{CE6537A1-D6FC-4f65-9D91-7224C49458BB}"/>
                <c:ext xmlns:c16="http://schemas.microsoft.com/office/drawing/2014/chart" uri="{C3380CC4-5D6E-409C-BE32-E72D297353CC}">
                  <c16:uniqueId val="{00000005-1E0B-46A7-90C9-3F5880761AF7}"/>
                </c:ext>
              </c:extLst>
            </c:dLbl>
            <c:dLbl>
              <c:idx val="3"/>
              <c:delete val="1"/>
              <c:extLst>
                <c:ext xmlns:c15="http://schemas.microsoft.com/office/drawing/2012/chart" uri="{CE6537A1-D6FC-4f65-9D91-7224C49458BB}"/>
                <c:ext xmlns:c16="http://schemas.microsoft.com/office/drawing/2014/chart" uri="{C3380CC4-5D6E-409C-BE32-E72D297353CC}">
                  <c16:uniqueId val="{00000007-1E0B-46A7-90C9-3F5880761AF7}"/>
                </c:ext>
              </c:extLst>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ea"/>
                    <a:sym typeface="+mn-lt"/>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项目1</c:v>
                </c:pt>
                <c:pt idx="1">
                  <c:v>项目2</c:v>
                </c:pt>
                <c:pt idx="2">
                  <c:v>项目3</c:v>
                </c:pt>
                <c:pt idx="3">
                  <c:v>项目4</c:v>
                </c:pt>
              </c:strCache>
            </c:strRef>
          </c:cat>
          <c:val>
            <c:numRef>
              <c:f>Sheet1!$B$2:$B$5</c:f>
              <c:numCache>
                <c:formatCode>General</c:formatCode>
                <c:ptCount val="4"/>
                <c:pt idx="0">
                  <c:v>2.8</c:v>
                </c:pt>
                <c:pt idx="1">
                  <c:v>3.2</c:v>
                </c:pt>
                <c:pt idx="2">
                  <c:v>1.4</c:v>
                </c:pt>
                <c:pt idx="3">
                  <c:v>1.2</c:v>
                </c:pt>
              </c:numCache>
            </c:numRef>
          </c:val>
          <c:extLst>
            <c:ext xmlns:c16="http://schemas.microsoft.com/office/drawing/2014/chart" uri="{C3380CC4-5D6E-409C-BE32-E72D297353CC}">
              <c16:uniqueId val="{00000008-1E0B-46A7-90C9-3F5880761AF7}"/>
            </c:ext>
          </c:extLst>
        </c:ser>
        <c:dLbls>
          <c:showLegendKey val="0"/>
          <c:showVal val="0"/>
          <c:showCatName val="0"/>
          <c:showSerName val="0"/>
          <c:showPercent val="0"/>
          <c:showBubbleSize val="0"/>
          <c:showLeaderLines val="0"/>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87500000000001E-2"/>
          <c:y val="0.19951864163938299"/>
          <c:w val="0.96562499999999996"/>
          <c:h val="0.65810841664938602"/>
        </c:manualLayout>
      </c:layout>
      <c:barChart>
        <c:barDir val="col"/>
        <c:grouping val="clustered"/>
        <c:varyColors val="0"/>
        <c:ser>
          <c:idx val="0"/>
          <c:order val="0"/>
          <c:tx>
            <c:strRef>
              <c:f>Sheet1!$B$1</c:f>
              <c:strCache>
                <c:ptCount val="1"/>
                <c:pt idx="0">
                  <c:v>2016年</c:v>
                </c:pt>
              </c:strCache>
            </c:strRef>
          </c:tx>
          <c:spPr>
            <a:blipFill>
              <a:blip xmlns:r="http://schemas.openxmlformats.org/officeDocument/2006/relationships" r:embed="rId1"/>
              <a:stretch>
                <a:fillRect/>
              </a:stretch>
            </a:blipFill>
            <a:ln>
              <a:noFill/>
            </a:ln>
            <a:effectLst/>
          </c:spPr>
          <c:invertIfNegative val="0"/>
          <c:pictureOptions>
            <c:pictureFormat val="stack"/>
          </c:pictureOptions>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lumMod val="75000"/>
                        <a:lumOff val="25000"/>
                      </a:schemeClr>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Sheet1!$A$2:$A$4</c:f>
              <c:strCache>
                <c:ptCount val="3"/>
                <c:pt idx="0">
                  <c:v>重点产品A</c:v>
                </c:pt>
                <c:pt idx="1">
                  <c:v>重点产品B</c:v>
                </c:pt>
                <c:pt idx="2">
                  <c:v>重点产品C</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CC52-4210-9041-F994576905F9}"/>
            </c:ext>
          </c:extLst>
        </c:ser>
        <c:ser>
          <c:idx val="1"/>
          <c:order val="1"/>
          <c:tx>
            <c:strRef>
              <c:f>Sheet1!$C$1</c:f>
              <c:strCache>
                <c:ptCount val="1"/>
                <c:pt idx="0">
                  <c:v>2017年</c:v>
                </c:pt>
              </c:strCache>
            </c:strRef>
          </c:tx>
          <c:spPr>
            <a:blipFill>
              <a:blip xmlns:r="http://schemas.openxmlformats.org/officeDocument/2006/relationships" r:embed="rId2"/>
              <a:stretch>
                <a:fillRect/>
              </a:stretch>
            </a:blipFill>
            <a:ln>
              <a:noFill/>
            </a:ln>
            <a:effectLst/>
          </c:spPr>
          <c:invertIfNegative val="0"/>
          <c:pictureOptions>
            <c:pictureFormat val="stack"/>
          </c:pictureOptions>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lumMod val="75000"/>
                        <a:lumOff val="25000"/>
                      </a:schemeClr>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Sheet1!$A$2:$A$4</c:f>
              <c:strCache>
                <c:ptCount val="3"/>
                <c:pt idx="0">
                  <c:v>重点产品A</c:v>
                </c:pt>
                <c:pt idx="1">
                  <c:v>重点产品B</c:v>
                </c:pt>
                <c:pt idx="2">
                  <c:v>重点产品C</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CC52-4210-9041-F994576905F9}"/>
            </c:ext>
          </c:extLst>
        </c:ser>
        <c:dLbls>
          <c:showLegendKey val="0"/>
          <c:showVal val="1"/>
          <c:showCatName val="0"/>
          <c:showSerName val="0"/>
          <c:showPercent val="0"/>
          <c:showBubbleSize val="0"/>
        </c:dLbls>
        <c:gapWidth val="219"/>
        <c:overlap val="-27"/>
        <c:axId val="584356608"/>
        <c:axId val="584358144"/>
      </c:barChart>
      <c:catAx>
        <c:axId val="584356608"/>
        <c:scaling>
          <c:orientation val="minMax"/>
        </c:scaling>
        <c:delete val="0"/>
        <c:axPos val="b"/>
        <c:numFmt formatCode="General" sourceLinked="1"/>
        <c:majorTickMark val="none"/>
        <c:minorTickMark val="none"/>
        <c:tickLblPos val="nextTo"/>
        <c:spPr>
          <a:noFill/>
          <a:ln w="9525" cap="flat" cmpd="sng" algn="ctr">
            <a:solidFill>
              <a:schemeClr val="accent5">
                <a:lumMod val="50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lumMod val="75000"/>
                    <a:lumOff val="25000"/>
                  </a:schemeClr>
                </a:solidFill>
                <a:latin typeface="+mn-lt"/>
                <a:ea typeface="+mn-ea"/>
                <a:cs typeface="+mn-ea"/>
                <a:sym typeface="+mn-lt"/>
              </a:defRPr>
            </a:pPr>
            <a:endParaRPr lang="zh-CN"/>
          </a:p>
        </c:txPr>
        <c:crossAx val="584358144"/>
        <c:crosses val="autoZero"/>
        <c:auto val="1"/>
        <c:lblAlgn val="ctr"/>
        <c:lblOffset val="100"/>
        <c:noMultiLvlLbl val="0"/>
      </c:catAx>
      <c:valAx>
        <c:axId val="584358144"/>
        <c:scaling>
          <c:orientation val="minMax"/>
        </c:scaling>
        <c:delete val="1"/>
        <c:axPos val="l"/>
        <c:numFmt formatCode="General" sourceLinked="1"/>
        <c:majorTickMark val="none"/>
        <c:minorTickMark val="none"/>
        <c:tickLblPos val="nextTo"/>
        <c:crossAx val="584356608"/>
        <c:crosses val="autoZero"/>
        <c:crossBetween val="between"/>
      </c:valAx>
      <c:spPr>
        <a:noFill/>
        <a:ln w="25400">
          <a:noFill/>
        </a:ln>
        <a:effectLst/>
      </c:spPr>
    </c:plotArea>
    <c:legend>
      <c:legendPos val="b"/>
      <c:layout>
        <c:manualLayout>
          <c:xMode val="edge"/>
          <c:yMode val="edge"/>
          <c:x val="0.67789825570404605"/>
          <c:y val="2.9247660971531898E-2"/>
          <c:w val="0.25313046249287502"/>
          <c:h val="0.13277410835011599"/>
        </c:manualLayout>
      </c:layout>
      <c:overlay val="0"/>
      <c:spPr>
        <a:noFill/>
        <a:ln>
          <a:noFill/>
        </a:ln>
        <a:effectLst/>
      </c:spPr>
      <c:txPr>
        <a:bodyPr rot="0" spcFirstLastPara="0" vertOverflow="ellipsis" vert="horz" wrap="square" anchor="ctr" anchorCtr="1"/>
        <a:lstStyle/>
        <a:p>
          <a:pPr>
            <a:defRPr lang="zh-CN" sz="1000" b="0" i="0" u="none" strike="noStrike" kern="1200" baseline="0">
              <a:solidFill>
                <a:schemeClr val="tx1">
                  <a:lumMod val="75000"/>
                  <a:lumOff val="25000"/>
                </a:schemeClr>
              </a:solidFill>
              <a:latin typeface="+mn-lt"/>
              <a:ea typeface="+mn-ea"/>
              <a:cs typeface="+mn-ea"/>
              <a:sym typeface="+mn-lt"/>
            </a:defRPr>
          </a:pPr>
          <a:endParaRPr lang="zh-CN"/>
        </a:p>
      </c:txPr>
    </c:legend>
    <c:plotVisOnly val="1"/>
    <c:dispBlanksAs val="gap"/>
    <c:showDLblsOverMax val="0"/>
  </c:chart>
  <c:spPr>
    <a:noFill/>
    <a:ln>
      <a:noFill/>
    </a:ln>
    <a:effectLst/>
  </c:spPr>
  <c:txPr>
    <a:bodyPr/>
    <a:lstStyle/>
    <a:p>
      <a:pPr>
        <a:defRPr lang="zh-CN" baseline="0">
          <a:solidFill>
            <a:schemeClr val="tx1">
              <a:lumMod val="75000"/>
              <a:lumOff val="25000"/>
            </a:schemeClr>
          </a:solidFill>
          <a:latin typeface="+mn-lt"/>
          <a:ea typeface="+mn-ea"/>
          <a:cs typeface="+mn-ea"/>
          <a:sym typeface="+mn-lt"/>
        </a:defRPr>
      </a:pPr>
      <a:endParaRPr lang="zh-CN"/>
    </a:p>
  </c:txPr>
  <c:externalData r:id="rId3">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439F9-33CD-4E51-ADEE-9A4E4E91BCE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9DE9F-5A50-493A-B778-F7CB83A7F93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F99DE9F-5A50-493A-B778-F7CB83A7F93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99DE9F-5A50-493A-B778-F7CB83A7F93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8" name="矩形 7"/>
          <p:cNvSpPr/>
          <p:nvPr/>
        </p:nvSpPr>
        <p:spPr>
          <a:xfrm rot="2785408">
            <a:off x="9522143" y="6361475"/>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2785408">
            <a:off x="9575675" y="4582084"/>
            <a:ext cx="1983092" cy="1983092"/>
          </a:xfrm>
          <a:prstGeom prst="rect">
            <a:avLst/>
          </a:prstGeom>
          <a:solidFill>
            <a:srgbClr val="E3E0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2785408">
            <a:off x="5825321" y="1295061"/>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2785408">
            <a:off x="6553592" y="2737775"/>
            <a:ext cx="1568759" cy="1568759"/>
          </a:xfrm>
          <a:prstGeom prst="rect">
            <a:avLst/>
          </a:prstGeom>
          <a:solidFill>
            <a:srgbClr val="F2F1E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2785408">
            <a:off x="8166045" y="3121785"/>
            <a:ext cx="778489" cy="778489"/>
          </a:xfrm>
          <a:prstGeom prst="rect">
            <a:avLst/>
          </a:prstGeom>
          <a:solidFill>
            <a:srgbClr val="D8D4C9">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2785408">
            <a:off x="6342297" y="-530385"/>
            <a:ext cx="9503763" cy="4695673"/>
          </a:xfrm>
          <a:prstGeom prst="rect">
            <a:avLst/>
          </a:prstGeom>
          <a:solidFill>
            <a:srgbClr val="37A866"/>
          </a:solidFill>
          <a:ln>
            <a:noFill/>
          </a:ln>
          <a:effectLst>
            <a:outerShdw blurRad="342900" dist="203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2785408">
            <a:off x="5754944" y="749387"/>
            <a:ext cx="5801258" cy="94645"/>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2785408">
            <a:off x="7318216" y="3839387"/>
            <a:ext cx="730342" cy="730342"/>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2785408">
            <a:off x="10875048" y="4143834"/>
            <a:ext cx="792575" cy="792575"/>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2785408">
            <a:off x="9150590" y="3799252"/>
            <a:ext cx="1709033" cy="1709033"/>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2785408">
            <a:off x="6029011" y="-21659"/>
            <a:ext cx="1224354" cy="1224354"/>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2785408">
            <a:off x="11461556" y="5676964"/>
            <a:ext cx="391995" cy="391995"/>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2785408">
            <a:off x="6628538" y="1122959"/>
            <a:ext cx="2253521" cy="2253521"/>
          </a:xfrm>
          <a:prstGeom prst="rect">
            <a:avLst/>
          </a:prstGeom>
          <a:solidFill>
            <a:srgbClr val="8FC877"/>
          </a:solidFill>
          <a:ln>
            <a:noFill/>
          </a:ln>
          <a:effectLst>
            <a:outerShdw blurRad="2286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785408">
            <a:off x="9530823" y="2823651"/>
            <a:ext cx="5906939" cy="470520"/>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nvSpPr>
        <p:spPr>
          <a:xfrm rot="2785408">
            <a:off x="12164695" y="4865599"/>
            <a:ext cx="469568" cy="469568"/>
          </a:xfrm>
          <a:prstGeom prst="rect">
            <a:avLst/>
          </a:prstGeom>
          <a:solidFill>
            <a:srgbClr val="D8D4C9">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nvSpPr>
        <p:spPr>
          <a:xfrm rot="2785408">
            <a:off x="10746270" y="6379813"/>
            <a:ext cx="676270" cy="676270"/>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446D32-82EC-46D4-A3CB-FC88618F1CF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446D32-82EC-46D4-A3CB-FC88618F1CF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1046897" y="957720"/>
            <a:ext cx="7376472" cy="10292570"/>
            <a:chOff x="-397968" y="648004"/>
            <a:chExt cx="7376472" cy="10292570"/>
          </a:xfrm>
        </p:grpSpPr>
        <p:sp>
          <p:nvSpPr>
            <p:cNvPr id="8" name="矩形 7"/>
            <p:cNvSpPr/>
            <p:nvPr/>
          </p:nvSpPr>
          <p:spPr>
            <a:xfrm rot="13866803">
              <a:off x="2532826" y="648004"/>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13866803">
              <a:off x="1560740" y="1577783"/>
              <a:ext cx="1983092" cy="1983092"/>
            </a:xfrm>
            <a:prstGeom prst="rect">
              <a:avLst/>
            </a:prstGeom>
            <a:solidFill>
              <a:srgbClr val="F2F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13866803">
              <a:off x="5803025" y="5999719"/>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13866803">
              <a:off x="4818609" y="4093590"/>
              <a:ext cx="1568759" cy="1568759"/>
            </a:xfrm>
            <a:prstGeom prst="rect">
              <a:avLst/>
            </a:prstGeom>
            <a:solidFill>
              <a:srgbClr val="F2F1E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13866803">
              <a:off x="3999592" y="4400282"/>
              <a:ext cx="778489" cy="778489"/>
            </a:xfrm>
            <a:prstGeom prst="rect">
              <a:avLst/>
            </a:prstGeom>
            <a:solidFill>
              <a:srgbClr val="D8D4C9">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13866803">
              <a:off x="-2931284" y="3970127"/>
              <a:ext cx="9503763" cy="4437131"/>
            </a:xfrm>
            <a:prstGeom prst="rect">
              <a:avLst/>
            </a:prstGeom>
            <a:solidFill>
              <a:srgbClr val="37A866"/>
            </a:solidFill>
            <a:ln>
              <a:noFill/>
            </a:ln>
            <a:effectLst>
              <a:outerShdw blurRad="342900" dist="203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13866803">
              <a:off x="5683038" y="6222287"/>
              <a:ext cx="730342" cy="730342"/>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13866803">
              <a:off x="2159033" y="3118200"/>
              <a:ext cx="1282471" cy="1282471"/>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13866803">
              <a:off x="126866" y="2666970"/>
              <a:ext cx="1016175" cy="1016175"/>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13866803">
              <a:off x="5445563" y="7244585"/>
              <a:ext cx="1224354" cy="1224354"/>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13866803">
              <a:off x="1294082" y="1985854"/>
              <a:ext cx="391995" cy="391995"/>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13866803">
              <a:off x="-2826229" y="5702256"/>
              <a:ext cx="9941099" cy="319248"/>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13866803">
              <a:off x="1644266" y="3889133"/>
              <a:ext cx="1284869" cy="1284869"/>
            </a:xfrm>
            <a:prstGeom prst="rect">
              <a:avLst/>
            </a:prstGeom>
            <a:solidFill>
              <a:srgbClr val="8FC877"/>
            </a:solidFill>
            <a:ln>
              <a:noFill/>
            </a:ln>
            <a:effectLst>
              <a:outerShdw blurRad="2286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13866803">
              <a:off x="3592874" y="5105756"/>
              <a:ext cx="1639861" cy="1639861"/>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8" name="矩形 7"/>
          <p:cNvSpPr/>
          <p:nvPr/>
        </p:nvSpPr>
        <p:spPr>
          <a:xfrm rot="7998300">
            <a:off x="5375057" y="2597819"/>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7998300">
            <a:off x="6369678" y="2575841"/>
            <a:ext cx="1983092" cy="1983092"/>
          </a:xfrm>
          <a:prstGeom prst="rect">
            <a:avLst/>
          </a:prstGeom>
          <a:solidFill>
            <a:srgbClr val="F2F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7998300">
            <a:off x="10232860" y="-1369146"/>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7998300">
            <a:off x="8449609" y="-553062"/>
            <a:ext cx="1568759" cy="1568759"/>
          </a:xfrm>
          <a:prstGeom prst="rect">
            <a:avLst/>
          </a:prstGeom>
          <a:solidFill>
            <a:srgbClr val="F2F1E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7998300">
            <a:off x="8922076" y="1056984"/>
            <a:ext cx="778489" cy="778489"/>
          </a:xfrm>
          <a:prstGeom prst="rect">
            <a:avLst/>
          </a:prstGeom>
          <a:solidFill>
            <a:srgbClr val="D8D4C9">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7998300">
            <a:off x="6299187" y="1579997"/>
            <a:ext cx="9833662" cy="5214142"/>
          </a:xfrm>
          <a:prstGeom prst="rect">
            <a:avLst/>
          </a:prstGeom>
          <a:solidFill>
            <a:srgbClr val="37A866"/>
          </a:solidFill>
          <a:ln>
            <a:noFill/>
          </a:ln>
          <a:effectLst>
            <a:outerShdw blurRad="342900" dist="203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7998300">
            <a:off x="7048711" y="2078289"/>
            <a:ext cx="395679" cy="395679"/>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7998300">
            <a:off x="7957981" y="1421050"/>
            <a:ext cx="1282471" cy="1282471"/>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7998300">
            <a:off x="11511201" y="-1236095"/>
            <a:ext cx="1224354" cy="1224354"/>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7998300">
            <a:off x="6165338" y="4503247"/>
            <a:ext cx="635234" cy="635234"/>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7998300">
            <a:off x="6632663" y="5582790"/>
            <a:ext cx="3877749" cy="242945"/>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7998300">
            <a:off x="8729275" y="2700620"/>
            <a:ext cx="1822428" cy="1822428"/>
          </a:xfrm>
          <a:prstGeom prst="rect">
            <a:avLst/>
          </a:prstGeom>
          <a:solidFill>
            <a:srgbClr val="8FC877"/>
          </a:solidFill>
          <a:ln>
            <a:noFill/>
          </a:ln>
          <a:effectLst>
            <a:outerShdw blurRad="2286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7998300">
            <a:off x="9613759" y="448192"/>
            <a:ext cx="1639861" cy="1639861"/>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7998300">
            <a:off x="8543491" y="3333713"/>
            <a:ext cx="7459541" cy="467348"/>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rot="7998300">
            <a:off x="5140208" y="6131540"/>
            <a:ext cx="1452916" cy="1452916"/>
          </a:xfrm>
          <a:prstGeom prst="rect">
            <a:avLst/>
          </a:prstGeom>
          <a:solidFill>
            <a:srgbClr val="8FC877"/>
          </a:solidFill>
          <a:ln>
            <a:noFill/>
          </a:ln>
          <a:effectLst>
            <a:outerShdw blurRad="2286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rot="7998300">
            <a:off x="7103090" y="4017775"/>
            <a:ext cx="1016175" cy="1016175"/>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grpSp>
        <p:nvGrpSpPr>
          <p:cNvPr id="8" name="组合 7"/>
          <p:cNvGrpSpPr/>
          <p:nvPr userDrawn="1"/>
        </p:nvGrpSpPr>
        <p:grpSpPr>
          <a:xfrm rot="16678406">
            <a:off x="-1157425" y="-1846990"/>
            <a:ext cx="5134209" cy="4018165"/>
            <a:chOff x="5128830" y="-1267454"/>
            <a:chExt cx="10122510" cy="7922139"/>
          </a:xfrm>
        </p:grpSpPr>
        <p:sp>
          <p:nvSpPr>
            <p:cNvPr id="9" name="矩形 8"/>
            <p:cNvSpPr/>
            <p:nvPr/>
          </p:nvSpPr>
          <p:spPr>
            <a:xfrm rot="2334366">
              <a:off x="9688441" y="5479206"/>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2334366">
              <a:off x="9558079" y="3651806"/>
              <a:ext cx="1983092" cy="1983092"/>
            </a:xfrm>
            <a:prstGeom prst="rect">
              <a:avLst/>
            </a:prstGeom>
            <a:solidFill>
              <a:srgbClr val="F2F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2334366">
              <a:off x="5360570" y="939979"/>
              <a:ext cx="1175479" cy="1175479"/>
            </a:xfrm>
            <a:prstGeom prst="rect">
              <a:avLst/>
            </a:prstGeom>
            <a:solidFill>
              <a:srgbClr val="E7E4DD">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rot="2334366">
              <a:off x="6295363" y="2247601"/>
              <a:ext cx="1568759" cy="1568759"/>
            </a:xfrm>
            <a:prstGeom prst="rect">
              <a:avLst/>
            </a:prstGeom>
            <a:solidFill>
              <a:srgbClr val="F2F1E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rot="2334366">
              <a:off x="7895898" y="2472448"/>
              <a:ext cx="778489" cy="778489"/>
            </a:xfrm>
            <a:prstGeom prst="rect">
              <a:avLst/>
            </a:prstGeom>
            <a:solidFill>
              <a:srgbClr val="D8D4C9">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2334366">
              <a:off x="5747577" y="-1267454"/>
              <a:ext cx="9503763" cy="4437131"/>
            </a:xfrm>
            <a:prstGeom prst="rect">
              <a:avLst/>
            </a:prstGeom>
            <a:solidFill>
              <a:srgbClr val="37A866"/>
            </a:solidFill>
            <a:ln>
              <a:noFill/>
            </a:ln>
            <a:effectLst>
              <a:outerShdw blurRad="342900" dist="203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2334366">
              <a:off x="5128830" y="110260"/>
              <a:ext cx="5801258" cy="94645"/>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2334366">
              <a:off x="7146295" y="3298158"/>
              <a:ext cx="730342" cy="730342"/>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2334366">
              <a:off x="10716190" y="3130321"/>
              <a:ext cx="792575" cy="792575"/>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2334366">
              <a:off x="9017483" y="2950419"/>
              <a:ext cx="1709033" cy="1709033"/>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2334366">
              <a:off x="5393234" y="-395479"/>
              <a:ext cx="1224354" cy="1224354"/>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2334366">
              <a:off x="11473749" y="4601468"/>
              <a:ext cx="391995" cy="391995"/>
            </a:xfrm>
            <a:prstGeom prst="rect">
              <a:avLst/>
            </a:prstGeom>
            <a:solidFill>
              <a:srgbClr val="2485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2334366">
              <a:off x="6200254" y="589123"/>
              <a:ext cx="2253521" cy="2253521"/>
            </a:xfrm>
            <a:prstGeom prst="rect">
              <a:avLst/>
            </a:prstGeom>
            <a:solidFill>
              <a:srgbClr val="8FC877"/>
            </a:solidFill>
            <a:ln>
              <a:noFill/>
            </a:ln>
            <a:effectLst>
              <a:outerShdw blurRad="2286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rot="2334366">
              <a:off x="8969509" y="2245181"/>
              <a:ext cx="5906939" cy="470520"/>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D446D32-82EC-46D4-A3CB-FC88618F1CF9}" type="slidenum">
              <a:rPr lang="zh-CN" altLang="en-US" smtClean="0"/>
              <a:t>‹#›</a:t>
            </a:fld>
            <a:endParaRPr lang="zh-CN" altLang="en-US"/>
          </a:p>
        </p:txBody>
      </p:sp>
      <p:sp>
        <p:nvSpPr>
          <p:cNvPr id="11" name="矩形 10"/>
          <p:cNvSpPr/>
          <p:nvPr userDrawn="1"/>
        </p:nvSpPr>
        <p:spPr>
          <a:xfrm>
            <a:off x="8192256" y="53262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D446D32-82EC-46D4-A3CB-FC88618F1CF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D446D32-82EC-46D4-A3CB-FC88618F1CF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446D32-82EC-46D4-A3CB-FC88618F1CF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A7C66D5-2F89-43E3-B00E-90D8A16004B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446D32-82EC-46D4-A3CB-FC88618F1CF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C66D5-2F89-43E3-B00E-90D8A16004B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46D32-82EC-46D4-A3CB-FC88618F1CF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707922" y="3203755"/>
            <a:ext cx="5191433" cy="830997"/>
          </a:xfrm>
          <a:prstGeom prst="rect">
            <a:avLst/>
          </a:prstGeom>
          <a:noFill/>
        </p:spPr>
        <p:txBody>
          <a:bodyPr wrap="square" rtlCol="0">
            <a:spAutoFit/>
          </a:bodyPr>
          <a:lstStyle/>
          <a:p>
            <a:pPr algn="dist"/>
            <a:r>
              <a:rPr lang="zh-CN" altLang="en-US" sz="4800" b="1" dirty="0">
                <a:solidFill>
                  <a:schemeClr val="tx1">
                    <a:lumMod val="75000"/>
                    <a:lumOff val="25000"/>
                  </a:schemeClr>
                </a:solidFill>
                <a:cs typeface="+mn-ea"/>
                <a:sym typeface="+mn-lt"/>
              </a:rPr>
              <a:t>通用商务</a:t>
            </a:r>
            <a:r>
              <a:rPr lang="en-US" altLang="zh-CN" sz="4800" b="1" dirty="0">
                <a:solidFill>
                  <a:schemeClr val="tx1">
                    <a:lumMod val="75000"/>
                    <a:lumOff val="25000"/>
                  </a:schemeClr>
                </a:solidFill>
                <a:cs typeface="+mn-ea"/>
                <a:sym typeface="+mn-lt"/>
              </a:rPr>
              <a:t>PPT</a:t>
            </a:r>
            <a:r>
              <a:rPr lang="zh-CN" altLang="en-US" sz="4800" b="1" dirty="0">
                <a:solidFill>
                  <a:schemeClr val="tx1">
                    <a:lumMod val="75000"/>
                    <a:lumOff val="25000"/>
                  </a:schemeClr>
                </a:solidFill>
                <a:cs typeface="+mn-ea"/>
                <a:sym typeface="+mn-lt"/>
              </a:rPr>
              <a:t>模板</a:t>
            </a:r>
          </a:p>
        </p:txBody>
      </p:sp>
      <p:sp>
        <p:nvSpPr>
          <p:cNvPr id="20" name="文本框 19"/>
          <p:cNvSpPr txBox="1"/>
          <p:nvPr/>
        </p:nvSpPr>
        <p:spPr>
          <a:xfrm>
            <a:off x="707922" y="2136028"/>
            <a:ext cx="5351566" cy="1107996"/>
          </a:xfrm>
          <a:prstGeom prst="rect">
            <a:avLst/>
          </a:prstGeom>
          <a:noFill/>
        </p:spPr>
        <p:txBody>
          <a:bodyPr wrap="square" rtlCol="0">
            <a:spAutoFit/>
          </a:bodyPr>
          <a:lstStyle/>
          <a:p>
            <a:r>
              <a:rPr lang="zh-CN" altLang="en-US" sz="6600" b="1" dirty="0">
                <a:solidFill>
                  <a:srgbClr val="37A866"/>
                </a:solidFill>
                <a:cs typeface="+mn-ea"/>
                <a:sym typeface="+mn-lt"/>
              </a:rPr>
              <a:t>绿色方形</a:t>
            </a:r>
          </a:p>
        </p:txBody>
      </p:sp>
      <p:cxnSp>
        <p:nvCxnSpPr>
          <p:cNvPr id="21" name="直接连接符 20"/>
          <p:cNvCxnSpPr/>
          <p:nvPr/>
        </p:nvCxnSpPr>
        <p:spPr>
          <a:xfrm>
            <a:off x="855405" y="4231312"/>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781663" y="4427873"/>
            <a:ext cx="5277825" cy="1322070"/>
          </a:xfrm>
          <a:prstGeom prst="rect">
            <a:avLst/>
          </a:prstGeom>
          <a:noFill/>
        </p:spPr>
        <p:txBody>
          <a:bodyPr wrap="square" rtlCol="0">
            <a:spAutoFit/>
          </a:bodyPr>
          <a:lstStyle/>
          <a:p>
            <a:r>
              <a:rPr lang="en-US" altLang="zh-CN" sz="1600">
                <a:solidFill>
                  <a:schemeClr val="tx1">
                    <a:lumMod val="50000"/>
                    <a:lumOff val="50000"/>
                  </a:schemeClr>
                </a:solidFill>
                <a:cs typeface="+mn-ea"/>
                <a:sym typeface="+mn-lt"/>
              </a:rPr>
              <a:t>LIFE WAS LIKE A BOX OF CHOCOLATES, YOU NEVER KNOW WHAT YOU’RE GO TO GET.</a:t>
            </a:r>
          </a:p>
          <a:p>
            <a:endParaRPr lang="en-US" altLang="zh-CN" sz="1600">
              <a:solidFill>
                <a:schemeClr val="tx1">
                  <a:lumMod val="50000"/>
                  <a:lumOff val="50000"/>
                </a:schemeClr>
              </a:solidFill>
              <a:cs typeface="+mn-ea"/>
              <a:sym typeface="+mn-lt"/>
            </a:endParaRPr>
          </a:p>
          <a:p>
            <a:r>
              <a:rPr lang="zh-CN" altLang="en-US" sz="1600">
                <a:solidFill>
                  <a:schemeClr val="tx1">
                    <a:lumMod val="50000"/>
                    <a:lumOff val="50000"/>
                  </a:schemeClr>
                </a:solidFill>
                <a:cs typeface="+mn-ea"/>
                <a:sym typeface="+mn-lt"/>
              </a:rPr>
              <a:t>汇报人：</a:t>
            </a:r>
            <a:r>
              <a:rPr lang="en-US" altLang="zh-CN" sz="1600">
                <a:solidFill>
                  <a:schemeClr val="tx1">
                    <a:lumMod val="50000"/>
                    <a:lumOff val="50000"/>
                  </a:schemeClr>
                </a:solidFill>
                <a:cs typeface="+mn-ea"/>
                <a:sym typeface="+mn-lt"/>
              </a:rPr>
              <a:t>xiazaii   </a:t>
            </a:r>
            <a:r>
              <a:rPr lang="zh-CN" altLang="en-US" sz="1600">
                <a:solidFill>
                  <a:schemeClr val="tx1">
                    <a:lumMod val="50000"/>
                    <a:lumOff val="50000"/>
                  </a:schemeClr>
                </a:solidFill>
                <a:cs typeface="+mn-ea"/>
                <a:sym typeface="+mn-lt"/>
              </a:rPr>
              <a:t>时间：</a:t>
            </a:r>
            <a:r>
              <a:rPr lang="en-US" altLang="zh-CN" sz="1600">
                <a:solidFill>
                  <a:schemeClr val="tx1">
                    <a:lumMod val="50000"/>
                    <a:lumOff val="50000"/>
                  </a:schemeClr>
                </a:solidFill>
                <a:cs typeface="+mn-ea"/>
                <a:sym typeface="+mn-lt"/>
              </a:rPr>
              <a:t>2030.12.12</a:t>
            </a:r>
          </a:p>
          <a:p>
            <a:endParaRPr lang="zh-CN" altLang="en-US" sz="16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1364331" y="2302191"/>
            <a:ext cx="2119084" cy="2119084"/>
          </a:xfrm>
          <a:prstGeom prst="ellipse">
            <a:avLst/>
          </a:prstGeom>
          <a:noFill/>
          <a:ln w="25400">
            <a:solidFill>
              <a:srgbClr val="005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椭圆 41"/>
          <p:cNvSpPr/>
          <p:nvPr/>
        </p:nvSpPr>
        <p:spPr>
          <a:xfrm>
            <a:off x="5094507" y="2302191"/>
            <a:ext cx="2119084" cy="2119084"/>
          </a:xfrm>
          <a:prstGeom prst="ellipse">
            <a:avLst/>
          </a:prstGeom>
          <a:noFill/>
          <a:ln w="25400">
            <a:solidFill>
              <a:srgbClr val="005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椭圆 42"/>
          <p:cNvSpPr/>
          <p:nvPr/>
        </p:nvSpPr>
        <p:spPr>
          <a:xfrm>
            <a:off x="8723081" y="2302191"/>
            <a:ext cx="2119084" cy="2119084"/>
          </a:xfrm>
          <a:prstGeom prst="ellipse">
            <a:avLst/>
          </a:prstGeom>
          <a:noFill/>
          <a:ln w="25400">
            <a:solidFill>
              <a:srgbClr val="005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aphicFrame>
        <p:nvGraphicFramePr>
          <p:cNvPr id="53" name="图表 52"/>
          <p:cNvGraphicFramePr/>
          <p:nvPr/>
        </p:nvGraphicFramePr>
        <p:xfrm>
          <a:off x="280217" y="1331495"/>
          <a:ext cx="4752718" cy="43746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4" name="图表 53"/>
          <p:cNvGraphicFramePr/>
          <p:nvPr/>
        </p:nvGraphicFramePr>
        <p:xfrm>
          <a:off x="3918854" y="1535048"/>
          <a:ext cx="4934858" cy="40297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5" name="图表 54"/>
          <p:cNvGraphicFramePr/>
          <p:nvPr/>
        </p:nvGraphicFramePr>
        <p:xfrm>
          <a:off x="7547428" y="1535048"/>
          <a:ext cx="4934858" cy="4029771"/>
        </p:xfrm>
        <a:graphic>
          <a:graphicData uri="http://schemas.openxmlformats.org/drawingml/2006/chart">
            <c:chart xmlns:c="http://schemas.openxmlformats.org/drawingml/2006/chart" xmlns:r="http://schemas.openxmlformats.org/officeDocument/2006/relationships" r:id="rId5"/>
          </a:graphicData>
        </a:graphic>
      </p:graphicFrame>
      <p:sp>
        <p:nvSpPr>
          <p:cNvPr id="71" name="圆角矩形 70"/>
          <p:cNvSpPr/>
          <p:nvPr/>
        </p:nvSpPr>
        <p:spPr>
          <a:xfrm>
            <a:off x="8610325" y="4805358"/>
            <a:ext cx="2598270" cy="396785"/>
          </a:xfrm>
          <a:prstGeom prst="round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400" dirty="0">
                <a:solidFill>
                  <a:schemeClr val="bg1"/>
                </a:solidFill>
                <a:cs typeface="+mn-ea"/>
                <a:sym typeface="+mn-lt"/>
              </a:rPr>
              <a:t>输入你的标题</a:t>
            </a:r>
          </a:p>
        </p:txBody>
      </p:sp>
      <p:sp>
        <p:nvSpPr>
          <p:cNvPr id="72" name="圆角矩形 71"/>
          <p:cNvSpPr/>
          <p:nvPr/>
        </p:nvSpPr>
        <p:spPr>
          <a:xfrm>
            <a:off x="1163242" y="4805358"/>
            <a:ext cx="2598270" cy="396785"/>
          </a:xfrm>
          <a:prstGeom prst="round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400" dirty="0">
                <a:solidFill>
                  <a:schemeClr val="bg1"/>
                </a:solidFill>
                <a:cs typeface="+mn-ea"/>
                <a:sym typeface="+mn-lt"/>
              </a:rPr>
              <a:t>输入你的标题</a:t>
            </a:r>
          </a:p>
        </p:txBody>
      </p:sp>
      <p:sp>
        <p:nvSpPr>
          <p:cNvPr id="73" name="圆角矩形 72"/>
          <p:cNvSpPr/>
          <p:nvPr/>
        </p:nvSpPr>
        <p:spPr>
          <a:xfrm>
            <a:off x="4886783" y="4805358"/>
            <a:ext cx="2598270" cy="396785"/>
          </a:xfrm>
          <a:prstGeom prst="round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400" dirty="0">
                <a:solidFill>
                  <a:schemeClr val="bg1"/>
                </a:solidFill>
                <a:cs typeface="+mn-ea"/>
                <a:sym typeface="+mn-lt"/>
              </a:rPr>
              <a:t>输入你的标题</a:t>
            </a:r>
          </a:p>
        </p:txBody>
      </p:sp>
      <p:sp>
        <p:nvSpPr>
          <p:cNvPr id="74" name="文本框 73"/>
          <p:cNvSpPr txBox="1"/>
          <p:nvPr/>
        </p:nvSpPr>
        <p:spPr>
          <a:xfrm>
            <a:off x="8610325" y="5298563"/>
            <a:ext cx="2598270" cy="830997"/>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这里是对小标题的简单描述，这里是对小标题的简单描述</a:t>
            </a:r>
          </a:p>
        </p:txBody>
      </p:sp>
      <p:sp>
        <p:nvSpPr>
          <p:cNvPr id="75" name="文本框 74"/>
          <p:cNvSpPr txBox="1"/>
          <p:nvPr/>
        </p:nvSpPr>
        <p:spPr>
          <a:xfrm>
            <a:off x="1163242" y="5355261"/>
            <a:ext cx="2598269" cy="830997"/>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这里是对小标题的简单描述，这里是对小标题的简单描述</a:t>
            </a:r>
          </a:p>
        </p:txBody>
      </p:sp>
      <p:sp>
        <p:nvSpPr>
          <p:cNvPr id="76" name="文本框 75"/>
          <p:cNvSpPr txBox="1"/>
          <p:nvPr/>
        </p:nvSpPr>
        <p:spPr>
          <a:xfrm>
            <a:off x="4886783" y="5316351"/>
            <a:ext cx="2598270" cy="830997"/>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这里是对小标题的简单描述，这里是对小标题的简单描述</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58" name="组合 57"/>
          <p:cNvGrpSpPr/>
          <p:nvPr/>
        </p:nvGrpSpPr>
        <p:grpSpPr>
          <a:xfrm>
            <a:off x="5050095" y="2951505"/>
            <a:ext cx="2000248" cy="1956483"/>
            <a:chOff x="4477498" y="1456188"/>
            <a:chExt cx="2000248" cy="1956483"/>
          </a:xfrm>
        </p:grpSpPr>
        <p:sp>
          <p:nvSpPr>
            <p:cNvPr id="59" name="任意多边形 58"/>
            <p:cNvSpPr/>
            <p:nvPr/>
          </p:nvSpPr>
          <p:spPr>
            <a:xfrm rot="10800000">
              <a:off x="4477498" y="1472516"/>
              <a:ext cx="1183821" cy="1183822"/>
            </a:xfrm>
            <a:custGeom>
              <a:avLst/>
              <a:gdLst>
                <a:gd name="connsiteX0" fmla="*/ 1183821 w 1183821"/>
                <a:gd name="connsiteY0" fmla="*/ 4330 h 1183822"/>
                <a:gd name="connsiteX1" fmla="*/ 1152613 w 1183821"/>
                <a:gd name="connsiteY1" fmla="*/ 1576 h 1183822"/>
                <a:gd name="connsiteX2" fmla="*/ 1183821 w 1183821"/>
                <a:gd name="connsiteY2" fmla="*/ 0 h 1183822"/>
                <a:gd name="connsiteX3" fmla="*/ 475920 w 1183821"/>
                <a:gd name="connsiteY3" fmla="*/ 1183822 h 1183822"/>
                <a:gd name="connsiteX4" fmla="*/ 0 w 1183821"/>
                <a:gd name="connsiteY4" fmla="*/ 1183822 h 1183822"/>
                <a:gd name="connsiteX5" fmla="*/ 464181 w 1183821"/>
                <a:gd name="connsiteY5" fmla="*/ 243772 h 1183822"/>
                <a:gd name="connsiteX6" fmla="*/ 481595 w 1183821"/>
                <a:gd name="connsiteY6" fmla="*/ 232761 h 1183822"/>
                <a:gd name="connsiteX7" fmla="*/ 574142 w 1183821"/>
                <a:gd name="connsiteY7" fmla="*/ 302818 h 1183822"/>
                <a:gd name="connsiteX8" fmla="*/ 976052 w 1183821"/>
                <a:gd name="connsiteY8" fmla="*/ 460508 h 1183822"/>
                <a:gd name="connsiteX9" fmla="*/ 1162181 w 1183821"/>
                <a:gd name="connsiteY9" fmla="*/ 478102 h 1183822"/>
                <a:gd name="connsiteX10" fmla="*/ 1041155 w 1183821"/>
                <a:gd name="connsiteY10" fmla="*/ 490302 h 1183822"/>
                <a:gd name="connsiteX11" fmla="*/ 475920 w 1183821"/>
                <a:gd name="connsiteY11" fmla="*/ 1183822 h 1183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3821" h="1183822">
                  <a:moveTo>
                    <a:pt x="1183821" y="4330"/>
                  </a:moveTo>
                  <a:lnTo>
                    <a:pt x="1152613" y="1576"/>
                  </a:lnTo>
                  <a:lnTo>
                    <a:pt x="1183821" y="0"/>
                  </a:lnTo>
                  <a:close/>
                  <a:moveTo>
                    <a:pt x="475920" y="1183822"/>
                  </a:moveTo>
                  <a:lnTo>
                    <a:pt x="0" y="1183822"/>
                  </a:lnTo>
                  <a:cubicBezTo>
                    <a:pt x="0" y="800732"/>
                    <a:pt x="181967" y="460143"/>
                    <a:pt x="464181" y="243772"/>
                  </a:cubicBezTo>
                  <a:lnTo>
                    <a:pt x="481595" y="232761"/>
                  </a:lnTo>
                  <a:lnTo>
                    <a:pt x="574142" y="302818"/>
                  </a:lnTo>
                  <a:cubicBezTo>
                    <a:pt x="695210" y="378394"/>
                    <a:pt x="830923" y="432701"/>
                    <a:pt x="976052" y="460508"/>
                  </a:cubicBezTo>
                  <a:lnTo>
                    <a:pt x="1162181" y="478102"/>
                  </a:lnTo>
                  <a:lnTo>
                    <a:pt x="1041155" y="490302"/>
                  </a:lnTo>
                  <a:cubicBezTo>
                    <a:pt x="718577" y="556312"/>
                    <a:pt x="475920" y="841729"/>
                    <a:pt x="475920" y="1183822"/>
                  </a:cubicBezTo>
                  <a:close/>
                </a:path>
              </a:pathLst>
            </a:cu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0" name="任意多边形 59"/>
            <p:cNvSpPr/>
            <p:nvPr/>
          </p:nvSpPr>
          <p:spPr>
            <a:xfrm>
              <a:off x="5277596" y="2438849"/>
              <a:ext cx="1183821" cy="973822"/>
            </a:xfrm>
            <a:custGeom>
              <a:avLst/>
              <a:gdLst>
                <a:gd name="connsiteX0" fmla="*/ 517591 w 1183821"/>
                <a:gd name="connsiteY0" fmla="*/ 0 h 973822"/>
                <a:gd name="connsiteX1" fmla="*/ 535284 w 1183821"/>
                <a:gd name="connsiteY1" fmla="*/ 13086 h 973822"/>
                <a:gd name="connsiteX2" fmla="*/ 1042315 w 1183821"/>
                <a:gd name="connsiteY2" fmla="*/ 198008 h 973822"/>
                <a:gd name="connsiteX3" fmla="*/ 1183821 w 1183821"/>
                <a:gd name="connsiteY3" fmla="*/ 206378 h 973822"/>
                <a:gd name="connsiteX4" fmla="*/ 1183821 w 1183821"/>
                <a:gd name="connsiteY4" fmla="*/ 265920 h 973822"/>
                <a:gd name="connsiteX5" fmla="*/ 1041155 w 1183821"/>
                <a:gd name="connsiteY5" fmla="*/ 280302 h 973822"/>
                <a:gd name="connsiteX6" fmla="*/ 475920 w 1183821"/>
                <a:gd name="connsiteY6" fmla="*/ 973822 h 973822"/>
                <a:gd name="connsiteX7" fmla="*/ 0 w 1183821"/>
                <a:gd name="connsiteY7" fmla="*/ 973822 h 973822"/>
                <a:gd name="connsiteX8" fmla="*/ 464181 w 1183821"/>
                <a:gd name="connsiteY8" fmla="*/ 33772 h 973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3821" h="973822">
                  <a:moveTo>
                    <a:pt x="517591" y="0"/>
                  </a:moveTo>
                  <a:lnTo>
                    <a:pt x="535284" y="13086"/>
                  </a:lnTo>
                  <a:cubicBezTo>
                    <a:pt x="684306" y="110855"/>
                    <a:pt x="856721" y="175900"/>
                    <a:pt x="1042315" y="198008"/>
                  </a:cubicBezTo>
                  <a:lnTo>
                    <a:pt x="1183821" y="206378"/>
                  </a:lnTo>
                  <a:lnTo>
                    <a:pt x="1183821" y="265920"/>
                  </a:lnTo>
                  <a:lnTo>
                    <a:pt x="1041155" y="280302"/>
                  </a:lnTo>
                  <a:cubicBezTo>
                    <a:pt x="718577" y="346312"/>
                    <a:pt x="475920" y="631729"/>
                    <a:pt x="475920" y="973822"/>
                  </a:cubicBezTo>
                  <a:lnTo>
                    <a:pt x="0" y="973822"/>
                  </a:lnTo>
                  <a:cubicBezTo>
                    <a:pt x="0" y="590732"/>
                    <a:pt x="181967" y="250143"/>
                    <a:pt x="464181" y="33772"/>
                  </a:cubicBezTo>
                  <a:close/>
                </a:path>
              </a:pathLst>
            </a:cu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1" name="任意多边形 60"/>
            <p:cNvSpPr/>
            <p:nvPr/>
          </p:nvSpPr>
          <p:spPr>
            <a:xfrm rot="16200000">
              <a:off x="5439691" y="1552969"/>
              <a:ext cx="1134835" cy="941274"/>
            </a:xfrm>
            <a:custGeom>
              <a:avLst/>
              <a:gdLst>
                <a:gd name="connsiteX0" fmla="*/ 1134835 w 1134835"/>
                <a:gd name="connsiteY0" fmla="*/ 222404 h 941274"/>
                <a:gd name="connsiteX1" fmla="*/ 1134835 w 1134835"/>
                <a:gd name="connsiteY1" fmla="*/ 238311 h 941274"/>
                <a:gd name="connsiteX2" fmla="*/ 1041155 w 1134835"/>
                <a:gd name="connsiteY2" fmla="*/ 247754 h 941274"/>
                <a:gd name="connsiteX3" fmla="*/ 475920 w 1134835"/>
                <a:gd name="connsiteY3" fmla="*/ 941274 h 941274"/>
                <a:gd name="connsiteX4" fmla="*/ 0 w 1134835"/>
                <a:gd name="connsiteY4" fmla="*/ 941274 h 941274"/>
                <a:gd name="connsiteX5" fmla="*/ 464181 w 1134835"/>
                <a:gd name="connsiteY5" fmla="*/ 1224 h 941274"/>
                <a:gd name="connsiteX6" fmla="*/ 466117 w 1134835"/>
                <a:gd name="connsiteY6" fmla="*/ 0 h 941274"/>
                <a:gd name="connsiteX7" fmla="*/ 525153 w 1134835"/>
                <a:gd name="connsiteY7" fmla="*/ 44689 h 941274"/>
                <a:gd name="connsiteX8" fmla="*/ 981917 w 1134835"/>
                <a:gd name="connsiteY8" fmla="*/ 211555 h 941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835" h="941274">
                  <a:moveTo>
                    <a:pt x="1134835" y="222404"/>
                  </a:moveTo>
                  <a:lnTo>
                    <a:pt x="1134835" y="238311"/>
                  </a:lnTo>
                  <a:lnTo>
                    <a:pt x="1041155" y="247754"/>
                  </a:lnTo>
                  <a:cubicBezTo>
                    <a:pt x="718577" y="313764"/>
                    <a:pt x="475920" y="599181"/>
                    <a:pt x="475920" y="941274"/>
                  </a:cubicBezTo>
                  <a:lnTo>
                    <a:pt x="0" y="941274"/>
                  </a:lnTo>
                  <a:cubicBezTo>
                    <a:pt x="0" y="558184"/>
                    <a:pt x="181967" y="217595"/>
                    <a:pt x="464181" y="1224"/>
                  </a:cubicBezTo>
                  <a:lnTo>
                    <a:pt x="466117" y="0"/>
                  </a:lnTo>
                  <a:lnTo>
                    <a:pt x="525153" y="44689"/>
                  </a:lnTo>
                  <a:cubicBezTo>
                    <a:pt x="661355" y="129713"/>
                    <a:pt x="816092" y="187817"/>
                    <a:pt x="981917" y="211555"/>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2" name="任意多边形 61"/>
            <p:cNvSpPr/>
            <p:nvPr/>
          </p:nvSpPr>
          <p:spPr>
            <a:xfrm rot="5400000">
              <a:off x="4397047" y="2341959"/>
              <a:ext cx="1134835" cy="941274"/>
            </a:xfrm>
            <a:custGeom>
              <a:avLst/>
              <a:gdLst>
                <a:gd name="connsiteX0" fmla="*/ 1134835 w 1134835"/>
                <a:gd name="connsiteY0" fmla="*/ 222404 h 941274"/>
                <a:gd name="connsiteX1" fmla="*/ 1134835 w 1134835"/>
                <a:gd name="connsiteY1" fmla="*/ 238311 h 941274"/>
                <a:gd name="connsiteX2" fmla="*/ 1041155 w 1134835"/>
                <a:gd name="connsiteY2" fmla="*/ 247754 h 941274"/>
                <a:gd name="connsiteX3" fmla="*/ 475920 w 1134835"/>
                <a:gd name="connsiteY3" fmla="*/ 941274 h 941274"/>
                <a:gd name="connsiteX4" fmla="*/ 0 w 1134835"/>
                <a:gd name="connsiteY4" fmla="*/ 941274 h 941274"/>
                <a:gd name="connsiteX5" fmla="*/ 464181 w 1134835"/>
                <a:gd name="connsiteY5" fmla="*/ 1224 h 941274"/>
                <a:gd name="connsiteX6" fmla="*/ 466117 w 1134835"/>
                <a:gd name="connsiteY6" fmla="*/ 0 h 941274"/>
                <a:gd name="connsiteX7" fmla="*/ 525153 w 1134835"/>
                <a:gd name="connsiteY7" fmla="*/ 44689 h 941274"/>
                <a:gd name="connsiteX8" fmla="*/ 981917 w 1134835"/>
                <a:gd name="connsiteY8" fmla="*/ 211555 h 941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835" h="941274">
                  <a:moveTo>
                    <a:pt x="1134835" y="222404"/>
                  </a:moveTo>
                  <a:lnTo>
                    <a:pt x="1134835" y="238311"/>
                  </a:lnTo>
                  <a:lnTo>
                    <a:pt x="1041155" y="247754"/>
                  </a:lnTo>
                  <a:cubicBezTo>
                    <a:pt x="718577" y="313764"/>
                    <a:pt x="475920" y="599181"/>
                    <a:pt x="475920" y="941274"/>
                  </a:cubicBezTo>
                  <a:lnTo>
                    <a:pt x="0" y="941274"/>
                  </a:lnTo>
                  <a:cubicBezTo>
                    <a:pt x="0" y="558184"/>
                    <a:pt x="181967" y="217595"/>
                    <a:pt x="464181" y="1224"/>
                  </a:cubicBezTo>
                  <a:lnTo>
                    <a:pt x="466117" y="0"/>
                  </a:lnTo>
                  <a:lnTo>
                    <a:pt x="525153" y="44689"/>
                  </a:lnTo>
                  <a:cubicBezTo>
                    <a:pt x="661355" y="129713"/>
                    <a:pt x="816092" y="187817"/>
                    <a:pt x="981917" y="211555"/>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sp>
        <p:nvSpPr>
          <p:cNvPr id="63" name="椭圆 62"/>
          <p:cNvSpPr/>
          <p:nvPr/>
        </p:nvSpPr>
        <p:spPr>
          <a:xfrm>
            <a:off x="4264794" y="2242515"/>
            <a:ext cx="1273629" cy="1273629"/>
          </a:xfrm>
          <a:prstGeom prst="ellipse">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4" name="椭圆 63"/>
          <p:cNvSpPr/>
          <p:nvPr/>
        </p:nvSpPr>
        <p:spPr>
          <a:xfrm>
            <a:off x="6527823" y="4389558"/>
            <a:ext cx="1273629" cy="1273629"/>
          </a:xfrm>
          <a:prstGeom prst="ellipse">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5" name="椭圆 64"/>
          <p:cNvSpPr/>
          <p:nvPr/>
        </p:nvSpPr>
        <p:spPr>
          <a:xfrm>
            <a:off x="6544153" y="2191884"/>
            <a:ext cx="1273629" cy="1273629"/>
          </a:xfrm>
          <a:prstGeom prst="ellipse">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6" name="椭圆 65"/>
          <p:cNvSpPr/>
          <p:nvPr/>
        </p:nvSpPr>
        <p:spPr>
          <a:xfrm>
            <a:off x="4328240" y="4374364"/>
            <a:ext cx="1273629" cy="1273629"/>
          </a:xfrm>
          <a:prstGeom prst="ellipse">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7" name="文本框 66"/>
          <p:cNvSpPr txBox="1"/>
          <p:nvPr/>
        </p:nvSpPr>
        <p:spPr>
          <a:xfrm>
            <a:off x="4515215" y="2635269"/>
            <a:ext cx="826414" cy="461665"/>
          </a:xfrm>
          <a:prstGeom prst="rect">
            <a:avLst/>
          </a:prstGeom>
          <a:noFill/>
        </p:spPr>
        <p:txBody>
          <a:bodyPr wrap="square" rtlCol="0">
            <a:spAutoFit/>
          </a:bodyPr>
          <a:lstStyle/>
          <a:p>
            <a:r>
              <a:rPr lang="zh-CN" altLang="en-US" sz="2400" dirty="0">
                <a:solidFill>
                  <a:schemeClr val="bg1"/>
                </a:solidFill>
                <a:cs typeface="+mn-ea"/>
                <a:sym typeface="+mn-lt"/>
              </a:rPr>
              <a:t>共享</a:t>
            </a:r>
          </a:p>
        </p:txBody>
      </p:sp>
      <p:sp>
        <p:nvSpPr>
          <p:cNvPr id="68" name="文本框 67"/>
          <p:cNvSpPr txBox="1"/>
          <p:nvPr/>
        </p:nvSpPr>
        <p:spPr>
          <a:xfrm>
            <a:off x="4584777" y="4780344"/>
            <a:ext cx="873531" cy="461665"/>
          </a:xfrm>
          <a:prstGeom prst="rect">
            <a:avLst/>
          </a:prstGeom>
          <a:noFill/>
        </p:spPr>
        <p:txBody>
          <a:bodyPr wrap="square" rtlCol="0">
            <a:spAutoFit/>
          </a:bodyPr>
          <a:lstStyle/>
          <a:p>
            <a:r>
              <a:rPr lang="zh-CN" altLang="en-US" sz="2400" dirty="0">
                <a:solidFill>
                  <a:schemeClr val="bg1"/>
                </a:solidFill>
                <a:cs typeface="+mn-ea"/>
                <a:sym typeface="+mn-lt"/>
              </a:rPr>
              <a:t>效率</a:t>
            </a:r>
          </a:p>
        </p:txBody>
      </p:sp>
      <p:sp>
        <p:nvSpPr>
          <p:cNvPr id="69" name="文本框 68"/>
          <p:cNvSpPr txBox="1"/>
          <p:nvPr/>
        </p:nvSpPr>
        <p:spPr>
          <a:xfrm>
            <a:off x="6803494" y="2577464"/>
            <a:ext cx="805423" cy="461665"/>
          </a:xfrm>
          <a:prstGeom prst="rect">
            <a:avLst/>
          </a:prstGeom>
          <a:noFill/>
        </p:spPr>
        <p:txBody>
          <a:bodyPr wrap="square" rtlCol="0">
            <a:spAutoFit/>
          </a:bodyPr>
          <a:lstStyle/>
          <a:p>
            <a:r>
              <a:rPr lang="zh-CN" altLang="en-US" sz="2400" dirty="0">
                <a:solidFill>
                  <a:schemeClr val="bg1"/>
                </a:solidFill>
                <a:cs typeface="+mn-ea"/>
                <a:sym typeface="+mn-lt"/>
              </a:rPr>
              <a:t>智能</a:t>
            </a:r>
          </a:p>
        </p:txBody>
      </p:sp>
      <p:sp>
        <p:nvSpPr>
          <p:cNvPr id="70" name="文本框 69"/>
          <p:cNvSpPr txBox="1"/>
          <p:nvPr/>
        </p:nvSpPr>
        <p:spPr>
          <a:xfrm>
            <a:off x="6777967" y="4780344"/>
            <a:ext cx="800419" cy="461665"/>
          </a:xfrm>
          <a:prstGeom prst="rect">
            <a:avLst/>
          </a:prstGeom>
          <a:noFill/>
        </p:spPr>
        <p:txBody>
          <a:bodyPr wrap="square" rtlCol="0">
            <a:spAutoFit/>
          </a:bodyPr>
          <a:lstStyle/>
          <a:p>
            <a:r>
              <a:rPr lang="zh-CN" altLang="en-US" sz="2400" dirty="0">
                <a:solidFill>
                  <a:schemeClr val="bg1"/>
                </a:solidFill>
                <a:cs typeface="+mn-ea"/>
                <a:sym typeface="+mn-lt"/>
              </a:rPr>
              <a:t>绿色</a:t>
            </a:r>
          </a:p>
        </p:txBody>
      </p:sp>
      <p:sp>
        <p:nvSpPr>
          <p:cNvPr id="71" name="文本框 70"/>
          <p:cNvSpPr txBox="1"/>
          <p:nvPr/>
        </p:nvSpPr>
        <p:spPr>
          <a:xfrm>
            <a:off x="1729370" y="2508496"/>
            <a:ext cx="2343365" cy="646331"/>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共享经济，一种新型资源配置方式</a:t>
            </a:r>
          </a:p>
        </p:txBody>
      </p:sp>
      <p:sp>
        <p:nvSpPr>
          <p:cNvPr id="72" name="文本框 71"/>
          <p:cNvSpPr txBox="1"/>
          <p:nvPr/>
        </p:nvSpPr>
        <p:spPr>
          <a:xfrm>
            <a:off x="8158241" y="2505532"/>
            <a:ext cx="2343365" cy="646331"/>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线上</a:t>
            </a:r>
            <a:r>
              <a:rPr lang="en-US" altLang="zh-CN" dirty="0">
                <a:solidFill>
                  <a:schemeClr val="tx1">
                    <a:lumMod val="75000"/>
                    <a:lumOff val="25000"/>
                  </a:schemeClr>
                </a:solidFill>
                <a:cs typeface="+mn-ea"/>
                <a:sym typeface="+mn-lt"/>
              </a:rPr>
              <a:t>APP</a:t>
            </a:r>
            <a:r>
              <a:rPr lang="zh-CN" altLang="en-US" dirty="0">
                <a:solidFill>
                  <a:schemeClr val="tx1">
                    <a:lumMod val="75000"/>
                    <a:lumOff val="25000"/>
                  </a:schemeClr>
                </a:solidFill>
                <a:cs typeface="+mn-ea"/>
                <a:sym typeface="+mn-lt"/>
              </a:rPr>
              <a:t>即时定位，车位一点即来</a:t>
            </a:r>
          </a:p>
        </p:txBody>
      </p:sp>
      <p:sp>
        <p:nvSpPr>
          <p:cNvPr id="73" name="文本框 72"/>
          <p:cNvSpPr txBox="1"/>
          <p:nvPr/>
        </p:nvSpPr>
        <p:spPr>
          <a:xfrm>
            <a:off x="8190324" y="4688010"/>
            <a:ext cx="2343365" cy="646331"/>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减少找车位时间，就是减少碳排放</a:t>
            </a:r>
          </a:p>
        </p:txBody>
      </p:sp>
      <p:sp>
        <p:nvSpPr>
          <p:cNvPr id="74" name="文本框 73"/>
          <p:cNvSpPr txBox="1"/>
          <p:nvPr/>
        </p:nvSpPr>
        <p:spPr>
          <a:xfrm>
            <a:off x="1761343" y="4688009"/>
            <a:ext cx="2343365" cy="646331"/>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改变停车方式，提高车位使用效率</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962527" y="883919"/>
            <a:ext cx="1592179" cy="1592179"/>
          </a:xfrm>
          <a:prstGeom prst="ellipse">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dirty="0">
                <a:solidFill>
                  <a:schemeClr val="bg1"/>
                </a:solidFill>
                <a:latin typeface="Agency FB" panose="020B0503020202020204" pitchFamily="34" charset="0"/>
                <a:cs typeface="+mn-ea"/>
                <a:sym typeface="+mn-lt"/>
              </a:rPr>
              <a:t>3</a:t>
            </a:r>
            <a:endParaRPr lang="zh-CN" altLang="en-US" sz="13800" dirty="0">
              <a:solidFill>
                <a:schemeClr val="bg1"/>
              </a:solidFill>
              <a:latin typeface="Agency FB" panose="020B0503020202020204" pitchFamily="34" charset="0"/>
              <a:cs typeface="+mn-ea"/>
              <a:sym typeface="+mn-lt"/>
            </a:endParaRPr>
          </a:p>
        </p:txBody>
      </p:sp>
      <p:sp>
        <p:nvSpPr>
          <p:cNvPr id="3" name="文本框 2"/>
          <p:cNvSpPr txBox="1"/>
          <p:nvPr/>
        </p:nvSpPr>
        <p:spPr>
          <a:xfrm>
            <a:off x="962527" y="2788920"/>
            <a:ext cx="4569593" cy="707886"/>
          </a:xfrm>
          <a:prstGeom prst="rect">
            <a:avLst/>
          </a:prstGeom>
          <a:noFill/>
        </p:spPr>
        <p:txBody>
          <a:bodyPr wrap="square" rtlCol="0">
            <a:spAutoFit/>
          </a:bodyPr>
          <a:lstStyle/>
          <a:p>
            <a:r>
              <a:rPr lang="zh-CN" altLang="en-US" sz="4000" dirty="0">
                <a:solidFill>
                  <a:schemeClr val="tx1">
                    <a:lumMod val="75000"/>
                    <a:lumOff val="25000"/>
                  </a:schemeClr>
                </a:solidFill>
                <a:cs typeface="+mn-ea"/>
                <a:sym typeface="+mn-lt"/>
              </a:rPr>
              <a:t>在此输入你的标题</a:t>
            </a:r>
          </a:p>
        </p:txBody>
      </p:sp>
      <p:cxnSp>
        <p:nvCxnSpPr>
          <p:cNvPr id="4" name="直接连接符 3"/>
          <p:cNvCxnSpPr/>
          <p:nvPr/>
        </p:nvCxnSpPr>
        <p:spPr>
          <a:xfrm>
            <a:off x="1036269" y="3613067"/>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962527" y="3809628"/>
            <a:ext cx="5277825" cy="584775"/>
          </a:xfrm>
          <a:prstGeom prst="rect">
            <a:avLst/>
          </a:prstGeom>
          <a:noFill/>
        </p:spPr>
        <p:txBody>
          <a:bodyPr wrap="square" rtlCol="0">
            <a:spAutoFit/>
          </a:bodyPr>
          <a:lstStyle/>
          <a:p>
            <a:r>
              <a:rPr lang="en-US" altLang="zh-CN" sz="1600" dirty="0">
                <a:solidFill>
                  <a:schemeClr val="tx1">
                    <a:lumMod val="50000"/>
                    <a:lumOff val="50000"/>
                  </a:schemeClr>
                </a:solidFill>
                <a:cs typeface="+mn-ea"/>
                <a:sym typeface="+mn-lt"/>
              </a:rPr>
              <a:t>Life was like a box of chocolates, you never know what you’re go to get.</a:t>
            </a:r>
            <a:endParaRPr lang="zh-CN" altLang="en-US" sz="16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63" name="Group 261"/>
          <p:cNvGrpSpPr/>
          <p:nvPr/>
        </p:nvGrpSpPr>
        <p:grpSpPr>
          <a:xfrm>
            <a:off x="4807499" y="1994683"/>
            <a:ext cx="6448389" cy="2868633"/>
            <a:chOff x="4782995" y="3698539"/>
            <a:chExt cx="13672981" cy="6082568"/>
          </a:xfrm>
          <a:solidFill>
            <a:srgbClr val="00554E"/>
          </a:solidFill>
        </p:grpSpPr>
        <p:grpSp>
          <p:nvGrpSpPr>
            <p:cNvPr id="64" name="Group 2"/>
            <p:cNvGrpSpPr/>
            <p:nvPr/>
          </p:nvGrpSpPr>
          <p:grpSpPr>
            <a:xfrm>
              <a:off x="4782995" y="3698539"/>
              <a:ext cx="13672981" cy="6082568"/>
              <a:chOff x="354013" y="731838"/>
              <a:chExt cx="7053262" cy="3136900"/>
            </a:xfrm>
            <a:grpFill/>
          </p:grpSpPr>
          <p:sp>
            <p:nvSpPr>
              <p:cNvPr id="69" name="Freeform 1"/>
              <p:cNvSpPr>
                <a:spLocks noChangeArrowheads="1"/>
              </p:cNvSpPr>
              <p:nvPr/>
            </p:nvSpPr>
            <p:spPr bwMode="auto">
              <a:xfrm>
                <a:off x="4070350" y="3074988"/>
                <a:ext cx="157163" cy="190500"/>
              </a:xfrm>
              <a:custGeom>
                <a:avLst/>
                <a:gdLst>
                  <a:gd name="T0" fmla="*/ 31 w 435"/>
                  <a:gd name="T1" fmla="*/ 464 h 528"/>
                  <a:gd name="T2" fmla="*/ 31 w 435"/>
                  <a:gd name="T3" fmla="*/ 464 h 528"/>
                  <a:gd name="T4" fmla="*/ 31 w 435"/>
                  <a:gd name="T5" fmla="*/ 496 h 528"/>
                  <a:gd name="T6" fmla="*/ 31 w 435"/>
                  <a:gd name="T7" fmla="*/ 496 h 528"/>
                  <a:gd name="T8" fmla="*/ 31 w 435"/>
                  <a:gd name="T9" fmla="*/ 496 h 528"/>
                  <a:gd name="T10" fmla="*/ 31 w 435"/>
                  <a:gd name="T11" fmla="*/ 527 h 528"/>
                  <a:gd name="T12" fmla="*/ 62 w 435"/>
                  <a:gd name="T13" fmla="*/ 527 h 528"/>
                  <a:gd name="T14" fmla="*/ 62 w 435"/>
                  <a:gd name="T15" fmla="*/ 496 h 528"/>
                  <a:gd name="T16" fmla="*/ 93 w 435"/>
                  <a:gd name="T17" fmla="*/ 496 h 528"/>
                  <a:gd name="T18" fmla="*/ 124 w 435"/>
                  <a:gd name="T19" fmla="*/ 496 h 528"/>
                  <a:gd name="T20" fmla="*/ 155 w 435"/>
                  <a:gd name="T21" fmla="*/ 434 h 528"/>
                  <a:gd name="T22" fmla="*/ 155 w 435"/>
                  <a:gd name="T23" fmla="*/ 434 h 528"/>
                  <a:gd name="T24" fmla="*/ 186 w 435"/>
                  <a:gd name="T25" fmla="*/ 434 h 528"/>
                  <a:gd name="T26" fmla="*/ 216 w 435"/>
                  <a:gd name="T27" fmla="*/ 434 h 528"/>
                  <a:gd name="T28" fmla="*/ 216 w 435"/>
                  <a:gd name="T29" fmla="*/ 464 h 528"/>
                  <a:gd name="T30" fmla="*/ 279 w 435"/>
                  <a:gd name="T31" fmla="*/ 434 h 528"/>
                  <a:gd name="T32" fmla="*/ 279 w 435"/>
                  <a:gd name="T33" fmla="*/ 434 h 528"/>
                  <a:gd name="T34" fmla="*/ 279 w 435"/>
                  <a:gd name="T35" fmla="*/ 434 h 528"/>
                  <a:gd name="T36" fmla="*/ 279 w 435"/>
                  <a:gd name="T37" fmla="*/ 403 h 528"/>
                  <a:gd name="T38" fmla="*/ 341 w 435"/>
                  <a:gd name="T39" fmla="*/ 372 h 528"/>
                  <a:gd name="T40" fmla="*/ 341 w 435"/>
                  <a:gd name="T41" fmla="*/ 372 h 528"/>
                  <a:gd name="T42" fmla="*/ 341 w 435"/>
                  <a:gd name="T43" fmla="*/ 372 h 528"/>
                  <a:gd name="T44" fmla="*/ 341 w 435"/>
                  <a:gd name="T45" fmla="*/ 310 h 528"/>
                  <a:gd name="T46" fmla="*/ 372 w 435"/>
                  <a:gd name="T47" fmla="*/ 310 h 528"/>
                  <a:gd name="T48" fmla="*/ 403 w 435"/>
                  <a:gd name="T49" fmla="*/ 279 h 528"/>
                  <a:gd name="T50" fmla="*/ 403 w 435"/>
                  <a:gd name="T51" fmla="*/ 279 h 528"/>
                  <a:gd name="T52" fmla="*/ 403 w 435"/>
                  <a:gd name="T53" fmla="*/ 279 h 528"/>
                  <a:gd name="T54" fmla="*/ 434 w 435"/>
                  <a:gd name="T55" fmla="*/ 248 h 528"/>
                  <a:gd name="T56" fmla="*/ 434 w 435"/>
                  <a:gd name="T57" fmla="*/ 248 h 528"/>
                  <a:gd name="T58" fmla="*/ 434 w 435"/>
                  <a:gd name="T59" fmla="*/ 248 h 528"/>
                  <a:gd name="T60" fmla="*/ 403 w 435"/>
                  <a:gd name="T61" fmla="*/ 216 h 528"/>
                  <a:gd name="T62" fmla="*/ 372 w 435"/>
                  <a:gd name="T63" fmla="*/ 155 h 528"/>
                  <a:gd name="T64" fmla="*/ 341 w 435"/>
                  <a:gd name="T65" fmla="*/ 155 h 528"/>
                  <a:gd name="T66" fmla="*/ 341 w 435"/>
                  <a:gd name="T67" fmla="*/ 124 h 528"/>
                  <a:gd name="T68" fmla="*/ 310 w 435"/>
                  <a:gd name="T69" fmla="*/ 92 h 528"/>
                  <a:gd name="T70" fmla="*/ 279 w 435"/>
                  <a:gd name="T71" fmla="*/ 62 h 528"/>
                  <a:gd name="T72" fmla="*/ 279 w 435"/>
                  <a:gd name="T73" fmla="*/ 31 h 528"/>
                  <a:gd name="T74" fmla="*/ 279 w 435"/>
                  <a:gd name="T75" fmla="*/ 31 h 528"/>
                  <a:gd name="T76" fmla="*/ 279 w 435"/>
                  <a:gd name="T77" fmla="*/ 31 h 528"/>
                  <a:gd name="T78" fmla="*/ 248 w 435"/>
                  <a:gd name="T79" fmla="*/ 0 h 528"/>
                  <a:gd name="T80" fmla="*/ 248 w 435"/>
                  <a:gd name="T81" fmla="*/ 0 h 528"/>
                  <a:gd name="T82" fmla="*/ 216 w 435"/>
                  <a:gd name="T83" fmla="*/ 0 h 528"/>
                  <a:gd name="T84" fmla="*/ 186 w 435"/>
                  <a:gd name="T85" fmla="*/ 31 h 528"/>
                  <a:gd name="T86" fmla="*/ 186 w 435"/>
                  <a:gd name="T87" fmla="*/ 31 h 528"/>
                  <a:gd name="T88" fmla="*/ 186 w 435"/>
                  <a:gd name="T89" fmla="*/ 31 h 528"/>
                  <a:gd name="T90" fmla="*/ 155 w 435"/>
                  <a:gd name="T91" fmla="*/ 31 h 528"/>
                  <a:gd name="T92" fmla="*/ 155 w 435"/>
                  <a:gd name="T93" fmla="*/ 0 h 528"/>
                  <a:gd name="T94" fmla="*/ 155 w 435"/>
                  <a:gd name="T95" fmla="*/ 0 h 528"/>
                  <a:gd name="T96" fmla="*/ 155 w 435"/>
                  <a:gd name="T97" fmla="*/ 0 h 528"/>
                  <a:gd name="T98" fmla="*/ 93 w 435"/>
                  <a:gd name="T99" fmla="*/ 31 h 528"/>
                  <a:gd name="T100" fmla="*/ 62 w 435"/>
                  <a:gd name="T101" fmla="*/ 31 h 528"/>
                  <a:gd name="T102" fmla="*/ 62 w 435"/>
                  <a:gd name="T103" fmla="*/ 248 h 528"/>
                  <a:gd name="T104" fmla="*/ 0 w 435"/>
                  <a:gd name="T105" fmla="*/ 248 h 528"/>
                  <a:gd name="T106" fmla="*/ 0 w 435"/>
                  <a:gd name="T107" fmla="*/ 403 h 528"/>
                  <a:gd name="T108" fmla="*/ 0 w 435"/>
                  <a:gd name="T109" fmla="*/ 403 h 528"/>
                  <a:gd name="T110" fmla="*/ 0 w 435"/>
                  <a:gd name="T111" fmla="*/ 403 h 528"/>
                  <a:gd name="T112" fmla="*/ 31 w 435"/>
                  <a:gd name="T113" fmla="*/ 464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5" h="528">
                    <a:moveTo>
                      <a:pt x="31" y="464"/>
                    </a:moveTo>
                    <a:lnTo>
                      <a:pt x="31" y="464"/>
                    </a:lnTo>
                    <a:cubicBezTo>
                      <a:pt x="31" y="464"/>
                      <a:pt x="31" y="464"/>
                      <a:pt x="31" y="496"/>
                    </a:cubicBezTo>
                    <a:lnTo>
                      <a:pt x="31" y="496"/>
                    </a:lnTo>
                    <a:lnTo>
                      <a:pt x="31" y="496"/>
                    </a:lnTo>
                    <a:cubicBezTo>
                      <a:pt x="31" y="496"/>
                      <a:pt x="31" y="496"/>
                      <a:pt x="31" y="527"/>
                    </a:cubicBezTo>
                    <a:cubicBezTo>
                      <a:pt x="62" y="527"/>
                      <a:pt x="62" y="527"/>
                      <a:pt x="62" y="527"/>
                    </a:cubicBezTo>
                    <a:lnTo>
                      <a:pt x="62" y="496"/>
                    </a:lnTo>
                    <a:cubicBezTo>
                      <a:pt x="93" y="496"/>
                      <a:pt x="93" y="496"/>
                      <a:pt x="93" y="496"/>
                    </a:cubicBezTo>
                    <a:cubicBezTo>
                      <a:pt x="93" y="496"/>
                      <a:pt x="93" y="496"/>
                      <a:pt x="124" y="496"/>
                    </a:cubicBezTo>
                    <a:cubicBezTo>
                      <a:pt x="124" y="434"/>
                      <a:pt x="124" y="434"/>
                      <a:pt x="155" y="434"/>
                    </a:cubicBezTo>
                    <a:lnTo>
                      <a:pt x="155" y="434"/>
                    </a:lnTo>
                    <a:lnTo>
                      <a:pt x="186" y="434"/>
                    </a:lnTo>
                    <a:cubicBezTo>
                      <a:pt x="186" y="434"/>
                      <a:pt x="186" y="434"/>
                      <a:pt x="216" y="434"/>
                    </a:cubicBezTo>
                    <a:cubicBezTo>
                      <a:pt x="216" y="464"/>
                      <a:pt x="216" y="464"/>
                      <a:pt x="216" y="464"/>
                    </a:cubicBezTo>
                    <a:cubicBezTo>
                      <a:pt x="216" y="464"/>
                      <a:pt x="248" y="434"/>
                      <a:pt x="279" y="434"/>
                    </a:cubicBezTo>
                    <a:lnTo>
                      <a:pt x="279" y="434"/>
                    </a:lnTo>
                    <a:lnTo>
                      <a:pt x="279" y="434"/>
                    </a:lnTo>
                    <a:cubicBezTo>
                      <a:pt x="279" y="403"/>
                      <a:pt x="279" y="403"/>
                      <a:pt x="279" y="403"/>
                    </a:cubicBezTo>
                    <a:cubicBezTo>
                      <a:pt x="310" y="372"/>
                      <a:pt x="310" y="372"/>
                      <a:pt x="341" y="372"/>
                    </a:cubicBezTo>
                    <a:lnTo>
                      <a:pt x="341" y="372"/>
                    </a:lnTo>
                    <a:lnTo>
                      <a:pt x="341" y="372"/>
                    </a:lnTo>
                    <a:cubicBezTo>
                      <a:pt x="341" y="340"/>
                      <a:pt x="341" y="340"/>
                      <a:pt x="341" y="310"/>
                    </a:cubicBezTo>
                    <a:cubicBezTo>
                      <a:pt x="372" y="310"/>
                      <a:pt x="372" y="310"/>
                      <a:pt x="372" y="310"/>
                    </a:cubicBezTo>
                    <a:cubicBezTo>
                      <a:pt x="372" y="310"/>
                      <a:pt x="372" y="310"/>
                      <a:pt x="403" y="279"/>
                    </a:cubicBezTo>
                    <a:lnTo>
                      <a:pt x="403" y="279"/>
                    </a:lnTo>
                    <a:lnTo>
                      <a:pt x="403" y="279"/>
                    </a:lnTo>
                    <a:cubicBezTo>
                      <a:pt x="403" y="248"/>
                      <a:pt x="434" y="248"/>
                      <a:pt x="434" y="248"/>
                    </a:cubicBezTo>
                    <a:lnTo>
                      <a:pt x="434" y="248"/>
                    </a:lnTo>
                    <a:lnTo>
                      <a:pt x="434" y="248"/>
                    </a:lnTo>
                    <a:cubicBezTo>
                      <a:pt x="434" y="248"/>
                      <a:pt x="403" y="248"/>
                      <a:pt x="403" y="216"/>
                    </a:cubicBezTo>
                    <a:cubicBezTo>
                      <a:pt x="372" y="186"/>
                      <a:pt x="372" y="186"/>
                      <a:pt x="372" y="155"/>
                    </a:cubicBezTo>
                    <a:cubicBezTo>
                      <a:pt x="372" y="155"/>
                      <a:pt x="372" y="155"/>
                      <a:pt x="341" y="155"/>
                    </a:cubicBezTo>
                    <a:cubicBezTo>
                      <a:pt x="341" y="124"/>
                      <a:pt x="341" y="124"/>
                      <a:pt x="341" y="124"/>
                    </a:cubicBezTo>
                    <a:cubicBezTo>
                      <a:pt x="341" y="124"/>
                      <a:pt x="310" y="124"/>
                      <a:pt x="310" y="92"/>
                    </a:cubicBezTo>
                    <a:cubicBezTo>
                      <a:pt x="279" y="92"/>
                      <a:pt x="279" y="62"/>
                      <a:pt x="279" y="62"/>
                    </a:cubicBezTo>
                    <a:lnTo>
                      <a:pt x="279" y="31"/>
                    </a:lnTo>
                    <a:lnTo>
                      <a:pt x="279" y="31"/>
                    </a:lnTo>
                    <a:lnTo>
                      <a:pt x="279" y="31"/>
                    </a:lnTo>
                    <a:cubicBezTo>
                      <a:pt x="248" y="31"/>
                      <a:pt x="248" y="0"/>
                      <a:pt x="248" y="0"/>
                    </a:cubicBezTo>
                    <a:lnTo>
                      <a:pt x="248" y="0"/>
                    </a:lnTo>
                    <a:lnTo>
                      <a:pt x="216" y="0"/>
                    </a:lnTo>
                    <a:lnTo>
                      <a:pt x="186" y="31"/>
                    </a:lnTo>
                    <a:lnTo>
                      <a:pt x="186" y="31"/>
                    </a:lnTo>
                    <a:lnTo>
                      <a:pt x="186" y="31"/>
                    </a:lnTo>
                    <a:cubicBezTo>
                      <a:pt x="155" y="31"/>
                      <a:pt x="155" y="31"/>
                      <a:pt x="155" y="31"/>
                    </a:cubicBezTo>
                    <a:lnTo>
                      <a:pt x="155" y="0"/>
                    </a:lnTo>
                    <a:lnTo>
                      <a:pt x="155" y="0"/>
                    </a:lnTo>
                    <a:lnTo>
                      <a:pt x="155" y="0"/>
                    </a:lnTo>
                    <a:cubicBezTo>
                      <a:pt x="124" y="0"/>
                      <a:pt x="124" y="0"/>
                      <a:pt x="93" y="31"/>
                    </a:cubicBezTo>
                    <a:lnTo>
                      <a:pt x="62" y="31"/>
                    </a:lnTo>
                    <a:cubicBezTo>
                      <a:pt x="62" y="248"/>
                      <a:pt x="62" y="248"/>
                      <a:pt x="62" y="248"/>
                    </a:cubicBezTo>
                    <a:cubicBezTo>
                      <a:pt x="0" y="248"/>
                      <a:pt x="0" y="248"/>
                      <a:pt x="0" y="248"/>
                    </a:cubicBezTo>
                    <a:cubicBezTo>
                      <a:pt x="0" y="403"/>
                      <a:pt x="0" y="403"/>
                      <a:pt x="0" y="403"/>
                    </a:cubicBezTo>
                    <a:lnTo>
                      <a:pt x="0" y="403"/>
                    </a:lnTo>
                    <a:lnTo>
                      <a:pt x="0" y="403"/>
                    </a:lnTo>
                    <a:cubicBezTo>
                      <a:pt x="31" y="434"/>
                      <a:pt x="31" y="434"/>
                      <a:pt x="31" y="46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0" name="Freeform 2"/>
              <p:cNvSpPr>
                <a:spLocks noChangeArrowheads="1"/>
              </p:cNvSpPr>
              <p:nvPr/>
            </p:nvSpPr>
            <p:spPr bwMode="auto">
              <a:xfrm>
                <a:off x="3902075" y="2740025"/>
                <a:ext cx="1588" cy="11113"/>
              </a:xfrm>
              <a:custGeom>
                <a:avLst/>
                <a:gdLst>
                  <a:gd name="T0" fmla="*/ 0 w 1"/>
                  <a:gd name="T1" fmla="*/ 31 h 32"/>
                  <a:gd name="T2" fmla="*/ 0 w 1"/>
                  <a:gd name="T3" fmla="*/ 31 h 32"/>
                  <a:gd name="T4" fmla="*/ 0 w 1"/>
                  <a:gd name="T5" fmla="*/ 31 h 32"/>
                  <a:gd name="T6" fmla="*/ 0 w 1"/>
                  <a:gd name="T7" fmla="*/ 0 h 32"/>
                  <a:gd name="T8" fmla="*/ 0 w 1"/>
                  <a:gd name="T9" fmla="*/ 31 h 32"/>
                </a:gdLst>
                <a:ahLst/>
                <a:cxnLst>
                  <a:cxn ang="0">
                    <a:pos x="T0" y="T1"/>
                  </a:cxn>
                  <a:cxn ang="0">
                    <a:pos x="T2" y="T3"/>
                  </a:cxn>
                  <a:cxn ang="0">
                    <a:pos x="T4" y="T5"/>
                  </a:cxn>
                  <a:cxn ang="0">
                    <a:pos x="T6" y="T7"/>
                  </a:cxn>
                  <a:cxn ang="0">
                    <a:pos x="T8" y="T9"/>
                  </a:cxn>
                </a:cxnLst>
                <a:rect l="0" t="0" r="r" b="b"/>
                <a:pathLst>
                  <a:path w="1" h="32">
                    <a:moveTo>
                      <a:pt x="0" y="31"/>
                    </a:moveTo>
                    <a:lnTo>
                      <a:pt x="0" y="31"/>
                    </a:lnTo>
                    <a:lnTo>
                      <a:pt x="0" y="31"/>
                    </a:lnTo>
                    <a:cubicBezTo>
                      <a:pt x="0" y="0"/>
                      <a:pt x="0" y="0"/>
                      <a:pt x="0" y="0"/>
                    </a:cubicBezTo>
                    <a:cubicBezTo>
                      <a:pt x="0" y="31"/>
                      <a:pt x="0" y="31"/>
                      <a:pt x="0"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1" name="Freeform 3"/>
              <p:cNvSpPr>
                <a:spLocks noChangeArrowheads="1"/>
              </p:cNvSpPr>
              <p:nvPr/>
            </p:nvSpPr>
            <p:spPr bwMode="auto">
              <a:xfrm>
                <a:off x="3902075" y="2571750"/>
                <a:ext cx="123825" cy="179388"/>
              </a:xfrm>
              <a:custGeom>
                <a:avLst/>
                <a:gdLst>
                  <a:gd name="T0" fmla="*/ 62 w 342"/>
                  <a:gd name="T1" fmla="*/ 496 h 497"/>
                  <a:gd name="T2" fmla="*/ 93 w 342"/>
                  <a:gd name="T3" fmla="*/ 465 h 497"/>
                  <a:gd name="T4" fmla="*/ 124 w 342"/>
                  <a:gd name="T5" fmla="*/ 465 h 497"/>
                  <a:gd name="T6" fmla="*/ 124 w 342"/>
                  <a:gd name="T7" fmla="*/ 465 h 497"/>
                  <a:gd name="T8" fmla="*/ 124 w 342"/>
                  <a:gd name="T9" fmla="*/ 465 h 497"/>
                  <a:gd name="T10" fmla="*/ 186 w 342"/>
                  <a:gd name="T11" fmla="*/ 465 h 497"/>
                  <a:gd name="T12" fmla="*/ 217 w 342"/>
                  <a:gd name="T13" fmla="*/ 434 h 497"/>
                  <a:gd name="T14" fmla="*/ 217 w 342"/>
                  <a:gd name="T15" fmla="*/ 372 h 497"/>
                  <a:gd name="T16" fmla="*/ 217 w 342"/>
                  <a:gd name="T17" fmla="*/ 310 h 497"/>
                  <a:gd name="T18" fmla="*/ 248 w 342"/>
                  <a:gd name="T19" fmla="*/ 310 h 497"/>
                  <a:gd name="T20" fmla="*/ 248 w 342"/>
                  <a:gd name="T21" fmla="*/ 279 h 497"/>
                  <a:gd name="T22" fmla="*/ 279 w 342"/>
                  <a:gd name="T23" fmla="*/ 248 h 497"/>
                  <a:gd name="T24" fmla="*/ 279 w 342"/>
                  <a:gd name="T25" fmla="*/ 248 h 497"/>
                  <a:gd name="T26" fmla="*/ 310 w 342"/>
                  <a:gd name="T27" fmla="*/ 155 h 497"/>
                  <a:gd name="T28" fmla="*/ 341 w 342"/>
                  <a:gd name="T29" fmla="*/ 31 h 497"/>
                  <a:gd name="T30" fmla="*/ 310 w 342"/>
                  <a:gd name="T31" fmla="*/ 0 h 497"/>
                  <a:gd name="T32" fmla="*/ 279 w 342"/>
                  <a:gd name="T33" fmla="*/ 0 h 497"/>
                  <a:gd name="T34" fmla="*/ 248 w 342"/>
                  <a:gd name="T35" fmla="*/ 93 h 497"/>
                  <a:gd name="T36" fmla="*/ 248 w 342"/>
                  <a:gd name="T37" fmla="*/ 124 h 497"/>
                  <a:gd name="T38" fmla="*/ 186 w 342"/>
                  <a:gd name="T39" fmla="*/ 186 h 497"/>
                  <a:gd name="T40" fmla="*/ 186 w 342"/>
                  <a:gd name="T41" fmla="*/ 124 h 497"/>
                  <a:gd name="T42" fmla="*/ 155 w 342"/>
                  <a:gd name="T43" fmla="*/ 124 h 497"/>
                  <a:gd name="T44" fmla="*/ 155 w 342"/>
                  <a:gd name="T45" fmla="*/ 186 h 497"/>
                  <a:gd name="T46" fmla="*/ 155 w 342"/>
                  <a:gd name="T47" fmla="*/ 186 h 497"/>
                  <a:gd name="T48" fmla="*/ 155 w 342"/>
                  <a:gd name="T49" fmla="*/ 248 h 497"/>
                  <a:gd name="T50" fmla="*/ 155 w 342"/>
                  <a:gd name="T51" fmla="*/ 310 h 497"/>
                  <a:gd name="T52" fmla="*/ 124 w 342"/>
                  <a:gd name="T53" fmla="*/ 403 h 497"/>
                  <a:gd name="T54" fmla="*/ 124 w 342"/>
                  <a:gd name="T55" fmla="*/ 403 h 497"/>
                  <a:gd name="T56" fmla="*/ 93 w 342"/>
                  <a:gd name="T57" fmla="*/ 403 h 497"/>
                  <a:gd name="T58" fmla="*/ 62 w 342"/>
                  <a:gd name="T59" fmla="*/ 403 h 497"/>
                  <a:gd name="T60" fmla="*/ 62 w 342"/>
                  <a:gd name="T61" fmla="*/ 403 h 497"/>
                  <a:gd name="T62" fmla="*/ 31 w 342"/>
                  <a:gd name="T63" fmla="*/ 403 h 497"/>
                  <a:gd name="T64" fmla="*/ 31 w 342"/>
                  <a:gd name="T65" fmla="*/ 434 h 497"/>
                  <a:gd name="T66" fmla="*/ 62 w 342"/>
                  <a:gd name="T67" fmla="*/ 465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2" h="497">
                    <a:moveTo>
                      <a:pt x="62" y="496"/>
                    </a:moveTo>
                    <a:lnTo>
                      <a:pt x="62" y="496"/>
                    </a:lnTo>
                    <a:cubicBezTo>
                      <a:pt x="62" y="465"/>
                      <a:pt x="62" y="465"/>
                      <a:pt x="62" y="465"/>
                    </a:cubicBezTo>
                    <a:cubicBezTo>
                      <a:pt x="93" y="465"/>
                      <a:pt x="93" y="465"/>
                      <a:pt x="93" y="465"/>
                    </a:cubicBezTo>
                    <a:lnTo>
                      <a:pt x="93" y="465"/>
                    </a:lnTo>
                    <a:lnTo>
                      <a:pt x="124" y="465"/>
                    </a:lnTo>
                    <a:lnTo>
                      <a:pt x="124" y="465"/>
                    </a:lnTo>
                    <a:lnTo>
                      <a:pt x="124" y="465"/>
                    </a:lnTo>
                    <a:lnTo>
                      <a:pt x="124" y="465"/>
                    </a:lnTo>
                    <a:lnTo>
                      <a:pt x="124" y="465"/>
                    </a:lnTo>
                    <a:cubicBezTo>
                      <a:pt x="155" y="465"/>
                      <a:pt x="155" y="465"/>
                      <a:pt x="155" y="465"/>
                    </a:cubicBezTo>
                    <a:lnTo>
                      <a:pt x="186" y="465"/>
                    </a:lnTo>
                    <a:lnTo>
                      <a:pt x="186" y="434"/>
                    </a:lnTo>
                    <a:lnTo>
                      <a:pt x="217" y="434"/>
                    </a:lnTo>
                    <a:lnTo>
                      <a:pt x="217" y="403"/>
                    </a:lnTo>
                    <a:lnTo>
                      <a:pt x="217" y="372"/>
                    </a:lnTo>
                    <a:lnTo>
                      <a:pt x="217" y="372"/>
                    </a:lnTo>
                    <a:cubicBezTo>
                      <a:pt x="217" y="341"/>
                      <a:pt x="217" y="341"/>
                      <a:pt x="217" y="310"/>
                    </a:cubicBezTo>
                    <a:cubicBezTo>
                      <a:pt x="248" y="310"/>
                      <a:pt x="248" y="310"/>
                      <a:pt x="248" y="310"/>
                    </a:cubicBezTo>
                    <a:lnTo>
                      <a:pt x="248" y="310"/>
                    </a:lnTo>
                    <a:cubicBezTo>
                      <a:pt x="248" y="310"/>
                      <a:pt x="248" y="310"/>
                      <a:pt x="248" y="279"/>
                    </a:cubicBezTo>
                    <a:lnTo>
                      <a:pt x="248" y="279"/>
                    </a:lnTo>
                    <a:cubicBezTo>
                      <a:pt x="248" y="279"/>
                      <a:pt x="248" y="248"/>
                      <a:pt x="279" y="248"/>
                    </a:cubicBezTo>
                    <a:lnTo>
                      <a:pt x="279" y="248"/>
                    </a:lnTo>
                    <a:lnTo>
                      <a:pt x="279" y="248"/>
                    </a:lnTo>
                    <a:lnTo>
                      <a:pt x="279" y="248"/>
                    </a:lnTo>
                    <a:lnTo>
                      <a:pt x="279" y="217"/>
                    </a:lnTo>
                    <a:cubicBezTo>
                      <a:pt x="310" y="186"/>
                      <a:pt x="310" y="155"/>
                      <a:pt x="310" y="155"/>
                    </a:cubicBezTo>
                    <a:cubicBezTo>
                      <a:pt x="310" y="93"/>
                      <a:pt x="310" y="62"/>
                      <a:pt x="341" y="31"/>
                    </a:cubicBezTo>
                    <a:lnTo>
                      <a:pt x="341" y="31"/>
                    </a:lnTo>
                    <a:cubicBezTo>
                      <a:pt x="341" y="31"/>
                      <a:pt x="341" y="0"/>
                      <a:pt x="310" y="0"/>
                    </a:cubicBezTo>
                    <a:lnTo>
                      <a:pt x="310" y="0"/>
                    </a:lnTo>
                    <a:lnTo>
                      <a:pt x="279" y="0"/>
                    </a:lnTo>
                    <a:lnTo>
                      <a:pt x="279" y="0"/>
                    </a:lnTo>
                    <a:cubicBezTo>
                      <a:pt x="248" y="62"/>
                      <a:pt x="248" y="62"/>
                      <a:pt x="248" y="62"/>
                    </a:cubicBezTo>
                    <a:cubicBezTo>
                      <a:pt x="248" y="93"/>
                      <a:pt x="248" y="93"/>
                      <a:pt x="248" y="93"/>
                    </a:cubicBezTo>
                    <a:lnTo>
                      <a:pt x="248" y="93"/>
                    </a:lnTo>
                    <a:cubicBezTo>
                      <a:pt x="248" y="124"/>
                      <a:pt x="248" y="124"/>
                      <a:pt x="248" y="124"/>
                    </a:cubicBezTo>
                    <a:cubicBezTo>
                      <a:pt x="217" y="124"/>
                      <a:pt x="217" y="124"/>
                      <a:pt x="217" y="124"/>
                    </a:cubicBezTo>
                    <a:cubicBezTo>
                      <a:pt x="186" y="186"/>
                      <a:pt x="186" y="186"/>
                      <a:pt x="186" y="186"/>
                    </a:cubicBezTo>
                    <a:cubicBezTo>
                      <a:pt x="217" y="124"/>
                      <a:pt x="217" y="124"/>
                      <a:pt x="217" y="124"/>
                    </a:cubicBezTo>
                    <a:cubicBezTo>
                      <a:pt x="186" y="124"/>
                      <a:pt x="186" y="124"/>
                      <a:pt x="186" y="124"/>
                    </a:cubicBezTo>
                    <a:lnTo>
                      <a:pt x="155" y="124"/>
                    </a:lnTo>
                    <a:lnTo>
                      <a:pt x="155" y="124"/>
                    </a:lnTo>
                    <a:lnTo>
                      <a:pt x="155" y="124"/>
                    </a:lnTo>
                    <a:cubicBezTo>
                      <a:pt x="155" y="155"/>
                      <a:pt x="155" y="155"/>
                      <a:pt x="155" y="186"/>
                    </a:cubicBezTo>
                    <a:lnTo>
                      <a:pt x="155" y="186"/>
                    </a:lnTo>
                    <a:lnTo>
                      <a:pt x="155" y="186"/>
                    </a:lnTo>
                    <a:cubicBezTo>
                      <a:pt x="155" y="186"/>
                      <a:pt x="155" y="217"/>
                      <a:pt x="124" y="217"/>
                    </a:cubicBezTo>
                    <a:cubicBezTo>
                      <a:pt x="155" y="217"/>
                      <a:pt x="155" y="248"/>
                      <a:pt x="155" y="248"/>
                    </a:cubicBezTo>
                    <a:cubicBezTo>
                      <a:pt x="155" y="248"/>
                      <a:pt x="155" y="248"/>
                      <a:pt x="155" y="279"/>
                    </a:cubicBezTo>
                    <a:lnTo>
                      <a:pt x="155" y="310"/>
                    </a:lnTo>
                    <a:lnTo>
                      <a:pt x="155" y="341"/>
                    </a:lnTo>
                    <a:cubicBezTo>
                      <a:pt x="155" y="372"/>
                      <a:pt x="124" y="372"/>
                      <a:pt x="124" y="403"/>
                    </a:cubicBezTo>
                    <a:lnTo>
                      <a:pt x="124" y="403"/>
                    </a:lnTo>
                    <a:lnTo>
                      <a:pt x="124" y="403"/>
                    </a:lnTo>
                    <a:cubicBezTo>
                      <a:pt x="93" y="403"/>
                      <a:pt x="93" y="403"/>
                      <a:pt x="93" y="403"/>
                    </a:cubicBezTo>
                    <a:lnTo>
                      <a:pt x="93" y="403"/>
                    </a:lnTo>
                    <a:cubicBezTo>
                      <a:pt x="62" y="403"/>
                      <a:pt x="62" y="403"/>
                      <a:pt x="62" y="403"/>
                    </a:cubicBezTo>
                    <a:lnTo>
                      <a:pt x="62" y="403"/>
                    </a:lnTo>
                    <a:lnTo>
                      <a:pt x="62" y="403"/>
                    </a:lnTo>
                    <a:lnTo>
                      <a:pt x="62" y="403"/>
                    </a:lnTo>
                    <a:lnTo>
                      <a:pt x="62" y="403"/>
                    </a:lnTo>
                    <a:lnTo>
                      <a:pt x="31" y="403"/>
                    </a:lnTo>
                    <a:cubicBezTo>
                      <a:pt x="0" y="403"/>
                      <a:pt x="0" y="403"/>
                      <a:pt x="0" y="403"/>
                    </a:cubicBezTo>
                    <a:cubicBezTo>
                      <a:pt x="31" y="434"/>
                      <a:pt x="31" y="434"/>
                      <a:pt x="31" y="434"/>
                    </a:cubicBezTo>
                    <a:cubicBezTo>
                      <a:pt x="31" y="496"/>
                      <a:pt x="31" y="496"/>
                      <a:pt x="31" y="496"/>
                    </a:cubicBezTo>
                    <a:cubicBezTo>
                      <a:pt x="62" y="465"/>
                      <a:pt x="62" y="465"/>
                      <a:pt x="62" y="465"/>
                    </a:cubicBezTo>
                    <a:lnTo>
                      <a:pt x="62" y="496"/>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2" name="Freeform 4"/>
              <p:cNvSpPr>
                <a:spLocks noChangeArrowheads="1"/>
              </p:cNvSpPr>
              <p:nvPr/>
            </p:nvSpPr>
            <p:spPr bwMode="auto">
              <a:xfrm>
                <a:off x="3870325" y="2616200"/>
                <a:ext cx="11113" cy="1588"/>
              </a:xfrm>
              <a:custGeom>
                <a:avLst/>
                <a:gdLst>
                  <a:gd name="T0" fmla="*/ 32 w 33"/>
                  <a:gd name="T1" fmla="*/ 0 h 1"/>
                  <a:gd name="T2" fmla="*/ 32 w 33"/>
                  <a:gd name="T3" fmla="*/ 0 h 1"/>
                  <a:gd name="T4" fmla="*/ 0 w 33"/>
                  <a:gd name="T5" fmla="*/ 0 h 1"/>
                  <a:gd name="T6" fmla="*/ 0 w 33"/>
                  <a:gd name="T7" fmla="*/ 0 h 1"/>
                  <a:gd name="T8" fmla="*/ 32 w 33"/>
                  <a:gd name="T9" fmla="*/ 0 h 1"/>
                </a:gdLst>
                <a:ahLst/>
                <a:cxnLst>
                  <a:cxn ang="0">
                    <a:pos x="T0" y="T1"/>
                  </a:cxn>
                  <a:cxn ang="0">
                    <a:pos x="T2" y="T3"/>
                  </a:cxn>
                  <a:cxn ang="0">
                    <a:pos x="T4" y="T5"/>
                  </a:cxn>
                  <a:cxn ang="0">
                    <a:pos x="T6" y="T7"/>
                  </a:cxn>
                  <a:cxn ang="0">
                    <a:pos x="T8" y="T9"/>
                  </a:cxn>
                </a:cxnLst>
                <a:rect l="0" t="0" r="r" b="b"/>
                <a:pathLst>
                  <a:path w="33" h="1">
                    <a:moveTo>
                      <a:pt x="32" y="0"/>
                    </a:moveTo>
                    <a:lnTo>
                      <a:pt x="32" y="0"/>
                    </a:lnTo>
                    <a:cubicBezTo>
                      <a:pt x="0" y="0"/>
                      <a:pt x="0" y="0"/>
                      <a:pt x="0" y="0"/>
                    </a:cubicBezTo>
                    <a:lnTo>
                      <a:pt x="0" y="0"/>
                    </a:lnTo>
                    <a:cubicBezTo>
                      <a:pt x="32" y="0"/>
                      <a:pt x="32" y="0"/>
                      <a:pt x="3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3" name="Freeform 5"/>
              <p:cNvSpPr>
                <a:spLocks noChangeArrowheads="1"/>
              </p:cNvSpPr>
              <p:nvPr/>
            </p:nvSpPr>
            <p:spPr bwMode="auto">
              <a:xfrm>
                <a:off x="3679825" y="2114550"/>
                <a:ext cx="290513" cy="246063"/>
              </a:xfrm>
              <a:custGeom>
                <a:avLst/>
                <a:gdLst>
                  <a:gd name="T0" fmla="*/ 341 w 806"/>
                  <a:gd name="T1" fmla="*/ 588 h 683"/>
                  <a:gd name="T2" fmla="*/ 341 w 806"/>
                  <a:gd name="T3" fmla="*/ 619 h 683"/>
                  <a:gd name="T4" fmla="*/ 403 w 806"/>
                  <a:gd name="T5" fmla="*/ 619 h 683"/>
                  <a:gd name="T6" fmla="*/ 403 w 806"/>
                  <a:gd name="T7" fmla="*/ 619 h 683"/>
                  <a:gd name="T8" fmla="*/ 435 w 806"/>
                  <a:gd name="T9" fmla="*/ 619 h 683"/>
                  <a:gd name="T10" fmla="*/ 465 w 806"/>
                  <a:gd name="T11" fmla="*/ 650 h 683"/>
                  <a:gd name="T12" fmla="*/ 496 w 806"/>
                  <a:gd name="T13" fmla="*/ 619 h 683"/>
                  <a:gd name="T14" fmla="*/ 527 w 806"/>
                  <a:gd name="T15" fmla="*/ 588 h 683"/>
                  <a:gd name="T16" fmla="*/ 619 w 806"/>
                  <a:gd name="T17" fmla="*/ 619 h 683"/>
                  <a:gd name="T18" fmla="*/ 619 w 806"/>
                  <a:gd name="T19" fmla="*/ 619 h 683"/>
                  <a:gd name="T20" fmla="*/ 650 w 806"/>
                  <a:gd name="T21" fmla="*/ 588 h 683"/>
                  <a:gd name="T22" fmla="*/ 681 w 806"/>
                  <a:gd name="T23" fmla="*/ 588 h 683"/>
                  <a:gd name="T24" fmla="*/ 681 w 806"/>
                  <a:gd name="T25" fmla="*/ 558 h 683"/>
                  <a:gd name="T26" fmla="*/ 681 w 806"/>
                  <a:gd name="T27" fmla="*/ 526 h 683"/>
                  <a:gd name="T28" fmla="*/ 743 w 806"/>
                  <a:gd name="T29" fmla="*/ 465 h 683"/>
                  <a:gd name="T30" fmla="*/ 774 w 806"/>
                  <a:gd name="T31" fmla="*/ 403 h 683"/>
                  <a:gd name="T32" fmla="*/ 805 w 806"/>
                  <a:gd name="T33" fmla="*/ 372 h 683"/>
                  <a:gd name="T34" fmla="*/ 805 w 806"/>
                  <a:gd name="T35" fmla="*/ 187 h 683"/>
                  <a:gd name="T36" fmla="*/ 774 w 806"/>
                  <a:gd name="T37" fmla="*/ 155 h 683"/>
                  <a:gd name="T38" fmla="*/ 774 w 806"/>
                  <a:gd name="T39" fmla="*/ 93 h 683"/>
                  <a:gd name="T40" fmla="*/ 774 w 806"/>
                  <a:gd name="T41" fmla="*/ 93 h 683"/>
                  <a:gd name="T42" fmla="*/ 743 w 806"/>
                  <a:gd name="T43" fmla="*/ 63 h 683"/>
                  <a:gd name="T44" fmla="*/ 743 w 806"/>
                  <a:gd name="T45" fmla="*/ 63 h 683"/>
                  <a:gd name="T46" fmla="*/ 681 w 806"/>
                  <a:gd name="T47" fmla="*/ 31 h 683"/>
                  <a:gd name="T48" fmla="*/ 619 w 806"/>
                  <a:gd name="T49" fmla="*/ 0 h 683"/>
                  <a:gd name="T50" fmla="*/ 559 w 806"/>
                  <a:gd name="T51" fmla="*/ 63 h 683"/>
                  <a:gd name="T52" fmla="*/ 341 w 806"/>
                  <a:gd name="T53" fmla="*/ 217 h 683"/>
                  <a:gd name="T54" fmla="*/ 279 w 806"/>
                  <a:gd name="T55" fmla="*/ 279 h 683"/>
                  <a:gd name="T56" fmla="*/ 217 w 806"/>
                  <a:gd name="T57" fmla="*/ 372 h 683"/>
                  <a:gd name="T58" fmla="*/ 217 w 806"/>
                  <a:gd name="T59" fmla="*/ 403 h 683"/>
                  <a:gd name="T60" fmla="*/ 187 w 806"/>
                  <a:gd name="T61" fmla="*/ 496 h 683"/>
                  <a:gd name="T62" fmla="*/ 124 w 806"/>
                  <a:gd name="T63" fmla="*/ 526 h 683"/>
                  <a:gd name="T64" fmla="*/ 63 w 806"/>
                  <a:gd name="T65" fmla="*/ 526 h 683"/>
                  <a:gd name="T66" fmla="*/ 31 w 806"/>
                  <a:gd name="T67" fmla="*/ 526 h 683"/>
                  <a:gd name="T68" fmla="*/ 0 w 806"/>
                  <a:gd name="T69" fmla="*/ 558 h 683"/>
                  <a:gd name="T70" fmla="*/ 0 w 806"/>
                  <a:gd name="T71" fmla="*/ 558 h 683"/>
                  <a:gd name="T72" fmla="*/ 0 w 806"/>
                  <a:gd name="T73" fmla="*/ 588 h 683"/>
                  <a:gd name="T74" fmla="*/ 31 w 806"/>
                  <a:gd name="T75" fmla="*/ 619 h 683"/>
                  <a:gd name="T76" fmla="*/ 31 w 806"/>
                  <a:gd name="T77" fmla="*/ 650 h 683"/>
                  <a:gd name="T78" fmla="*/ 31 w 806"/>
                  <a:gd name="T79" fmla="*/ 650 h 683"/>
                  <a:gd name="T80" fmla="*/ 63 w 806"/>
                  <a:gd name="T81" fmla="*/ 650 h 683"/>
                  <a:gd name="T82" fmla="*/ 93 w 806"/>
                  <a:gd name="T83" fmla="*/ 650 h 683"/>
                  <a:gd name="T84" fmla="*/ 93 w 806"/>
                  <a:gd name="T85" fmla="*/ 682 h 683"/>
                  <a:gd name="T86" fmla="*/ 124 w 806"/>
                  <a:gd name="T87" fmla="*/ 650 h 683"/>
                  <a:gd name="T88" fmla="*/ 155 w 806"/>
                  <a:gd name="T89" fmla="*/ 650 h 683"/>
                  <a:gd name="T90" fmla="*/ 155 w 806"/>
                  <a:gd name="T91" fmla="*/ 650 h 683"/>
                  <a:gd name="T92" fmla="*/ 187 w 806"/>
                  <a:gd name="T93" fmla="*/ 588 h 683"/>
                  <a:gd name="T94" fmla="*/ 248 w 806"/>
                  <a:gd name="T95" fmla="*/ 588 h 683"/>
                  <a:gd name="T96" fmla="*/ 279 w 806"/>
                  <a:gd name="T97" fmla="*/ 588 h 683"/>
                  <a:gd name="T98" fmla="*/ 279 w 806"/>
                  <a:gd name="T99" fmla="*/ 588 h 683"/>
                  <a:gd name="T100" fmla="*/ 311 w 806"/>
                  <a:gd name="T101" fmla="*/ 588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6" h="683">
                    <a:moveTo>
                      <a:pt x="341" y="588"/>
                    </a:moveTo>
                    <a:lnTo>
                      <a:pt x="341" y="588"/>
                    </a:lnTo>
                    <a:lnTo>
                      <a:pt x="341" y="619"/>
                    </a:lnTo>
                    <a:lnTo>
                      <a:pt x="341" y="619"/>
                    </a:lnTo>
                    <a:lnTo>
                      <a:pt x="341" y="619"/>
                    </a:lnTo>
                    <a:cubicBezTo>
                      <a:pt x="372" y="619"/>
                      <a:pt x="372" y="619"/>
                      <a:pt x="403" y="619"/>
                    </a:cubicBezTo>
                    <a:lnTo>
                      <a:pt x="403" y="619"/>
                    </a:lnTo>
                    <a:lnTo>
                      <a:pt x="403" y="619"/>
                    </a:lnTo>
                    <a:cubicBezTo>
                      <a:pt x="403" y="619"/>
                      <a:pt x="403" y="619"/>
                      <a:pt x="435" y="619"/>
                    </a:cubicBezTo>
                    <a:lnTo>
                      <a:pt x="435" y="619"/>
                    </a:lnTo>
                    <a:cubicBezTo>
                      <a:pt x="435" y="650"/>
                      <a:pt x="465" y="650"/>
                      <a:pt x="465" y="650"/>
                    </a:cubicBezTo>
                    <a:lnTo>
                      <a:pt x="465" y="650"/>
                    </a:lnTo>
                    <a:cubicBezTo>
                      <a:pt x="465" y="650"/>
                      <a:pt x="496" y="650"/>
                      <a:pt x="496" y="619"/>
                    </a:cubicBezTo>
                    <a:lnTo>
                      <a:pt x="496" y="619"/>
                    </a:lnTo>
                    <a:cubicBezTo>
                      <a:pt x="496" y="619"/>
                      <a:pt x="496" y="619"/>
                      <a:pt x="527" y="619"/>
                    </a:cubicBezTo>
                    <a:cubicBezTo>
                      <a:pt x="527" y="619"/>
                      <a:pt x="527" y="619"/>
                      <a:pt x="527" y="588"/>
                    </a:cubicBezTo>
                    <a:cubicBezTo>
                      <a:pt x="559" y="588"/>
                      <a:pt x="558" y="588"/>
                      <a:pt x="588" y="588"/>
                    </a:cubicBezTo>
                    <a:lnTo>
                      <a:pt x="619" y="619"/>
                    </a:lnTo>
                    <a:lnTo>
                      <a:pt x="619" y="619"/>
                    </a:lnTo>
                    <a:lnTo>
                      <a:pt x="619" y="619"/>
                    </a:lnTo>
                    <a:lnTo>
                      <a:pt x="619" y="619"/>
                    </a:lnTo>
                    <a:cubicBezTo>
                      <a:pt x="619" y="619"/>
                      <a:pt x="650" y="619"/>
                      <a:pt x="650" y="588"/>
                    </a:cubicBezTo>
                    <a:lnTo>
                      <a:pt x="681" y="588"/>
                    </a:lnTo>
                    <a:lnTo>
                      <a:pt x="681" y="588"/>
                    </a:lnTo>
                    <a:lnTo>
                      <a:pt x="681" y="558"/>
                    </a:lnTo>
                    <a:lnTo>
                      <a:pt x="681" y="558"/>
                    </a:lnTo>
                    <a:cubicBezTo>
                      <a:pt x="681" y="496"/>
                      <a:pt x="681" y="496"/>
                      <a:pt x="681" y="496"/>
                    </a:cubicBezTo>
                    <a:cubicBezTo>
                      <a:pt x="681" y="526"/>
                      <a:pt x="681" y="526"/>
                      <a:pt x="681" y="526"/>
                    </a:cubicBezTo>
                    <a:cubicBezTo>
                      <a:pt x="681" y="496"/>
                      <a:pt x="712" y="465"/>
                      <a:pt x="743" y="465"/>
                    </a:cubicBezTo>
                    <a:lnTo>
                      <a:pt x="743" y="465"/>
                    </a:lnTo>
                    <a:cubicBezTo>
                      <a:pt x="743" y="435"/>
                      <a:pt x="774" y="435"/>
                      <a:pt x="774" y="435"/>
                    </a:cubicBezTo>
                    <a:lnTo>
                      <a:pt x="774" y="403"/>
                    </a:lnTo>
                    <a:lnTo>
                      <a:pt x="774" y="403"/>
                    </a:lnTo>
                    <a:cubicBezTo>
                      <a:pt x="774" y="403"/>
                      <a:pt x="805" y="403"/>
                      <a:pt x="805" y="372"/>
                    </a:cubicBezTo>
                    <a:cubicBezTo>
                      <a:pt x="805" y="341"/>
                      <a:pt x="805" y="311"/>
                      <a:pt x="805" y="248"/>
                    </a:cubicBezTo>
                    <a:cubicBezTo>
                      <a:pt x="805" y="217"/>
                      <a:pt x="805" y="217"/>
                      <a:pt x="805" y="187"/>
                    </a:cubicBezTo>
                    <a:lnTo>
                      <a:pt x="774" y="155"/>
                    </a:lnTo>
                    <a:lnTo>
                      <a:pt x="774" y="155"/>
                    </a:lnTo>
                    <a:cubicBezTo>
                      <a:pt x="774" y="124"/>
                      <a:pt x="774" y="124"/>
                      <a:pt x="774" y="93"/>
                    </a:cubicBezTo>
                    <a:lnTo>
                      <a:pt x="774" y="93"/>
                    </a:lnTo>
                    <a:lnTo>
                      <a:pt x="774" y="93"/>
                    </a:lnTo>
                    <a:lnTo>
                      <a:pt x="774" y="93"/>
                    </a:lnTo>
                    <a:cubicBezTo>
                      <a:pt x="774" y="93"/>
                      <a:pt x="774" y="93"/>
                      <a:pt x="774" y="63"/>
                    </a:cubicBezTo>
                    <a:cubicBezTo>
                      <a:pt x="743" y="63"/>
                      <a:pt x="743" y="63"/>
                      <a:pt x="743" y="63"/>
                    </a:cubicBezTo>
                    <a:lnTo>
                      <a:pt x="743" y="63"/>
                    </a:lnTo>
                    <a:lnTo>
                      <a:pt x="743" y="63"/>
                    </a:lnTo>
                    <a:cubicBezTo>
                      <a:pt x="712" y="63"/>
                      <a:pt x="712" y="63"/>
                      <a:pt x="712" y="63"/>
                    </a:cubicBezTo>
                    <a:lnTo>
                      <a:pt x="681" y="31"/>
                    </a:lnTo>
                    <a:cubicBezTo>
                      <a:pt x="681" y="31"/>
                      <a:pt x="650" y="31"/>
                      <a:pt x="650" y="0"/>
                    </a:cubicBezTo>
                    <a:lnTo>
                      <a:pt x="619" y="0"/>
                    </a:lnTo>
                    <a:cubicBezTo>
                      <a:pt x="559" y="63"/>
                      <a:pt x="559" y="63"/>
                      <a:pt x="559" y="63"/>
                    </a:cubicBezTo>
                    <a:lnTo>
                      <a:pt x="559" y="63"/>
                    </a:lnTo>
                    <a:cubicBezTo>
                      <a:pt x="527" y="63"/>
                      <a:pt x="403" y="155"/>
                      <a:pt x="403" y="155"/>
                    </a:cubicBezTo>
                    <a:cubicBezTo>
                      <a:pt x="372" y="187"/>
                      <a:pt x="372" y="187"/>
                      <a:pt x="341" y="217"/>
                    </a:cubicBezTo>
                    <a:lnTo>
                      <a:pt x="341" y="217"/>
                    </a:lnTo>
                    <a:cubicBezTo>
                      <a:pt x="311" y="248"/>
                      <a:pt x="279" y="279"/>
                      <a:pt x="279" y="279"/>
                    </a:cubicBezTo>
                    <a:cubicBezTo>
                      <a:pt x="248" y="279"/>
                      <a:pt x="217" y="279"/>
                      <a:pt x="217" y="279"/>
                    </a:cubicBezTo>
                    <a:cubicBezTo>
                      <a:pt x="217" y="311"/>
                      <a:pt x="217" y="341"/>
                      <a:pt x="217" y="372"/>
                    </a:cubicBezTo>
                    <a:lnTo>
                      <a:pt x="217" y="403"/>
                    </a:lnTo>
                    <a:lnTo>
                      <a:pt x="217" y="403"/>
                    </a:lnTo>
                    <a:cubicBezTo>
                      <a:pt x="187" y="465"/>
                      <a:pt x="187" y="496"/>
                      <a:pt x="187" y="496"/>
                    </a:cubicBezTo>
                    <a:lnTo>
                      <a:pt x="187" y="496"/>
                    </a:lnTo>
                    <a:cubicBezTo>
                      <a:pt x="155" y="526"/>
                      <a:pt x="155" y="526"/>
                      <a:pt x="124" y="526"/>
                    </a:cubicBezTo>
                    <a:lnTo>
                      <a:pt x="124" y="526"/>
                    </a:lnTo>
                    <a:cubicBezTo>
                      <a:pt x="124" y="526"/>
                      <a:pt x="124" y="526"/>
                      <a:pt x="93" y="526"/>
                    </a:cubicBezTo>
                    <a:cubicBezTo>
                      <a:pt x="93" y="526"/>
                      <a:pt x="93" y="526"/>
                      <a:pt x="63" y="526"/>
                    </a:cubicBezTo>
                    <a:lnTo>
                      <a:pt x="63" y="526"/>
                    </a:lnTo>
                    <a:lnTo>
                      <a:pt x="31" y="526"/>
                    </a:lnTo>
                    <a:cubicBezTo>
                      <a:pt x="31" y="526"/>
                      <a:pt x="31" y="526"/>
                      <a:pt x="31" y="558"/>
                    </a:cubicBezTo>
                    <a:cubicBezTo>
                      <a:pt x="31" y="558"/>
                      <a:pt x="31" y="558"/>
                      <a:pt x="0" y="558"/>
                    </a:cubicBezTo>
                    <a:lnTo>
                      <a:pt x="0" y="558"/>
                    </a:lnTo>
                    <a:lnTo>
                      <a:pt x="0" y="558"/>
                    </a:lnTo>
                    <a:lnTo>
                      <a:pt x="0" y="588"/>
                    </a:lnTo>
                    <a:lnTo>
                      <a:pt x="0" y="588"/>
                    </a:lnTo>
                    <a:lnTo>
                      <a:pt x="31" y="588"/>
                    </a:lnTo>
                    <a:lnTo>
                      <a:pt x="31" y="619"/>
                    </a:lnTo>
                    <a:lnTo>
                      <a:pt x="31" y="619"/>
                    </a:lnTo>
                    <a:cubicBezTo>
                      <a:pt x="31" y="619"/>
                      <a:pt x="31" y="619"/>
                      <a:pt x="31" y="650"/>
                    </a:cubicBezTo>
                    <a:lnTo>
                      <a:pt x="31" y="650"/>
                    </a:lnTo>
                    <a:lnTo>
                      <a:pt x="31" y="650"/>
                    </a:lnTo>
                    <a:lnTo>
                      <a:pt x="31" y="650"/>
                    </a:lnTo>
                    <a:cubicBezTo>
                      <a:pt x="63" y="650"/>
                      <a:pt x="63" y="650"/>
                      <a:pt x="63" y="650"/>
                    </a:cubicBezTo>
                    <a:lnTo>
                      <a:pt x="63" y="650"/>
                    </a:lnTo>
                    <a:cubicBezTo>
                      <a:pt x="93" y="650"/>
                      <a:pt x="93" y="650"/>
                      <a:pt x="93" y="650"/>
                    </a:cubicBezTo>
                    <a:cubicBezTo>
                      <a:pt x="93" y="650"/>
                      <a:pt x="93" y="650"/>
                      <a:pt x="93" y="682"/>
                    </a:cubicBezTo>
                    <a:lnTo>
                      <a:pt x="93" y="682"/>
                    </a:lnTo>
                    <a:lnTo>
                      <a:pt x="124" y="650"/>
                    </a:lnTo>
                    <a:lnTo>
                      <a:pt x="124" y="650"/>
                    </a:lnTo>
                    <a:lnTo>
                      <a:pt x="124" y="682"/>
                    </a:lnTo>
                    <a:cubicBezTo>
                      <a:pt x="155" y="650"/>
                      <a:pt x="155" y="650"/>
                      <a:pt x="155" y="650"/>
                    </a:cubicBezTo>
                    <a:lnTo>
                      <a:pt x="155" y="650"/>
                    </a:lnTo>
                    <a:lnTo>
                      <a:pt x="155" y="650"/>
                    </a:lnTo>
                    <a:cubicBezTo>
                      <a:pt x="155" y="619"/>
                      <a:pt x="187" y="588"/>
                      <a:pt x="187" y="588"/>
                    </a:cubicBezTo>
                    <a:lnTo>
                      <a:pt x="187" y="588"/>
                    </a:lnTo>
                    <a:cubicBezTo>
                      <a:pt x="217" y="588"/>
                      <a:pt x="217" y="588"/>
                      <a:pt x="248" y="588"/>
                    </a:cubicBezTo>
                    <a:lnTo>
                      <a:pt x="248" y="588"/>
                    </a:lnTo>
                    <a:cubicBezTo>
                      <a:pt x="248" y="588"/>
                      <a:pt x="248" y="588"/>
                      <a:pt x="279" y="588"/>
                    </a:cubicBezTo>
                    <a:lnTo>
                      <a:pt x="279" y="588"/>
                    </a:lnTo>
                    <a:lnTo>
                      <a:pt x="279" y="588"/>
                    </a:lnTo>
                    <a:lnTo>
                      <a:pt x="279" y="588"/>
                    </a:lnTo>
                    <a:lnTo>
                      <a:pt x="279" y="588"/>
                    </a:lnTo>
                    <a:cubicBezTo>
                      <a:pt x="311" y="588"/>
                      <a:pt x="311" y="588"/>
                      <a:pt x="311" y="588"/>
                    </a:cubicBezTo>
                    <a:cubicBezTo>
                      <a:pt x="311" y="588"/>
                      <a:pt x="311" y="588"/>
                      <a:pt x="341" y="58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4" name="Freeform 6"/>
              <p:cNvSpPr>
                <a:spLocks noChangeArrowheads="1"/>
              </p:cNvSpPr>
              <p:nvPr/>
            </p:nvSpPr>
            <p:spPr bwMode="auto">
              <a:xfrm>
                <a:off x="3333750" y="2036763"/>
                <a:ext cx="212725" cy="257175"/>
              </a:xfrm>
              <a:custGeom>
                <a:avLst/>
                <a:gdLst>
                  <a:gd name="T0" fmla="*/ 32 w 590"/>
                  <a:gd name="T1" fmla="*/ 404 h 714"/>
                  <a:gd name="T2" fmla="*/ 32 w 590"/>
                  <a:gd name="T3" fmla="*/ 404 h 714"/>
                  <a:gd name="T4" fmla="*/ 32 w 590"/>
                  <a:gd name="T5" fmla="*/ 434 h 714"/>
                  <a:gd name="T6" fmla="*/ 32 w 590"/>
                  <a:gd name="T7" fmla="*/ 496 h 714"/>
                  <a:gd name="T8" fmla="*/ 62 w 590"/>
                  <a:gd name="T9" fmla="*/ 528 h 714"/>
                  <a:gd name="T10" fmla="*/ 32 w 590"/>
                  <a:gd name="T11" fmla="*/ 620 h 714"/>
                  <a:gd name="T12" fmla="*/ 32 w 590"/>
                  <a:gd name="T13" fmla="*/ 620 h 714"/>
                  <a:gd name="T14" fmla="*/ 62 w 590"/>
                  <a:gd name="T15" fmla="*/ 620 h 714"/>
                  <a:gd name="T16" fmla="*/ 93 w 590"/>
                  <a:gd name="T17" fmla="*/ 620 h 714"/>
                  <a:gd name="T18" fmla="*/ 156 w 590"/>
                  <a:gd name="T19" fmla="*/ 620 h 714"/>
                  <a:gd name="T20" fmla="*/ 156 w 590"/>
                  <a:gd name="T21" fmla="*/ 652 h 714"/>
                  <a:gd name="T22" fmla="*/ 156 w 590"/>
                  <a:gd name="T23" fmla="*/ 652 h 714"/>
                  <a:gd name="T24" fmla="*/ 186 w 590"/>
                  <a:gd name="T25" fmla="*/ 682 h 714"/>
                  <a:gd name="T26" fmla="*/ 248 w 590"/>
                  <a:gd name="T27" fmla="*/ 713 h 714"/>
                  <a:gd name="T28" fmla="*/ 248 w 590"/>
                  <a:gd name="T29" fmla="*/ 682 h 714"/>
                  <a:gd name="T30" fmla="*/ 280 w 590"/>
                  <a:gd name="T31" fmla="*/ 682 h 714"/>
                  <a:gd name="T32" fmla="*/ 280 w 590"/>
                  <a:gd name="T33" fmla="*/ 682 h 714"/>
                  <a:gd name="T34" fmla="*/ 310 w 590"/>
                  <a:gd name="T35" fmla="*/ 682 h 714"/>
                  <a:gd name="T36" fmla="*/ 310 w 590"/>
                  <a:gd name="T37" fmla="*/ 682 h 714"/>
                  <a:gd name="T38" fmla="*/ 310 w 590"/>
                  <a:gd name="T39" fmla="*/ 682 h 714"/>
                  <a:gd name="T40" fmla="*/ 341 w 590"/>
                  <a:gd name="T41" fmla="*/ 682 h 714"/>
                  <a:gd name="T42" fmla="*/ 341 w 590"/>
                  <a:gd name="T43" fmla="*/ 682 h 714"/>
                  <a:gd name="T44" fmla="*/ 372 w 590"/>
                  <a:gd name="T45" fmla="*/ 682 h 714"/>
                  <a:gd name="T46" fmla="*/ 372 w 590"/>
                  <a:gd name="T47" fmla="*/ 682 h 714"/>
                  <a:gd name="T48" fmla="*/ 372 w 590"/>
                  <a:gd name="T49" fmla="*/ 682 h 714"/>
                  <a:gd name="T50" fmla="*/ 372 w 590"/>
                  <a:gd name="T51" fmla="*/ 682 h 714"/>
                  <a:gd name="T52" fmla="*/ 404 w 590"/>
                  <a:gd name="T53" fmla="*/ 682 h 714"/>
                  <a:gd name="T54" fmla="*/ 404 w 590"/>
                  <a:gd name="T55" fmla="*/ 682 h 714"/>
                  <a:gd name="T56" fmla="*/ 404 w 590"/>
                  <a:gd name="T57" fmla="*/ 682 h 714"/>
                  <a:gd name="T58" fmla="*/ 434 w 590"/>
                  <a:gd name="T59" fmla="*/ 682 h 714"/>
                  <a:gd name="T60" fmla="*/ 434 w 590"/>
                  <a:gd name="T61" fmla="*/ 682 h 714"/>
                  <a:gd name="T62" fmla="*/ 434 w 590"/>
                  <a:gd name="T63" fmla="*/ 682 h 714"/>
                  <a:gd name="T64" fmla="*/ 434 w 590"/>
                  <a:gd name="T65" fmla="*/ 682 h 714"/>
                  <a:gd name="T66" fmla="*/ 434 w 590"/>
                  <a:gd name="T67" fmla="*/ 682 h 714"/>
                  <a:gd name="T68" fmla="*/ 589 w 590"/>
                  <a:gd name="T69" fmla="*/ 682 h 714"/>
                  <a:gd name="T70" fmla="*/ 589 w 590"/>
                  <a:gd name="T71" fmla="*/ 682 h 714"/>
                  <a:gd name="T72" fmla="*/ 589 w 590"/>
                  <a:gd name="T73" fmla="*/ 652 h 714"/>
                  <a:gd name="T74" fmla="*/ 528 w 590"/>
                  <a:gd name="T75" fmla="*/ 63 h 714"/>
                  <a:gd name="T76" fmla="*/ 558 w 590"/>
                  <a:gd name="T77" fmla="*/ 63 h 714"/>
                  <a:gd name="T78" fmla="*/ 465 w 590"/>
                  <a:gd name="T79" fmla="*/ 0 h 714"/>
                  <a:gd name="T80" fmla="*/ 465 w 590"/>
                  <a:gd name="T81" fmla="*/ 63 h 714"/>
                  <a:gd name="T82" fmla="*/ 280 w 590"/>
                  <a:gd name="T83" fmla="*/ 63 h 714"/>
                  <a:gd name="T84" fmla="*/ 280 w 590"/>
                  <a:gd name="T85" fmla="*/ 217 h 714"/>
                  <a:gd name="T86" fmla="*/ 248 w 590"/>
                  <a:gd name="T87" fmla="*/ 217 h 714"/>
                  <a:gd name="T88" fmla="*/ 248 w 590"/>
                  <a:gd name="T89" fmla="*/ 248 h 714"/>
                  <a:gd name="T90" fmla="*/ 217 w 590"/>
                  <a:gd name="T91" fmla="*/ 248 h 714"/>
                  <a:gd name="T92" fmla="*/ 217 w 590"/>
                  <a:gd name="T93" fmla="*/ 280 h 714"/>
                  <a:gd name="T94" fmla="*/ 217 w 590"/>
                  <a:gd name="T95" fmla="*/ 310 h 714"/>
                  <a:gd name="T96" fmla="*/ 217 w 590"/>
                  <a:gd name="T97" fmla="*/ 310 h 714"/>
                  <a:gd name="T98" fmla="*/ 217 w 590"/>
                  <a:gd name="T99" fmla="*/ 341 h 714"/>
                  <a:gd name="T100" fmla="*/ 217 w 590"/>
                  <a:gd name="T101" fmla="*/ 341 h 714"/>
                  <a:gd name="T102" fmla="*/ 217 w 590"/>
                  <a:gd name="T103" fmla="*/ 372 h 714"/>
                  <a:gd name="T104" fmla="*/ 0 w 590"/>
                  <a:gd name="T105" fmla="*/ 372 h 714"/>
                  <a:gd name="T106" fmla="*/ 32 w 590"/>
                  <a:gd name="T107" fmla="*/ 404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90" h="714">
                    <a:moveTo>
                      <a:pt x="32" y="404"/>
                    </a:moveTo>
                    <a:lnTo>
                      <a:pt x="32" y="404"/>
                    </a:lnTo>
                    <a:cubicBezTo>
                      <a:pt x="32" y="404"/>
                      <a:pt x="32" y="404"/>
                      <a:pt x="32" y="434"/>
                    </a:cubicBezTo>
                    <a:cubicBezTo>
                      <a:pt x="32" y="434"/>
                      <a:pt x="32" y="465"/>
                      <a:pt x="32" y="496"/>
                    </a:cubicBezTo>
                    <a:cubicBezTo>
                      <a:pt x="32" y="496"/>
                      <a:pt x="32" y="528"/>
                      <a:pt x="62" y="528"/>
                    </a:cubicBezTo>
                    <a:cubicBezTo>
                      <a:pt x="62" y="589"/>
                      <a:pt x="32" y="589"/>
                      <a:pt x="32" y="620"/>
                    </a:cubicBezTo>
                    <a:lnTo>
                      <a:pt x="32" y="620"/>
                    </a:lnTo>
                    <a:cubicBezTo>
                      <a:pt x="62" y="620"/>
                      <a:pt x="62" y="620"/>
                      <a:pt x="62" y="620"/>
                    </a:cubicBezTo>
                    <a:cubicBezTo>
                      <a:pt x="93" y="620"/>
                      <a:pt x="93" y="620"/>
                      <a:pt x="93" y="620"/>
                    </a:cubicBezTo>
                    <a:cubicBezTo>
                      <a:pt x="124" y="620"/>
                      <a:pt x="124" y="620"/>
                      <a:pt x="156" y="620"/>
                    </a:cubicBezTo>
                    <a:cubicBezTo>
                      <a:pt x="156" y="652"/>
                      <a:pt x="156" y="652"/>
                      <a:pt x="156" y="652"/>
                    </a:cubicBezTo>
                    <a:lnTo>
                      <a:pt x="156" y="652"/>
                    </a:lnTo>
                    <a:cubicBezTo>
                      <a:pt x="186" y="652"/>
                      <a:pt x="186" y="652"/>
                      <a:pt x="186" y="682"/>
                    </a:cubicBezTo>
                    <a:cubicBezTo>
                      <a:pt x="186" y="682"/>
                      <a:pt x="217" y="713"/>
                      <a:pt x="248" y="713"/>
                    </a:cubicBezTo>
                    <a:cubicBezTo>
                      <a:pt x="248" y="713"/>
                      <a:pt x="248" y="713"/>
                      <a:pt x="248" y="682"/>
                    </a:cubicBezTo>
                    <a:lnTo>
                      <a:pt x="280" y="682"/>
                    </a:lnTo>
                    <a:lnTo>
                      <a:pt x="280" y="682"/>
                    </a:lnTo>
                    <a:lnTo>
                      <a:pt x="310" y="682"/>
                    </a:lnTo>
                    <a:lnTo>
                      <a:pt x="310" y="682"/>
                    </a:lnTo>
                    <a:lnTo>
                      <a:pt x="310" y="682"/>
                    </a:lnTo>
                    <a:lnTo>
                      <a:pt x="341" y="682"/>
                    </a:lnTo>
                    <a:lnTo>
                      <a:pt x="341" y="682"/>
                    </a:lnTo>
                    <a:cubicBezTo>
                      <a:pt x="341" y="682"/>
                      <a:pt x="341" y="682"/>
                      <a:pt x="372" y="682"/>
                    </a:cubicBezTo>
                    <a:lnTo>
                      <a:pt x="372" y="682"/>
                    </a:lnTo>
                    <a:lnTo>
                      <a:pt x="372" y="682"/>
                    </a:lnTo>
                    <a:lnTo>
                      <a:pt x="372" y="682"/>
                    </a:lnTo>
                    <a:cubicBezTo>
                      <a:pt x="372" y="682"/>
                      <a:pt x="372" y="682"/>
                      <a:pt x="404" y="682"/>
                    </a:cubicBezTo>
                    <a:lnTo>
                      <a:pt x="404" y="682"/>
                    </a:lnTo>
                    <a:lnTo>
                      <a:pt x="404" y="682"/>
                    </a:lnTo>
                    <a:lnTo>
                      <a:pt x="434" y="682"/>
                    </a:lnTo>
                    <a:lnTo>
                      <a:pt x="434" y="682"/>
                    </a:lnTo>
                    <a:lnTo>
                      <a:pt x="434" y="682"/>
                    </a:lnTo>
                    <a:lnTo>
                      <a:pt x="434" y="682"/>
                    </a:lnTo>
                    <a:lnTo>
                      <a:pt x="434" y="682"/>
                    </a:lnTo>
                    <a:cubicBezTo>
                      <a:pt x="589" y="682"/>
                      <a:pt x="589" y="682"/>
                      <a:pt x="589" y="682"/>
                    </a:cubicBezTo>
                    <a:lnTo>
                      <a:pt x="589" y="682"/>
                    </a:lnTo>
                    <a:cubicBezTo>
                      <a:pt x="589" y="652"/>
                      <a:pt x="589" y="652"/>
                      <a:pt x="589" y="652"/>
                    </a:cubicBezTo>
                    <a:cubicBezTo>
                      <a:pt x="528" y="63"/>
                      <a:pt x="528" y="63"/>
                      <a:pt x="528" y="63"/>
                    </a:cubicBezTo>
                    <a:cubicBezTo>
                      <a:pt x="558" y="63"/>
                      <a:pt x="558" y="63"/>
                      <a:pt x="558" y="63"/>
                    </a:cubicBezTo>
                    <a:cubicBezTo>
                      <a:pt x="465" y="0"/>
                      <a:pt x="465" y="0"/>
                      <a:pt x="465" y="0"/>
                    </a:cubicBezTo>
                    <a:cubicBezTo>
                      <a:pt x="465" y="63"/>
                      <a:pt x="465" y="63"/>
                      <a:pt x="465" y="63"/>
                    </a:cubicBezTo>
                    <a:cubicBezTo>
                      <a:pt x="280" y="63"/>
                      <a:pt x="280" y="63"/>
                      <a:pt x="280" y="63"/>
                    </a:cubicBezTo>
                    <a:cubicBezTo>
                      <a:pt x="280" y="217"/>
                      <a:pt x="280" y="217"/>
                      <a:pt x="280" y="217"/>
                    </a:cubicBezTo>
                    <a:cubicBezTo>
                      <a:pt x="248" y="217"/>
                      <a:pt x="248" y="217"/>
                      <a:pt x="248" y="217"/>
                    </a:cubicBezTo>
                    <a:cubicBezTo>
                      <a:pt x="248" y="217"/>
                      <a:pt x="248" y="217"/>
                      <a:pt x="248" y="248"/>
                    </a:cubicBezTo>
                    <a:cubicBezTo>
                      <a:pt x="217" y="248"/>
                      <a:pt x="217" y="248"/>
                      <a:pt x="217" y="248"/>
                    </a:cubicBezTo>
                    <a:lnTo>
                      <a:pt x="217" y="280"/>
                    </a:lnTo>
                    <a:lnTo>
                      <a:pt x="217" y="310"/>
                    </a:lnTo>
                    <a:lnTo>
                      <a:pt x="217" y="310"/>
                    </a:lnTo>
                    <a:cubicBezTo>
                      <a:pt x="217" y="341"/>
                      <a:pt x="217" y="341"/>
                      <a:pt x="217" y="341"/>
                    </a:cubicBezTo>
                    <a:lnTo>
                      <a:pt x="217" y="341"/>
                    </a:lnTo>
                    <a:cubicBezTo>
                      <a:pt x="217" y="372"/>
                      <a:pt x="217" y="372"/>
                      <a:pt x="217" y="372"/>
                    </a:cubicBezTo>
                    <a:cubicBezTo>
                      <a:pt x="0" y="372"/>
                      <a:pt x="0" y="372"/>
                      <a:pt x="0" y="372"/>
                    </a:cubicBezTo>
                    <a:cubicBezTo>
                      <a:pt x="32" y="372"/>
                      <a:pt x="32" y="372"/>
                      <a:pt x="32" y="40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5" name="Freeform 7"/>
              <p:cNvSpPr>
                <a:spLocks noChangeArrowheads="1"/>
              </p:cNvSpPr>
              <p:nvPr/>
            </p:nvSpPr>
            <p:spPr bwMode="auto">
              <a:xfrm>
                <a:off x="3690938" y="2382838"/>
                <a:ext cx="33337" cy="112712"/>
              </a:xfrm>
              <a:custGeom>
                <a:avLst/>
                <a:gdLst>
                  <a:gd name="T0" fmla="*/ 62 w 94"/>
                  <a:gd name="T1" fmla="*/ 124 h 312"/>
                  <a:gd name="T2" fmla="*/ 62 w 94"/>
                  <a:gd name="T3" fmla="*/ 124 h 312"/>
                  <a:gd name="T4" fmla="*/ 93 w 94"/>
                  <a:gd name="T5" fmla="*/ 93 h 312"/>
                  <a:gd name="T6" fmla="*/ 93 w 94"/>
                  <a:gd name="T7" fmla="*/ 63 h 312"/>
                  <a:gd name="T8" fmla="*/ 93 w 94"/>
                  <a:gd name="T9" fmla="*/ 63 h 312"/>
                  <a:gd name="T10" fmla="*/ 93 w 94"/>
                  <a:gd name="T11" fmla="*/ 63 h 312"/>
                  <a:gd name="T12" fmla="*/ 93 w 94"/>
                  <a:gd name="T13" fmla="*/ 31 h 312"/>
                  <a:gd name="T14" fmla="*/ 93 w 94"/>
                  <a:gd name="T15" fmla="*/ 0 h 312"/>
                  <a:gd name="T16" fmla="*/ 93 w 94"/>
                  <a:gd name="T17" fmla="*/ 0 h 312"/>
                  <a:gd name="T18" fmla="*/ 93 w 94"/>
                  <a:gd name="T19" fmla="*/ 0 h 312"/>
                  <a:gd name="T20" fmla="*/ 93 w 94"/>
                  <a:gd name="T21" fmla="*/ 0 h 312"/>
                  <a:gd name="T22" fmla="*/ 93 w 94"/>
                  <a:gd name="T23" fmla="*/ 0 h 312"/>
                  <a:gd name="T24" fmla="*/ 93 w 94"/>
                  <a:gd name="T25" fmla="*/ 0 h 312"/>
                  <a:gd name="T26" fmla="*/ 62 w 94"/>
                  <a:gd name="T27" fmla="*/ 0 h 312"/>
                  <a:gd name="T28" fmla="*/ 62 w 94"/>
                  <a:gd name="T29" fmla="*/ 31 h 312"/>
                  <a:gd name="T30" fmla="*/ 0 w 94"/>
                  <a:gd name="T31" fmla="*/ 31 h 312"/>
                  <a:gd name="T32" fmla="*/ 0 w 94"/>
                  <a:gd name="T33" fmla="*/ 63 h 312"/>
                  <a:gd name="T34" fmla="*/ 0 w 94"/>
                  <a:gd name="T35" fmla="*/ 63 h 312"/>
                  <a:gd name="T36" fmla="*/ 0 w 94"/>
                  <a:gd name="T37" fmla="*/ 63 h 312"/>
                  <a:gd name="T38" fmla="*/ 0 w 94"/>
                  <a:gd name="T39" fmla="*/ 93 h 312"/>
                  <a:gd name="T40" fmla="*/ 32 w 94"/>
                  <a:gd name="T41" fmla="*/ 93 h 312"/>
                  <a:gd name="T42" fmla="*/ 32 w 94"/>
                  <a:gd name="T43" fmla="*/ 93 h 312"/>
                  <a:gd name="T44" fmla="*/ 32 w 94"/>
                  <a:gd name="T45" fmla="*/ 124 h 312"/>
                  <a:gd name="T46" fmla="*/ 32 w 94"/>
                  <a:gd name="T47" fmla="*/ 187 h 312"/>
                  <a:gd name="T48" fmla="*/ 32 w 94"/>
                  <a:gd name="T49" fmla="*/ 187 h 312"/>
                  <a:gd name="T50" fmla="*/ 32 w 94"/>
                  <a:gd name="T51" fmla="*/ 187 h 312"/>
                  <a:gd name="T52" fmla="*/ 32 w 94"/>
                  <a:gd name="T53" fmla="*/ 248 h 312"/>
                  <a:gd name="T54" fmla="*/ 32 w 94"/>
                  <a:gd name="T55" fmla="*/ 311 h 312"/>
                  <a:gd name="T56" fmla="*/ 32 w 94"/>
                  <a:gd name="T57" fmla="*/ 311 h 312"/>
                  <a:gd name="T58" fmla="*/ 32 w 94"/>
                  <a:gd name="T59" fmla="*/ 311 h 312"/>
                  <a:gd name="T60" fmla="*/ 62 w 94"/>
                  <a:gd name="T61" fmla="*/ 311 h 312"/>
                  <a:gd name="T62" fmla="*/ 62 w 94"/>
                  <a:gd name="T63" fmla="*/ 279 h 312"/>
                  <a:gd name="T64" fmla="*/ 62 w 94"/>
                  <a:gd name="T65" fmla="*/ 279 h 312"/>
                  <a:gd name="T66" fmla="*/ 62 w 94"/>
                  <a:gd name="T67" fmla="*/ 217 h 312"/>
                  <a:gd name="T68" fmla="*/ 62 w 94"/>
                  <a:gd name="T69" fmla="*/ 187 h 312"/>
                  <a:gd name="T70" fmla="*/ 62 w 94"/>
                  <a:gd name="T71" fmla="*/ 155 h 312"/>
                  <a:gd name="T72" fmla="*/ 62 w 94"/>
                  <a:gd name="T73" fmla="*/ 155 h 312"/>
                  <a:gd name="T74" fmla="*/ 62 w 94"/>
                  <a:gd name="T75" fmla="*/ 155 h 312"/>
                  <a:gd name="T76" fmla="*/ 62 w 94"/>
                  <a:gd name="T77" fmla="*/ 12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312">
                    <a:moveTo>
                      <a:pt x="62" y="124"/>
                    </a:moveTo>
                    <a:lnTo>
                      <a:pt x="62" y="124"/>
                    </a:lnTo>
                    <a:cubicBezTo>
                      <a:pt x="93" y="124"/>
                      <a:pt x="93" y="93"/>
                      <a:pt x="93" y="93"/>
                    </a:cubicBezTo>
                    <a:cubicBezTo>
                      <a:pt x="93" y="93"/>
                      <a:pt x="93" y="93"/>
                      <a:pt x="93" y="63"/>
                    </a:cubicBezTo>
                    <a:lnTo>
                      <a:pt x="93" y="63"/>
                    </a:lnTo>
                    <a:lnTo>
                      <a:pt x="93" y="63"/>
                    </a:lnTo>
                    <a:cubicBezTo>
                      <a:pt x="93" y="31"/>
                      <a:pt x="93" y="31"/>
                      <a:pt x="93" y="31"/>
                    </a:cubicBezTo>
                    <a:lnTo>
                      <a:pt x="93" y="0"/>
                    </a:lnTo>
                    <a:lnTo>
                      <a:pt x="93" y="0"/>
                    </a:lnTo>
                    <a:lnTo>
                      <a:pt x="93" y="0"/>
                    </a:lnTo>
                    <a:lnTo>
                      <a:pt x="93" y="0"/>
                    </a:lnTo>
                    <a:lnTo>
                      <a:pt x="93" y="0"/>
                    </a:lnTo>
                    <a:lnTo>
                      <a:pt x="93" y="0"/>
                    </a:lnTo>
                    <a:cubicBezTo>
                      <a:pt x="62" y="0"/>
                      <a:pt x="62" y="0"/>
                      <a:pt x="62" y="0"/>
                    </a:cubicBezTo>
                    <a:cubicBezTo>
                      <a:pt x="62" y="31"/>
                      <a:pt x="62" y="31"/>
                      <a:pt x="62" y="31"/>
                    </a:cubicBezTo>
                    <a:cubicBezTo>
                      <a:pt x="0" y="31"/>
                      <a:pt x="0" y="31"/>
                      <a:pt x="0" y="31"/>
                    </a:cubicBezTo>
                    <a:cubicBezTo>
                      <a:pt x="0" y="63"/>
                      <a:pt x="0" y="63"/>
                      <a:pt x="0" y="63"/>
                    </a:cubicBezTo>
                    <a:lnTo>
                      <a:pt x="0" y="63"/>
                    </a:lnTo>
                    <a:lnTo>
                      <a:pt x="0" y="63"/>
                    </a:lnTo>
                    <a:lnTo>
                      <a:pt x="0" y="93"/>
                    </a:lnTo>
                    <a:cubicBezTo>
                      <a:pt x="32" y="93"/>
                      <a:pt x="32" y="93"/>
                      <a:pt x="32" y="93"/>
                    </a:cubicBezTo>
                    <a:lnTo>
                      <a:pt x="32" y="93"/>
                    </a:lnTo>
                    <a:lnTo>
                      <a:pt x="32" y="124"/>
                    </a:lnTo>
                    <a:cubicBezTo>
                      <a:pt x="32" y="124"/>
                      <a:pt x="32" y="155"/>
                      <a:pt x="32" y="187"/>
                    </a:cubicBezTo>
                    <a:lnTo>
                      <a:pt x="32" y="187"/>
                    </a:lnTo>
                    <a:lnTo>
                      <a:pt x="32" y="187"/>
                    </a:lnTo>
                    <a:cubicBezTo>
                      <a:pt x="32" y="187"/>
                      <a:pt x="32" y="217"/>
                      <a:pt x="32" y="248"/>
                    </a:cubicBezTo>
                    <a:cubicBezTo>
                      <a:pt x="32" y="279"/>
                      <a:pt x="32" y="279"/>
                      <a:pt x="32" y="311"/>
                    </a:cubicBezTo>
                    <a:lnTo>
                      <a:pt x="32" y="311"/>
                    </a:lnTo>
                    <a:lnTo>
                      <a:pt x="32" y="311"/>
                    </a:lnTo>
                    <a:lnTo>
                      <a:pt x="62" y="311"/>
                    </a:lnTo>
                    <a:cubicBezTo>
                      <a:pt x="62" y="311"/>
                      <a:pt x="62" y="311"/>
                      <a:pt x="62" y="279"/>
                    </a:cubicBezTo>
                    <a:lnTo>
                      <a:pt x="62" y="279"/>
                    </a:lnTo>
                    <a:cubicBezTo>
                      <a:pt x="62" y="248"/>
                      <a:pt x="62" y="248"/>
                      <a:pt x="62" y="217"/>
                    </a:cubicBezTo>
                    <a:cubicBezTo>
                      <a:pt x="62" y="187"/>
                      <a:pt x="62" y="187"/>
                      <a:pt x="62" y="187"/>
                    </a:cubicBezTo>
                    <a:lnTo>
                      <a:pt x="62" y="155"/>
                    </a:lnTo>
                    <a:lnTo>
                      <a:pt x="62" y="155"/>
                    </a:lnTo>
                    <a:lnTo>
                      <a:pt x="62" y="155"/>
                    </a:lnTo>
                    <a:cubicBezTo>
                      <a:pt x="62" y="124"/>
                      <a:pt x="62" y="124"/>
                      <a:pt x="62"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6" name="Freeform 8"/>
              <p:cNvSpPr>
                <a:spLocks noChangeArrowheads="1"/>
              </p:cNvSpPr>
              <p:nvPr/>
            </p:nvSpPr>
            <p:spPr bwMode="auto">
              <a:xfrm>
                <a:off x="3435350" y="2081213"/>
                <a:ext cx="301625" cy="323850"/>
              </a:xfrm>
              <a:custGeom>
                <a:avLst/>
                <a:gdLst>
                  <a:gd name="T0" fmla="*/ 185 w 837"/>
                  <a:gd name="T1" fmla="*/ 836 h 900"/>
                  <a:gd name="T2" fmla="*/ 185 w 837"/>
                  <a:gd name="T3" fmla="*/ 867 h 900"/>
                  <a:gd name="T4" fmla="*/ 185 w 837"/>
                  <a:gd name="T5" fmla="*/ 867 h 900"/>
                  <a:gd name="T6" fmla="*/ 216 w 837"/>
                  <a:gd name="T7" fmla="*/ 899 h 900"/>
                  <a:gd name="T8" fmla="*/ 248 w 837"/>
                  <a:gd name="T9" fmla="*/ 899 h 900"/>
                  <a:gd name="T10" fmla="*/ 248 w 837"/>
                  <a:gd name="T11" fmla="*/ 899 h 900"/>
                  <a:gd name="T12" fmla="*/ 278 w 837"/>
                  <a:gd name="T13" fmla="*/ 867 h 900"/>
                  <a:gd name="T14" fmla="*/ 309 w 837"/>
                  <a:gd name="T15" fmla="*/ 867 h 900"/>
                  <a:gd name="T16" fmla="*/ 309 w 837"/>
                  <a:gd name="T17" fmla="*/ 867 h 900"/>
                  <a:gd name="T18" fmla="*/ 309 w 837"/>
                  <a:gd name="T19" fmla="*/ 867 h 900"/>
                  <a:gd name="T20" fmla="*/ 309 w 837"/>
                  <a:gd name="T21" fmla="*/ 836 h 900"/>
                  <a:gd name="T22" fmla="*/ 309 w 837"/>
                  <a:gd name="T23" fmla="*/ 836 h 900"/>
                  <a:gd name="T24" fmla="*/ 309 w 837"/>
                  <a:gd name="T25" fmla="*/ 836 h 900"/>
                  <a:gd name="T26" fmla="*/ 371 w 837"/>
                  <a:gd name="T27" fmla="*/ 775 h 900"/>
                  <a:gd name="T28" fmla="*/ 371 w 837"/>
                  <a:gd name="T29" fmla="*/ 743 h 900"/>
                  <a:gd name="T30" fmla="*/ 402 w 837"/>
                  <a:gd name="T31" fmla="*/ 712 h 900"/>
                  <a:gd name="T32" fmla="*/ 433 w 837"/>
                  <a:gd name="T33" fmla="*/ 712 h 900"/>
                  <a:gd name="T34" fmla="*/ 464 w 837"/>
                  <a:gd name="T35" fmla="*/ 681 h 900"/>
                  <a:gd name="T36" fmla="*/ 464 w 837"/>
                  <a:gd name="T37" fmla="*/ 681 h 900"/>
                  <a:gd name="T38" fmla="*/ 464 w 837"/>
                  <a:gd name="T39" fmla="*/ 651 h 900"/>
                  <a:gd name="T40" fmla="*/ 496 w 837"/>
                  <a:gd name="T41" fmla="*/ 651 h 900"/>
                  <a:gd name="T42" fmla="*/ 526 w 837"/>
                  <a:gd name="T43" fmla="*/ 619 h 900"/>
                  <a:gd name="T44" fmla="*/ 557 w 837"/>
                  <a:gd name="T45" fmla="*/ 619 h 900"/>
                  <a:gd name="T46" fmla="*/ 650 w 837"/>
                  <a:gd name="T47" fmla="*/ 589 h 900"/>
                  <a:gd name="T48" fmla="*/ 650 w 837"/>
                  <a:gd name="T49" fmla="*/ 589 h 900"/>
                  <a:gd name="T50" fmla="*/ 681 w 837"/>
                  <a:gd name="T51" fmla="*/ 589 h 900"/>
                  <a:gd name="T52" fmla="*/ 712 w 837"/>
                  <a:gd name="T53" fmla="*/ 558 h 900"/>
                  <a:gd name="T54" fmla="*/ 744 w 837"/>
                  <a:gd name="T55" fmla="*/ 558 h 900"/>
                  <a:gd name="T56" fmla="*/ 805 w 837"/>
                  <a:gd name="T57" fmla="*/ 558 h 900"/>
                  <a:gd name="T58" fmla="*/ 836 w 837"/>
                  <a:gd name="T59" fmla="*/ 558 h 900"/>
                  <a:gd name="T60" fmla="*/ 836 w 837"/>
                  <a:gd name="T61" fmla="*/ 496 h 900"/>
                  <a:gd name="T62" fmla="*/ 836 w 837"/>
                  <a:gd name="T63" fmla="*/ 465 h 900"/>
                  <a:gd name="T64" fmla="*/ 805 w 837"/>
                  <a:gd name="T65" fmla="*/ 404 h 900"/>
                  <a:gd name="T66" fmla="*/ 774 w 837"/>
                  <a:gd name="T67" fmla="*/ 372 h 900"/>
                  <a:gd name="T68" fmla="*/ 774 w 837"/>
                  <a:gd name="T69" fmla="*/ 341 h 900"/>
                  <a:gd name="T70" fmla="*/ 744 w 837"/>
                  <a:gd name="T71" fmla="*/ 310 h 900"/>
                  <a:gd name="T72" fmla="*/ 681 w 837"/>
                  <a:gd name="T73" fmla="*/ 248 h 900"/>
                  <a:gd name="T74" fmla="*/ 309 w 837"/>
                  <a:gd name="T75" fmla="*/ 0 h 900"/>
                  <a:gd name="T76" fmla="*/ 371 w 837"/>
                  <a:gd name="T77" fmla="*/ 528 h 900"/>
                  <a:gd name="T78" fmla="*/ 154 w 837"/>
                  <a:gd name="T79" fmla="*/ 619 h 900"/>
                  <a:gd name="T80" fmla="*/ 154 w 837"/>
                  <a:gd name="T81" fmla="*/ 619 h 900"/>
                  <a:gd name="T82" fmla="*/ 92 w 837"/>
                  <a:gd name="T83" fmla="*/ 619 h 900"/>
                  <a:gd name="T84" fmla="*/ 61 w 837"/>
                  <a:gd name="T85" fmla="*/ 619 h 900"/>
                  <a:gd name="T86" fmla="*/ 30 w 837"/>
                  <a:gd name="T87" fmla="*/ 651 h 900"/>
                  <a:gd name="T88" fmla="*/ 0 w 837"/>
                  <a:gd name="T89" fmla="*/ 619 h 900"/>
                  <a:gd name="T90" fmla="*/ 0 w 837"/>
                  <a:gd name="T91" fmla="*/ 681 h 900"/>
                  <a:gd name="T92" fmla="*/ 0 w 837"/>
                  <a:gd name="T93" fmla="*/ 712 h 900"/>
                  <a:gd name="T94" fmla="*/ 0 w 837"/>
                  <a:gd name="T95" fmla="*/ 712 h 900"/>
                  <a:gd name="T96" fmla="*/ 30 w 837"/>
                  <a:gd name="T97" fmla="*/ 775 h 900"/>
                  <a:gd name="T98" fmla="*/ 30 w 837"/>
                  <a:gd name="T99" fmla="*/ 775 h 900"/>
                  <a:gd name="T100" fmla="*/ 30 w 837"/>
                  <a:gd name="T101" fmla="*/ 775 h 900"/>
                  <a:gd name="T102" fmla="*/ 30 w 837"/>
                  <a:gd name="T103" fmla="*/ 775 h 900"/>
                  <a:gd name="T104" fmla="*/ 30 w 837"/>
                  <a:gd name="T105" fmla="*/ 775 h 900"/>
                  <a:gd name="T106" fmla="*/ 61 w 837"/>
                  <a:gd name="T107" fmla="*/ 775 h 900"/>
                  <a:gd name="T108" fmla="*/ 92 w 837"/>
                  <a:gd name="T109" fmla="*/ 775 h 900"/>
                  <a:gd name="T110" fmla="*/ 92 w 837"/>
                  <a:gd name="T111" fmla="*/ 775 h 900"/>
                  <a:gd name="T112" fmla="*/ 124 w 837"/>
                  <a:gd name="T113" fmla="*/ 775 h 900"/>
                  <a:gd name="T114" fmla="*/ 124 w 837"/>
                  <a:gd name="T115" fmla="*/ 743 h 900"/>
                  <a:gd name="T116" fmla="*/ 154 w 837"/>
                  <a:gd name="T117" fmla="*/ 805 h 900"/>
                  <a:gd name="T118" fmla="*/ 154 w 837"/>
                  <a:gd name="T119" fmla="*/ 805 h 900"/>
                  <a:gd name="T120" fmla="*/ 185 w 837"/>
                  <a:gd name="T121" fmla="*/ 805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7" h="900">
                    <a:moveTo>
                      <a:pt x="185" y="836"/>
                    </a:moveTo>
                    <a:lnTo>
                      <a:pt x="185" y="836"/>
                    </a:lnTo>
                    <a:lnTo>
                      <a:pt x="185" y="867"/>
                    </a:lnTo>
                    <a:lnTo>
                      <a:pt x="185" y="867"/>
                    </a:lnTo>
                    <a:lnTo>
                      <a:pt x="185" y="867"/>
                    </a:lnTo>
                    <a:lnTo>
                      <a:pt x="185" y="867"/>
                    </a:lnTo>
                    <a:lnTo>
                      <a:pt x="185" y="899"/>
                    </a:lnTo>
                    <a:cubicBezTo>
                      <a:pt x="216" y="899"/>
                      <a:pt x="216" y="899"/>
                      <a:pt x="216" y="899"/>
                    </a:cubicBezTo>
                    <a:lnTo>
                      <a:pt x="248" y="899"/>
                    </a:lnTo>
                    <a:lnTo>
                      <a:pt x="248" y="899"/>
                    </a:lnTo>
                    <a:lnTo>
                      <a:pt x="248" y="899"/>
                    </a:lnTo>
                    <a:lnTo>
                      <a:pt x="248" y="899"/>
                    </a:lnTo>
                    <a:cubicBezTo>
                      <a:pt x="248" y="899"/>
                      <a:pt x="248" y="899"/>
                      <a:pt x="248" y="867"/>
                    </a:cubicBezTo>
                    <a:cubicBezTo>
                      <a:pt x="278" y="867"/>
                      <a:pt x="278" y="867"/>
                      <a:pt x="278" y="867"/>
                    </a:cubicBezTo>
                    <a:lnTo>
                      <a:pt x="278" y="867"/>
                    </a:lnTo>
                    <a:cubicBezTo>
                      <a:pt x="309" y="867"/>
                      <a:pt x="309" y="867"/>
                      <a:pt x="309" y="867"/>
                    </a:cubicBezTo>
                    <a:lnTo>
                      <a:pt x="309" y="867"/>
                    </a:lnTo>
                    <a:lnTo>
                      <a:pt x="309" y="867"/>
                    </a:lnTo>
                    <a:lnTo>
                      <a:pt x="309" y="867"/>
                    </a:lnTo>
                    <a:lnTo>
                      <a:pt x="309" y="867"/>
                    </a:lnTo>
                    <a:lnTo>
                      <a:pt x="309" y="867"/>
                    </a:lnTo>
                    <a:lnTo>
                      <a:pt x="309" y="836"/>
                    </a:lnTo>
                    <a:lnTo>
                      <a:pt x="309" y="836"/>
                    </a:lnTo>
                    <a:lnTo>
                      <a:pt x="309" y="836"/>
                    </a:lnTo>
                    <a:lnTo>
                      <a:pt x="309" y="836"/>
                    </a:lnTo>
                    <a:lnTo>
                      <a:pt x="309" y="836"/>
                    </a:lnTo>
                    <a:cubicBezTo>
                      <a:pt x="309" y="805"/>
                      <a:pt x="309" y="805"/>
                      <a:pt x="340" y="775"/>
                    </a:cubicBezTo>
                    <a:lnTo>
                      <a:pt x="371" y="775"/>
                    </a:lnTo>
                    <a:lnTo>
                      <a:pt x="371" y="775"/>
                    </a:lnTo>
                    <a:cubicBezTo>
                      <a:pt x="371" y="775"/>
                      <a:pt x="371" y="775"/>
                      <a:pt x="371" y="743"/>
                    </a:cubicBezTo>
                    <a:cubicBezTo>
                      <a:pt x="371" y="743"/>
                      <a:pt x="371" y="712"/>
                      <a:pt x="402" y="712"/>
                    </a:cubicBezTo>
                    <a:lnTo>
                      <a:pt x="402" y="712"/>
                    </a:lnTo>
                    <a:cubicBezTo>
                      <a:pt x="402" y="681"/>
                      <a:pt x="402" y="681"/>
                      <a:pt x="402" y="681"/>
                    </a:cubicBezTo>
                    <a:cubicBezTo>
                      <a:pt x="433" y="712"/>
                      <a:pt x="433" y="712"/>
                      <a:pt x="433" y="712"/>
                    </a:cubicBezTo>
                    <a:cubicBezTo>
                      <a:pt x="433" y="681"/>
                      <a:pt x="464" y="681"/>
                      <a:pt x="464" y="681"/>
                    </a:cubicBezTo>
                    <a:lnTo>
                      <a:pt x="464" y="681"/>
                    </a:lnTo>
                    <a:lnTo>
                      <a:pt x="464" y="681"/>
                    </a:lnTo>
                    <a:lnTo>
                      <a:pt x="464" y="681"/>
                    </a:lnTo>
                    <a:lnTo>
                      <a:pt x="464" y="681"/>
                    </a:lnTo>
                    <a:lnTo>
                      <a:pt x="464" y="651"/>
                    </a:lnTo>
                    <a:cubicBezTo>
                      <a:pt x="496" y="651"/>
                      <a:pt x="496" y="651"/>
                      <a:pt x="496" y="651"/>
                    </a:cubicBezTo>
                    <a:lnTo>
                      <a:pt x="496" y="651"/>
                    </a:lnTo>
                    <a:cubicBezTo>
                      <a:pt x="496" y="619"/>
                      <a:pt x="496" y="619"/>
                      <a:pt x="496" y="619"/>
                    </a:cubicBezTo>
                    <a:cubicBezTo>
                      <a:pt x="526" y="619"/>
                      <a:pt x="526" y="619"/>
                      <a:pt x="526" y="619"/>
                    </a:cubicBezTo>
                    <a:cubicBezTo>
                      <a:pt x="526" y="619"/>
                      <a:pt x="526" y="619"/>
                      <a:pt x="557" y="619"/>
                    </a:cubicBezTo>
                    <a:lnTo>
                      <a:pt x="557" y="619"/>
                    </a:lnTo>
                    <a:cubicBezTo>
                      <a:pt x="588" y="589"/>
                      <a:pt x="588" y="589"/>
                      <a:pt x="620" y="589"/>
                    </a:cubicBezTo>
                    <a:cubicBezTo>
                      <a:pt x="620" y="589"/>
                      <a:pt x="620" y="589"/>
                      <a:pt x="650" y="589"/>
                    </a:cubicBezTo>
                    <a:lnTo>
                      <a:pt x="650" y="589"/>
                    </a:lnTo>
                    <a:lnTo>
                      <a:pt x="650" y="589"/>
                    </a:lnTo>
                    <a:cubicBezTo>
                      <a:pt x="650" y="589"/>
                      <a:pt x="650" y="589"/>
                      <a:pt x="681" y="589"/>
                    </a:cubicBezTo>
                    <a:lnTo>
                      <a:pt x="681" y="589"/>
                    </a:lnTo>
                    <a:cubicBezTo>
                      <a:pt x="681" y="589"/>
                      <a:pt x="681" y="589"/>
                      <a:pt x="712" y="558"/>
                    </a:cubicBezTo>
                    <a:lnTo>
                      <a:pt x="712" y="558"/>
                    </a:lnTo>
                    <a:lnTo>
                      <a:pt x="744" y="558"/>
                    </a:lnTo>
                    <a:lnTo>
                      <a:pt x="744" y="558"/>
                    </a:lnTo>
                    <a:lnTo>
                      <a:pt x="774" y="558"/>
                    </a:lnTo>
                    <a:cubicBezTo>
                      <a:pt x="805" y="558"/>
                      <a:pt x="805" y="558"/>
                      <a:pt x="805" y="558"/>
                    </a:cubicBezTo>
                    <a:lnTo>
                      <a:pt x="805" y="558"/>
                    </a:lnTo>
                    <a:lnTo>
                      <a:pt x="836" y="558"/>
                    </a:lnTo>
                    <a:lnTo>
                      <a:pt x="836" y="558"/>
                    </a:lnTo>
                    <a:cubicBezTo>
                      <a:pt x="836" y="558"/>
                      <a:pt x="836" y="528"/>
                      <a:pt x="836" y="496"/>
                    </a:cubicBezTo>
                    <a:lnTo>
                      <a:pt x="836" y="496"/>
                    </a:lnTo>
                    <a:cubicBezTo>
                      <a:pt x="836" y="465"/>
                      <a:pt x="836" y="465"/>
                      <a:pt x="836" y="465"/>
                    </a:cubicBezTo>
                    <a:cubicBezTo>
                      <a:pt x="836" y="434"/>
                      <a:pt x="836" y="404"/>
                      <a:pt x="836" y="404"/>
                    </a:cubicBezTo>
                    <a:lnTo>
                      <a:pt x="805" y="404"/>
                    </a:lnTo>
                    <a:lnTo>
                      <a:pt x="805" y="404"/>
                    </a:lnTo>
                    <a:cubicBezTo>
                      <a:pt x="774" y="372"/>
                      <a:pt x="774" y="372"/>
                      <a:pt x="774" y="372"/>
                    </a:cubicBezTo>
                    <a:cubicBezTo>
                      <a:pt x="774" y="341"/>
                      <a:pt x="774" y="341"/>
                      <a:pt x="774" y="341"/>
                    </a:cubicBezTo>
                    <a:lnTo>
                      <a:pt x="774" y="341"/>
                    </a:lnTo>
                    <a:cubicBezTo>
                      <a:pt x="774" y="341"/>
                      <a:pt x="774" y="310"/>
                      <a:pt x="744" y="310"/>
                    </a:cubicBezTo>
                    <a:lnTo>
                      <a:pt x="744" y="310"/>
                    </a:lnTo>
                    <a:cubicBezTo>
                      <a:pt x="681" y="248"/>
                      <a:pt x="681" y="248"/>
                      <a:pt x="681" y="248"/>
                    </a:cubicBezTo>
                    <a:lnTo>
                      <a:pt x="681" y="248"/>
                    </a:lnTo>
                    <a:cubicBezTo>
                      <a:pt x="340" y="0"/>
                      <a:pt x="340" y="0"/>
                      <a:pt x="340" y="0"/>
                    </a:cubicBezTo>
                    <a:cubicBezTo>
                      <a:pt x="309" y="0"/>
                      <a:pt x="309" y="0"/>
                      <a:pt x="309" y="0"/>
                    </a:cubicBezTo>
                    <a:cubicBezTo>
                      <a:pt x="340" y="496"/>
                      <a:pt x="340" y="496"/>
                      <a:pt x="340" y="496"/>
                    </a:cubicBezTo>
                    <a:cubicBezTo>
                      <a:pt x="371" y="528"/>
                      <a:pt x="371" y="528"/>
                      <a:pt x="371" y="528"/>
                    </a:cubicBezTo>
                    <a:cubicBezTo>
                      <a:pt x="340" y="619"/>
                      <a:pt x="340" y="619"/>
                      <a:pt x="340" y="619"/>
                    </a:cubicBezTo>
                    <a:cubicBezTo>
                      <a:pt x="154" y="619"/>
                      <a:pt x="154" y="619"/>
                      <a:pt x="154" y="619"/>
                    </a:cubicBezTo>
                    <a:lnTo>
                      <a:pt x="154" y="619"/>
                    </a:lnTo>
                    <a:lnTo>
                      <a:pt x="154" y="619"/>
                    </a:lnTo>
                    <a:cubicBezTo>
                      <a:pt x="124" y="619"/>
                      <a:pt x="124" y="619"/>
                      <a:pt x="124" y="619"/>
                    </a:cubicBezTo>
                    <a:lnTo>
                      <a:pt x="92" y="619"/>
                    </a:lnTo>
                    <a:lnTo>
                      <a:pt x="92" y="619"/>
                    </a:lnTo>
                    <a:lnTo>
                      <a:pt x="61" y="619"/>
                    </a:lnTo>
                    <a:lnTo>
                      <a:pt x="61" y="619"/>
                    </a:lnTo>
                    <a:cubicBezTo>
                      <a:pt x="61" y="651"/>
                      <a:pt x="61" y="651"/>
                      <a:pt x="30" y="651"/>
                    </a:cubicBezTo>
                    <a:lnTo>
                      <a:pt x="30" y="651"/>
                    </a:lnTo>
                    <a:lnTo>
                      <a:pt x="0" y="619"/>
                    </a:lnTo>
                    <a:cubicBezTo>
                      <a:pt x="0" y="651"/>
                      <a:pt x="0" y="651"/>
                      <a:pt x="0" y="651"/>
                    </a:cubicBezTo>
                    <a:lnTo>
                      <a:pt x="0" y="681"/>
                    </a:lnTo>
                    <a:lnTo>
                      <a:pt x="0" y="681"/>
                    </a:lnTo>
                    <a:cubicBezTo>
                      <a:pt x="0" y="712"/>
                      <a:pt x="0" y="712"/>
                      <a:pt x="0" y="712"/>
                    </a:cubicBezTo>
                    <a:lnTo>
                      <a:pt x="0" y="712"/>
                    </a:lnTo>
                    <a:lnTo>
                      <a:pt x="0" y="712"/>
                    </a:lnTo>
                    <a:cubicBezTo>
                      <a:pt x="0" y="712"/>
                      <a:pt x="30" y="712"/>
                      <a:pt x="30" y="743"/>
                    </a:cubicBezTo>
                    <a:cubicBezTo>
                      <a:pt x="30" y="743"/>
                      <a:pt x="30" y="743"/>
                      <a:pt x="30" y="775"/>
                    </a:cubicBezTo>
                    <a:lnTo>
                      <a:pt x="30" y="775"/>
                    </a:lnTo>
                    <a:lnTo>
                      <a:pt x="30" y="775"/>
                    </a:lnTo>
                    <a:lnTo>
                      <a:pt x="30" y="775"/>
                    </a:lnTo>
                    <a:lnTo>
                      <a:pt x="30" y="775"/>
                    </a:lnTo>
                    <a:lnTo>
                      <a:pt x="30" y="775"/>
                    </a:lnTo>
                    <a:lnTo>
                      <a:pt x="30" y="775"/>
                    </a:lnTo>
                    <a:lnTo>
                      <a:pt x="30" y="775"/>
                    </a:lnTo>
                    <a:lnTo>
                      <a:pt x="30" y="775"/>
                    </a:lnTo>
                    <a:cubicBezTo>
                      <a:pt x="61" y="775"/>
                      <a:pt x="61" y="775"/>
                      <a:pt x="61" y="775"/>
                    </a:cubicBezTo>
                    <a:lnTo>
                      <a:pt x="61" y="775"/>
                    </a:lnTo>
                    <a:cubicBezTo>
                      <a:pt x="61" y="775"/>
                      <a:pt x="61" y="775"/>
                      <a:pt x="92" y="775"/>
                    </a:cubicBezTo>
                    <a:lnTo>
                      <a:pt x="92" y="775"/>
                    </a:lnTo>
                    <a:lnTo>
                      <a:pt x="92" y="775"/>
                    </a:lnTo>
                    <a:lnTo>
                      <a:pt x="92" y="775"/>
                    </a:lnTo>
                    <a:lnTo>
                      <a:pt x="124" y="775"/>
                    </a:lnTo>
                    <a:lnTo>
                      <a:pt x="124" y="775"/>
                    </a:lnTo>
                    <a:cubicBezTo>
                      <a:pt x="124" y="743"/>
                      <a:pt x="124" y="743"/>
                      <a:pt x="124" y="743"/>
                    </a:cubicBezTo>
                    <a:lnTo>
                      <a:pt x="124" y="743"/>
                    </a:lnTo>
                    <a:cubicBezTo>
                      <a:pt x="154" y="743"/>
                      <a:pt x="154" y="743"/>
                      <a:pt x="154" y="775"/>
                    </a:cubicBezTo>
                    <a:cubicBezTo>
                      <a:pt x="154" y="775"/>
                      <a:pt x="154" y="775"/>
                      <a:pt x="154" y="805"/>
                    </a:cubicBezTo>
                    <a:lnTo>
                      <a:pt x="154" y="805"/>
                    </a:lnTo>
                    <a:lnTo>
                      <a:pt x="154" y="805"/>
                    </a:lnTo>
                    <a:lnTo>
                      <a:pt x="154" y="805"/>
                    </a:lnTo>
                    <a:cubicBezTo>
                      <a:pt x="154" y="805"/>
                      <a:pt x="154" y="805"/>
                      <a:pt x="185" y="805"/>
                    </a:cubicBezTo>
                    <a:lnTo>
                      <a:pt x="185" y="836"/>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7" name="Freeform 9"/>
              <p:cNvSpPr>
                <a:spLocks noChangeArrowheads="1"/>
              </p:cNvSpPr>
              <p:nvPr/>
            </p:nvSpPr>
            <p:spPr bwMode="auto">
              <a:xfrm>
                <a:off x="4706938" y="2070100"/>
                <a:ext cx="66675" cy="44450"/>
              </a:xfrm>
              <a:custGeom>
                <a:avLst/>
                <a:gdLst>
                  <a:gd name="T0" fmla="*/ 186 w 187"/>
                  <a:gd name="T1" fmla="*/ 0 h 125"/>
                  <a:gd name="T2" fmla="*/ 186 w 187"/>
                  <a:gd name="T3" fmla="*/ 0 h 125"/>
                  <a:gd name="T4" fmla="*/ 186 w 187"/>
                  <a:gd name="T5" fmla="*/ 0 h 125"/>
                  <a:gd name="T6" fmla="*/ 154 w 187"/>
                  <a:gd name="T7" fmla="*/ 31 h 125"/>
                  <a:gd name="T8" fmla="*/ 124 w 187"/>
                  <a:gd name="T9" fmla="*/ 93 h 125"/>
                  <a:gd name="T10" fmla="*/ 93 w 187"/>
                  <a:gd name="T11" fmla="*/ 63 h 125"/>
                  <a:gd name="T12" fmla="*/ 93 w 187"/>
                  <a:gd name="T13" fmla="*/ 63 h 125"/>
                  <a:gd name="T14" fmla="*/ 93 w 187"/>
                  <a:gd name="T15" fmla="*/ 63 h 125"/>
                  <a:gd name="T16" fmla="*/ 93 w 187"/>
                  <a:gd name="T17" fmla="*/ 93 h 125"/>
                  <a:gd name="T18" fmla="*/ 93 w 187"/>
                  <a:gd name="T19" fmla="*/ 93 h 125"/>
                  <a:gd name="T20" fmla="*/ 62 w 187"/>
                  <a:gd name="T21" fmla="*/ 93 h 125"/>
                  <a:gd name="T22" fmla="*/ 62 w 187"/>
                  <a:gd name="T23" fmla="*/ 93 h 125"/>
                  <a:gd name="T24" fmla="*/ 30 w 187"/>
                  <a:gd name="T25" fmla="*/ 93 h 125"/>
                  <a:gd name="T26" fmla="*/ 30 w 187"/>
                  <a:gd name="T27" fmla="*/ 93 h 125"/>
                  <a:gd name="T28" fmla="*/ 30 w 187"/>
                  <a:gd name="T29" fmla="*/ 93 h 125"/>
                  <a:gd name="T30" fmla="*/ 0 w 187"/>
                  <a:gd name="T31" fmla="*/ 93 h 125"/>
                  <a:gd name="T32" fmla="*/ 0 w 187"/>
                  <a:gd name="T33" fmla="*/ 124 h 125"/>
                  <a:gd name="T34" fmla="*/ 0 w 187"/>
                  <a:gd name="T35" fmla="*/ 124 h 125"/>
                  <a:gd name="T36" fmla="*/ 62 w 187"/>
                  <a:gd name="T37" fmla="*/ 124 h 125"/>
                  <a:gd name="T38" fmla="*/ 93 w 187"/>
                  <a:gd name="T39" fmla="*/ 124 h 125"/>
                  <a:gd name="T40" fmla="*/ 124 w 187"/>
                  <a:gd name="T41" fmla="*/ 124 h 125"/>
                  <a:gd name="T42" fmla="*/ 154 w 187"/>
                  <a:gd name="T43" fmla="*/ 93 h 125"/>
                  <a:gd name="T44" fmla="*/ 154 w 187"/>
                  <a:gd name="T45" fmla="*/ 93 h 125"/>
                  <a:gd name="T46" fmla="*/ 154 w 187"/>
                  <a:gd name="T47" fmla="*/ 63 h 125"/>
                  <a:gd name="T48" fmla="*/ 154 w 187"/>
                  <a:gd name="T49" fmla="*/ 63 h 125"/>
                  <a:gd name="T50" fmla="*/ 186 w 187"/>
                  <a:gd name="T51" fmla="*/ 31 h 125"/>
                  <a:gd name="T52" fmla="*/ 186 w 187"/>
                  <a:gd name="T53" fmla="*/ 31 h 125"/>
                  <a:gd name="T54" fmla="*/ 186 w 187"/>
                  <a:gd name="T55" fmla="*/ 31 h 125"/>
                  <a:gd name="T56" fmla="*/ 186 w 187"/>
                  <a:gd name="T57" fmla="*/ 31 h 125"/>
                  <a:gd name="T58" fmla="*/ 186 w 187"/>
                  <a:gd name="T5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7" h="125">
                    <a:moveTo>
                      <a:pt x="186" y="0"/>
                    </a:moveTo>
                    <a:lnTo>
                      <a:pt x="186" y="0"/>
                    </a:lnTo>
                    <a:lnTo>
                      <a:pt x="186" y="0"/>
                    </a:lnTo>
                    <a:cubicBezTo>
                      <a:pt x="154" y="31"/>
                      <a:pt x="154" y="31"/>
                      <a:pt x="154" y="31"/>
                    </a:cubicBezTo>
                    <a:cubicBezTo>
                      <a:pt x="154" y="63"/>
                      <a:pt x="124" y="93"/>
                      <a:pt x="124" y="93"/>
                    </a:cubicBezTo>
                    <a:cubicBezTo>
                      <a:pt x="124" y="93"/>
                      <a:pt x="93" y="93"/>
                      <a:pt x="93" y="63"/>
                    </a:cubicBezTo>
                    <a:lnTo>
                      <a:pt x="93" y="63"/>
                    </a:lnTo>
                    <a:lnTo>
                      <a:pt x="93" y="63"/>
                    </a:lnTo>
                    <a:cubicBezTo>
                      <a:pt x="93" y="93"/>
                      <a:pt x="93" y="93"/>
                      <a:pt x="93" y="93"/>
                    </a:cubicBezTo>
                    <a:lnTo>
                      <a:pt x="93" y="93"/>
                    </a:lnTo>
                    <a:cubicBezTo>
                      <a:pt x="62" y="93"/>
                      <a:pt x="62" y="93"/>
                      <a:pt x="62" y="93"/>
                    </a:cubicBezTo>
                    <a:lnTo>
                      <a:pt x="62" y="93"/>
                    </a:lnTo>
                    <a:cubicBezTo>
                      <a:pt x="30" y="93"/>
                      <a:pt x="30" y="93"/>
                      <a:pt x="30" y="93"/>
                    </a:cubicBezTo>
                    <a:lnTo>
                      <a:pt x="30" y="93"/>
                    </a:lnTo>
                    <a:lnTo>
                      <a:pt x="30" y="93"/>
                    </a:lnTo>
                    <a:cubicBezTo>
                      <a:pt x="0" y="93"/>
                      <a:pt x="0" y="93"/>
                      <a:pt x="0" y="93"/>
                    </a:cubicBezTo>
                    <a:lnTo>
                      <a:pt x="0" y="124"/>
                    </a:lnTo>
                    <a:lnTo>
                      <a:pt x="0" y="124"/>
                    </a:lnTo>
                    <a:cubicBezTo>
                      <a:pt x="0" y="124"/>
                      <a:pt x="30" y="124"/>
                      <a:pt x="62" y="124"/>
                    </a:cubicBezTo>
                    <a:cubicBezTo>
                      <a:pt x="62" y="124"/>
                      <a:pt x="62" y="124"/>
                      <a:pt x="93" y="124"/>
                    </a:cubicBezTo>
                    <a:lnTo>
                      <a:pt x="124" y="124"/>
                    </a:lnTo>
                    <a:cubicBezTo>
                      <a:pt x="124" y="124"/>
                      <a:pt x="124" y="93"/>
                      <a:pt x="154" y="93"/>
                    </a:cubicBezTo>
                    <a:lnTo>
                      <a:pt x="154" y="93"/>
                    </a:lnTo>
                    <a:cubicBezTo>
                      <a:pt x="154" y="63"/>
                      <a:pt x="154" y="63"/>
                      <a:pt x="154" y="63"/>
                    </a:cubicBezTo>
                    <a:lnTo>
                      <a:pt x="154" y="63"/>
                    </a:lnTo>
                    <a:cubicBezTo>
                      <a:pt x="154" y="63"/>
                      <a:pt x="154" y="31"/>
                      <a:pt x="186" y="31"/>
                    </a:cubicBezTo>
                    <a:lnTo>
                      <a:pt x="186" y="31"/>
                    </a:lnTo>
                    <a:lnTo>
                      <a:pt x="186" y="31"/>
                    </a:lnTo>
                    <a:lnTo>
                      <a:pt x="186" y="31"/>
                    </a:lnTo>
                    <a:cubicBezTo>
                      <a:pt x="186" y="31"/>
                      <a:pt x="186" y="31"/>
                      <a:pt x="186"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8" name="Freeform 10"/>
              <p:cNvSpPr>
                <a:spLocks noChangeArrowheads="1"/>
              </p:cNvSpPr>
              <p:nvPr/>
            </p:nvSpPr>
            <p:spPr bwMode="auto">
              <a:xfrm>
                <a:off x="4360863" y="1925638"/>
                <a:ext cx="401637" cy="334962"/>
              </a:xfrm>
              <a:custGeom>
                <a:avLst/>
                <a:gdLst>
                  <a:gd name="T0" fmla="*/ 465 w 1116"/>
                  <a:gd name="T1" fmla="*/ 867 h 930"/>
                  <a:gd name="T2" fmla="*/ 527 w 1116"/>
                  <a:gd name="T3" fmla="*/ 867 h 930"/>
                  <a:gd name="T4" fmla="*/ 589 w 1116"/>
                  <a:gd name="T5" fmla="*/ 898 h 930"/>
                  <a:gd name="T6" fmla="*/ 651 w 1116"/>
                  <a:gd name="T7" fmla="*/ 929 h 930"/>
                  <a:gd name="T8" fmla="*/ 713 w 1116"/>
                  <a:gd name="T9" fmla="*/ 867 h 930"/>
                  <a:gd name="T10" fmla="*/ 806 w 1116"/>
                  <a:gd name="T11" fmla="*/ 805 h 930"/>
                  <a:gd name="T12" fmla="*/ 837 w 1116"/>
                  <a:gd name="T13" fmla="*/ 805 h 930"/>
                  <a:gd name="T14" fmla="*/ 930 w 1116"/>
                  <a:gd name="T15" fmla="*/ 774 h 930"/>
                  <a:gd name="T16" fmla="*/ 930 w 1116"/>
                  <a:gd name="T17" fmla="*/ 774 h 930"/>
                  <a:gd name="T18" fmla="*/ 1023 w 1116"/>
                  <a:gd name="T19" fmla="*/ 743 h 930"/>
                  <a:gd name="T20" fmla="*/ 1115 w 1116"/>
                  <a:gd name="T21" fmla="*/ 589 h 930"/>
                  <a:gd name="T22" fmla="*/ 1023 w 1116"/>
                  <a:gd name="T23" fmla="*/ 589 h 930"/>
                  <a:gd name="T24" fmla="*/ 899 w 1116"/>
                  <a:gd name="T25" fmla="*/ 526 h 930"/>
                  <a:gd name="T26" fmla="*/ 899 w 1116"/>
                  <a:gd name="T27" fmla="*/ 495 h 930"/>
                  <a:gd name="T28" fmla="*/ 899 w 1116"/>
                  <a:gd name="T29" fmla="*/ 465 h 930"/>
                  <a:gd name="T30" fmla="*/ 867 w 1116"/>
                  <a:gd name="T31" fmla="*/ 465 h 930"/>
                  <a:gd name="T32" fmla="*/ 806 w 1116"/>
                  <a:gd name="T33" fmla="*/ 372 h 930"/>
                  <a:gd name="T34" fmla="*/ 806 w 1116"/>
                  <a:gd name="T35" fmla="*/ 309 h 930"/>
                  <a:gd name="T36" fmla="*/ 775 w 1116"/>
                  <a:gd name="T37" fmla="*/ 278 h 930"/>
                  <a:gd name="T38" fmla="*/ 713 w 1116"/>
                  <a:gd name="T39" fmla="*/ 217 h 930"/>
                  <a:gd name="T40" fmla="*/ 682 w 1116"/>
                  <a:gd name="T41" fmla="*/ 185 h 930"/>
                  <a:gd name="T42" fmla="*/ 651 w 1116"/>
                  <a:gd name="T43" fmla="*/ 185 h 930"/>
                  <a:gd name="T44" fmla="*/ 651 w 1116"/>
                  <a:gd name="T45" fmla="*/ 185 h 930"/>
                  <a:gd name="T46" fmla="*/ 527 w 1116"/>
                  <a:gd name="T47" fmla="*/ 185 h 930"/>
                  <a:gd name="T48" fmla="*/ 403 w 1116"/>
                  <a:gd name="T49" fmla="*/ 61 h 930"/>
                  <a:gd name="T50" fmla="*/ 371 w 1116"/>
                  <a:gd name="T51" fmla="*/ 30 h 930"/>
                  <a:gd name="T52" fmla="*/ 310 w 1116"/>
                  <a:gd name="T53" fmla="*/ 30 h 930"/>
                  <a:gd name="T54" fmla="*/ 278 w 1116"/>
                  <a:gd name="T55" fmla="*/ 0 h 930"/>
                  <a:gd name="T56" fmla="*/ 217 w 1116"/>
                  <a:gd name="T57" fmla="*/ 30 h 930"/>
                  <a:gd name="T58" fmla="*/ 186 w 1116"/>
                  <a:gd name="T59" fmla="*/ 0 h 930"/>
                  <a:gd name="T60" fmla="*/ 186 w 1116"/>
                  <a:gd name="T61" fmla="*/ 30 h 930"/>
                  <a:gd name="T62" fmla="*/ 186 w 1116"/>
                  <a:gd name="T63" fmla="*/ 30 h 930"/>
                  <a:gd name="T64" fmla="*/ 124 w 1116"/>
                  <a:gd name="T65" fmla="*/ 124 h 930"/>
                  <a:gd name="T66" fmla="*/ 93 w 1116"/>
                  <a:gd name="T67" fmla="*/ 124 h 930"/>
                  <a:gd name="T68" fmla="*/ 31 w 1116"/>
                  <a:gd name="T69" fmla="*/ 185 h 930"/>
                  <a:gd name="T70" fmla="*/ 31 w 1116"/>
                  <a:gd name="T71" fmla="*/ 154 h 930"/>
                  <a:gd name="T72" fmla="*/ 31 w 1116"/>
                  <a:gd name="T73" fmla="*/ 217 h 930"/>
                  <a:gd name="T74" fmla="*/ 124 w 1116"/>
                  <a:gd name="T75" fmla="*/ 372 h 930"/>
                  <a:gd name="T76" fmla="*/ 155 w 1116"/>
                  <a:gd name="T77" fmla="*/ 465 h 930"/>
                  <a:gd name="T78" fmla="*/ 217 w 1116"/>
                  <a:gd name="T79" fmla="*/ 526 h 930"/>
                  <a:gd name="T80" fmla="*/ 248 w 1116"/>
                  <a:gd name="T81" fmla="*/ 589 h 930"/>
                  <a:gd name="T82" fmla="*/ 371 w 1116"/>
                  <a:gd name="T83" fmla="*/ 805 h 930"/>
                  <a:gd name="T84" fmla="*/ 434 w 1116"/>
                  <a:gd name="T85" fmla="*/ 898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16" h="930">
                    <a:moveTo>
                      <a:pt x="465" y="867"/>
                    </a:moveTo>
                    <a:lnTo>
                      <a:pt x="465" y="867"/>
                    </a:lnTo>
                    <a:lnTo>
                      <a:pt x="465" y="867"/>
                    </a:lnTo>
                    <a:cubicBezTo>
                      <a:pt x="495" y="867"/>
                      <a:pt x="495" y="867"/>
                      <a:pt x="495" y="867"/>
                    </a:cubicBezTo>
                    <a:lnTo>
                      <a:pt x="495" y="867"/>
                    </a:lnTo>
                    <a:cubicBezTo>
                      <a:pt x="527" y="867"/>
                      <a:pt x="527" y="867"/>
                      <a:pt x="527" y="867"/>
                    </a:cubicBezTo>
                    <a:lnTo>
                      <a:pt x="527" y="867"/>
                    </a:lnTo>
                    <a:cubicBezTo>
                      <a:pt x="558" y="867"/>
                      <a:pt x="558" y="867"/>
                      <a:pt x="558" y="898"/>
                    </a:cubicBezTo>
                    <a:cubicBezTo>
                      <a:pt x="589" y="898"/>
                      <a:pt x="589" y="898"/>
                      <a:pt x="589" y="898"/>
                    </a:cubicBezTo>
                    <a:cubicBezTo>
                      <a:pt x="619" y="898"/>
                      <a:pt x="619" y="929"/>
                      <a:pt x="651" y="929"/>
                    </a:cubicBezTo>
                    <a:lnTo>
                      <a:pt x="651" y="929"/>
                    </a:lnTo>
                    <a:lnTo>
                      <a:pt x="651" y="929"/>
                    </a:lnTo>
                    <a:lnTo>
                      <a:pt x="651" y="929"/>
                    </a:lnTo>
                    <a:cubicBezTo>
                      <a:pt x="651" y="898"/>
                      <a:pt x="651" y="898"/>
                      <a:pt x="651" y="898"/>
                    </a:cubicBezTo>
                    <a:cubicBezTo>
                      <a:pt x="682" y="898"/>
                      <a:pt x="682" y="867"/>
                      <a:pt x="713" y="867"/>
                    </a:cubicBezTo>
                    <a:lnTo>
                      <a:pt x="743" y="837"/>
                    </a:lnTo>
                    <a:cubicBezTo>
                      <a:pt x="775" y="805"/>
                      <a:pt x="775" y="805"/>
                      <a:pt x="775" y="805"/>
                    </a:cubicBezTo>
                    <a:cubicBezTo>
                      <a:pt x="775" y="805"/>
                      <a:pt x="775" y="805"/>
                      <a:pt x="806" y="805"/>
                    </a:cubicBezTo>
                    <a:lnTo>
                      <a:pt x="806" y="805"/>
                    </a:lnTo>
                    <a:lnTo>
                      <a:pt x="806" y="805"/>
                    </a:lnTo>
                    <a:lnTo>
                      <a:pt x="837" y="805"/>
                    </a:lnTo>
                    <a:cubicBezTo>
                      <a:pt x="837" y="805"/>
                      <a:pt x="867" y="805"/>
                      <a:pt x="867" y="774"/>
                    </a:cubicBezTo>
                    <a:cubicBezTo>
                      <a:pt x="867" y="774"/>
                      <a:pt x="899" y="774"/>
                      <a:pt x="930" y="774"/>
                    </a:cubicBezTo>
                    <a:lnTo>
                      <a:pt x="930" y="774"/>
                    </a:lnTo>
                    <a:lnTo>
                      <a:pt x="930" y="774"/>
                    </a:lnTo>
                    <a:lnTo>
                      <a:pt x="930" y="774"/>
                    </a:lnTo>
                    <a:lnTo>
                      <a:pt x="930" y="774"/>
                    </a:lnTo>
                    <a:lnTo>
                      <a:pt x="930" y="774"/>
                    </a:lnTo>
                    <a:cubicBezTo>
                      <a:pt x="930" y="774"/>
                      <a:pt x="961" y="774"/>
                      <a:pt x="961" y="743"/>
                    </a:cubicBezTo>
                    <a:cubicBezTo>
                      <a:pt x="991" y="743"/>
                      <a:pt x="1023" y="743"/>
                      <a:pt x="1023" y="743"/>
                    </a:cubicBezTo>
                    <a:cubicBezTo>
                      <a:pt x="1023" y="713"/>
                      <a:pt x="1054" y="713"/>
                      <a:pt x="1085" y="713"/>
                    </a:cubicBezTo>
                    <a:cubicBezTo>
                      <a:pt x="1115" y="589"/>
                      <a:pt x="1115" y="589"/>
                      <a:pt x="1115" y="589"/>
                    </a:cubicBezTo>
                    <a:lnTo>
                      <a:pt x="1115" y="589"/>
                    </a:lnTo>
                    <a:cubicBezTo>
                      <a:pt x="1115" y="589"/>
                      <a:pt x="1115" y="589"/>
                      <a:pt x="1085" y="589"/>
                    </a:cubicBezTo>
                    <a:cubicBezTo>
                      <a:pt x="1085" y="589"/>
                      <a:pt x="1054" y="589"/>
                      <a:pt x="1023" y="589"/>
                    </a:cubicBezTo>
                    <a:lnTo>
                      <a:pt x="1023" y="589"/>
                    </a:lnTo>
                    <a:cubicBezTo>
                      <a:pt x="991" y="589"/>
                      <a:pt x="961" y="589"/>
                      <a:pt x="961" y="589"/>
                    </a:cubicBezTo>
                    <a:lnTo>
                      <a:pt x="961" y="589"/>
                    </a:lnTo>
                    <a:cubicBezTo>
                      <a:pt x="930" y="589"/>
                      <a:pt x="930" y="557"/>
                      <a:pt x="899" y="526"/>
                    </a:cubicBezTo>
                    <a:lnTo>
                      <a:pt x="899" y="526"/>
                    </a:lnTo>
                    <a:lnTo>
                      <a:pt x="899" y="526"/>
                    </a:lnTo>
                    <a:cubicBezTo>
                      <a:pt x="899" y="495"/>
                      <a:pt x="899" y="495"/>
                      <a:pt x="899" y="495"/>
                    </a:cubicBezTo>
                    <a:lnTo>
                      <a:pt x="899" y="495"/>
                    </a:lnTo>
                    <a:lnTo>
                      <a:pt x="899" y="495"/>
                    </a:lnTo>
                    <a:cubicBezTo>
                      <a:pt x="899" y="495"/>
                      <a:pt x="899" y="495"/>
                      <a:pt x="899" y="465"/>
                    </a:cubicBezTo>
                    <a:lnTo>
                      <a:pt x="899" y="465"/>
                    </a:lnTo>
                    <a:cubicBezTo>
                      <a:pt x="899" y="465"/>
                      <a:pt x="899" y="465"/>
                      <a:pt x="899" y="433"/>
                    </a:cubicBezTo>
                    <a:lnTo>
                      <a:pt x="867" y="465"/>
                    </a:lnTo>
                    <a:lnTo>
                      <a:pt x="867" y="465"/>
                    </a:lnTo>
                    <a:cubicBezTo>
                      <a:pt x="867" y="465"/>
                      <a:pt x="867" y="433"/>
                      <a:pt x="837" y="402"/>
                    </a:cubicBezTo>
                    <a:lnTo>
                      <a:pt x="806" y="372"/>
                    </a:lnTo>
                    <a:cubicBezTo>
                      <a:pt x="806" y="372"/>
                      <a:pt x="806" y="372"/>
                      <a:pt x="806" y="341"/>
                    </a:cubicBezTo>
                    <a:lnTo>
                      <a:pt x="806" y="341"/>
                    </a:lnTo>
                    <a:cubicBezTo>
                      <a:pt x="806" y="309"/>
                      <a:pt x="806" y="309"/>
                      <a:pt x="806" y="309"/>
                    </a:cubicBezTo>
                    <a:lnTo>
                      <a:pt x="806" y="309"/>
                    </a:lnTo>
                    <a:lnTo>
                      <a:pt x="806" y="309"/>
                    </a:lnTo>
                    <a:cubicBezTo>
                      <a:pt x="806" y="278"/>
                      <a:pt x="775" y="278"/>
                      <a:pt x="775" y="278"/>
                    </a:cubicBezTo>
                    <a:cubicBezTo>
                      <a:pt x="775" y="278"/>
                      <a:pt x="743" y="248"/>
                      <a:pt x="743" y="217"/>
                    </a:cubicBezTo>
                    <a:cubicBezTo>
                      <a:pt x="713" y="217"/>
                      <a:pt x="713" y="217"/>
                      <a:pt x="713" y="217"/>
                    </a:cubicBezTo>
                    <a:lnTo>
                      <a:pt x="713" y="217"/>
                    </a:lnTo>
                    <a:lnTo>
                      <a:pt x="713" y="217"/>
                    </a:lnTo>
                    <a:cubicBezTo>
                      <a:pt x="682" y="217"/>
                      <a:pt x="682" y="217"/>
                      <a:pt x="682" y="185"/>
                    </a:cubicBezTo>
                    <a:lnTo>
                      <a:pt x="682" y="185"/>
                    </a:lnTo>
                    <a:cubicBezTo>
                      <a:pt x="651" y="185"/>
                      <a:pt x="651" y="185"/>
                      <a:pt x="651" y="185"/>
                    </a:cubicBezTo>
                    <a:lnTo>
                      <a:pt x="651" y="185"/>
                    </a:lnTo>
                    <a:lnTo>
                      <a:pt x="651" y="185"/>
                    </a:lnTo>
                    <a:lnTo>
                      <a:pt x="651" y="185"/>
                    </a:lnTo>
                    <a:lnTo>
                      <a:pt x="651" y="185"/>
                    </a:lnTo>
                    <a:lnTo>
                      <a:pt x="651" y="185"/>
                    </a:lnTo>
                    <a:cubicBezTo>
                      <a:pt x="619" y="185"/>
                      <a:pt x="619" y="185"/>
                      <a:pt x="619" y="185"/>
                    </a:cubicBezTo>
                    <a:lnTo>
                      <a:pt x="619" y="185"/>
                    </a:lnTo>
                    <a:cubicBezTo>
                      <a:pt x="589" y="185"/>
                      <a:pt x="558" y="185"/>
                      <a:pt x="527" y="185"/>
                    </a:cubicBezTo>
                    <a:cubicBezTo>
                      <a:pt x="495" y="154"/>
                      <a:pt x="465" y="124"/>
                      <a:pt x="465" y="93"/>
                    </a:cubicBezTo>
                    <a:cubicBezTo>
                      <a:pt x="434" y="93"/>
                      <a:pt x="434" y="93"/>
                      <a:pt x="434" y="93"/>
                    </a:cubicBezTo>
                    <a:lnTo>
                      <a:pt x="403" y="61"/>
                    </a:lnTo>
                    <a:lnTo>
                      <a:pt x="371" y="30"/>
                    </a:lnTo>
                    <a:lnTo>
                      <a:pt x="371" y="30"/>
                    </a:lnTo>
                    <a:lnTo>
                      <a:pt x="371" y="30"/>
                    </a:lnTo>
                    <a:cubicBezTo>
                      <a:pt x="371" y="30"/>
                      <a:pt x="371" y="30"/>
                      <a:pt x="341" y="30"/>
                    </a:cubicBezTo>
                    <a:lnTo>
                      <a:pt x="341" y="30"/>
                    </a:lnTo>
                    <a:cubicBezTo>
                      <a:pt x="341" y="30"/>
                      <a:pt x="341" y="30"/>
                      <a:pt x="310" y="30"/>
                    </a:cubicBezTo>
                    <a:cubicBezTo>
                      <a:pt x="310" y="30"/>
                      <a:pt x="310" y="30"/>
                      <a:pt x="310" y="0"/>
                    </a:cubicBezTo>
                    <a:cubicBezTo>
                      <a:pt x="310" y="0"/>
                      <a:pt x="310" y="0"/>
                      <a:pt x="278" y="0"/>
                    </a:cubicBezTo>
                    <a:lnTo>
                      <a:pt x="278" y="0"/>
                    </a:lnTo>
                    <a:cubicBezTo>
                      <a:pt x="248" y="0"/>
                      <a:pt x="248" y="0"/>
                      <a:pt x="248" y="0"/>
                    </a:cubicBezTo>
                    <a:lnTo>
                      <a:pt x="217" y="0"/>
                    </a:lnTo>
                    <a:cubicBezTo>
                      <a:pt x="217" y="30"/>
                      <a:pt x="217" y="30"/>
                      <a:pt x="217" y="30"/>
                    </a:cubicBezTo>
                    <a:cubicBezTo>
                      <a:pt x="217" y="0"/>
                      <a:pt x="217" y="0"/>
                      <a:pt x="217" y="0"/>
                    </a:cubicBezTo>
                    <a:lnTo>
                      <a:pt x="217" y="0"/>
                    </a:lnTo>
                    <a:cubicBezTo>
                      <a:pt x="186" y="0"/>
                      <a:pt x="186" y="0"/>
                      <a:pt x="186" y="0"/>
                    </a:cubicBezTo>
                    <a:lnTo>
                      <a:pt x="186" y="0"/>
                    </a:lnTo>
                    <a:cubicBezTo>
                      <a:pt x="186" y="0"/>
                      <a:pt x="186" y="0"/>
                      <a:pt x="155" y="0"/>
                    </a:cubicBezTo>
                    <a:cubicBezTo>
                      <a:pt x="186" y="0"/>
                      <a:pt x="186" y="30"/>
                      <a:pt x="186" y="30"/>
                    </a:cubicBezTo>
                    <a:lnTo>
                      <a:pt x="186" y="30"/>
                    </a:lnTo>
                    <a:lnTo>
                      <a:pt x="186" y="30"/>
                    </a:lnTo>
                    <a:lnTo>
                      <a:pt x="186" y="30"/>
                    </a:lnTo>
                    <a:cubicBezTo>
                      <a:pt x="186" y="61"/>
                      <a:pt x="186" y="93"/>
                      <a:pt x="155" y="93"/>
                    </a:cubicBezTo>
                    <a:lnTo>
                      <a:pt x="155" y="93"/>
                    </a:lnTo>
                    <a:cubicBezTo>
                      <a:pt x="155" y="124"/>
                      <a:pt x="124" y="124"/>
                      <a:pt x="124" y="124"/>
                    </a:cubicBezTo>
                    <a:lnTo>
                      <a:pt x="124" y="124"/>
                    </a:lnTo>
                    <a:lnTo>
                      <a:pt x="124" y="124"/>
                    </a:lnTo>
                    <a:lnTo>
                      <a:pt x="93" y="124"/>
                    </a:lnTo>
                    <a:cubicBezTo>
                      <a:pt x="93" y="154"/>
                      <a:pt x="93" y="154"/>
                      <a:pt x="62" y="154"/>
                    </a:cubicBezTo>
                    <a:lnTo>
                      <a:pt x="62" y="154"/>
                    </a:lnTo>
                    <a:cubicBezTo>
                      <a:pt x="62" y="185"/>
                      <a:pt x="62" y="185"/>
                      <a:pt x="31" y="185"/>
                    </a:cubicBezTo>
                    <a:lnTo>
                      <a:pt x="31" y="185"/>
                    </a:lnTo>
                    <a:lnTo>
                      <a:pt x="31" y="185"/>
                    </a:lnTo>
                    <a:lnTo>
                      <a:pt x="31" y="154"/>
                    </a:lnTo>
                    <a:lnTo>
                      <a:pt x="0" y="154"/>
                    </a:lnTo>
                    <a:cubicBezTo>
                      <a:pt x="0" y="185"/>
                      <a:pt x="0" y="185"/>
                      <a:pt x="0" y="185"/>
                    </a:cubicBezTo>
                    <a:cubicBezTo>
                      <a:pt x="31" y="185"/>
                      <a:pt x="31" y="217"/>
                      <a:pt x="31" y="217"/>
                    </a:cubicBezTo>
                    <a:cubicBezTo>
                      <a:pt x="62" y="248"/>
                      <a:pt x="62" y="278"/>
                      <a:pt x="93" y="309"/>
                    </a:cubicBezTo>
                    <a:cubicBezTo>
                      <a:pt x="93" y="341"/>
                      <a:pt x="93" y="341"/>
                      <a:pt x="93" y="341"/>
                    </a:cubicBezTo>
                    <a:cubicBezTo>
                      <a:pt x="93" y="341"/>
                      <a:pt x="124" y="341"/>
                      <a:pt x="124" y="372"/>
                    </a:cubicBezTo>
                    <a:cubicBezTo>
                      <a:pt x="124" y="372"/>
                      <a:pt x="155" y="402"/>
                      <a:pt x="155" y="433"/>
                    </a:cubicBezTo>
                    <a:lnTo>
                      <a:pt x="155" y="433"/>
                    </a:lnTo>
                    <a:cubicBezTo>
                      <a:pt x="155" y="433"/>
                      <a:pt x="155" y="433"/>
                      <a:pt x="155" y="465"/>
                    </a:cubicBezTo>
                    <a:cubicBezTo>
                      <a:pt x="186" y="465"/>
                      <a:pt x="186" y="465"/>
                      <a:pt x="186" y="465"/>
                    </a:cubicBezTo>
                    <a:cubicBezTo>
                      <a:pt x="186" y="465"/>
                      <a:pt x="217" y="465"/>
                      <a:pt x="217" y="495"/>
                    </a:cubicBezTo>
                    <a:cubicBezTo>
                      <a:pt x="217" y="495"/>
                      <a:pt x="217" y="495"/>
                      <a:pt x="217" y="526"/>
                    </a:cubicBezTo>
                    <a:cubicBezTo>
                      <a:pt x="248" y="526"/>
                      <a:pt x="248" y="526"/>
                      <a:pt x="248" y="526"/>
                    </a:cubicBezTo>
                    <a:cubicBezTo>
                      <a:pt x="248" y="557"/>
                      <a:pt x="248" y="589"/>
                      <a:pt x="248" y="589"/>
                    </a:cubicBezTo>
                    <a:lnTo>
                      <a:pt x="248" y="589"/>
                    </a:lnTo>
                    <a:cubicBezTo>
                      <a:pt x="248" y="619"/>
                      <a:pt x="248" y="650"/>
                      <a:pt x="248" y="650"/>
                    </a:cubicBezTo>
                    <a:cubicBezTo>
                      <a:pt x="278" y="681"/>
                      <a:pt x="310" y="713"/>
                      <a:pt x="310" y="713"/>
                    </a:cubicBezTo>
                    <a:cubicBezTo>
                      <a:pt x="341" y="713"/>
                      <a:pt x="341" y="743"/>
                      <a:pt x="371" y="805"/>
                    </a:cubicBezTo>
                    <a:cubicBezTo>
                      <a:pt x="371" y="837"/>
                      <a:pt x="371" y="837"/>
                      <a:pt x="403" y="867"/>
                    </a:cubicBezTo>
                    <a:cubicBezTo>
                      <a:pt x="403" y="867"/>
                      <a:pt x="434" y="867"/>
                      <a:pt x="434" y="898"/>
                    </a:cubicBezTo>
                    <a:lnTo>
                      <a:pt x="434" y="898"/>
                    </a:lnTo>
                    <a:cubicBezTo>
                      <a:pt x="434" y="867"/>
                      <a:pt x="434" y="867"/>
                      <a:pt x="465" y="867"/>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79" name="Freeform 11"/>
              <p:cNvSpPr>
                <a:spLocks noChangeArrowheads="1"/>
              </p:cNvSpPr>
              <p:nvPr/>
            </p:nvSpPr>
            <p:spPr bwMode="auto">
              <a:xfrm>
                <a:off x="4338638" y="2327275"/>
                <a:ext cx="257175" cy="234950"/>
              </a:xfrm>
              <a:custGeom>
                <a:avLst/>
                <a:gdLst>
                  <a:gd name="T0" fmla="*/ 465 w 714"/>
                  <a:gd name="T1" fmla="*/ 218 h 652"/>
                  <a:gd name="T2" fmla="*/ 403 w 714"/>
                  <a:gd name="T3" fmla="*/ 186 h 652"/>
                  <a:gd name="T4" fmla="*/ 403 w 714"/>
                  <a:gd name="T5" fmla="*/ 155 h 652"/>
                  <a:gd name="T6" fmla="*/ 433 w 714"/>
                  <a:gd name="T7" fmla="*/ 94 h 652"/>
                  <a:gd name="T8" fmla="*/ 403 w 714"/>
                  <a:gd name="T9" fmla="*/ 62 h 652"/>
                  <a:gd name="T10" fmla="*/ 372 w 714"/>
                  <a:gd name="T11" fmla="*/ 31 h 652"/>
                  <a:gd name="T12" fmla="*/ 310 w 714"/>
                  <a:gd name="T13" fmla="*/ 0 h 652"/>
                  <a:gd name="T14" fmla="*/ 248 w 714"/>
                  <a:gd name="T15" fmla="*/ 0 h 652"/>
                  <a:gd name="T16" fmla="*/ 248 w 714"/>
                  <a:gd name="T17" fmla="*/ 0 h 652"/>
                  <a:gd name="T18" fmla="*/ 217 w 714"/>
                  <a:gd name="T19" fmla="*/ 0 h 652"/>
                  <a:gd name="T20" fmla="*/ 217 w 714"/>
                  <a:gd name="T21" fmla="*/ 0 h 652"/>
                  <a:gd name="T22" fmla="*/ 217 w 714"/>
                  <a:gd name="T23" fmla="*/ 31 h 652"/>
                  <a:gd name="T24" fmla="*/ 186 w 714"/>
                  <a:gd name="T25" fmla="*/ 0 h 652"/>
                  <a:gd name="T26" fmla="*/ 155 w 714"/>
                  <a:gd name="T27" fmla="*/ 31 h 652"/>
                  <a:gd name="T28" fmla="*/ 155 w 714"/>
                  <a:gd name="T29" fmla="*/ 62 h 652"/>
                  <a:gd name="T30" fmla="*/ 155 w 714"/>
                  <a:gd name="T31" fmla="*/ 94 h 652"/>
                  <a:gd name="T32" fmla="*/ 124 w 714"/>
                  <a:gd name="T33" fmla="*/ 124 h 652"/>
                  <a:gd name="T34" fmla="*/ 124 w 714"/>
                  <a:gd name="T35" fmla="*/ 124 h 652"/>
                  <a:gd name="T36" fmla="*/ 93 w 714"/>
                  <a:gd name="T37" fmla="*/ 155 h 652"/>
                  <a:gd name="T38" fmla="*/ 93 w 714"/>
                  <a:gd name="T39" fmla="*/ 218 h 652"/>
                  <a:gd name="T40" fmla="*/ 62 w 714"/>
                  <a:gd name="T41" fmla="*/ 248 h 652"/>
                  <a:gd name="T42" fmla="*/ 62 w 714"/>
                  <a:gd name="T43" fmla="*/ 248 h 652"/>
                  <a:gd name="T44" fmla="*/ 62 w 714"/>
                  <a:gd name="T45" fmla="*/ 248 h 652"/>
                  <a:gd name="T46" fmla="*/ 31 w 714"/>
                  <a:gd name="T47" fmla="*/ 279 h 652"/>
                  <a:gd name="T48" fmla="*/ 31 w 714"/>
                  <a:gd name="T49" fmla="*/ 279 h 652"/>
                  <a:gd name="T50" fmla="*/ 31 w 714"/>
                  <a:gd name="T51" fmla="*/ 310 h 652"/>
                  <a:gd name="T52" fmla="*/ 31 w 714"/>
                  <a:gd name="T53" fmla="*/ 372 h 652"/>
                  <a:gd name="T54" fmla="*/ 0 w 714"/>
                  <a:gd name="T55" fmla="*/ 372 h 652"/>
                  <a:gd name="T56" fmla="*/ 31 w 714"/>
                  <a:gd name="T57" fmla="*/ 403 h 652"/>
                  <a:gd name="T58" fmla="*/ 62 w 714"/>
                  <a:gd name="T59" fmla="*/ 496 h 652"/>
                  <a:gd name="T60" fmla="*/ 93 w 714"/>
                  <a:gd name="T61" fmla="*/ 527 h 652"/>
                  <a:gd name="T62" fmla="*/ 93 w 714"/>
                  <a:gd name="T63" fmla="*/ 527 h 652"/>
                  <a:gd name="T64" fmla="*/ 124 w 714"/>
                  <a:gd name="T65" fmla="*/ 558 h 652"/>
                  <a:gd name="T66" fmla="*/ 124 w 714"/>
                  <a:gd name="T67" fmla="*/ 589 h 652"/>
                  <a:gd name="T68" fmla="*/ 124 w 714"/>
                  <a:gd name="T69" fmla="*/ 589 h 652"/>
                  <a:gd name="T70" fmla="*/ 217 w 714"/>
                  <a:gd name="T71" fmla="*/ 620 h 652"/>
                  <a:gd name="T72" fmla="*/ 248 w 714"/>
                  <a:gd name="T73" fmla="*/ 651 h 652"/>
                  <a:gd name="T74" fmla="*/ 310 w 714"/>
                  <a:gd name="T75" fmla="*/ 651 h 652"/>
                  <a:gd name="T76" fmla="*/ 340 w 714"/>
                  <a:gd name="T77" fmla="*/ 620 h 652"/>
                  <a:gd name="T78" fmla="*/ 372 w 714"/>
                  <a:gd name="T79" fmla="*/ 589 h 652"/>
                  <a:gd name="T80" fmla="*/ 403 w 714"/>
                  <a:gd name="T81" fmla="*/ 620 h 652"/>
                  <a:gd name="T82" fmla="*/ 403 w 714"/>
                  <a:gd name="T83" fmla="*/ 620 h 652"/>
                  <a:gd name="T84" fmla="*/ 433 w 714"/>
                  <a:gd name="T85" fmla="*/ 589 h 652"/>
                  <a:gd name="T86" fmla="*/ 465 w 714"/>
                  <a:gd name="T87" fmla="*/ 589 h 652"/>
                  <a:gd name="T88" fmla="*/ 496 w 714"/>
                  <a:gd name="T89" fmla="*/ 589 h 652"/>
                  <a:gd name="T90" fmla="*/ 557 w 714"/>
                  <a:gd name="T91" fmla="*/ 558 h 652"/>
                  <a:gd name="T92" fmla="*/ 620 w 714"/>
                  <a:gd name="T93" fmla="*/ 558 h 652"/>
                  <a:gd name="T94" fmla="*/ 681 w 714"/>
                  <a:gd name="T95" fmla="*/ 403 h 652"/>
                  <a:gd name="T96" fmla="*/ 589 w 714"/>
                  <a:gd name="T97" fmla="*/ 372 h 652"/>
                  <a:gd name="T98" fmla="*/ 527 w 714"/>
                  <a:gd name="T99" fmla="*/ 3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14" h="652">
                    <a:moveTo>
                      <a:pt x="465" y="218"/>
                    </a:moveTo>
                    <a:lnTo>
                      <a:pt x="465" y="218"/>
                    </a:lnTo>
                    <a:cubicBezTo>
                      <a:pt x="465" y="218"/>
                      <a:pt x="465" y="218"/>
                      <a:pt x="433" y="218"/>
                    </a:cubicBezTo>
                    <a:cubicBezTo>
                      <a:pt x="433" y="218"/>
                      <a:pt x="403" y="218"/>
                      <a:pt x="403" y="186"/>
                    </a:cubicBezTo>
                    <a:lnTo>
                      <a:pt x="403" y="186"/>
                    </a:lnTo>
                    <a:lnTo>
                      <a:pt x="403" y="155"/>
                    </a:lnTo>
                    <a:lnTo>
                      <a:pt x="403" y="124"/>
                    </a:lnTo>
                    <a:cubicBezTo>
                      <a:pt x="433" y="124"/>
                      <a:pt x="433" y="124"/>
                      <a:pt x="433" y="94"/>
                    </a:cubicBezTo>
                    <a:lnTo>
                      <a:pt x="433" y="94"/>
                    </a:lnTo>
                    <a:cubicBezTo>
                      <a:pt x="433" y="94"/>
                      <a:pt x="433" y="94"/>
                      <a:pt x="403" y="62"/>
                    </a:cubicBezTo>
                    <a:cubicBezTo>
                      <a:pt x="403" y="62"/>
                      <a:pt x="403" y="62"/>
                      <a:pt x="372" y="31"/>
                    </a:cubicBezTo>
                    <a:lnTo>
                      <a:pt x="372" y="31"/>
                    </a:lnTo>
                    <a:cubicBezTo>
                      <a:pt x="340" y="0"/>
                      <a:pt x="310" y="0"/>
                      <a:pt x="310" y="0"/>
                    </a:cubicBezTo>
                    <a:lnTo>
                      <a:pt x="310" y="0"/>
                    </a:lnTo>
                    <a:cubicBezTo>
                      <a:pt x="279" y="0"/>
                      <a:pt x="279" y="0"/>
                      <a:pt x="279" y="0"/>
                    </a:cubicBezTo>
                    <a:cubicBezTo>
                      <a:pt x="279" y="0"/>
                      <a:pt x="279" y="0"/>
                      <a:pt x="248" y="0"/>
                    </a:cubicBezTo>
                    <a:lnTo>
                      <a:pt x="248" y="0"/>
                    </a:lnTo>
                    <a:lnTo>
                      <a:pt x="248" y="0"/>
                    </a:lnTo>
                    <a:cubicBezTo>
                      <a:pt x="217" y="0"/>
                      <a:pt x="217" y="0"/>
                      <a:pt x="217" y="0"/>
                    </a:cubicBezTo>
                    <a:lnTo>
                      <a:pt x="217" y="0"/>
                    </a:lnTo>
                    <a:lnTo>
                      <a:pt x="217" y="0"/>
                    </a:lnTo>
                    <a:lnTo>
                      <a:pt x="217" y="0"/>
                    </a:lnTo>
                    <a:lnTo>
                      <a:pt x="217" y="31"/>
                    </a:lnTo>
                    <a:lnTo>
                      <a:pt x="217" y="31"/>
                    </a:lnTo>
                    <a:lnTo>
                      <a:pt x="217" y="31"/>
                    </a:lnTo>
                    <a:cubicBezTo>
                      <a:pt x="186" y="31"/>
                      <a:pt x="186" y="31"/>
                      <a:pt x="186" y="0"/>
                    </a:cubicBezTo>
                    <a:cubicBezTo>
                      <a:pt x="186" y="0"/>
                      <a:pt x="186" y="0"/>
                      <a:pt x="155" y="0"/>
                    </a:cubicBezTo>
                    <a:lnTo>
                      <a:pt x="155" y="31"/>
                    </a:lnTo>
                    <a:cubicBezTo>
                      <a:pt x="155" y="31"/>
                      <a:pt x="155" y="31"/>
                      <a:pt x="155" y="62"/>
                    </a:cubicBezTo>
                    <a:lnTo>
                      <a:pt x="155" y="62"/>
                    </a:lnTo>
                    <a:lnTo>
                      <a:pt x="155" y="62"/>
                    </a:lnTo>
                    <a:cubicBezTo>
                      <a:pt x="155" y="94"/>
                      <a:pt x="155" y="94"/>
                      <a:pt x="155" y="94"/>
                    </a:cubicBezTo>
                    <a:lnTo>
                      <a:pt x="124" y="124"/>
                    </a:lnTo>
                    <a:lnTo>
                      <a:pt x="124" y="124"/>
                    </a:lnTo>
                    <a:lnTo>
                      <a:pt x="124" y="124"/>
                    </a:lnTo>
                    <a:lnTo>
                      <a:pt x="124" y="124"/>
                    </a:lnTo>
                    <a:lnTo>
                      <a:pt x="93" y="124"/>
                    </a:lnTo>
                    <a:cubicBezTo>
                      <a:pt x="93" y="124"/>
                      <a:pt x="93" y="124"/>
                      <a:pt x="93" y="155"/>
                    </a:cubicBezTo>
                    <a:lnTo>
                      <a:pt x="93" y="218"/>
                    </a:lnTo>
                    <a:lnTo>
                      <a:pt x="93" y="218"/>
                    </a:lnTo>
                    <a:cubicBezTo>
                      <a:pt x="62" y="248"/>
                      <a:pt x="62" y="248"/>
                      <a:pt x="62" y="248"/>
                    </a:cubicBezTo>
                    <a:lnTo>
                      <a:pt x="62" y="248"/>
                    </a:lnTo>
                    <a:lnTo>
                      <a:pt x="62" y="248"/>
                    </a:lnTo>
                    <a:lnTo>
                      <a:pt x="62" y="248"/>
                    </a:lnTo>
                    <a:lnTo>
                      <a:pt x="62" y="248"/>
                    </a:lnTo>
                    <a:lnTo>
                      <a:pt x="62" y="248"/>
                    </a:lnTo>
                    <a:cubicBezTo>
                      <a:pt x="62" y="248"/>
                      <a:pt x="62" y="279"/>
                      <a:pt x="31" y="279"/>
                    </a:cubicBezTo>
                    <a:lnTo>
                      <a:pt x="31" y="279"/>
                    </a:lnTo>
                    <a:lnTo>
                      <a:pt x="31" y="279"/>
                    </a:lnTo>
                    <a:lnTo>
                      <a:pt x="31" y="279"/>
                    </a:lnTo>
                    <a:cubicBezTo>
                      <a:pt x="31" y="310"/>
                      <a:pt x="31" y="310"/>
                      <a:pt x="31" y="310"/>
                    </a:cubicBezTo>
                    <a:lnTo>
                      <a:pt x="31" y="310"/>
                    </a:lnTo>
                    <a:lnTo>
                      <a:pt x="31" y="342"/>
                    </a:lnTo>
                    <a:cubicBezTo>
                      <a:pt x="31" y="342"/>
                      <a:pt x="31" y="342"/>
                      <a:pt x="31" y="372"/>
                    </a:cubicBezTo>
                    <a:cubicBezTo>
                      <a:pt x="31" y="372"/>
                      <a:pt x="31" y="403"/>
                      <a:pt x="0" y="372"/>
                    </a:cubicBezTo>
                    <a:lnTo>
                      <a:pt x="0" y="372"/>
                    </a:lnTo>
                    <a:cubicBezTo>
                      <a:pt x="0" y="403"/>
                      <a:pt x="0" y="403"/>
                      <a:pt x="0" y="403"/>
                    </a:cubicBezTo>
                    <a:cubicBezTo>
                      <a:pt x="31" y="403"/>
                      <a:pt x="31" y="403"/>
                      <a:pt x="31" y="403"/>
                    </a:cubicBezTo>
                    <a:cubicBezTo>
                      <a:pt x="31" y="434"/>
                      <a:pt x="62" y="434"/>
                      <a:pt x="62" y="434"/>
                    </a:cubicBezTo>
                    <a:cubicBezTo>
                      <a:pt x="62" y="466"/>
                      <a:pt x="62" y="466"/>
                      <a:pt x="62" y="496"/>
                    </a:cubicBezTo>
                    <a:lnTo>
                      <a:pt x="62" y="496"/>
                    </a:lnTo>
                    <a:cubicBezTo>
                      <a:pt x="93" y="496"/>
                      <a:pt x="93" y="496"/>
                      <a:pt x="93" y="527"/>
                    </a:cubicBezTo>
                    <a:lnTo>
                      <a:pt x="93" y="527"/>
                    </a:lnTo>
                    <a:lnTo>
                      <a:pt x="93" y="527"/>
                    </a:lnTo>
                    <a:lnTo>
                      <a:pt x="93" y="527"/>
                    </a:lnTo>
                    <a:cubicBezTo>
                      <a:pt x="124" y="527"/>
                      <a:pt x="124" y="558"/>
                      <a:pt x="124" y="558"/>
                    </a:cubicBezTo>
                    <a:lnTo>
                      <a:pt x="124" y="558"/>
                    </a:lnTo>
                    <a:lnTo>
                      <a:pt x="124" y="589"/>
                    </a:lnTo>
                    <a:lnTo>
                      <a:pt x="124" y="589"/>
                    </a:lnTo>
                    <a:lnTo>
                      <a:pt x="124" y="589"/>
                    </a:lnTo>
                    <a:cubicBezTo>
                      <a:pt x="155" y="589"/>
                      <a:pt x="186" y="589"/>
                      <a:pt x="186" y="589"/>
                    </a:cubicBezTo>
                    <a:cubicBezTo>
                      <a:pt x="186" y="620"/>
                      <a:pt x="217" y="620"/>
                      <a:pt x="217" y="620"/>
                    </a:cubicBezTo>
                    <a:lnTo>
                      <a:pt x="217" y="620"/>
                    </a:lnTo>
                    <a:cubicBezTo>
                      <a:pt x="217" y="651"/>
                      <a:pt x="248" y="651"/>
                      <a:pt x="248" y="651"/>
                    </a:cubicBezTo>
                    <a:cubicBezTo>
                      <a:pt x="248" y="651"/>
                      <a:pt x="248" y="651"/>
                      <a:pt x="279" y="651"/>
                    </a:cubicBezTo>
                    <a:lnTo>
                      <a:pt x="310" y="651"/>
                    </a:lnTo>
                    <a:cubicBezTo>
                      <a:pt x="340" y="620"/>
                      <a:pt x="340" y="620"/>
                      <a:pt x="340" y="620"/>
                    </a:cubicBezTo>
                    <a:lnTo>
                      <a:pt x="340" y="620"/>
                    </a:lnTo>
                    <a:lnTo>
                      <a:pt x="340" y="620"/>
                    </a:lnTo>
                    <a:cubicBezTo>
                      <a:pt x="372" y="589"/>
                      <a:pt x="372" y="589"/>
                      <a:pt x="372" y="589"/>
                    </a:cubicBezTo>
                    <a:lnTo>
                      <a:pt x="372" y="589"/>
                    </a:lnTo>
                    <a:cubicBezTo>
                      <a:pt x="403" y="589"/>
                      <a:pt x="403" y="620"/>
                      <a:pt x="403" y="620"/>
                    </a:cubicBezTo>
                    <a:lnTo>
                      <a:pt x="403" y="620"/>
                    </a:lnTo>
                    <a:lnTo>
                      <a:pt x="403" y="620"/>
                    </a:lnTo>
                    <a:lnTo>
                      <a:pt x="433" y="620"/>
                    </a:lnTo>
                    <a:cubicBezTo>
                      <a:pt x="433" y="589"/>
                      <a:pt x="433" y="589"/>
                      <a:pt x="433" y="589"/>
                    </a:cubicBezTo>
                    <a:cubicBezTo>
                      <a:pt x="465" y="589"/>
                      <a:pt x="465" y="589"/>
                      <a:pt x="465" y="589"/>
                    </a:cubicBezTo>
                    <a:lnTo>
                      <a:pt x="465" y="589"/>
                    </a:lnTo>
                    <a:lnTo>
                      <a:pt x="465" y="589"/>
                    </a:lnTo>
                    <a:cubicBezTo>
                      <a:pt x="496" y="589"/>
                      <a:pt x="496" y="589"/>
                      <a:pt x="496" y="589"/>
                    </a:cubicBezTo>
                    <a:lnTo>
                      <a:pt x="496" y="589"/>
                    </a:lnTo>
                    <a:cubicBezTo>
                      <a:pt x="496" y="558"/>
                      <a:pt x="527" y="558"/>
                      <a:pt x="557" y="558"/>
                    </a:cubicBezTo>
                    <a:lnTo>
                      <a:pt x="557" y="558"/>
                    </a:lnTo>
                    <a:cubicBezTo>
                      <a:pt x="557" y="558"/>
                      <a:pt x="589" y="558"/>
                      <a:pt x="620" y="558"/>
                    </a:cubicBezTo>
                    <a:cubicBezTo>
                      <a:pt x="713" y="403"/>
                      <a:pt x="713" y="403"/>
                      <a:pt x="713" y="403"/>
                    </a:cubicBezTo>
                    <a:lnTo>
                      <a:pt x="681" y="403"/>
                    </a:lnTo>
                    <a:cubicBezTo>
                      <a:pt x="651" y="403"/>
                      <a:pt x="620" y="372"/>
                      <a:pt x="620" y="372"/>
                    </a:cubicBezTo>
                    <a:lnTo>
                      <a:pt x="589" y="372"/>
                    </a:lnTo>
                    <a:cubicBezTo>
                      <a:pt x="557" y="372"/>
                      <a:pt x="557" y="372"/>
                      <a:pt x="527" y="342"/>
                    </a:cubicBezTo>
                    <a:lnTo>
                      <a:pt x="527" y="342"/>
                    </a:lnTo>
                    <a:cubicBezTo>
                      <a:pt x="496" y="310"/>
                      <a:pt x="465" y="248"/>
                      <a:pt x="465" y="21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0" name="Freeform 12"/>
              <p:cNvSpPr>
                <a:spLocks noChangeArrowheads="1"/>
              </p:cNvSpPr>
              <p:nvPr/>
            </p:nvSpPr>
            <p:spPr bwMode="auto">
              <a:xfrm>
                <a:off x="4237038" y="2851150"/>
                <a:ext cx="88900" cy="134938"/>
              </a:xfrm>
              <a:custGeom>
                <a:avLst/>
                <a:gdLst>
                  <a:gd name="T0" fmla="*/ 217 w 249"/>
                  <a:gd name="T1" fmla="*/ 62 h 373"/>
                  <a:gd name="T2" fmla="*/ 217 w 249"/>
                  <a:gd name="T3" fmla="*/ 62 h 373"/>
                  <a:gd name="T4" fmla="*/ 217 w 249"/>
                  <a:gd name="T5" fmla="*/ 62 h 373"/>
                  <a:gd name="T6" fmla="*/ 186 w 249"/>
                  <a:gd name="T7" fmla="*/ 62 h 373"/>
                  <a:gd name="T8" fmla="*/ 155 w 249"/>
                  <a:gd name="T9" fmla="*/ 31 h 373"/>
                  <a:gd name="T10" fmla="*/ 155 w 249"/>
                  <a:gd name="T11" fmla="*/ 31 h 373"/>
                  <a:gd name="T12" fmla="*/ 124 w 249"/>
                  <a:gd name="T13" fmla="*/ 0 h 373"/>
                  <a:gd name="T14" fmla="*/ 124 w 249"/>
                  <a:gd name="T15" fmla="*/ 0 h 373"/>
                  <a:gd name="T16" fmla="*/ 93 w 249"/>
                  <a:gd name="T17" fmla="*/ 0 h 373"/>
                  <a:gd name="T18" fmla="*/ 93 w 249"/>
                  <a:gd name="T19" fmla="*/ 0 h 373"/>
                  <a:gd name="T20" fmla="*/ 93 w 249"/>
                  <a:gd name="T21" fmla="*/ 0 h 373"/>
                  <a:gd name="T22" fmla="*/ 93 w 249"/>
                  <a:gd name="T23" fmla="*/ 0 h 373"/>
                  <a:gd name="T24" fmla="*/ 93 w 249"/>
                  <a:gd name="T25" fmla="*/ 0 h 373"/>
                  <a:gd name="T26" fmla="*/ 93 w 249"/>
                  <a:gd name="T27" fmla="*/ 0 h 373"/>
                  <a:gd name="T28" fmla="*/ 62 w 249"/>
                  <a:gd name="T29" fmla="*/ 0 h 373"/>
                  <a:gd name="T30" fmla="*/ 31 w 249"/>
                  <a:gd name="T31" fmla="*/ 0 h 373"/>
                  <a:gd name="T32" fmla="*/ 31 w 249"/>
                  <a:gd name="T33" fmla="*/ 0 h 373"/>
                  <a:gd name="T34" fmla="*/ 31 w 249"/>
                  <a:gd name="T35" fmla="*/ 31 h 373"/>
                  <a:gd name="T36" fmla="*/ 0 w 249"/>
                  <a:gd name="T37" fmla="*/ 62 h 373"/>
                  <a:gd name="T38" fmla="*/ 0 w 249"/>
                  <a:gd name="T39" fmla="*/ 62 h 373"/>
                  <a:gd name="T40" fmla="*/ 0 w 249"/>
                  <a:gd name="T41" fmla="*/ 93 h 373"/>
                  <a:gd name="T42" fmla="*/ 0 w 249"/>
                  <a:gd name="T43" fmla="*/ 93 h 373"/>
                  <a:gd name="T44" fmla="*/ 0 w 249"/>
                  <a:gd name="T45" fmla="*/ 124 h 373"/>
                  <a:gd name="T46" fmla="*/ 0 w 249"/>
                  <a:gd name="T47" fmla="*/ 155 h 373"/>
                  <a:gd name="T48" fmla="*/ 0 w 249"/>
                  <a:gd name="T49" fmla="*/ 186 h 373"/>
                  <a:gd name="T50" fmla="*/ 0 w 249"/>
                  <a:gd name="T51" fmla="*/ 186 h 373"/>
                  <a:gd name="T52" fmla="*/ 31 w 249"/>
                  <a:gd name="T53" fmla="*/ 217 h 373"/>
                  <a:gd name="T54" fmla="*/ 31 w 249"/>
                  <a:gd name="T55" fmla="*/ 217 h 373"/>
                  <a:gd name="T56" fmla="*/ 31 w 249"/>
                  <a:gd name="T57" fmla="*/ 217 h 373"/>
                  <a:gd name="T58" fmla="*/ 31 w 249"/>
                  <a:gd name="T59" fmla="*/ 186 h 373"/>
                  <a:gd name="T60" fmla="*/ 93 w 249"/>
                  <a:gd name="T61" fmla="*/ 186 h 373"/>
                  <a:gd name="T62" fmla="*/ 93 w 249"/>
                  <a:gd name="T63" fmla="*/ 372 h 373"/>
                  <a:gd name="T64" fmla="*/ 93 w 249"/>
                  <a:gd name="T65" fmla="*/ 372 h 373"/>
                  <a:gd name="T66" fmla="*/ 186 w 249"/>
                  <a:gd name="T67" fmla="*/ 341 h 373"/>
                  <a:gd name="T68" fmla="*/ 186 w 249"/>
                  <a:gd name="T69" fmla="*/ 310 h 373"/>
                  <a:gd name="T70" fmla="*/ 186 w 249"/>
                  <a:gd name="T71" fmla="*/ 310 h 373"/>
                  <a:gd name="T72" fmla="*/ 186 w 249"/>
                  <a:gd name="T73" fmla="*/ 310 h 373"/>
                  <a:gd name="T74" fmla="*/ 186 w 249"/>
                  <a:gd name="T75" fmla="*/ 279 h 373"/>
                  <a:gd name="T76" fmla="*/ 217 w 249"/>
                  <a:gd name="T77" fmla="*/ 279 h 373"/>
                  <a:gd name="T78" fmla="*/ 217 w 249"/>
                  <a:gd name="T79" fmla="*/ 247 h 373"/>
                  <a:gd name="T80" fmla="*/ 217 w 249"/>
                  <a:gd name="T81" fmla="*/ 247 h 373"/>
                  <a:gd name="T82" fmla="*/ 217 w 249"/>
                  <a:gd name="T83" fmla="*/ 247 h 373"/>
                  <a:gd name="T84" fmla="*/ 217 w 249"/>
                  <a:gd name="T85" fmla="*/ 217 h 373"/>
                  <a:gd name="T86" fmla="*/ 217 w 249"/>
                  <a:gd name="T87" fmla="*/ 217 h 373"/>
                  <a:gd name="T88" fmla="*/ 217 w 249"/>
                  <a:gd name="T89" fmla="*/ 186 h 373"/>
                  <a:gd name="T90" fmla="*/ 217 w 249"/>
                  <a:gd name="T91" fmla="*/ 155 h 373"/>
                  <a:gd name="T92" fmla="*/ 217 w 249"/>
                  <a:gd name="T93" fmla="*/ 124 h 373"/>
                  <a:gd name="T94" fmla="*/ 217 w 249"/>
                  <a:gd name="T95" fmla="*/ 124 h 373"/>
                  <a:gd name="T96" fmla="*/ 248 w 249"/>
                  <a:gd name="T97" fmla="*/ 124 h 373"/>
                  <a:gd name="T98" fmla="*/ 217 w 249"/>
                  <a:gd name="T99" fmla="*/ 93 h 373"/>
                  <a:gd name="T100" fmla="*/ 217 w 249"/>
                  <a:gd name="T101" fmla="*/ 62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9" h="373">
                    <a:moveTo>
                      <a:pt x="217" y="62"/>
                    </a:moveTo>
                    <a:lnTo>
                      <a:pt x="217" y="62"/>
                    </a:lnTo>
                    <a:lnTo>
                      <a:pt x="217" y="62"/>
                    </a:lnTo>
                    <a:cubicBezTo>
                      <a:pt x="217" y="62"/>
                      <a:pt x="217" y="62"/>
                      <a:pt x="186" y="62"/>
                    </a:cubicBezTo>
                    <a:cubicBezTo>
                      <a:pt x="186" y="62"/>
                      <a:pt x="155" y="62"/>
                      <a:pt x="155" y="31"/>
                    </a:cubicBezTo>
                    <a:lnTo>
                      <a:pt x="155" y="31"/>
                    </a:lnTo>
                    <a:cubicBezTo>
                      <a:pt x="124" y="31"/>
                      <a:pt x="124" y="31"/>
                      <a:pt x="124" y="0"/>
                    </a:cubicBezTo>
                    <a:lnTo>
                      <a:pt x="124" y="0"/>
                    </a:lnTo>
                    <a:cubicBezTo>
                      <a:pt x="93" y="0"/>
                      <a:pt x="93" y="0"/>
                      <a:pt x="93" y="0"/>
                    </a:cubicBezTo>
                    <a:lnTo>
                      <a:pt x="93" y="0"/>
                    </a:lnTo>
                    <a:lnTo>
                      <a:pt x="93" y="0"/>
                    </a:lnTo>
                    <a:lnTo>
                      <a:pt x="93" y="0"/>
                    </a:lnTo>
                    <a:lnTo>
                      <a:pt x="93" y="0"/>
                    </a:lnTo>
                    <a:lnTo>
                      <a:pt x="93" y="0"/>
                    </a:lnTo>
                    <a:lnTo>
                      <a:pt x="62" y="0"/>
                    </a:lnTo>
                    <a:cubicBezTo>
                      <a:pt x="62" y="0"/>
                      <a:pt x="62" y="0"/>
                      <a:pt x="31" y="0"/>
                    </a:cubicBezTo>
                    <a:lnTo>
                      <a:pt x="31" y="0"/>
                    </a:lnTo>
                    <a:cubicBezTo>
                      <a:pt x="31" y="31"/>
                      <a:pt x="31" y="31"/>
                      <a:pt x="31" y="31"/>
                    </a:cubicBezTo>
                    <a:cubicBezTo>
                      <a:pt x="31" y="31"/>
                      <a:pt x="31" y="31"/>
                      <a:pt x="0" y="62"/>
                    </a:cubicBezTo>
                    <a:lnTo>
                      <a:pt x="0" y="62"/>
                    </a:lnTo>
                    <a:lnTo>
                      <a:pt x="0" y="93"/>
                    </a:lnTo>
                    <a:lnTo>
                      <a:pt x="0" y="93"/>
                    </a:lnTo>
                    <a:cubicBezTo>
                      <a:pt x="0" y="124"/>
                      <a:pt x="0" y="124"/>
                      <a:pt x="0" y="124"/>
                    </a:cubicBezTo>
                    <a:cubicBezTo>
                      <a:pt x="0" y="155"/>
                      <a:pt x="0" y="155"/>
                      <a:pt x="0" y="155"/>
                    </a:cubicBezTo>
                    <a:lnTo>
                      <a:pt x="0" y="186"/>
                    </a:lnTo>
                    <a:lnTo>
                      <a:pt x="0" y="186"/>
                    </a:lnTo>
                    <a:lnTo>
                      <a:pt x="31" y="217"/>
                    </a:lnTo>
                    <a:lnTo>
                      <a:pt x="31" y="217"/>
                    </a:lnTo>
                    <a:lnTo>
                      <a:pt x="31" y="217"/>
                    </a:lnTo>
                    <a:cubicBezTo>
                      <a:pt x="31" y="186"/>
                      <a:pt x="31" y="186"/>
                      <a:pt x="31" y="186"/>
                    </a:cubicBezTo>
                    <a:cubicBezTo>
                      <a:pt x="93" y="186"/>
                      <a:pt x="93" y="186"/>
                      <a:pt x="93" y="186"/>
                    </a:cubicBezTo>
                    <a:cubicBezTo>
                      <a:pt x="93" y="372"/>
                      <a:pt x="93" y="372"/>
                      <a:pt x="93" y="372"/>
                    </a:cubicBezTo>
                    <a:lnTo>
                      <a:pt x="93" y="372"/>
                    </a:lnTo>
                    <a:cubicBezTo>
                      <a:pt x="93" y="372"/>
                      <a:pt x="155" y="341"/>
                      <a:pt x="186" y="341"/>
                    </a:cubicBezTo>
                    <a:cubicBezTo>
                      <a:pt x="186" y="341"/>
                      <a:pt x="186" y="341"/>
                      <a:pt x="186" y="310"/>
                    </a:cubicBezTo>
                    <a:lnTo>
                      <a:pt x="186" y="310"/>
                    </a:lnTo>
                    <a:lnTo>
                      <a:pt x="186" y="310"/>
                    </a:lnTo>
                    <a:lnTo>
                      <a:pt x="186" y="279"/>
                    </a:lnTo>
                    <a:cubicBezTo>
                      <a:pt x="217" y="279"/>
                      <a:pt x="217" y="279"/>
                      <a:pt x="217" y="279"/>
                    </a:cubicBezTo>
                    <a:cubicBezTo>
                      <a:pt x="217" y="279"/>
                      <a:pt x="217" y="279"/>
                      <a:pt x="217" y="247"/>
                    </a:cubicBezTo>
                    <a:lnTo>
                      <a:pt x="217" y="247"/>
                    </a:lnTo>
                    <a:lnTo>
                      <a:pt x="217" y="247"/>
                    </a:lnTo>
                    <a:lnTo>
                      <a:pt x="217" y="217"/>
                    </a:lnTo>
                    <a:lnTo>
                      <a:pt x="217" y="217"/>
                    </a:lnTo>
                    <a:cubicBezTo>
                      <a:pt x="217" y="217"/>
                      <a:pt x="217" y="217"/>
                      <a:pt x="217" y="186"/>
                    </a:cubicBezTo>
                    <a:lnTo>
                      <a:pt x="217" y="155"/>
                    </a:lnTo>
                    <a:lnTo>
                      <a:pt x="217" y="124"/>
                    </a:lnTo>
                    <a:lnTo>
                      <a:pt x="217" y="124"/>
                    </a:lnTo>
                    <a:cubicBezTo>
                      <a:pt x="217" y="124"/>
                      <a:pt x="217" y="124"/>
                      <a:pt x="248" y="124"/>
                    </a:cubicBezTo>
                    <a:cubicBezTo>
                      <a:pt x="217" y="93"/>
                      <a:pt x="217" y="93"/>
                      <a:pt x="217" y="93"/>
                    </a:cubicBezTo>
                    <a:lnTo>
                      <a:pt x="217"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1" name="Freeform 13"/>
              <p:cNvSpPr>
                <a:spLocks noChangeArrowheads="1"/>
              </p:cNvSpPr>
              <p:nvPr/>
            </p:nvSpPr>
            <p:spPr bwMode="auto">
              <a:xfrm>
                <a:off x="4114800" y="2917825"/>
                <a:ext cx="146050" cy="134938"/>
              </a:xfrm>
              <a:custGeom>
                <a:avLst/>
                <a:gdLst>
                  <a:gd name="T0" fmla="*/ 372 w 404"/>
                  <a:gd name="T1" fmla="*/ 155 h 373"/>
                  <a:gd name="T2" fmla="*/ 372 w 404"/>
                  <a:gd name="T3" fmla="*/ 155 h 373"/>
                  <a:gd name="T4" fmla="*/ 310 w 404"/>
                  <a:gd name="T5" fmla="*/ 124 h 373"/>
                  <a:gd name="T6" fmla="*/ 310 w 404"/>
                  <a:gd name="T7" fmla="*/ 93 h 373"/>
                  <a:gd name="T8" fmla="*/ 310 w 404"/>
                  <a:gd name="T9" fmla="*/ 93 h 373"/>
                  <a:gd name="T10" fmla="*/ 217 w 404"/>
                  <a:gd name="T11" fmla="*/ 61 h 373"/>
                  <a:gd name="T12" fmla="*/ 217 w 404"/>
                  <a:gd name="T13" fmla="*/ 61 h 373"/>
                  <a:gd name="T14" fmla="*/ 124 w 404"/>
                  <a:gd name="T15" fmla="*/ 31 h 373"/>
                  <a:gd name="T16" fmla="*/ 124 w 404"/>
                  <a:gd name="T17" fmla="*/ 0 h 373"/>
                  <a:gd name="T18" fmla="*/ 92 w 404"/>
                  <a:gd name="T19" fmla="*/ 31 h 373"/>
                  <a:gd name="T20" fmla="*/ 92 w 404"/>
                  <a:gd name="T21" fmla="*/ 124 h 373"/>
                  <a:gd name="T22" fmla="*/ 0 w 404"/>
                  <a:gd name="T23" fmla="*/ 278 h 373"/>
                  <a:gd name="T24" fmla="*/ 0 w 404"/>
                  <a:gd name="T25" fmla="*/ 310 h 373"/>
                  <a:gd name="T26" fmla="*/ 31 w 404"/>
                  <a:gd name="T27" fmla="*/ 341 h 373"/>
                  <a:gd name="T28" fmla="*/ 92 w 404"/>
                  <a:gd name="T29" fmla="*/ 341 h 373"/>
                  <a:gd name="T30" fmla="*/ 124 w 404"/>
                  <a:gd name="T31" fmla="*/ 341 h 373"/>
                  <a:gd name="T32" fmla="*/ 124 w 404"/>
                  <a:gd name="T33" fmla="*/ 341 h 373"/>
                  <a:gd name="T34" fmla="*/ 124 w 404"/>
                  <a:gd name="T35" fmla="*/ 341 h 373"/>
                  <a:gd name="T36" fmla="*/ 155 w 404"/>
                  <a:gd name="T37" fmla="*/ 372 h 373"/>
                  <a:gd name="T38" fmla="*/ 155 w 404"/>
                  <a:gd name="T39" fmla="*/ 372 h 373"/>
                  <a:gd name="T40" fmla="*/ 186 w 404"/>
                  <a:gd name="T41" fmla="*/ 372 h 373"/>
                  <a:gd name="T42" fmla="*/ 186 w 404"/>
                  <a:gd name="T43" fmla="*/ 372 h 373"/>
                  <a:gd name="T44" fmla="*/ 217 w 404"/>
                  <a:gd name="T45" fmla="*/ 372 h 373"/>
                  <a:gd name="T46" fmla="*/ 217 w 404"/>
                  <a:gd name="T47" fmla="*/ 372 h 373"/>
                  <a:gd name="T48" fmla="*/ 248 w 404"/>
                  <a:gd name="T49" fmla="*/ 372 h 373"/>
                  <a:gd name="T50" fmla="*/ 248 w 404"/>
                  <a:gd name="T51" fmla="*/ 372 h 373"/>
                  <a:gd name="T52" fmla="*/ 279 w 404"/>
                  <a:gd name="T53" fmla="*/ 310 h 373"/>
                  <a:gd name="T54" fmla="*/ 310 w 404"/>
                  <a:gd name="T55" fmla="*/ 278 h 373"/>
                  <a:gd name="T56" fmla="*/ 372 w 404"/>
                  <a:gd name="T57" fmla="*/ 217 h 373"/>
                  <a:gd name="T58" fmla="*/ 403 w 404"/>
                  <a:gd name="T59" fmla="*/ 248 h 373"/>
                  <a:gd name="T60" fmla="*/ 403 w 404"/>
                  <a:gd name="T61" fmla="*/ 217 h 373"/>
                  <a:gd name="T62" fmla="*/ 403 w 404"/>
                  <a:gd name="T63" fmla="*/ 18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4" h="373">
                    <a:moveTo>
                      <a:pt x="372" y="155"/>
                    </a:moveTo>
                    <a:lnTo>
                      <a:pt x="372" y="155"/>
                    </a:lnTo>
                    <a:lnTo>
                      <a:pt x="372" y="155"/>
                    </a:lnTo>
                    <a:lnTo>
                      <a:pt x="372" y="155"/>
                    </a:lnTo>
                    <a:lnTo>
                      <a:pt x="372" y="155"/>
                    </a:lnTo>
                    <a:cubicBezTo>
                      <a:pt x="341" y="155"/>
                      <a:pt x="341" y="124"/>
                      <a:pt x="310" y="124"/>
                    </a:cubicBezTo>
                    <a:lnTo>
                      <a:pt x="310" y="124"/>
                    </a:lnTo>
                    <a:cubicBezTo>
                      <a:pt x="310" y="93"/>
                      <a:pt x="310" y="93"/>
                      <a:pt x="310" y="93"/>
                    </a:cubicBezTo>
                    <a:lnTo>
                      <a:pt x="310" y="93"/>
                    </a:lnTo>
                    <a:lnTo>
                      <a:pt x="310" y="93"/>
                    </a:lnTo>
                    <a:cubicBezTo>
                      <a:pt x="279" y="61"/>
                      <a:pt x="248" y="61"/>
                      <a:pt x="248" y="61"/>
                    </a:cubicBezTo>
                    <a:cubicBezTo>
                      <a:pt x="248" y="61"/>
                      <a:pt x="248" y="61"/>
                      <a:pt x="217" y="61"/>
                    </a:cubicBezTo>
                    <a:lnTo>
                      <a:pt x="217" y="61"/>
                    </a:lnTo>
                    <a:lnTo>
                      <a:pt x="217" y="61"/>
                    </a:lnTo>
                    <a:cubicBezTo>
                      <a:pt x="186" y="61"/>
                      <a:pt x="186" y="61"/>
                      <a:pt x="186" y="61"/>
                    </a:cubicBezTo>
                    <a:cubicBezTo>
                      <a:pt x="155" y="61"/>
                      <a:pt x="155" y="31"/>
                      <a:pt x="124" y="31"/>
                    </a:cubicBezTo>
                    <a:lnTo>
                      <a:pt x="124" y="31"/>
                    </a:lnTo>
                    <a:cubicBezTo>
                      <a:pt x="124" y="31"/>
                      <a:pt x="124" y="31"/>
                      <a:pt x="124" y="0"/>
                    </a:cubicBezTo>
                    <a:cubicBezTo>
                      <a:pt x="124" y="0"/>
                      <a:pt x="124" y="0"/>
                      <a:pt x="124" y="31"/>
                    </a:cubicBezTo>
                    <a:cubicBezTo>
                      <a:pt x="124" y="31"/>
                      <a:pt x="124" y="31"/>
                      <a:pt x="92" y="31"/>
                    </a:cubicBezTo>
                    <a:lnTo>
                      <a:pt x="92" y="31"/>
                    </a:lnTo>
                    <a:cubicBezTo>
                      <a:pt x="92" y="124"/>
                      <a:pt x="92" y="124"/>
                      <a:pt x="92" y="124"/>
                    </a:cubicBezTo>
                    <a:cubicBezTo>
                      <a:pt x="0" y="124"/>
                      <a:pt x="0" y="124"/>
                      <a:pt x="0" y="124"/>
                    </a:cubicBezTo>
                    <a:cubicBezTo>
                      <a:pt x="0" y="278"/>
                      <a:pt x="0" y="278"/>
                      <a:pt x="0" y="278"/>
                    </a:cubicBezTo>
                    <a:cubicBezTo>
                      <a:pt x="0" y="278"/>
                      <a:pt x="0" y="278"/>
                      <a:pt x="0" y="310"/>
                    </a:cubicBezTo>
                    <a:lnTo>
                      <a:pt x="0" y="310"/>
                    </a:lnTo>
                    <a:lnTo>
                      <a:pt x="31" y="341"/>
                    </a:lnTo>
                    <a:lnTo>
                      <a:pt x="31" y="341"/>
                    </a:lnTo>
                    <a:cubicBezTo>
                      <a:pt x="62" y="341"/>
                      <a:pt x="92" y="341"/>
                      <a:pt x="92" y="341"/>
                    </a:cubicBezTo>
                    <a:lnTo>
                      <a:pt x="92" y="341"/>
                    </a:lnTo>
                    <a:cubicBezTo>
                      <a:pt x="92" y="341"/>
                      <a:pt x="92" y="341"/>
                      <a:pt x="124" y="341"/>
                    </a:cubicBezTo>
                    <a:lnTo>
                      <a:pt x="124" y="341"/>
                    </a:lnTo>
                    <a:lnTo>
                      <a:pt x="124" y="341"/>
                    </a:lnTo>
                    <a:lnTo>
                      <a:pt x="124" y="341"/>
                    </a:lnTo>
                    <a:lnTo>
                      <a:pt x="124" y="341"/>
                    </a:lnTo>
                    <a:lnTo>
                      <a:pt x="124" y="341"/>
                    </a:lnTo>
                    <a:cubicBezTo>
                      <a:pt x="124" y="341"/>
                      <a:pt x="124" y="341"/>
                      <a:pt x="155" y="341"/>
                    </a:cubicBezTo>
                    <a:cubicBezTo>
                      <a:pt x="155" y="372"/>
                      <a:pt x="155" y="372"/>
                      <a:pt x="155" y="372"/>
                    </a:cubicBezTo>
                    <a:lnTo>
                      <a:pt x="155" y="372"/>
                    </a:lnTo>
                    <a:lnTo>
                      <a:pt x="155" y="372"/>
                    </a:lnTo>
                    <a:lnTo>
                      <a:pt x="155" y="372"/>
                    </a:lnTo>
                    <a:lnTo>
                      <a:pt x="186" y="372"/>
                    </a:lnTo>
                    <a:lnTo>
                      <a:pt x="186" y="372"/>
                    </a:lnTo>
                    <a:lnTo>
                      <a:pt x="186" y="372"/>
                    </a:lnTo>
                    <a:cubicBezTo>
                      <a:pt x="186" y="372"/>
                      <a:pt x="186" y="372"/>
                      <a:pt x="217" y="372"/>
                    </a:cubicBezTo>
                    <a:lnTo>
                      <a:pt x="217" y="372"/>
                    </a:lnTo>
                    <a:lnTo>
                      <a:pt x="217" y="372"/>
                    </a:lnTo>
                    <a:lnTo>
                      <a:pt x="217" y="372"/>
                    </a:lnTo>
                    <a:lnTo>
                      <a:pt x="217" y="372"/>
                    </a:lnTo>
                    <a:cubicBezTo>
                      <a:pt x="217" y="372"/>
                      <a:pt x="217" y="372"/>
                      <a:pt x="248" y="372"/>
                    </a:cubicBezTo>
                    <a:lnTo>
                      <a:pt x="248" y="372"/>
                    </a:lnTo>
                    <a:lnTo>
                      <a:pt x="248" y="372"/>
                    </a:lnTo>
                    <a:lnTo>
                      <a:pt x="248" y="372"/>
                    </a:lnTo>
                    <a:cubicBezTo>
                      <a:pt x="248" y="341"/>
                      <a:pt x="248" y="341"/>
                      <a:pt x="279" y="310"/>
                    </a:cubicBezTo>
                    <a:lnTo>
                      <a:pt x="310" y="310"/>
                    </a:lnTo>
                    <a:lnTo>
                      <a:pt x="310" y="278"/>
                    </a:lnTo>
                    <a:lnTo>
                      <a:pt x="310" y="278"/>
                    </a:lnTo>
                    <a:cubicBezTo>
                      <a:pt x="372" y="217"/>
                      <a:pt x="372" y="217"/>
                      <a:pt x="372" y="217"/>
                    </a:cubicBezTo>
                    <a:lnTo>
                      <a:pt x="372" y="217"/>
                    </a:lnTo>
                    <a:cubicBezTo>
                      <a:pt x="372" y="217"/>
                      <a:pt x="372" y="217"/>
                      <a:pt x="403" y="248"/>
                    </a:cubicBezTo>
                    <a:cubicBezTo>
                      <a:pt x="403" y="248"/>
                      <a:pt x="403" y="248"/>
                      <a:pt x="403" y="217"/>
                    </a:cubicBezTo>
                    <a:lnTo>
                      <a:pt x="403" y="217"/>
                    </a:lnTo>
                    <a:lnTo>
                      <a:pt x="403" y="186"/>
                    </a:lnTo>
                    <a:lnTo>
                      <a:pt x="403" y="186"/>
                    </a:lnTo>
                    <a:cubicBezTo>
                      <a:pt x="372" y="155"/>
                      <a:pt x="372" y="155"/>
                      <a:pt x="372" y="15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2" name="Freeform 14"/>
              <p:cNvSpPr>
                <a:spLocks noChangeArrowheads="1"/>
              </p:cNvSpPr>
              <p:nvPr/>
            </p:nvSpPr>
            <p:spPr bwMode="auto">
              <a:xfrm>
                <a:off x="4349750" y="2549525"/>
                <a:ext cx="134938" cy="190500"/>
              </a:xfrm>
              <a:custGeom>
                <a:avLst/>
                <a:gdLst>
                  <a:gd name="T0" fmla="*/ 341 w 373"/>
                  <a:gd name="T1" fmla="*/ 341 h 528"/>
                  <a:gd name="T2" fmla="*/ 341 w 373"/>
                  <a:gd name="T3" fmla="*/ 341 h 528"/>
                  <a:gd name="T4" fmla="*/ 341 w 373"/>
                  <a:gd name="T5" fmla="*/ 341 h 528"/>
                  <a:gd name="T6" fmla="*/ 341 w 373"/>
                  <a:gd name="T7" fmla="*/ 341 h 528"/>
                  <a:gd name="T8" fmla="*/ 341 w 373"/>
                  <a:gd name="T9" fmla="*/ 155 h 528"/>
                  <a:gd name="T10" fmla="*/ 341 w 373"/>
                  <a:gd name="T11" fmla="*/ 124 h 528"/>
                  <a:gd name="T12" fmla="*/ 372 w 373"/>
                  <a:gd name="T13" fmla="*/ 62 h 528"/>
                  <a:gd name="T14" fmla="*/ 372 w 373"/>
                  <a:gd name="T15" fmla="*/ 62 h 528"/>
                  <a:gd name="T16" fmla="*/ 372 w 373"/>
                  <a:gd name="T17" fmla="*/ 62 h 528"/>
                  <a:gd name="T18" fmla="*/ 372 w 373"/>
                  <a:gd name="T19" fmla="*/ 62 h 528"/>
                  <a:gd name="T20" fmla="*/ 372 w 373"/>
                  <a:gd name="T21" fmla="*/ 62 h 528"/>
                  <a:gd name="T22" fmla="*/ 372 w 373"/>
                  <a:gd name="T23" fmla="*/ 62 h 528"/>
                  <a:gd name="T24" fmla="*/ 341 w 373"/>
                  <a:gd name="T25" fmla="*/ 31 h 528"/>
                  <a:gd name="T26" fmla="*/ 341 w 373"/>
                  <a:gd name="T27" fmla="*/ 31 h 528"/>
                  <a:gd name="T28" fmla="*/ 341 w 373"/>
                  <a:gd name="T29" fmla="*/ 62 h 528"/>
                  <a:gd name="T30" fmla="*/ 309 w 373"/>
                  <a:gd name="T31" fmla="*/ 93 h 528"/>
                  <a:gd name="T32" fmla="*/ 279 w 373"/>
                  <a:gd name="T33" fmla="*/ 93 h 528"/>
                  <a:gd name="T34" fmla="*/ 186 w 373"/>
                  <a:gd name="T35" fmla="*/ 93 h 528"/>
                  <a:gd name="T36" fmla="*/ 186 w 373"/>
                  <a:gd name="T37" fmla="*/ 93 h 528"/>
                  <a:gd name="T38" fmla="*/ 155 w 373"/>
                  <a:gd name="T39" fmla="*/ 62 h 528"/>
                  <a:gd name="T40" fmla="*/ 155 w 373"/>
                  <a:gd name="T41" fmla="*/ 62 h 528"/>
                  <a:gd name="T42" fmla="*/ 124 w 373"/>
                  <a:gd name="T43" fmla="*/ 31 h 528"/>
                  <a:gd name="T44" fmla="*/ 93 w 373"/>
                  <a:gd name="T45" fmla="*/ 31 h 528"/>
                  <a:gd name="T46" fmla="*/ 93 w 373"/>
                  <a:gd name="T47" fmla="*/ 31 h 528"/>
                  <a:gd name="T48" fmla="*/ 93 w 373"/>
                  <a:gd name="T49" fmla="*/ 31 h 528"/>
                  <a:gd name="T50" fmla="*/ 93 w 373"/>
                  <a:gd name="T51" fmla="*/ 31 h 528"/>
                  <a:gd name="T52" fmla="*/ 93 w 373"/>
                  <a:gd name="T53" fmla="*/ 62 h 528"/>
                  <a:gd name="T54" fmla="*/ 62 w 373"/>
                  <a:gd name="T55" fmla="*/ 0 h 528"/>
                  <a:gd name="T56" fmla="*/ 62 w 373"/>
                  <a:gd name="T57" fmla="*/ 0 h 528"/>
                  <a:gd name="T58" fmla="*/ 62 w 373"/>
                  <a:gd name="T59" fmla="*/ 0 h 528"/>
                  <a:gd name="T60" fmla="*/ 31 w 373"/>
                  <a:gd name="T61" fmla="*/ 0 h 528"/>
                  <a:gd name="T62" fmla="*/ 0 w 373"/>
                  <a:gd name="T63" fmla="*/ 0 h 528"/>
                  <a:gd name="T64" fmla="*/ 0 w 373"/>
                  <a:gd name="T65" fmla="*/ 0 h 528"/>
                  <a:gd name="T66" fmla="*/ 0 w 373"/>
                  <a:gd name="T67" fmla="*/ 0 h 528"/>
                  <a:gd name="T68" fmla="*/ 31 w 373"/>
                  <a:gd name="T69" fmla="*/ 31 h 528"/>
                  <a:gd name="T70" fmla="*/ 31 w 373"/>
                  <a:gd name="T71" fmla="*/ 31 h 528"/>
                  <a:gd name="T72" fmla="*/ 31 w 373"/>
                  <a:gd name="T73" fmla="*/ 62 h 528"/>
                  <a:gd name="T74" fmla="*/ 31 w 373"/>
                  <a:gd name="T75" fmla="*/ 93 h 528"/>
                  <a:gd name="T76" fmla="*/ 31 w 373"/>
                  <a:gd name="T77" fmla="*/ 93 h 528"/>
                  <a:gd name="T78" fmla="*/ 62 w 373"/>
                  <a:gd name="T79" fmla="*/ 155 h 528"/>
                  <a:gd name="T80" fmla="*/ 62 w 373"/>
                  <a:gd name="T81" fmla="*/ 155 h 528"/>
                  <a:gd name="T82" fmla="*/ 62 w 373"/>
                  <a:gd name="T83" fmla="*/ 186 h 528"/>
                  <a:gd name="T84" fmla="*/ 62 w 373"/>
                  <a:gd name="T85" fmla="*/ 186 h 528"/>
                  <a:gd name="T86" fmla="*/ 31 w 373"/>
                  <a:gd name="T87" fmla="*/ 217 h 528"/>
                  <a:gd name="T88" fmla="*/ 31 w 373"/>
                  <a:gd name="T89" fmla="*/ 248 h 528"/>
                  <a:gd name="T90" fmla="*/ 0 w 373"/>
                  <a:gd name="T91" fmla="*/ 279 h 528"/>
                  <a:gd name="T92" fmla="*/ 0 w 373"/>
                  <a:gd name="T93" fmla="*/ 341 h 528"/>
                  <a:gd name="T94" fmla="*/ 217 w 373"/>
                  <a:gd name="T95" fmla="*/ 465 h 528"/>
                  <a:gd name="T96" fmla="*/ 217 w 373"/>
                  <a:gd name="T97" fmla="*/ 496 h 528"/>
                  <a:gd name="T98" fmla="*/ 248 w 373"/>
                  <a:gd name="T99" fmla="*/ 527 h 528"/>
                  <a:gd name="T100" fmla="*/ 279 w 373"/>
                  <a:gd name="T101" fmla="*/ 527 h 528"/>
                  <a:gd name="T102" fmla="*/ 279 w 373"/>
                  <a:gd name="T103" fmla="*/ 465 h 528"/>
                  <a:gd name="T104" fmla="*/ 309 w 373"/>
                  <a:gd name="T105" fmla="*/ 465 h 528"/>
                  <a:gd name="T106" fmla="*/ 309 w 373"/>
                  <a:gd name="T107" fmla="*/ 465 h 528"/>
                  <a:gd name="T108" fmla="*/ 309 w 373"/>
                  <a:gd name="T109" fmla="*/ 465 h 528"/>
                  <a:gd name="T110" fmla="*/ 341 w 373"/>
                  <a:gd name="T111" fmla="*/ 434 h 528"/>
                  <a:gd name="T112" fmla="*/ 341 w 373"/>
                  <a:gd name="T113" fmla="*/ 434 h 528"/>
                  <a:gd name="T114" fmla="*/ 372 w 373"/>
                  <a:gd name="T115" fmla="*/ 403 h 528"/>
                  <a:gd name="T116" fmla="*/ 372 w 373"/>
                  <a:gd name="T117" fmla="*/ 372 h 528"/>
                  <a:gd name="T118" fmla="*/ 372 w 373"/>
                  <a:gd name="T119" fmla="*/ 372 h 528"/>
                  <a:gd name="T120" fmla="*/ 341 w 373"/>
                  <a:gd name="T121" fmla="*/ 341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3" h="528">
                    <a:moveTo>
                      <a:pt x="341" y="341"/>
                    </a:moveTo>
                    <a:lnTo>
                      <a:pt x="341" y="341"/>
                    </a:lnTo>
                    <a:lnTo>
                      <a:pt x="341" y="341"/>
                    </a:lnTo>
                    <a:lnTo>
                      <a:pt x="341" y="341"/>
                    </a:lnTo>
                    <a:cubicBezTo>
                      <a:pt x="341" y="341"/>
                      <a:pt x="341" y="217"/>
                      <a:pt x="341" y="155"/>
                    </a:cubicBezTo>
                    <a:cubicBezTo>
                      <a:pt x="341" y="124"/>
                      <a:pt x="341" y="124"/>
                      <a:pt x="341" y="124"/>
                    </a:cubicBezTo>
                    <a:cubicBezTo>
                      <a:pt x="341" y="93"/>
                      <a:pt x="341" y="62"/>
                      <a:pt x="372" y="62"/>
                    </a:cubicBezTo>
                    <a:lnTo>
                      <a:pt x="372" y="62"/>
                    </a:lnTo>
                    <a:lnTo>
                      <a:pt x="372" y="62"/>
                    </a:lnTo>
                    <a:lnTo>
                      <a:pt x="372" y="62"/>
                    </a:lnTo>
                    <a:lnTo>
                      <a:pt x="372" y="62"/>
                    </a:lnTo>
                    <a:lnTo>
                      <a:pt x="372" y="62"/>
                    </a:lnTo>
                    <a:cubicBezTo>
                      <a:pt x="341" y="62"/>
                      <a:pt x="341" y="62"/>
                      <a:pt x="341" y="31"/>
                    </a:cubicBezTo>
                    <a:lnTo>
                      <a:pt x="341" y="31"/>
                    </a:lnTo>
                    <a:cubicBezTo>
                      <a:pt x="341" y="31"/>
                      <a:pt x="341" y="31"/>
                      <a:pt x="341" y="62"/>
                    </a:cubicBezTo>
                    <a:cubicBezTo>
                      <a:pt x="309" y="93"/>
                      <a:pt x="309" y="93"/>
                      <a:pt x="309" y="93"/>
                    </a:cubicBezTo>
                    <a:cubicBezTo>
                      <a:pt x="279" y="93"/>
                      <a:pt x="279" y="93"/>
                      <a:pt x="279" y="93"/>
                    </a:cubicBezTo>
                    <a:cubicBezTo>
                      <a:pt x="248" y="93"/>
                      <a:pt x="217" y="93"/>
                      <a:pt x="186" y="93"/>
                    </a:cubicBezTo>
                    <a:lnTo>
                      <a:pt x="186" y="93"/>
                    </a:lnTo>
                    <a:cubicBezTo>
                      <a:pt x="186" y="93"/>
                      <a:pt x="186" y="62"/>
                      <a:pt x="155" y="62"/>
                    </a:cubicBezTo>
                    <a:lnTo>
                      <a:pt x="155" y="62"/>
                    </a:lnTo>
                    <a:cubicBezTo>
                      <a:pt x="155" y="31"/>
                      <a:pt x="155" y="31"/>
                      <a:pt x="124" y="31"/>
                    </a:cubicBezTo>
                    <a:cubicBezTo>
                      <a:pt x="124" y="31"/>
                      <a:pt x="124" y="31"/>
                      <a:pt x="93" y="31"/>
                    </a:cubicBezTo>
                    <a:lnTo>
                      <a:pt x="93" y="31"/>
                    </a:lnTo>
                    <a:lnTo>
                      <a:pt x="93" y="31"/>
                    </a:lnTo>
                    <a:lnTo>
                      <a:pt x="93" y="31"/>
                    </a:lnTo>
                    <a:cubicBezTo>
                      <a:pt x="93" y="62"/>
                      <a:pt x="93" y="62"/>
                      <a:pt x="93" y="62"/>
                    </a:cubicBezTo>
                    <a:cubicBezTo>
                      <a:pt x="62" y="0"/>
                      <a:pt x="62" y="0"/>
                      <a:pt x="62" y="0"/>
                    </a:cubicBezTo>
                    <a:lnTo>
                      <a:pt x="62" y="0"/>
                    </a:lnTo>
                    <a:lnTo>
                      <a:pt x="62" y="0"/>
                    </a:lnTo>
                    <a:cubicBezTo>
                      <a:pt x="62" y="0"/>
                      <a:pt x="62" y="0"/>
                      <a:pt x="31" y="0"/>
                    </a:cubicBezTo>
                    <a:cubicBezTo>
                      <a:pt x="31" y="0"/>
                      <a:pt x="31" y="0"/>
                      <a:pt x="0" y="0"/>
                    </a:cubicBezTo>
                    <a:lnTo>
                      <a:pt x="0" y="0"/>
                    </a:lnTo>
                    <a:lnTo>
                      <a:pt x="0" y="0"/>
                    </a:lnTo>
                    <a:cubicBezTo>
                      <a:pt x="0" y="31"/>
                      <a:pt x="31" y="31"/>
                      <a:pt x="31" y="31"/>
                    </a:cubicBezTo>
                    <a:lnTo>
                      <a:pt x="31" y="31"/>
                    </a:lnTo>
                    <a:cubicBezTo>
                      <a:pt x="31" y="62"/>
                      <a:pt x="31" y="62"/>
                      <a:pt x="31" y="62"/>
                    </a:cubicBezTo>
                    <a:cubicBezTo>
                      <a:pt x="31" y="62"/>
                      <a:pt x="31" y="62"/>
                      <a:pt x="31" y="93"/>
                    </a:cubicBezTo>
                    <a:lnTo>
                      <a:pt x="31" y="93"/>
                    </a:lnTo>
                    <a:lnTo>
                      <a:pt x="62" y="155"/>
                    </a:lnTo>
                    <a:lnTo>
                      <a:pt x="62" y="155"/>
                    </a:lnTo>
                    <a:cubicBezTo>
                      <a:pt x="62" y="186"/>
                      <a:pt x="62" y="186"/>
                      <a:pt x="62" y="186"/>
                    </a:cubicBezTo>
                    <a:lnTo>
                      <a:pt x="62" y="186"/>
                    </a:lnTo>
                    <a:cubicBezTo>
                      <a:pt x="31" y="217"/>
                      <a:pt x="31" y="217"/>
                      <a:pt x="31" y="217"/>
                    </a:cubicBezTo>
                    <a:cubicBezTo>
                      <a:pt x="31" y="217"/>
                      <a:pt x="31" y="217"/>
                      <a:pt x="31" y="248"/>
                    </a:cubicBezTo>
                    <a:cubicBezTo>
                      <a:pt x="0" y="248"/>
                      <a:pt x="0" y="248"/>
                      <a:pt x="0" y="279"/>
                    </a:cubicBezTo>
                    <a:cubicBezTo>
                      <a:pt x="0" y="279"/>
                      <a:pt x="0" y="310"/>
                      <a:pt x="0" y="341"/>
                    </a:cubicBezTo>
                    <a:cubicBezTo>
                      <a:pt x="217" y="465"/>
                      <a:pt x="217" y="465"/>
                      <a:pt x="217" y="465"/>
                    </a:cubicBezTo>
                    <a:cubicBezTo>
                      <a:pt x="217" y="496"/>
                      <a:pt x="217" y="496"/>
                      <a:pt x="217" y="496"/>
                    </a:cubicBezTo>
                    <a:cubicBezTo>
                      <a:pt x="248" y="527"/>
                      <a:pt x="248" y="527"/>
                      <a:pt x="248" y="527"/>
                    </a:cubicBezTo>
                    <a:cubicBezTo>
                      <a:pt x="279" y="527"/>
                      <a:pt x="279" y="527"/>
                      <a:pt x="279" y="527"/>
                    </a:cubicBezTo>
                    <a:cubicBezTo>
                      <a:pt x="279" y="496"/>
                      <a:pt x="279" y="496"/>
                      <a:pt x="279" y="465"/>
                    </a:cubicBezTo>
                    <a:cubicBezTo>
                      <a:pt x="279" y="465"/>
                      <a:pt x="279" y="465"/>
                      <a:pt x="309" y="465"/>
                    </a:cubicBezTo>
                    <a:lnTo>
                      <a:pt x="309" y="465"/>
                    </a:lnTo>
                    <a:lnTo>
                      <a:pt x="309" y="465"/>
                    </a:lnTo>
                    <a:cubicBezTo>
                      <a:pt x="309" y="434"/>
                      <a:pt x="309" y="434"/>
                      <a:pt x="341" y="434"/>
                    </a:cubicBezTo>
                    <a:lnTo>
                      <a:pt x="341" y="434"/>
                    </a:lnTo>
                    <a:cubicBezTo>
                      <a:pt x="341" y="403"/>
                      <a:pt x="341" y="403"/>
                      <a:pt x="372" y="403"/>
                    </a:cubicBezTo>
                    <a:cubicBezTo>
                      <a:pt x="372" y="372"/>
                      <a:pt x="372" y="372"/>
                      <a:pt x="372" y="372"/>
                    </a:cubicBezTo>
                    <a:lnTo>
                      <a:pt x="372" y="372"/>
                    </a:lnTo>
                    <a:cubicBezTo>
                      <a:pt x="372" y="372"/>
                      <a:pt x="341" y="372"/>
                      <a:pt x="341" y="34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3" name="Freeform 15"/>
              <p:cNvSpPr>
                <a:spLocks noChangeArrowheads="1"/>
              </p:cNvSpPr>
              <p:nvPr/>
            </p:nvSpPr>
            <p:spPr bwMode="auto">
              <a:xfrm>
                <a:off x="4181475" y="3017838"/>
                <a:ext cx="134938" cy="134937"/>
              </a:xfrm>
              <a:custGeom>
                <a:avLst/>
                <a:gdLst>
                  <a:gd name="T0" fmla="*/ 341 w 373"/>
                  <a:gd name="T1" fmla="*/ 218 h 373"/>
                  <a:gd name="T2" fmla="*/ 341 w 373"/>
                  <a:gd name="T3" fmla="*/ 187 h 373"/>
                  <a:gd name="T4" fmla="*/ 372 w 373"/>
                  <a:gd name="T5" fmla="*/ 156 h 373"/>
                  <a:gd name="T6" fmla="*/ 372 w 373"/>
                  <a:gd name="T7" fmla="*/ 156 h 373"/>
                  <a:gd name="T8" fmla="*/ 341 w 373"/>
                  <a:gd name="T9" fmla="*/ 94 h 373"/>
                  <a:gd name="T10" fmla="*/ 341 w 373"/>
                  <a:gd name="T11" fmla="*/ 63 h 373"/>
                  <a:gd name="T12" fmla="*/ 279 w 373"/>
                  <a:gd name="T13" fmla="*/ 32 h 373"/>
                  <a:gd name="T14" fmla="*/ 248 w 373"/>
                  <a:gd name="T15" fmla="*/ 32 h 373"/>
                  <a:gd name="T16" fmla="*/ 248 w 373"/>
                  <a:gd name="T17" fmla="*/ 32 h 373"/>
                  <a:gd name="T18" fmla="*/ 248 w 373"/>
                  <a:gd name="T19" fmla="*/ 32 h 373"/>
                  <a:gd name="T20" fmla="*/ 217 w 373"/>
                  <a:gd name="T21" fmla="*/ 0 h 373"/>
                  <a:gd name="T22" fmla="*/ 186 w 373"/>
                  <a:gd name="T23" fmla="*/ 0 h 373"/>
                  <a:gd name="T24" fmla="*/ 155 w 373"/>
                  <a:gd name="T25" fmla="*/ 63 h 373"/>
                  <a:gd name="T26" fmla="*/ 124 w 373"/>
                  <a:gd name="T27" fmla="*/ 94 h 373"/>
                  <a:gd name="T28" fmla="*/ 93 w 373"/>
                  <a:gd name="T29" fmla="*/ 124 h 373"/>
                  <a:gd name="T30" fmla="*/ 62 w 373"/>
                  <a:gd name="T31" fmla="*/ 156 h 373"/>
                  <a:gd name="T32" fmla="*/ 62 w 373"/>
                  <a:gd name="T33" fmla="*/ 156 h 373"/>
                  <a:gd name="T34" fmla="*/ 31 w 373"/>
                  <a:gd name="T35" fmla="*/ 156 h 373"/>
                  <a:gd name="T36" fmla="*/ 0 w 373"/>
                  <a:gd name="T37" fmla="*/ 156 h 373"/>
                  <a:gd name="T38" fmla="*/ 0 w 373"/>
                  <a:gd name="T39" fmla="*/ 187 h 373"/>
                  <a:gd name="T40" fmla="*/ 31 w 373"/>
                  <a:gd name="T41" fmla="*/ 187 h 373"/>
                  <a:gd name="T42" fmla="*/ 62 w 373"/>
                  <a:gd name="T43" fmla="*/ 218 h 373"/>
                  <a:gd name="T44" fmla="*/ 93 w 373"/>
                  <a:gd name="T45" fmla="*/ 280 h 373"/>
                  <a:gd name="T46" fmla="*/ 124 w 373"/>
                  <a:gd name="T47" fmla="*/ 342 h 373"/>
                  <a:gd name="T48" fmla="*/ 124 w 373"/>
                  <a:gd name="T49" fmla="*/ 342 h 373"/>
                  <a:gd name="T50" fmla="*/ 155 w 373"/>
                  <a:gd name="T51" fmla="*/ 342 h 373"/>
                  <a:gd name="T52" fmla="*/ 186 w 373"/>
                  <a:gd name="T53" fmla="*/ 372 h 373"/>
                  <a:gd name="T54" fmla="*/ 217 w 373"/>
                  <a:gd name="T55" fmla="*/ 372 h 373"/>
                  <a:gd name="T56" fmla="*/ 217 w 373"/>
                  <a:gd name="T57" fmla="*/ 372 h 373"/>
                  <a:gd name="T58" fmla="*/ 248 w 373"/>
                  <a:gd name="T59" fmla="*/ 372 h 373"/>
                  <a:gd name="T60" fmla="*/ 279 w 373"/>
                  <a:gd name="T61" fmla="*/ 372 h 373"/>
                  <a:gd name="T62" fmla="*/ 279 w 373"/>
                  <a:gd name="T63" fmla="*/ 372 h 373"/>
                  <a:gd name="T64" fmla="*/ 341 w 373"/>
                  <a:gd name="T65" fmla="*/ 342 h 373"/>
                  <a:gd name="T66" fmla="*/ 341 w 373"/>
                  <a:gd name="T67" fmla="*/ 311 h 373"/>
                  <a:gd name="T68" fmla="*/ 341 w 373"/>
                  <a:gd name="T69" fmla="*/ 248 h 373"/>
                  <a:gd name="T70" fmla="*/ 341 w 373"/>
                  <a:gd name="T71" fmla="*/ 218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3" h="373">
                    <a:moveTo>
                      <a:pt x="341" y="218"/>
                    </a:moveTo>
                    <a:lnTo>
                      <a:pt x="341" y="218"/>
                    </a:lnTo>
                    <a:lnTo>
                      <a:pt x="341" y="187"/>
                    </a:lnTo>
                    <a:lnTo>
                      <a:pt x="341" y="187"/>
                    </a:lnTo>
                    <a:lnTo>
                      <a:pt x="341" y="156"/>
                    </a:lnTo>
                    <a:lnTo>
                      <a:pt x="372" y="156"/>
                    </a:lnTo>
                    <a:lnTo>
                      <a:pt x="372" y="156"/>
                    </a:lnTo>
                    <a:lnTo>
                      <a:pt x="372" y="156"/>
                    </a:lnTo>
                    <a:cubicBezTo>
                      <a:pt x="341" y="124"/>
                      <a:pt x="341" y="124"/>
                      <a:pt x="341" y="94"/>
                    </a:cubicBezTo>
                    <a:lnTo>
                      <a:pt x="341" y="94"/>
                    </a:lnTo>
                    <a:lnTo>
                      <a:pt x="341" y="63"/>
                    </a:lnTo>
                    <a:lnTo>
                      <a:pt x="341" y="63"/>
                    </a:lnTo>
                    <a:cubicBezTo>
                      <a:pt x="341" y="63"/>
                      <a:pt x="341" y="63"/>
                      <a:pt x="310" y="63"/>
                    </a:cubicBezTo>
                    <a:cubicBezTo>
                      <a:pt x="310" y="63"/>
                      <a:pt x="310" y="32"/>
                      <a:pt x="279" y="32"/>
                    </a:cubicBezTo>
                    <a:lnTo>
                      <a:pt x="279" y="32"/>
                    </a:lnTo>
                    <a:cubicBezTo>
                      <a:pt x="279" y="32"/>
                      <a:pt x="279" y="32"/>
                      <a:pt x="248" y="32"/>
                    </a:cubicBezTo>
                    <a:lnTo>
                      <a:pt x="248" y="32"/>
                    </a:lnTo>
                    <a:lnTo>
                      <a:pt x="248" y="32"/>
                    </a:lnTo>
                    <a:lnTo>
                      <a:pt x="248" y="32"/>
                    </a:lnTo>
                    <a:lnTo>
                      <a:pt x="248" y="32"/>
                    </a:lnTo>
                    <a:cubicBezTo>
                      <a:pt x="248" y="32"/>
                      <a:pt x="217" y="32"/>
                      <a:pt x="217" y="0"/>
                    </a:cubicBezTo>
                    <a:lnTo>
                      <a:pt x="217" y="0"/>
                    </a:lnTo>
                    <a:lnTo>
                      <a:pt x="186" y="0"/>
                    </a:lnTo>
                    <a:lnTo>
                      <a:pt x="186" y="0"/>
                    </a:lnTo>
                    <a:lnTo>
                      <a:pt x="186" y="32"/>
                    </a:lnTo>
                    <a:cubicBezTo>
                      <a:pt x="186" y="32"/>
                      <a:pt x="186" y="63"/>
                      <a:pt x="155" y="63"/>
                    </a:cubicBezTo>
                    <a:lnTo>
                      <a:pt x="155" y="63"/>
                    </a:lnTo>
                    <a:lnTo>
                      <a:pt x="124" y="94"/>
                    </a:lnTo>
                    <a:cubicBezTo>
                      <a:pt x="93" y="94"/>
                      <a:pt x="93" y="94"/>
                      <a:pt x="93" y="94"/>
                    </a:cubicBezTo>
                    <a:lnTo>
                      <a:pt x="93" y="124"/>
                    </a:lnTo>
                    <a:lnTo>
                      <a:pt x="93" y="124"/>
                    </a:lnTo>
                    <a:cubicBezTo>
                      <a:pt x="93" y="124"/>
                      <a:pt x="93" y="156"/>
                      <a:pt x="62" y="156"/>
                    </a:cubicBezTo>
                    <a:lnTo>
                      <a:pt x="62" y="156"/>
                    </a:lnTo>
                    <a:lnTo>
                      <a:pt x="62" y="156"/>
                    </a:lnTo>
                    <a:cubicBezTo>
                      <a:pt x="31" y="156"/>
                      <a:pt x="31" y="156"/>
                      <a:pt x="31" y="156"/>
                    </a:cubicBezTo>
                    <a:lnTo>
                      <a:pt x="31" y="156"/>
                    </a:lnTo>
                    <a:lnTo>
                      <a:pt x="31" y="156"/>
                    </a:lnTo>
                    <a:cubicBezTo>
                      <a:pt x="0" y="156"/>
                      <a:pt x="0" y="156"/>
                      <a:pt x="0" y="156"/>
                    </a:cubicBezTo>
                    <a:lnTo>
                      <a:pt x="0" y="156"/>
                    </a:lnTo>
                    <a:cubicBezTo>
                      <a:pt x="0" y="156"/>
                      <a:pt x="0" y="156"/>
                      <a:pt x="0" y="187"/>
                    </a:cubicBezTo>
                    <a:lnTo>
                      <a:pt x="0" y="187"/>
                    </a:lnTo>
                    <a:cubicBezTo>
                      <a:pt x="0" y="187"/>
                      <a:pt x="0" y="187"/>
                      <a:pt x="31" y="187"/>
                    </a:cubicBezTo>
                    <a:cubicBezTo>
                      <a:pt x="31" y="218"/>
                      <a:pt x="31" y="218"/>
                      <a:pt x="31" y="218"/>
                    </a:cubicBezTo>
                    <a:lnTo>
                      <a:pt x="62" y="218"/>
                    </a:lnTo>
                    <a:cubicBezTo>
                      <a:pt x="62" y="218"/>
                      <a:pt x="93" y="248"/>
                      <a:pt x="93" y="280"/>
                    </a:cubicBezTo>
                    <a:lnTo>
                      <a:pt x="93" y="280"/>
                    </a:lnTo>
                    <a:cubicBezTo>
                      <a:pt x="124" y="280"/>
                      <a:pt x="124" y="311"/>
                      <a:pt x="124" y="311"/>
                    </a:cubicBezTo>
                    <a:lnTo>
                      <a:pt x="124" y="342"/>
                    </a:lnTo>
                    <a:lnTo>
                      <a:pt x="124" y="342"/>
                    </a:lnTo>
                    <a:lnTo>
                      <a:pt x="124" y="342"/>
                    </a:lnTo>
                    <a:lnTo>
                      <a:pt x="124" y="342"/>
                    </a:lnTo>
                    <a:cubicBezTo>
                      <a:pt x="155" y="342"/>
                      <a:pt x="155" y="342"/>
                      <a:pt x="155" y="342"/>
                    </a:cubicBezTo>
                    <a:cubicBezTo>
                      <a:pt x="186" y="342"/>
                      <a:pt x="186" y="342"/>
                      <a:pt x="186" y="342"/>
                    </a:cubicBezTo>
                    <a:cubicBezTo>
                      <a:pt x="186" y="372"/>
                      <a:pt x="186" y="372"/>
                      <a:pt x="186" y="372"/>
                    </a:cubicBezTo>
                    <a:lnTo>
                      <a:pt x="186" y="372"/>
                    </a:lnTo>
                    <a:cubicBezTo>
                      <a:pt x="186" y="372"/>
                      <a:pt x="186" y="372"/>
                      <a:pt x="217" y="372"/>
                    </a:cubicBezTo>
                    <a:lnTo>
                      <a:pt x="217" y="372"/>
                    </a:lnTo>
                    <a:lnTo>
                      <a:pt x="217" y="372"/>
                    </a:lnTo>
                    <a:lnTo>
                      <a:pt x="217" y="372"/>
                    </a:lnTo>
                    <a:lnTo>
                      <a:pt x="248" y="372"/>
                    </a:lnTo>
                    <a:lnTo>
                      <a:pt x="248" y="372"/>
                    </a:lnTo>
                    <a:lnTo>
                      <a:pt x="279" y="372"/>
                    </a:lnTo>
                    <a:lnTo>
                      <a:pt x="279" y="372"/>
                    </a:lnTo>
                    <a:lnTo>
                      <a:pt x="279" y="372"/>
                    </a:lnTo>
                    <a:lnTo>
                      <a:pt x="279" y="372"/>
                    </a:lnTo>
                    <a:cubicBezTo>
                      <a:pt x="310" y="342"/>
                      <a:pt x="310" y="342"/>
                      <a:pt x="341" y="342"/>
                    </a:cubicBezTo>
                    <a:lnTo>
                      <a:pt x="341" y="342"/>
                    </a:lnTo>
                    <a:cubicBezTo>
                      <a:pt x="341" y="311"/>
                      <a:pt x="341" y="311"/>
                      <a:pt x="341" y="311"/>
                    </a:cubicBezTo>
                    <a:lnTo>
                      <a:pt x="341" y="311"/>
                    </a:lnTo>
                    <a:cubicBezTo>
                      <a:pt x="341" y="280"/>
                      <a:pt x="341" y="280"/>
                      <a:pt x="341" y="248"/>
                    </a:cubicBezTo>
                    <a:lnTo>
                      <a:pt x="372" y="248"/>
                    </a:lnTo>
                    <a:lnTo>
                      <a:pt x="341" y="218"/>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4" name="Freeform 16"/>
              <p:cNvSpPr>
                <a:spLocks noChangeArrowheads="1"/>
              </p:cNvSpPr>
              <p:nvPr/>
            </p:nvSpPr>
            <p:spPr bwMode="auto">
              <a:xfrm>
                <a:off x="4327525" y="2884488"/>
                <a:ext cx="44450" cy="133350"/>
              </a:xfrm>
              <a:custGeom>
                <a:avLst/>
                <a:gdLst>
                  <a:gd name="T0" fmla="*/ 31 w 125"/>
                  <a:gd name="T1" fmla="*/ 186 h 372"/>
                  <a:gd name="T2" fmla="*/ 31 w 125"/>
                  <a:gd name="T3" fmla="*/ 186 h 372"/>
                  <a:gd name="T4" fmla="*/ 31 w 125"/>
                  <a:gd name="T5" fmla="*/ 154 h 372"/>
                  <a:gd name="T6" fmla="*/ 31 w 125"/>
                  <a:gd name="T7" fmla="*/ 154 h 372"/>
                  <a:gd name="T8" fmla="*/ 31 w 125"/>
                  <a:gd name="T9" fmla="*/ 154 h 372"/>
                  <a:gd name="T10" fmla="*/ 31 w 125"/>
                  <a:gd name="T11" fmla="*/ 154 h 372"/>
                  <a:gd name="T12" fmla="*/ 31 w 125"/>
                  <a:gd name="T13" fmla="*/ 124 h 372"/>
                  <a:gd name="T14" fmla="*/ 62 w 125"/>
                  <a:gd name="T15" fmla="*/ 93 h 372"/>
                  <a:gd name="T16" fmla="*/ 62 w 125"/>
                  <a:gd name="T17" fmla="*/ 93 h 372"/>
                  <a:gd name="T18" fmla="*/ 62 w 125"/>
                  <a:gd name="T19" fmla="*/ 93 h 372"/>
                  <a:gd name="T20" fmla="*/ 62 w 125"/>
                  <a:gd name="T21" fmla="*/ 31 h 372"/>
                  <a:gd name="T22" fmla="*/ 31 w 125"/>
                  <a:gd name="T23" fmla="*/ 0 h 372"/>
                  <a:gd name="T24" fmla="*/ 31 w 125"/>
                  <a:gd name="T25" fmla="*/ 0 h 372"/>
                  <a:gd name="T26" fmla="*/ 31 w 125"/>
                  <a:gd name="T27" fmla="*/ 0 h 372"/>
                  <a:gd name="T28" fmla="*/ 31 w 125"/>
                  <a:gd name="T29" fmla="*/ 0 h 372"/>
                  <a:gd name="T30" fmla="*/ 31 w 125"/>
                  <a:gd name="T31" fmla="*/ 31 h 372"/>
                  <a:gd name="T32" fmla="*/ 31 w 125"/>
                  <a:gd name="T33" fmla="*/ 62 h 372"/>
                  <a:gd name="T34" fmla="*/ 31 w 125"/>
                  <a:gd name="T35" fmla="*/ 62 h 372"/>
                  <a:gd name="T36" fmla="*/ 31 w 125"/>
                  <a:gd name="T37" fmla="*/ 93 h 372"/>
                  <a:gd name="T38" fmla="*/ 31 w 125"/>
                  <a:gd name="T39" fmla="*/ 124 h 372"/>
                  <a:gd name="T40" fmla="*/ 0 w 125"/>
                  <a:gd name="T41" fmla="*/ 186 h 372"/>
                  <a:gd name="T42" fmla="*/ 0 w 125"/>
                  <a:gd name="T43" fmla="*/ 186 h 372"/>
                  <a:gd name="T44" fmla="*/ 0 w 125"/>
                  <a:gd name="T45" fmla="*/ 186 h 372"/>
                  <a:gd name="T46" fmla="*/ 0 w 125"/>
                  <a:gd name="T47" fmla="*/ 186 h 372"/>
                  <a:gd name="T48" fmla="*/ 0 w 125"/>
                  <a:gd name="T49" fmla="*/ 186 h 372"/>
                  <a:gd name="T50" fmla="*/ 0 w 125"/>
                  <a:gd name="T51" fmla="*/ 186 h 372"/>
                  <a:gd name="T52" fmla="*/ 0 w 125"/>
                  <a:gd name="T53" fmla="*/ 217 h 372"/>
                  <a:gd name="T54" fmla="*/ 0 w 125"/>
                  <a:gd name="T55" fmla="*/ 217 h 372"/>
                  <a:gd name="T56" fmla="*/ 31 w 125"/>
                  <a:gd name="T57" fmla="*/ 248 h 372"/>
                  <a:gd name="T58" fmla="*/ 31 w 125"/>
                  <a:gd name="T59" fmla="*/ 248 h 372"/>
                  <a:gd name="T60" fmla="*/ 31 w 125"/>
                  <a:gd name="T61" fmla="*/ 248 h 372"/>
                  <a:gd name="T62" fmla="*/ 31 w 125"/>
                  <a:gd name="T63" fmla="*/ 248 h 372"/>
                  <a:gd name="T64" fmla="*/ 62 w 125"/>
                  <a:gd name="T65" fmla="*/ 248 h 372"/>
                  <a:gd name="T66" fmla="*/ 62 w 125"/>
                  <a:gd name="T67" fmla="*/ 248 h 372"/>
                  <a:gd name="T68" fmla="*/ 93 w 125"/>
                  <a:gd name="T69" fmla="*/ 279 h 372"/>
                  <a:gd name="T70" fmla="*/ 93 w 125"/>
                  <a:gd name="T71" fmla="*/ 310 h 372"/>
                  <a:gd name="T72" fmla="*/ 93 w 125"/>
                  <a:gd name="T73" fmla="*/ 310 h 372"/>
                  <a:gd name="T74" fmla="*/ 93 w 125"/>
                  <a:gd name="T75" fmla="*/ 310 h 372"/>
                  <a:gd name="T76" fmla="*/ 93 w 125"/>
                  <a:gd name="T77" fmla="*/ 371 h 372"/>
                  <a:gd name="T78" fmla="*/ 93 w 125"/>
                  <a:gd name="T79" fmla="*/ 371 h 372"/>
                  <a:gd name="T80" fmla="*/ 93 w 125"/>
                  <a:gd name="T81" fmla="*/ 371 h 372"/>
                  <a:gd name="T82" fmla="*/ 93 w 125"/>
                  <a:gd name="T83" fmla="*/ 371 h 372"/>
                  <a:gd name="T84" fmla="*/ 93 w 125"/>
                  <a:gd name="T85" fmla="*/ 371 h 372"/>
                  <a:gd name="T86" fmla="*/ 124 w 125"/>
                  <a:gd name="T87" fmla="*/ 371 h 372"/>
                  <a:gd name="T88" fmla="*/ 124 w 125"/>
                  <a:gd name="T89" fmla="*/ 371 h 372"/>
                  <a:gd name="T90" fmla="*/ 124 w 125"/>
                  <a:gd name="T91" fmla="*/ 341 h 372"/>
                  <a:gd name="T92" fmla="*/ 124 w 125"/>
                  <a:gd name="T93" fmla="*/ 341 h 372"/>
                  <a:gd name="T94" fmla="*/ 124 w 125"/>
                  <a:gd name="T95" fmla="*/ 310 h 372"/>
                  <a:gd name="T96" fmla="*/ 124 w 125"/>
                  <a:gd name="T97" fmla="*/ 279 h 372"/>
                  <a:gd name="T98" fmla="*/ 124 w 125"/>
                  <a:gd name="T99" fmla="*/ 279 h 372"/>
                  <a:gd name="T100" fmla="*/ 93 w 125"/>
                  <a:gd name="T101" fmla="*/ 279 h 372"/>
                  <a:gd name="T102" fmla="*/ 62 w 125"/>
                  <a:gd name="T103" fmla="*/ 248 h 372"/>
                  <a:gd name="T104" fmla="*/ 62 w 125"/>
                  <a:gd name="T105" fmla="*/ 217 h 372"/>
                  <a:gd name="T106" fmla="*/ 62 w 125"/>
                  <a:gd name="T107" fmla="*/ 217 h 372"/>
                  <a:gd name="T108" fmla="*/ 31 w 125"/>
                  <a:gd name="T109" fmla="*/ 186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5" h="372">
                    <a:moveTo>
                      <a:pt x="31" y="186"/>
                    </a:moveTo>
                    <a:lnTo>
                      <a:pt x="31" y="186"/>
                    </a:lnTo>
                    <a:cubicBezTo>
                      <a:pt x="31" y="186"/>
                      <a:pt x="31" y="186"/>
                      <a:pt x="31" y="154"/>
                    </a:cubicBezTo>
                    <a:lnTo>
                      <a:pt x="31" y="154"/>
                    </a:lnTo>
                    <a:lnTo>
                      <a:pt x="31" y="154"/>
                    </a:lnTo>
                    <a:lnTo>
                      <a:pt x="31" y="154"/>
                    </a:lnTo>
                    <a:cubicBezTo>
                      <a:pt x="31" y="154"/>
                      <a:pt x="31" y="154"/>
                      <a:pt x="31" y="124"/>
                    </a:cubicBezTo>
                    <a:cubicBezTo>
                      <a:pt x="31" y="124"/>
                      <a:pt x="31" y="124"/>
                      <a:pt x="62" y="93"/>
                    </a:cubicBezTo>
                    <a:lnTo>
                      <a:pt x="62" y="93"/>
                    </a:lnTo>
                    <a:lnTo>
                      <a:pt x="62" y="93"/>
                    </a:lnTo>
                    <a:cubicBezTo>
                      <a:pt x="62" y="62"/>
                      <a:pt x="62" y="31"/>
                      <a:pt x="62" y="31"/>
                    </a:cubicBezTo>
                    <a:lnTo>
                      <a:pt x="31" y="0"/>
                    </a:lnTo>
                    <a:lnTo>
                      <a:pt x="31" y="0"/>
                    </a:lnTo>
                    <a:lnTo>
                      <a:pt x="31" y="0"/>
                    </a:lnTo>
                    <a:lnTo>
                      <a:pt x="31" y="0"/>
                    </a:lnTo>
                    <a:lnTo>
                      <a:pt x="31" y="31"/>
                    </a:lnTo>
                    <a:lnTo>
                      <a:pt x="31" y="62"/>
                    </a:lnTo>
                    <a:lnTo>
                      <a:pt x="31" y="62"/>
                    </a:lnTo>
                    <a:lnTo>
                      <a:pt x="31" y="93"/>
                    </a:lnTo>
                    <a:lnTo>
                      <a:pt x="31" y="124"/>
                    </a:lnTo>
                    <a:cubicBezTo>
                      <a:pt x="31" y="154"/>
                      <a:pt x="31" y="154"/>
                      <a:pt x="0" y="186"/>
                    </a:cubicBezTo>
                    <a:lnTo>
                      <a:pt x="0" y="186"/>
                    </a:lnTo>
                    <a:lnTo>
                      <a:pt x="0" y="186"/>
                    </a:lnTo>
                    <a:lnTo>
                      <a:pt x="0" y="186"/>
                    </a:lnTo>
                    <a:lnTo>
                      <a:pt x="0" y="186"/>
                    </a:lnTo>
                    <a:lnTo>
                      <a:pt x="0" y="186"/>
                    </a:lnTo>
                    <a:cubicBezTo>
                      <a:pt x="0" y="217"/>
                      <a:pt x="0" y="217"/>
                      <a:pt x="0" y="217"/>
                    </a:cubicBezTo>
                    <a:lnTo>
                      <a:pt x="0" y="217"/>
                    </a:lnTo>
                    <a:cubicBezTo>
                      <a:pt x="0" y="248"/>
                      <a:pt x="31" y="248"/>
                      <a:pt x="31" y="248"/>
                    </a:cubicBezTo>
                    <a:lnTo>
                      <a:pt x="31" y="248"/>
                    </a:lnTo>
                    <a:lnTo>
                      <a:pt x="31" y="248"/>
                    </a:lnTo>
                    <a:lnTo>
                      <a:pt x="31" y="248"/>
                    </a:lnTo>
                    <a:lnTo>
                      <a:pt x="62" y="248"/>
                    </a:lnTo>
                    <a:lnTo>
                      <a:pt x="62" y="248"/>
                    </a:lnTo>
                    <a:cubicBezTo>
                      <a:pt x="62" y="248"/>
                      <a:pt x="93" y="248"/>
                      <a:pt x="93" y="279"/>
                    </a:cubicBezTo>
                    <a:lnTo>
                      <a:pt x="93" y="310"/>
                    </a:lnTo>
                    <a:lnTo>
                      <a:pt x="93" y="310"/>
                    </a:lnTo>
                    <a:lnTo>
                      <a:pt x="93" y="310"/>
                    </a:lnTo>
                    <a:cubicBezTo>
                      <a:pt x="93" y="341"/>
                      <a:pt x="93" y="341"/>
                      <a:pt x="93" y="371"/>
                    </a:cubicBezTo>
                    <a:lnTo>
                      <a:pt x="93" y="371"/>
                    </a:lnTo>
                    <a:lnTo>
                      <a:pt x="93" y="371"/>
                    </a:lnTo>
                    <a:lnTo>
                      <a:pt x="93" y="371"/>
                    </a:lnTo>
                    <a:lnTo>
                      <a:pt x="93" y="371"/>
                    </a:lnTo>
                    <a:cubicBezTo>
                      <a:pt x="93" y="371"/>
                      <a:pt x="93" y="371"/>
                      <a:pt x="124" y="371"/>
                    </a:cubicBezTo>
                    <a:lnTo>
                      <a:pt x="124" y="371"/>
                    </a:lnTo>
                    <a:lnTo>
                      <a:pt x="124" y="341"/>
                    </a:lnTo>
                    <a:lnTo>
                      <a:pt x="124" y="341"/>
                    </a:lnTo>
                    <a:lnTo>
                      <a:pt x="124" y="310"/>
                    </a:lnTo>
                    <a:cubicBezTo>
                      <a:pt x="124" y="310"/>
                      <a:pt x="124" y="310"/>
                      <a:pt x="124" y="279"/>
                    </a:cubicBezTo>
                    <a:lnTo>
                      <a:pt x="124" y="279"/>
                    </a:lnTo>
                    <a:cubicBezTo>
                      <a:pt x="93" y="279"/>
                      <a:pt x="93" y="279"/>
                      <a:pt x="93" y="279"/>
                    </a:cubicBezTo>
                    <a:cubicBezTo>
                      <a:pt x="93" y="248"/>
                      <a:pt x="93" y="248"/>
                      <a:pt x="62" y="248"/>
                    </a:cubicBezTo>
                    <a:cubicBezTo>
                      <a:pt x="62" y="217"/>
                      <a:pt x="62" y="217"/>
                      <a:pt x="62" y="217"/>
                    </a:cubicBezTo>
                    <a:lnTo>
                      <a:pt x="62" y="217"/>
                    </a:lnTo>
                    <a:cubicBezTo>
                      <a:pt x="62" y="217"/>
                      <a:pt x="31" y="217"/>
                      <a:pt x="31" y="186"/>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5" name="Freeform 17"/>
              <p:cNvSpPr>
                <a:spLocks noChangeArrowheads="1"/>
              </p:cNvSpPr>
              <p:nvPr/>
            </p:nvSpPr>
            <p:spPr bwMode="auto">
              <a:xfrm>
                <a:off x="3333750" y="2025650"/>
                <a:ext cx="146050" cy="123825"/>
              </a:xfrm>
              <a:custGeom>
                <a:avLst/>
                <a:gdLst>
                  <a:gd name="T0" fmla="*/ 217 w 405"/>
                  <a:gd name="T1" fmla="*/ 217 h 342"/>
                  <a:gd name="T2" fmla="*/ 217 w 405"/>
                  <a:gd name="T3" fmla="*/ 217 h 342"/>
                  <a:gd name="T4" fmla="*/ 217 w 405"/>
                  <a:gd name="T5" fmla="*/ 31 h 342"/>
                  <a:gd name="T6" fmla="*/ 404 w 405"/>
                  <a:gd name="T7" fmla="*/ 31 h 342"/>
                  <a:gd name="T8" fmla="*/ 404 w 405"/>
                  <a:gd name="T9" fmla="*/ 0 h 342"/>
                  <a:gd name="T10" fmla="*/ 217 w 405"/>
                  <a:gd name="T11" fmla="*/ 0 h 342"/>
                  <a:gd name="T12" fmla="*/ 186 w 405"/>
                  <a:gd name="T13" fmla="*/ 31 h 342"/>
                  <a:gd name="T14" fmla="*/ 156 w 405"/>
                  <a:gd name="T15" fmla="*/ 63 h 342"/>
                  <a:gd name="T16" fmla="*/ 124 w 405"/>
                  <a:gd name="T17" fmla="*/ 94 h 342"/>
                  <a:gd name="T18" fmla="*/ 124 w 405"/>
                  <a:gd name="T19" fmla="*/ 94 h 342"/>
                  <a:gd name="T20" fmla="*/ 124 w 405"/>
                  <a:gd name="T21" fmla="*/ 155 h 342"/>
                  <a:gd name="T22" fmla="*/ 124 w 405"/>
                  <a:gd name="T23" fmla="*/ 155 h 342"/>
                  <a:gd name="T24" fmla="*/ 93 w 405"/>
                  <a:gd name="T25" fmla="*/ 187 h 342"/>
                  <a:gd name="T26" fmla="*/ 62 w 405"/>
                  <a:gd name="T27" fmla="*/ 217 h 342"/>
                  <a:gd name="T28" fmla="*/ 62 w 405"/>
                  <a:gd name="T29" fmla="*/ 217 h 342"/>
                  <a:gd name="T30" fmla="*/ 32 w 405"/>
                  <a:gd name="T31" fmla="*/ 248 h 342"/>
                  <a:gd name="T32" fmla="*/ 32 w 405"/>
                  <a:gd name="T33" fmla="*/ 311 h 342"/>
                  <a:gd name="T34" fmla="*/ 0 w 405"/>
                  <a:gd name="T35" fmla="*/ 311 h 342"/>
                  <a:gd name="T36" fmla="*/ 0 w 405"/>
                  <a:gd name="T37" fmla="*/ 341 h 342"/>
                  <a:gd name="T38" fmla="*/ 0 w 405"/>
                  <a:gd name="T39" fmla="*/ 341 h 342"/>
                  <a:gd name="T40" fmla="*/ 156 w 405"/>
                  <a:gd name="T41" fmla="*/ 341 h 342"/>
                  <a:gd name="T42" fmla="*/ 156 w 405"/>
                  <a:gd name="T43" fmla="*/ 341 h 342"/>
                  <a:gd name="T44" fmla="*/ 156 w 405"/>
                  <a:gd name="T45" fmla="*/ 311 h 342"/>
                  <a:gd name="T46" fmla="*/ 186 w 405"/>
                  <a:gd name="T47" fmla="*/ 248 h 342"/>
                  <a:gd name="T48" fmla="*/ 217 w 405"/>
                  <a:gd name="T49" fmla="*/ 217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5" h="342">
                    <a:moveTo>
                      <a:pt x="217" y="217"/>
                    </a:moveTo>
                    <a:lnTo>
                      <a:pt x="217" y="217"/>
                    </a:lnTo>
                    <a:cubicBezTo>
                      <a:pt x="217" y="31"/>
                      <a:pt x="217" y="31"/>
                      <a:pt x="217" y="31"/>
                    </a:cubicBezTo>
                    <a:cubicBezTo>
                      <a:pt x="404" y="31"/>
                      <a:pt x="404" y="31"/>
                      <a:pt x="404" y="31"/>
                    </a:cubicBezTo>
                    <a:cubicBezTo>
                      <a:pt x="404" y="0"/>
                      <a:pt x="404" y="0"/>
                      <a:pt x="404" y="0"/>
                    </a:cubicBezTo>
                    <a:cubicBezTo>
                      <a:pt x="217" y="0"/>
                      <a:pt x="217" y="0"/>
                      <a:pt x="217" y="0"/>
                    </a:cubicBezTo>
                    <a:cubicBezTo>
                      <a:pt x="217" y="0"/>
                      <a:pt x="186" y="0"/>
                      <a:pt x="186" y="31"/>
                    </a:cubicBezTo>
                    <a:cubicBezTo>
                      <a:pt x="186" y="31"/>
                      <a:pt x="186" y="63"/>
                      <a:pt x="156" y="63"/>
                    </a:cubicBezTo>
                    <a:lnTo>
                      <a:pt x="124" y="94"/>
                    </a:lnTo>
                    <a:lnTo>
                      <a:pt x="124" y="94"/>
                    </a:lnTo>
                    <a:cubicBezTo>
                      <a:pt x="124" y="124"/>
                      <a:pt x="124" y="124"/>
                      <a:pt x="124" y="155"/>
                    </a:cubicBezTo>
                    <a:lnTo>
                      <a:pt x="124" y="155"/>
                    </a:lnTo>
                    <a:cubicBezTo>
                      <a:pt x="124" y="155"/>
                      <a:pt x="124" y="187"/>
                      <a:pt x="93" y="187"/>
                    </a:cubicBezTo>
                    <a:cubicBezTo>
                      <a:pt x="93" y="187"/>
                      <a:pt x="93" y="217"/>
                      <a:pt x="62" y="217"/>
                    </a:cubicBezTo>
                    <a:lnTo>
                      <a:pt x="62" y="217"/>
                    </a:lnTo>
                    <a:lnTo>
                      <a:pt x="32" y="248"/>
                    </a:lnTo>
                    <a:cubicBezTo>
                      <a:pt x="32" y="279"/>
                      <a:pt x="32" y="279"/>
                      <a:pt x="32" y="311"/>
                    </a:cubicBezTo>
                    <a:lnTo>
                      <a:pt x="0" y="311"/>
                    </a:lnTo>
                    <a:cubicBezTo>
                      <a:pt x="0" y="341"/>
                      <a:pt x="0" y="341"/>
                      <a:pt x="0" y="341"/>
                    </a:cubicBezTo>
                    <a:lnTo>
                      <a:pt x="0" y="341"/>
                    </a:lnTo>
                    <a:cubicBezTo>
                      <a:pt x="156" y="341"/>
                      <a:pt x="156" y="341"/>
                      <a:pt x="156" y="341"/>
                    </a:cubicBezTo>
                    <a:lnTo>
                      <a:pt x="156" y="341"/>
                    </a:lnTo>
                    <a:lnTo>
                      <a:pt x="156" y="311"/>
                    </a:lnTo>
                    <a:cubicBezTo>
                      <a:pt x="156" y="279"/>
                      <a:pt x="156" y="279"/>
                      <a:pt x="186" y="248"/>
                    </a:cubicBezTo>
                    <a:cubicBezTo>
                      <a:pt x="186" y="217"/>
                      <a:pt x="217" y="217"/>
                      <a:pt x="217" y="217"/>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6" name="Freeform 18"/>
              <p:cNvSpPr>
                <a:spLocks noChangeArrowheads="1"/>
              </p:cNvSpPr>
              <p:nvPr/>
            </p:nvSpPr>
            <p:spPr bwMode="auto">
              <a:xfrm>
                <a:off x="3502025" y="1801813"/>
                <a:ext cx="390525" cy="401637"/>
              </a:xfrm>
              <a:custGeom>
                <a:avLst/>
                <a:gdLst>
                  <a:gd name="T0" fmla="*/ 0 w 1085"/>
                  <a:gd name="T1" fmla="*/ 590 h 1117"/>
                  <a:gd name="T2" fmla="*/ 559 w 1085"/>
                  <a:gd name="T3" fmla="*/ 1023 h 1117"/>
                  <a:gd name="T4" fmla="*/ 559 w 1085"/>
                  <a:gd name="T5" fmla="*/ 1023 h 1117"/>
                  <a:gd name="T6" fmla="*/ 651 w 1085"/>
                  <a:gd name="T7" fmla="*/ 1085 h 1117"/>
                  <a:gd name="T8" fmla="*/ 651 w 1085"/>
                  <a:gd name="T9" fmla="*/ 1085 h 1117"/>
                  <a:gd name="T10" fmla="*/ 744 w 1085"/>
                  <a:gd name="T11" fmla="*/ 1085 h 1117"/>
                  <a:gd name="T12" fmla="*/ 868 w 1085"/>
                  <a:gd name="T13" fmla="*/ 992 h 1117"/>
                  <a:gd name="T14" fmla="*/ 1055 w 1085"/>
                  <a:gd name="T15" fmla="*/ 868 h 1117"/>
                  <a:gd name="T16" fmla="*/ 1084 w 1085"/>
                  <a:gd name="T17" fmla="*/ 837 h 1117"/>
                  <a:gd name="T18" fmla="*/ 992 w 1085"/>
                  <a:gd name="T19" fmla="*/ 775 h 1117"/>
                  <a:gd name="T20" fmla="*/ 992 w 1085"/>
                  <a:gd name="T21" fmla="*/ 744 h 1117"/>
                  <a:gd name="T22" fmla="*/ 961 w 1085"/>
                  <a:gd name="T23" fmla="*/ 714 h 1117"/>
                  <a:gd name="T24" fmla="*/ 931 w 1085"/>
                  <a:gd name="T25" fmla="*/ 683 h 1117"/>
                  <a:gd name="T26" fmla="*/ 961 w 1085"/>
                  <a:gd name="T27" fmla="*/ 651 h 1117"/>
                  <a:gd name="T28" fmla="*/ 961 w 1085"/>
                  <a:gd name="T29" fmla="*/ 590 h 1117"/>
                  <a:gd name="T30" fmla="*/ 961 w 1085"/>
                  <a:gd name="T31" fmla="*/ 496 h 1117"/>
                  <a:gd name="T32" fmla="*/ 961 w 1085"/>
                  <a:gd name="T33" fmla="*/ 466 h 1117"/>
                  <a:gd name="T34" fmla="*/ 931 w 1085"/>
                  <a:gd name="T35" fmla="*/ 435 h 1117"/>
                  <a:gd name="T36" fmla="*/ 931 w 1085"/>
                  <a:gd name="T37" fmla="*/ 372 h 1117"/>
                  <a:gd name="T38" fmla="*/ 899 w 1085"/>
                  <a:gd name="T39" fmla="*/ 311 h 1117"/>
                  <a:gd name="T40" fmla="*/ 899 w 1085"/>
                  <a:gd name="T41" fmla="*/ 279 h 1117"/>
                  <a:gd name="T42" fmla="*/ 837 w 1085"/>
                  <a:gd name="T43" fmla="*/ 218 h 1117"/>
                  <a:gd name="T44" fmla="*/ 837 w 1085"/>
                  <a:gd name="T45" fmla="*/ 187 h 1117"/>
                  <a:gd name="T46" fmla="*/ 868 w 1085"/>
                  <a:gd name="T47" fmla="*/ 124 h 1117"/>
                  <a:gd name="T48" fmla="*/ 899 w 1085"/>
                  <a:gd name="T49" fmla="*/ 94 h 1117"/>
                  <a:gd name="T50" fmla="*/ 899 w 1085"/>
                  <a:gd name="T51" fmla="*/ 31 h 1117"/>
                  <a:gd name="T52" fmla="*/ 868 w 1085"/>
                  <a:gd name="T53" fmla="*/ 0 h 1117"/>
                  <a:gd name="T54" fmla="*/ 868 w 1085"/>
                  <a:gd name="T55" fmla="*/ 0 h 1117"/>
                  <a:gd name="T56" fmla="*/ 775 w 1085"/>
                  <a:gd name="T57" fmla="*/ 31 h 1117"/>
                  <a:gd name="T58" fmla="*/ 713 w 1085"/>
                  <a:gd name="T59" fmla="*/ 0 h 1117"/>
                  <a:gd name="T60" fmla="*/ 683 w 1085"/>
                  <a:gd name="T61" fmla="*/ 0 h 1117"/>
                  <a:gd name="T62" fmla="*/ 620 w 1085"/>
                  <a:gd name="T63" fmla="*/ 31 h 1117"/>
                  <a:gd name="T64" fmla="*/ 527 w 1085"/>
                  <a:gd name="T65" fmla="*/ 31 h 1117"/>
                  <a:gd name="T66" fmla="*/ 403 w 1085"/>
                  <a:gd name="T67" fmla="*/ 94 h 1117"/>
                  <a:gd name="T68" fmla="*/ 372 w 1085"/>
                  <a:gd name="T69" fmla="*/ 124 h 1117"/>
                  <a:gd name="T70" fmla="*/ 372 w 1085"/>
                  <a:gd name="T71" fmla="*/ 187 h 1117"/>
                  <a:gd name="T72" fmla="*/ 403 w 1085"/>
                  <a:gd name="T73" fmla="*/ 311 h 1117"/>
                  <a:gd name="T74" fmla="*/ 372 w 1085"/>
                  <a:gd name="T75" fmla="*/ 342 h 1117"/>
                  <a:gd name="T76" fmla="*/ 311 w 1085"/>
                  <a:gd name="T77" fmla="*/ 342 h 1117"/>
                  <a:gd name="T78" fmla="*/ 279 w 1085"/>
                  <a:gd name="T79" fmla="*/ 372 h 1117"/>
                  <a:gd name="T80" fmla="*/ 248 w 1085"/>
                  <a:gd name="T81" fmla="*/ 372 h 1117"/>
                  <a:gd name="T82" fmla="*/ 217 w 1085"/>
                  <a:gd name="T83" fmla="*/ 435 h 1117"/>
                  <a:gd name="T84" fmla="*/ 186 w 1085"/>
                  <a:gd name="T85" fmla="*/ 435 h 1117"/>
                  <a:gd name="T86" fmla="*/ 124 w 1085"/>
                  <a:gd name="T87" fmla="*/ 466 h 1117"/>
                  <a:gd name="T88" fmla="*/ 93 w 1085"/>
                  <a:gd name="T89" fmla="*/ 496 h 1117"/>
                  <a:gd name="T90" fmla="*/ 63 w 1085"/>
                  <a:gd name="T91" fmla="*/ 496 h 1117"/>
                  <a:gd name="T92" fmla="*/ 31 w 1085"/>
                  <a:gd name="T93" fmla="*/ 496 h 1117"/>
                  <a:gd name="T94" fmla="*/ 0 w 1085"/>
                  <a:gd name="T95" fmla="*/ 559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5" h="1117">
                    <a:moveTo>
                      <a:pt x="0" y="590"/>
                    </a:moveTo>
                    <a:lnTo>
                      <a:pt x="0" y="590"/>
                    </a:lnTo>
                    <a:lnTo>
                      <a:pt x="0" y="590"/>
                    </a:lnTo>
                    <a:cubicBezTo>
                      <a:pt x="527" y="992"/>
                      <a:pt x="527" y="992"/>
                      <a:pt x="527" y="992"/>
                    </a:cubicBezTo>
                    <a:lnTo>
                      <a:pt x="527" y="992"/>
                    </a:lnTo>
                    <a:cubicBezTo>
                      <a:pt x="559" y="1023"/>
                      <a:pt x="559" y="1023"/>
                      <a:pt x="559" y="1023"/>
                    </a:cubicBezTo>
                    <a:lnTo>
                      <a:pt x="559" y="1023"/>
                    </a:lnTo>
                    <a:lnTo>
                      <a:pt x="559" y="1023"/>
                    </a:lnTo>
                    <a:lnTo>
                      <a:pt x="559" y="1023"/>
                    </a:lnTo>
                    <a:cubicBezTo>
                      <a:pt x="589" y="1023"/>
                      <a:pt x="589" y="1023"/>
                      <a:pt x="589" y="1055"/>
                    </a:cubicBezTo>
                    <a:cubicBezTo>
                      <a:pt x="620" y="1055"/>
                      <a:pt x="620" y="1055"/>
                      <a:pt x="620" y="1055"/>
                    </a:cubicBezTo>
                    <a:cubicBezTo>
                      <a:pt x="651" y="1055"/>
                      <a:pt x="651" y="1085"/>
                      <a:pt x="651" y="1085"/>
                    </a:cubicBezTo>
                    <a:cubicBezTo>
                      <a:pt x="651" y="1116"/>
                      <a:pt x="651" y="1116"/>
                      <a:pt x="651" y="1116"/>
                    </a:cubicBezTo>
                    <a:lnTo>
                      <a:pt x="651" y="1116"/>
                    </a:lnTo>
                    <a:cubicBezTo>
                      <a:pt x="651" y="1085"/>
                      <a:pt x="651" y="1085"/>
                      <a:pt x="651" y="1085"/>
                    </a:cubicBezTo>
                    <a:cubicBezTo>
                      <a:pt x="683" y="1085"/>
                      <a:pt x="683" y="1085"/>
                      <a:pt x="683" y="1085"/>
                    </a:cubicBezTo>
                    <a:cubicBezTo>
                      <a:pt x="683" y="1085"/>
                      <a:pt x="683" y="1085"/>
                      <a:pt x="713" y="1085"/>
                    </a:cubicBezTo>
                    <a:cubicBezTo>
                      <a:pt x="744" y="1085"/>
                      <a:pt x="744" y="1085"/>
                      <a:pt x="744" y="1085"/>
                    </a:cubicBezTo>
                    <a:cubicBezTo>
                      <a:pt x="775" y="1085"/>
                      <a:pt x="775" y="1055"/>
                      <a:pt x="807" y="1055"/>
                    </a:cubicBezTo>
                    <a:lnTo>
                      <a:pt x="807" y="1055"/>
                    </a:lnTo>
                    <a:cubicBezTo>
                      <a:pt x="837" y="1023"/>
                      <a:pt x="837" y="992"/>
                      <a:pt x="868" y="992"/>
                    </a:cubicBezTo>
                    <a:cubicBezTo>
                      <a:pt x="899" y="961"/>
                      <a:pt x="961" y="899"/>
                      <a:pt x="1023" y="868"/>
                    </a:cubicBezTo>
                    <a:cubicBezTo>
                      <a:pt x="1055" y="868"/>
                      <a:pt x="1055" y="868"/>
                      <a:pt x="1055" y="868"/>
                    </a:cubicBezTo>
                    <a:lnTo>
                      <a:pt x="1055" y="868"/>
                    </a:lnTo>
                    <a:lnTo>
                      <a:pt x="1055" y="868"/>
                    </a:lnTo>
                    <a:cubicBezTo>
                      <a:pt x="1084" y="837"/>
                      <a:pt x="1084" y="837"/>
                      <a:pt x="1084" y="837"/>
                    </a:cubicBezTo>
                    <a:lnTo>
                      <a:pt x="1084" y="837"/>
                    </a:lnTo>
                    <a:cubicBezTo>
                      <a:pt x="1054" y="807"/>
                      <a:pt x="1055" y="807"/>
                      <a:pt x="1055" y="807"/>
                    </a:cubicBezTo>
                    <a:lnTo>
                      <a:pt x="1023" y="807"/>
                    </a:lnTo>
                    <a:cubicBezTo>
                      <a:pt x="992" y="807"/>
                      <a:pt x="992" y="775"/>
                      <a:pt x="992" y="775"/>
                    </a:cubicBezTo>
                    <a:lnTo>
                      <a:pt x="992" y="775"/>
                    </a:lnTo>
                    <a:cubicBezTo>
                      <a:pt x="992" y="775"/>
                      <a:pt x="992" y="775"/>
                      <a:pt x="992" y="744"/>
                    </a:cubicBezTo>
                    <a:lnTo>
                      <a:pt x="992" y="744"/>
                    </a:lnTo>
                    <a:lnTo>
                      <a:pt x="992" y="744"/>
                    </a:lnTo>
                    <a:lnTo>
                      <a:pt x="961" y="714"/>
                    </a:lnTo>
                    <a:lnTo>
                      <a:pt x="961" y="714"/>
                    </a:lnTo>
                    <a:lnTo>
                      <a:pt x="961" y="714"/>
                    </a:lnTo>
                    <a:lnTo>
                      <a:pt x="931" y="683"/>
                    </a:lnTo>
                    <a:lnTo>
                      <a:pt x="931" y="683"/>
                    </a:lnTo>
                    <a:lnTo>
                      <a:pt x="961" y="651"/>
                    </a:lnTo>
                    <a:lnTo>
                      <a:pt x="961" y="651"/>
                    </a:lnTo>
                    <a:lnTo>
                      <a:pt x="961" y="651"/>
                    </a:lnTo>
                    <a:cubicBezTo>
                      <a:pt x="961" y="620"/>
                      <a:pt x="961" y="620"/>
                      <a:pt x="961" y="620"/>
                    </a:cubicBezTo>
                    <a:lnTo>
                      <a:pt x="961" y="590"/>
                    </a:lnTo>
                    <a:lnTo>
                      <a:pt x="961" y="590"/>
                    </a:lnTo>
                    <a:lnTo>
                      <a:pt x="961" y="559"/>
                    </a:lnTo>
                    <a:cubicBezTo>
                      <a:pt x="961" y="559"/>
                      <a:pt x="961" y="559"/>
                      <a:pt x="961" y="527"/>
                    </a:cubicBezTo>
                    <a:lnTo>
                      <a:pt x="961" y="496"/>
                    </a:lnTo>
                    <a:cubicBezTo>
                      <a:pt x="961" y="496"/>
                      <a:pt x="961" y="496"/>
                      <a:pt x="961" y="466"/>
                    </a:cubicBezTo>
                    <a:lnTo>
                      <a:pt x="961" y="466"/>
                    </a:lnTo>
                    <a:lnTo>
                      <a:pt x="961" y="466"/>
                    </a:lnTo>
                    <a:cubicBezTo>
                      <a:pt x="961" y="466"/>
                      <a:pt x="931" y="466"/>
                      <a:pt x="931" y="435"/>
                    </a:cubicBezTo>
                    <a:lnTo>
                      <a:pt x="931" y="435"/>
                    </a:lnTo>
                    <a:lnTo>
                      <a:pt x="931" y="435"/>
                    </a:lnTo>
                    <a:cubicBezTo>
                      <a:pt x="931" y="435"/>
                      <a:pt x="931" y="403"/>
                      <a:pt x="961" y="403"/>
                    </a:cubicBezTo>
                    <a:cubicBezTo>
                      <a:pt x="931" y="403"/>
                      <a:pt x="931" y="372"/>
                      <a:pt x="931" y="372"/>
                    </a:cubicBezTo>
                    <a:lnTo>
                      <a:pt x="931" y="372"/>
                    </a:lnTo>
                    <a:cubicBezTo>
                      <a:pt x="931" y="342"/>
                      <a:pt x="931" y="342"/>
                      <a:pt x="931" y="342"/>
                    </a:cubicBezTo>
                    <a:cubicBezTo>
                      <a:pt x="931" y="311"/>
                      <a:pt x="931" y="311"/>
                      <a:pt x="931" y="311"/>
                    </a:cubicBezTo>
                    <a:cubicBezTo>
                      <a:pt x="931" y="311"/>
                      <a:pt x="931" y="311"/>
                      <a:pt x="899" y="311"/>
                    </a:cubicBezTo>
                    <a:cubicBezTo>
                      <a:pt x="899" y="311"/>
                      <a:pt x="899" y="311"/>
                      <a:pt x="899" y="279"/>
                    </a:cubicBezTo>
                    <a:lnTo>
                      <a:pt x="899" y="279"/>
                    </a:lnTo>
                    <a:lnTo>
                      <a:pt x="899" y="279"/>
                    </a:lnTo>
                    <a:lnTo>
                      <a:pt x="899" y="279"/>
                    </a:lnTo>
                    <a:cubicBezTo>
                      <a:pt x="868" y="248"/>
                      <a:pt x="868" y="248"/>
                      <a:pt x="837" y="218"/>
                    </a:cubicBezTo>
                    <a:lnTo>
                      <a:pt x="837" y="218"/>
                    </a:lnTo>
                    <a:lnTo>
                      <a:pt x="837" y="218"/>
                    </a:lnTo>
                    <a:lnTo>
                      <a:pt x="837" y="187"/>
                    </a:lnTo>
                    <a:lnTo>
                      <a:pt x="837" y="187"/>
                    </a:lnTo>
                    <a:lnTo>
                      <a:pt x="837" y="187"/>
                    </a:lnTo>
                    <a:cubicBezTo>
                      <a:pt x="837" y="155"/>
                      <a:pt x="837" y="155"/>
                      <a:pt x="868" y="124"/>
                    </a:cubicBezTo>
                    <a:lnTo>
                      <a:pt x="868" y="124"/>
                    </a:lnTo>
                    <a:cubicBezTo>
                      <a:pt x="868" y="124"/>
                      <a:pt x="868" y="124"/>
                      <a:pt x="899" y="94"/>
                    </a:cubicBezTo>
                    <a:lnTo>
                      <a:pt x="899" y="94"/>
                    </a:lnTo>
                    <a:lnTo>
                      <a:pt x="899" y="94"/>
                    </a:lnTo>
                    <a:lnTo>
                      <a:pt x="899" y="63"/>
                    </a:lnTo>
                    <a:lnTo>
                      <a:pt x="899" y="63"/>
                    </a:lnTo>
                    <a:lnTo>
                      <a:pt x="899" y="31"/>
                    </a:lnTo>
                    <a:lnTo>
                      <a:pt x="899" y="31"/>
                    </a:lnTo>
                    <a:cubicBezTo>
                      <a:pt x="899" y="31"/>
                      <a:pt x="899" y="31"/>
                      <a:pt x="899" y="0"/>
                    </a:cubicBezTo>
                    <a:lnTo>
                      <a:pt x="868" y="0"/>
                    </a:lnTo>
                    <a:lnTo>
                      <a:pt x="868" y="0"/>
                    </a:lnTo>
                    <a:lnTo>
                      <a:pt x="868" y="0"/>
                    </a:lnTo>
                    <a:lnTo>
                      <a:pt x="868" y="0"/>
                    </a:lnTo>
                    <a:cubicBezTo>
                      <a:pt x="807" y="0"/>
                      <a:pt x="807" y="0"/>
                      <a:pt x="807" y="0"/>
                    </a:cubicBezTo>
                    <a:lnTo>
                      <a:pt x="807" y="0"/>
                    </a:lnTo>
                    <a:lnTo>
                      <a:pt x="775" y="31"/>
                    </a:lnTo>
                    <a:cubicBezTo>
                      <a:pt x="744" y="31"/>
                      <a:pt x="744" y="31"/>
                      <a:pt x="744" y="31"/>
                    </a:cubicBezTo>
                    <a:cubicBezTo>
                      <a:pt x="713" y="31"/>
                      <a:pt x="713" y="31"/>
                      <a:pt x="713" y="31"/>
                    </a:cubicBezTo>
                    <a:lnTo>
                      <a:pt x="713" y="0"/>
                    </a:lnTo>
                    <a:lnTo>
                      <a:pt x="713" y="0"/>
                    </a:lnTo>
                    <a:lnTo>
                      <a:pt x="713" y="0"/>
                    </a:lnTo>
                    <a:cubicBezTo>
                      <a:pt x="683" y="0"/>
                      <a:pt x="683" y="0"/>
                      <a:pt x="683" y="0"/>
                    </a:cubicBezTo>
                    <a:lnTo>
                      <a:pt x="683" y="0"/>
                    </a:lnTo>
                    <a:cubicBezTo>
                      <a:pt x="683" y="0"/>
                      <a:pt x="683" y="0"/>
                      <a:pt x="651" y="0"/>
                    </a:cubicBezTo>
                    <a:lnTo>
                      <a:pt x="620" y="31"/>
                    </a:lnTo>
                    <a:cubicBezTo>
                      <a:pt x="589" y="31"/>
                      <a:pt x="589" y="31"/>
                      <a:pt x="559" y="31"/>
                    </a:cubicBezTo>
                    <a:lnTo>
                      <a:pt x="559" y="31"/>
                    </a:lnTo>
                    <a:cubicBezTo>
                      <a:pt x="559" y="31"/>
                      <a:pt x="559" y="31"/>
                      <a:pt x="527" y="31"/>
                    </a:cubicBezTo>
                    <a:lnTo>
                      <a:pt x="496" y="63"/>
                    </a:lnTo>
                    <a:cubicBezTo>
                      <a:pt x="496" y="63"/>
                      <a:pt x="496" y="63"/>
                      <a:pt x="465" y="63"/>
                    </a:cubicBezTo>
                    <a:cubicBezTo>
                      <a:pt x="465" y="94"/>
                      <a:pt x="435" y="94"/>
                      <a:pt x="403" y="94"/>
                    </a:cubicBezTo>
                    <a:lnTo>
                      <a:pt x="403" y="94"/>
                    </a:lnTo>
                    <a:cubicBezTo>
                      <a:pt x="403" y="94"/>
                      <a:pt x="403" y="94"/>
                      <a:pt x="372" y="124"/>
                    </a:cubicBezTo>
                    <a:lnTo>
                      <a:pt x="372" y="124"/>
                    </a:lnTo>
                    <a:lnTo>
                      <a:pt x="372" y="124"/>
                    </a:lnTo>
                    <a:cubicBezTo>
                      <a:pt x="372" y="155"/>
                      <a:pt x="372" y="155"/>
                      <a:pt x="372" y="187"/>
                    </a:cubicBezTo>
                    <a:lnTo>
                      <a:pt x="372" y="187"/>
                    </a:lnTo>
                    <a:cubicBezTo>
                      <a:pt x="372" y="187"/>
                      <a:pt x="372" y="218"/>
                      <a:pt x="403" y="218"/>
                    </a:cubicBezTo>
                    <a:cubicBezTo>
                      <a:pt x="403" y="248"/>
                      <a:pt x="403" y="248"/>
                      <a:pt x="403" y="279"/>
                    </a:cubicBezTo>
                    <a:lnTo>
                      <a:pt x="403" y="311"/>
                    </a:lnTo>
                    <a:lnTo>
                      <a:pt x="403" y="311"/>
                    </a:lnTo>
                    <a:lnTo>
                      <a:pt x="403" y="311"/>
                    </a:lnTo>
                    <a:cubicBezTo>
                      <a:pt x="403" y="311"/>
                      <a:pt x="372" y="311"/>
                      <a:pt x="372" y="342"/>
                    </a:cubicBezTo>
                    <a:lnTo>
                      <a:pt x="372" y="342"/>
                    </a:lnTo>
                    <a:cubicBezTo>
                      <a:pt x="372" y="342"/>
                      <a:pt x="372" y="342"/>
                      <a:pt x="341" y="342"/>
                    </a:cubicBezTo>
                    <a:cubicBezTo>
                      <a:pt x="341" y="342"/>
                      <a:pt x="341" y="342"/>
                      <a:pt x="311" y="342"/>
                    </a:cubicBezTo>
                    <a:lnTo>
                      <a:pt x="311" y="342"/>
                    </a:lnTo>
                    <a:lnTo>
                      <a:pt x="279" y="372"/>
                    </a:lnTo>
                    <a:lnTo>
                      <a:pt x="279" y="372"/>
                    </a:lnTo>
                    <a:lnTo>
                      <a:pt x="279" y="372"/>
                    </a:lnTo>
                    <a:lnTo>
                      <a:pt x="279" y="372"/>
                    </a:lnTo>
                    <a:cubicBezTo>
                      <a:pt x="279" y="372"/>
                      <a:pt x="279" y="372"/>
                      <a:pt x="248" y="372"/>
                    </a:cubicBezTo>
                    <a:cubicBezTo>
                      <a:pt x="248" y="403"/>
                      <a:pt x="248" y="403"/>
                      <a:pt x="248" y="403"/>
                    </a:cubicBezTo>
                    <a:cubicBezTo>
                      <a:pt x="248" y="403"/>
                      <a:pt x="248" y="435"/>
                      <a:pt x="217" y="435"/>
                    </a:cubicBezTo>
                    <a:lnTo>
                      <a:pt x="217" y="435"/>
                    </a:lnTo>
                    <a:lnTo>
                      <a:pt x="217" y="435"/>
                    </a:lnTo>
                    <a:cubicBezTo>
                      <a:pt x="186" y="435"/>
                      <a:pt x="186" y="435"/>
                      <a:pt x="186" y="435"/>
                    </a:cubicBezTo>
                    <a:lnTo>
                      <a:pt x="186" y="435"/>
                    </a:lnTo>
                    <a:lnTo>
                      <a:pt x="186" y="435"/>
                    </a:lnTo>
                    <a:cubicBezTo>
                      <a:pt x="186" y="466"/>
                      <a:pt x="155" y="466"/>
                      <a:pt x="155" y="466"/>
                    </a:cubicBezTo>
                    <a:cubicBezTo>
                      <a:pt x="124" y="466"/>
                      <a:pt x="124" y="466"/>
                      <a:pt x="124" y="466"/>
                    </a:cubicBezTo>
                    <a:lnTo>
                      <a:pt x="124" y="466"/>
                    </a:lnTo>
                    <a:lnTo>
                      <a:pt x="124" y="466"/>
                    </a:lnTo>
                    <a:lnTo>
                      <a:pt x="93" y="496"/>
                    </a:lnTo>
                    <a:cubicBezTo>
                      <a:pt x="93" y="496"/>
                      <a:pt x="93" y="496"/>
                      <a:pt x="63" y="496"/>
                    </a:cubicBezTo>
                    <a:lnTo>
                      <a:pt x="63" y="496"/>
                    </a:lnTo>
                    <a:lnTo>
                      <a:pt x="63" y="496"/>
                    </a:lnTo>
                    <a:cubicBezTo>
                      <a:pt x="31" y="496"/>
                      <a:pt x="31" y="496"/>
                      <a:pt x="31" y="496"/>
                    </a:cubicBezTo>
                    <a:lnTo>
                      <a:pt x="31" y="496"/>
                    </a:lnTo>
                    <a:lnTo>
                      <a:pt x="31" y="496"/>
                    </a:lnTo>
                    <a:cubicBezTo>
                      <a:pt x="0" y="527"/>
                      <a:pt x="0" y="527"/>
                      <a:pt x="0" y="527"/>
                    </a:cubicBezTo>
                    <a:lnTo>
                      <a:pt x="0" y="527"/>
                    </a:lnTo>
                    <a:cubicBezTo>
                      <a:pt x="0" y="559"/>
                      <a:pt x="0" y="559"/>
                      <a:pt x="0" y="559"/>
                    </a:cubicBezTo>
                    <a:lnTo>
                      <a:pt x="0" y="59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7" name="Freeform 19"/>
              <p:cNvSpPr>
                <a:spLocks noChangeArrowheads="1"/>
              </p:cNvSpPr>
              <p:nvPr/>
            </p:nvSpPr>
            <p:spPr bwMode="auto">
              <a:xfrm>
                <a:off x="3848100" y="2427288"/>
                <a:ext cx="133350" cy="168275"/>
              </a:xfrm>
              <a:custGeom>
                <a:avLst/>
                <a:gdLst>
                  <a:gd name="T0" fmla="*/ 0 w 372"/>
                  <a:gd name="T1" fmla="*/ 310 h 466"/>
                  <a:gd name="T2" fmla="*/ 62 w 372"/>
                  <a:gd name="T3" fmla="*/ 372 h 466"/>
                  <a:gd name="T4" fmla="*/ 62 w 372"/>
                  <a:gd name="T5" fmla="*/ 465 h 466"/>
                  <a:gd name="T6" fmla="*/ 123 w 372"/>
                  <a:gd name="T7" fmla="*/ 434 h 466"/>
                  <a:gd name="T8" fmla="*/ 154 w 372"/>
                  <a:gd name="T9" fmla="*/ 434 h 466"/>
                  <a:gd name="T10" fmla="*/ 216 w 372"/>
                  <a:gd name="T11" fmla="*/ 465 h 466"/>
                  <a:gd name="T12" fmla="*/ 216 w 372"/>
                  <a:gd name="T13" fmla="*/ 465 h 466"/>
                  <a:gd name="T14" fmla="*/ 371 w 372"/>
                  <a:gd name="T15" fmla="*/ 465 h 466"/>
                  <a:gd name="T16" fmla="*/ 371 w 372"/>
                  <a:gd name="T17" fmla="*/ 434 h 466"/>
                  <a:gd name="T18" fmla="*/ 340 w 372"/>
                  <a:gd name="T19" fmla="*/ 434 h 466"/>
                  <a:gd name="T20" fmla="*/ 340 w 372"/>
                  <a:gd name="T21" fmla="*/ 434 h 466"/>
                  <a:gd name="T22" fmla="*/ 309 w 372"/>
                  <a:gd name="T23" fmla="*/ 372 h 466"/>
                  <a:gd name="T24" fmla="*/ 278 w 372"/>
                  <a:gd name="T25" fmla="*/ 341 h 466"/>
                  <a:gd name="T26" fmla="*/ 278 w 372"/>
                  <a:gd name="T27" fmla="*/ 279 h 466"/>
                  <a:gd name="T28" fmla="*/ 278 w 372"/>
                  <a:gd name="T29" fmla="*/ 279 h 466"/>
                  <a:gd name="T30" fmla="*/ 278 w 372"/>
                  <a:gd name="T31" fmla="*/ 248 h 466"/>
                  <a:gd name="T32" fmla="*/ 278 w 372"/>
                  <a:gd name="T33" fmla="*/ 187 h 466"/>
                  <a:gd name="T34" fmla="*/ 309 w 372"/>
                  <a:gd name="T35" fmla="*/ 155 h 466"/>
                  <a:gd name="T36" fmla="*/ 309 w 372"/>
                  <a:gd name="T37" fmla="*/ 93 h 466"/>
                  <a:gd name="T38" fmla="*/ 247 w 372"/>
                  <a:gd name="T39" fmla="*/ 31 h 466"/>
                  <a:gd name="T40" fmla="*/ 216 w 372"/>
                  <a:gd name="T41" fmla="*/ 31 h 466"/>
                  <a:gd name="T42" fmla="*/ 247 w 372"/>
                  <a:gd name="T43" fmla="*/ 0 h 466"/>
                  <a:gd name="T44" fmla="*/ 247 w 372"/>
                  <a:gd name="T45" fmla="*/ 0 h 466"/>
                  <a:gd name="T46" fmla="*/ 216 w 372"/>
                  <a:gd name="T47" fmla="*/ 31 h 466"/>
                  <a:gd name="T48" fmla="*/ 216 w 372"/>
                  <a:gd name="T49" fmla="*/ 93 h 466"/>
                  <a:gd name="T50" fmla="*/ 185 w 372"/>
                  <a:gd name="T51" fmla="*/ 124 h 466"/>
                  <a:gd name="T52" fmla="*/ 154 w 372"/>
                  <a:gd name="T53" fmla="*/ 187 h 466"/>
                  <a:gd name="T54" fmla="*/ 154 w 372"/>
                  <a:gd name="T55" fmla="*/ 187 h 466"/>
                  <a:gd name="T56" fmla="*/ 123 w 372"/>
                  <a:gd name="T57" fmla="*/ 217 h 466"/>
                  <a:gd name="T58" fmla="*/ 94 w 372"/>
                  <a:gd name="T59" fmla="*/ 217 h 466"/>
                  <a:gd name="T60" fmla="*/ 62 w 372"/>
                  <a:gd name="T61" fmla="*/ 217 h 466"/>
                  <a:gd name="T62" fmla="*/ 0 w 372"/>
                  <a:gd name="T63" fmla="*/ 248 h 466"/>
                  <a:gd name="T64" fmla="*/ 0 w 372"/>
                  <a:gd name="T65" fmla="*/ 279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2" h="466">
                    <a:moveTo>
                      <a:pt x="0" y="310"/>
                    </a:moveTo>
                    <a:lnTo>
                      <a:pt x="0" y="310"/>
                    </a:lnTo>
                    <a:lnTo>
                      <a:pt x="31" y="310"/>
                    </a:lnTo>
                    <a:cubicBezTo>
                      <a:pt x="62" y="341"/>
                      <a:pt x="62" y="341"/>
                      <a:pt x="62" y="372"/>
                    </a:cubicBezTo>
                    <a:lnTo>
                      <a:pt x="62" y="372"/>
                    </a:lnTo>
                    <a:cubicBezTo>
                      <a:pt x="62" y="403"/>
                      <a:pt x="62" y="434"/>
                      <a:pt x="62" y="465"/>
                    </a:cubicBezTo>
                    <a:cubicBezTo>
                      <a:pt x="94" y="465"/>
                      <a:pt x="94" y="465"/>
                      <a:pt x="94" y="465"/>
                    </a:cubicBezTo>
                    <a:cubicBezTo>
                      <a:pt x="123" y="434"/>
                      <a:pt x="123" y="434"/>
                      <a:pt x="123" y="434"/>
                    </a:cubicBezTo>
                    <a:cubicBezTo>
                      <a:pt x="154" y="434"/>
                      <a:pt x="154" y="434"/>
                      <a:pt x="154" y="434"/>
                    </a:cubicBezTo>
                    <a:lnTo>
                      <a:pt x="154" y="434"/>
                    </a:lnTo>
                    <a:cubicBezTo>
                      <a:pt x="154" y="434"/>
                      <a:pt x="185" y="434"/>
                      <a:pt x="216" y="465"/>
                    </a:cubicBezTo>
                    <a:lnTo>
                      <a:pt x="216" y="465"/>
                    </a:lnTo>
                    <a:lnTo>
                      <a:pt x="216" y="465"/>
                    </a:lnTo>
                    <a:lnTo>
                      <a:pt x="216" y="465"/>
                    </a:lnTo>
                    <a:cubicBezTo>
                      <a:pt x="340" y="465"/>
                      <a:pt x="340" y="465"/>
                      <a:pt x="340" y="465"/>
                    </a:cubicBezTo>
                    <a:cubicBezTo>
                      <a:pt x="340" y="465"/>
                      <a:pt x="340" y="465"/>
                      <a:pt x="371" y="465"/>
                    </a:cubicBezTo>
                    <a:lnTo>
                      <a:pt x="371" y="465"/>
                    </a:lnTo>
                    <a:lnTo>
                      <a:pt x="371" y="434"/>
                    </a:lnTo>
                    <a:lnTo>
                      <a:pt x="340" y="434"/>
                    </a:lnTo>
                    <a:lnTo>
                      <a:pt x="340" y="434"/>
                    </a:lnTo>
                    <a:lnTo>
                      <a:pt x="340" y="434"/>
                    </a:lnTo>
                    <a:lnTo>
                      <a:pt x="340" y="434"/>
                    </a:lnTo>
                    <a:cubicBezTo>
                      <a:pt x="340" y="403"/>
                      <a:pt x="309" y="403"/>
                      <a:pt x="309" y="403"/>
                    </a:cubicBezTo>
                    <a:lnTo>
                      <a:pt x="309" y="372"/>
                    </a:lnTo>
                    <a:cubicBezTo>
                      <a:pt x="309" y="341"/>
                      <a:pt x="309" y="341"/>
                      <a:pt x="309" y="341"/>
                    </a:cubicBezTo>
                    <a:lnTo>
                      <a:pt x="278" y="341"/>
                    </a:lnTo>
                    <a:cubicBezTo>
                      <a:pt x="278" y="310"/>
                      <a:pt x="278" y="310"/>
                      <a:pt x="278" y="310"/>
                    </a:cubicBezTo>
                    <a:cubicBezTo>
                      <a:pt x="278" y="310"/>
                      <a:pt x="278" y="310"/>
                      <a:pt x="278" y="279"/>
                    </a:cubicBezTo>
                    <a:lnTo>
                      <a:pt x="278" y="279"/>
                    </a:lnTo>
                    <a:lnTo>
                      <a:pt x="278" y="279"/>
                    </a:lnTo>
                    <a:cubicBezTo>
                      <a:pt x="278" y="248"/>
                      <a:pt x="278" y="248"/>
                      <a:pt x="278" y="248"/>
                    </a:cubicBezTo>
                    <a:lnTo>
                      <a:pt x="278" y="248"/>
                    </a:lnTo>
                    <a:lnTo>
                      <a:pt x="278" y="248"/>
                    </a:lnTo>
                    <a:cubicBezTo>
                      <a:pt x="278" y="217"/>
                      <a:pt x="278" y="187"/>
                      <a:pt x="278" y="187"/>
                    </a:cubicBezTo>
                    <a:lnTo>
                      <a:pt x="278" y="187"/>
                    </a:lnTo>
                    <a:lnTo>
                      <a:pt x="309" y="155"/>
                    </a:lnTo>
                    <a:lnTo>
                      <a:pt x="309" y="124"/>
                    </a:lnTo>
                    <a:cubicBezTo>
                      <a:pt x="309" y="93"/>
                      <a:pt x="309" y="93"/>
                      <a:pt x="309" y="93"/>
                    </a:cubicBezTo>
                    <a:cubicBezTo>
                      <a:pt x="309" y="63"/>
                      <a:pt x="278" y="63"/>
                      <a:pt x="278" y="63"/>
                    </a:cubicBezTo>
                    <a:cubicBezTo>
                      <a:pt x="278" y="63"/>
                      <a:pt x="278" y="63"/>
                      <a:pt x="247" y="31"/>
                    </a:cubicBezTo>
                    <a:lnTo>
                      <a:pt x="247" y="31"/>
                    </a:lnTo>
                    <a:cubicBezTo>
                      <a:pt x="216" y="31"/>
                      <a:pt x="216" y="31"/>
                      <a:pt x="216" y="31"/>
                    </a:cubicBezTo>
                    <a:cubicBezTo>
                      <a:pt x="247" y="31"/>
                      <a:pt x="247" y="31"/>
                      <a:pt x="247" y="31"/>
                    </a:cubicBezTo>
                    <a:cubicBezTo>
                      <a:pt x="247" y="0"/>
                      <a:pt x="247" y="0"/>
                      <a:pt x="247" y="0"/>
                    </a:cubicBezTo>
                    <a:lnTo>
                      <a:pt x="247" y="0"/>
                    </a:lnTo>
                    <a:lnTo>
                      <a:pt x="247" y="0"/>
                    </a:lnTo>
                    <a:cubicBezTo>
                      <a:pt x="247" y="0"/>
                      <a:pt x="247" y="0"/>
                      <a:pt x="247" y="31"/>
                    </a:cubicBezTo>
                    <a:lnTo>
                      <a:pt x="216" y="31"/>
                    </a:lnTo>
                    <a:cubicBezTo>
                      <a:pt x="216" y="31"/>
                      <a:pt x="216" y="31"/>
                      <a:pt x="216" y="63"/>
                    </a:cubicBezTo>
                    <a:cubicBezTo>
                      <a:pt x="216" y="63"/>
                      <a:pt x="216" y="63"/>
                      <a:pt x="216" y="93"/>
                    </a:cubicBezTo>
                    <a:lnTo>
                      <a:pt x="185" y="93"/>
                    </a:lnTo>
                    <a:lnTo>
                      <a:pt x="185" y="124"/>
                    </a:lnTo>
                    <a:cubicBezTo>
                      <a:pt x="185" y="155"/>
                      <a:pt x="154" y="187"/>
                      <a:pt x="154" y="187"/>
                    </a:cubicBezTo>
                    <a:lnTo>
                      <a:pt x="154" y="187"/>
                    </a:lnTo>
                    <a:lnTo>
                      <a:pt x="154" y="187"/>
                    </a:lnTo>
                    <a:lnTo>
                      <a:pt x="154" y="187"/>
                    </a:lnTo>
                    <a:cubicBezTo>
                      <a:pt x="154" y="187"/>
                      <a:pt x="154" y="217"/>
                      <a:pt x="123" y="217"/>
                    </a:cubicBezTo>
                    <a:lnTo>
                      <a:pt x="123" y="217"/>
                    </a:lnTo>
                    <a:cubicBezTo>
                      <a:pt x="93" y="217"/>
                      <a:pt x="94" y="217"/>
                      <a:pt x="94" y="217"/>
                    </a:cubicBezTo>
                    <a:lnTo>
                      <a:pt x="94" y="217"/>
                    </a:lnTo>
                    <a:lnTo>
                      <a:pt x="94" y="217"/>
                    </a:lnTo>
                    <a:lnTo>
                      <a:pt x="62" y="217"/>
                    </a:lnTo>
                    <a:lnTo>
                      <a:pt x="62" y="217"/>
                    </a:lnTo>
                    <a:cubicBezTo>
                      <a:pt x="31" y="217"/>
                      <a:pt x="0" y="248"/>
                      <a:pt x="0" y="248"/>
                    </a:cubicBezTo>
                    <a:lnTo>
                      <a:pt x="0" y="279"/>
                    </a:lnTo>
                    <a:lnTo>
                      <a:pt x="0" y="279"/>
                    </a:lnTo>
                    <a:cubicBezTo>
                      <a:pt x="0" y="310"/>
                      <a:pt x="0" y="310"/>
                      <a:pt x="0" y="31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8" name="Freeform 20"/>
              <p:cNvSpPr>
                <a:spLocks noChangeArrowheads="1"/>
              </p:cNvSpPr>
              <p:nvPr/>
            </p:nvSpPr>
            <p:spPr bwMode="auto">
              <a:xfrm>
                <a:off x="4259263" y="2684463"/>
                <a:ext cx="190500" cy="223837"/>
              </a:xfrm>
              <a:custGeom>
                <a:avLst/>
                <a:gdLst>
                  <a:gd name="T0" fmla="*/ 465 w 528"/>
                  <a:gd name="T1" fmla="*/ 310 h 621"/>
                  <a:gd name="T2" fmla="*/ 465 w 528"/>
                  <a:gd name="T3" fmla="*/ 248 h 621"/>
                  <a:gd name="T4" fmla="*/ 465 w 528"/>
                  <a:gd name="T5" fmla="*/ 217 h 621"/>
                  <a:gd name="T6" fmla="*/ 403 w 528"/>
                  <a:gd name="T7" fmla="*/ 124 h 621"/>
                  <a:gd name="T8" fmla="*/ 62 w 528"/>
                  <a:gd name="T9" fmla="*/ 0 h 621"/>
                  <a:gd name="T10" fmla="*/ 62 w 528"/>
                  <a:gd name="T11" fmla="*/ 62 h 621"/>
                  <a:gd name="T12" fmla="*/ 62 w 528"/>
                  <a:gd name="T13" fmla="*/ 93 h 621"/>
                  <a:gd name="T14" fmla="*/ 62 w 528"/>
                  <a:gd name="T15" fmla="*/ 124 h 621"/>
                  <a:gd name="T16" fmla="*/ 62 w 528"/>
                  <a:gd name="T17" fmla="*/ 155 h 621"/>
                  <a:gd name="T18" fmla="*/ 31 w 528"/>
                  <a:gd name="T19" fmla="*/ 155 h 621"/>
                  <a:gd name="T20" fmla="*/ 31 w 528"/>
                  <a:gd name="T21" fmla="*/ 186 h 621"/>
                  <a:gd name="T22" fmla="*/ 0 w 528"/>
                  <a:gd name="T23" fmla="*/ 217 h 621"/>
                  <a:gd name="T24" fmla="*/ 0 w 528"/>
                  <a:gd name="T25" fmla="*/ 248 h 621"/>
                  <a:gd name="T26" fmla="*/ 0 w 528"/>
                  <a:gd name="T27" fmla="*/ 279 h 621"/>
                  <a:gd name="T28" fmla="*/ 31 w 528"/>
                  <a:gd name="T29" fmla="*/ 341 h 621"/>
                  <a:gd name="T30" fmla="*/ 62 w 528"/>
                  <a:gd name="T31" fmla="*/ 403 h 621"/>
                  <a:gd name="T32" fmla="*/ 62 w 528"/>
                  <a:gd name="T33" fmla="*/ 434 h 621"/>
                  <a:gd name="T34" fmla="*/ 124 w 528"/>
                  <a:gd name="T35" fmla="*/ 465 h 621"/>
                  <a:gd name="T36" fmla="*/ 186 w 528"/>
                  <a:gd name="T37" fmla="*/ 496 h 621"/>
                  <a:gd name="T38" fmla="*/ 186 w 528"/>
                  <a:gd name="T39" fmla="*/ 496 h 621"/>
                  <a:gd name="T40" fmla="*/ 217 w 528"/>
                  <a:gd name="T41" fmla="*/ 496 h 621"/>
                  <a:gd name="T42" fmla="*/ 217 w 528"/>
                  <a:gd name="T43" fmla="*/ 496 h 621"/>
                  <a:gd name="T44" fmla="*/ 248 w 528"/>
                  <a:gd name="T45" fmla="*/ 496 h 621"/>
                  <a:gd name="T46" fmla="*/ 248 w 528"/>
                  <a:gd name="T47" fmla="*/ 496 h 621"/>
                  <a:gd name="T48" fmla="*/ 248 w 528"/>
                  <a:gd name="T49" fmla="*/ 496 h 621"/>
                  <a:gd name="T50" fmla="*/ 279 w 528"/>
                  <a:gd name="T51" fmla="*/ 527 h 621"/>
                  <a:gd name="T52" fmla="*/ 279 w 528"/>
                  <a:gd name="T53" fmla="*/ 558 h 621"/>
                  <a:gd name="T54" fmla="*/ 279 w 528"/>
                  <a:gd name="T55" fmla="*/ 620 h 621"/>
                  <a:gd name="T56" fmla="*/ 279 w 528"/>
                  <a:gd name="T57" fmla="*/ 620 h 621"/>
                  <a:gd name="T58" fmla="*/ 310 w 528"/>
                  <a:gd name="T59" fmla="*/ 620 h 621"/>
                  <a:gd name="T60" fmla="*/ 341 w 528"/>
                  <a:gd name="T61" fmla="*/ 620 h 621"/>
                  <a:gd name="T62" fmla="*/ 372 w 528"/>
                  <a:gd name="T63" fmla="*/ 620 h 621"/>
                  <a:gd name="T64" fmla="*/ 403 w 528"/>
                  <a:gd name="T65" fmla="*/ 620 h 621"/>
                  <a:gd name="T66" fmla="*/ 434 w 528"/>
                  <a:gd name="T67" fmla="*/ 589 h 621"/>
                  <a:gd name="T68" fmla="*/ 465 w 528"/>
                  <a:gd name="T69" fmla="*/ 589 h 621"/>
                  <a:gd name="T70" fmla="*/ 496 w 528"/>
                  <a:gd name="T71" fmla="*/ 589 h 621"/>
                  <a:gd name="T72" fmla="*/ 496 w 528"/>
                  <a:gd name="T73" fmla="*/ 589 h 621"/>
                  <a:gd name="T74" fmla="*/ 496 w 528"/>
                  <a:gd name="T75" fmla="*/ 589 h 621"/>
                  <a:gd name="T76" fmla="*/ 527 w 528"/>
                  <a:gd name="T77" fmla="*/ 589 h 621"/>
                  <a:gd name="T78" fmla="*/ 527 w 528"/>
                  <a:gd name="T79" fmla="*/ 589 h 621"/>
                  <a:gd name="T80" fmla="*/ 527 w 528"/>
                  <a:gd name="T81" fmla="*/ 589 h 621"/>
                  <a:gd name="T82" fmla="*/ 496 w 528"/>
                  <a:gd name="T83" fmla="*/ 527 h 621"/>
                  <a:gd name="T84" fmla="*/ 496 w 528"/>
                  <a:gd name="T85" fmla="*/ 496 h 621"/>
                  <a:gd name="T86" fmla="*/ 496 w 528"/>
                  <a:gd name="T87" fmla="*/ 403 h 621"/>
                  <a:gd name="T88" fmla="*/ 465 w 528"/>
                  <a:gd name="T89" fmla="*/ 34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8" h="621">
                    <a:moveTo>
                      <a:pt x="465" y="310"/>
                    </a:moveTo>
                    <a:lnTo>
                      <a:pt x="465" y="310"/>
                    </a:lnTo>
                    <a:cubicBezTo>
                      <a:pt x="465" y="310"/>
                      <a:pt x="465" y="279"/>
                      <a:pt x="465" y="248"/>
                    </a:cubicBezTo>
                    <a:lnTo>
                      <a:pt x="465" y="248"/>
                    </a:lnTo>
                    <a:cubicBezTo>
                      <a:pt x="465" y="217"/>
                      <a:pt x="465" y="217"/>
                      <a:pt x="465" y="217"/>
                    </a:cubicBezTo>
                    <a:lnTo>
                      <a:pt x="465" y="217"/>
                    </a:lnTo>
                    <a:cubicBezTo>
                      <a:pt x="403" y="155"/>
                      <a:pt x="403" y="155"/>
                      <a:pt x="403" y="155"/>
                    </a:cubicBezTo>
                    <a:cubicBezTo>
                      <a:pt x="403" y="124"/>
                      <a:pt x="403" y="124"/>
                      <a:pt x="403" y="124"/>
                    </a:cubicBezTo>
                    <a:cubicBezTo>
                      <a:pt x="217" y="0"/>
                      <a:pt x="217" y="0"/>
                      <a:pt x="217" y="0"/>
                    </a:cubicBezTo>
                    <a:cubicBezTo>
                      <a:pt x="62" y="0"/>
                      <a:pt x="62" y="0"/>
                      <a:pt x="62" y="0"/>
                    </a:cubicBezTo>
                    <a:lnTo>
                      <a:pt x="93" y="31"/>
                    </a:lnTo>
                    <a:lnTo>
                      <a:pt x="62" y="62"/>
                    </a:lnTo>
                    <a:cubicBezTo>
                      <a:pt x="62" y="62"/>
                      <a:pt x="62" y="62"/>
                      <a:pt x="62" y="93"/>
                    </a:cubicBezTo>
                    <a:lnTo>
                      <a:pt x="62" y="93"/>
                    </a:lnTo>
                    <a:cubicBezTo>
                      <a:pt x="62" y="124"/>
                      <a:pt x="62" y="124"/>
                      <a:pt x="62" y="124"/>
                    </a:cubicBezTo>
                    <a:lnTo>
                      <a:pt x="62" y="124"/>
                    </a:lnTo>
                    <a:lnTo>
                      <a:pt x="62" y="155"/>
                    </a:lnTo>
                    <a:lnTo>
                      <a:pt x="62" y="155"/>
                    </a:lnTo>
                    <a:lnTo>
                      <a:pt x="31" y="155"/>
                    </a:lnTo>
                    <a:lnTo>
                      <a:pt x="31" y="155"/>
                    </a:lnTo>
                    <a:cubicBezTo>
                      <a:pt x="31" y="186"/>
                      <a:pt x="31" y="186"/>
                      <a:pt x="31" y="186"/>
                    </a:cubicBezTo>
                    <a:lnTo>
                      <a:pt x="31" y="186"/>
                    </a:lnTo>
                    <a:cubicBezTo>
                      <a:pt x="31" y="217"/>
                      <a:pt x="0" y="217"/>
                      <a:pt x="0" y="217"/>
                    </a:cubicBezTo>
                    <a:lnTo>
                      <a:pt x="0" y="217"/>
                    </a:lnTo>
                    <a:cubicBezTo>
                      <a:pt x="0" y="217"/>
                      <a:pt x="0" y="217"/>
                      <a:pt x="0" y="248"/>
                    </a:cubicBezTo>
                    <a:lnTo>
                      <a:pt x="0" y="248"/>
                    </a:lnTo>
                    <a:lnTo>
                      <a:pt x="0" y="279"/>
                    </a:lnTo>
                    <a:lnTo>
                      <a:pt x="0" y="279"/>
                    </a:lnTo>
                    <a:cubicBezTo>
                      <a:pt x="0" y="279"/>
                      <a:pt x="0" y="279"/>
                      <a:pt x="0" y="310"/>
                    </a:cubicBezTo>
                    <a:cubicBezTo>
                      <a:pt x="0" y="310"/>
                      <a:pt x="31" y="310"/>
                      <a:pt x="31" y="341"/>
                    </a:cubicBezTo>
                    <a:cubicBezTo>
                      <a:pt x="31" y="341"/>
                      <a:pt x="31" y="341"/>
                      <a:pt x="31" y="372"/>
                    </a:cubicBezTo>
                    <a:cubicBezTo>
                      <a:pt x="62" y="372"/>
                      <a:pt x="62" y="403"/>
                      <a:pt x="62" y="403"/>
                    </a:cubicBezTo>
                    <a:lnTo>
                      <a:pt x="62" y="403"/>
                    </a:lnTo>
                    <a:cubicBezTo>
                      <a:pt x="62" y="434"/>
                      <a:pt x="62" y="434"/>
                      <a:pt x="62" y="434"/>
                    </a:cubicBezTo>
                    <a:cubicBezTo>
                      <a:pt x="93" y="434"/>
                      <a:pt x="93" y="434"/>
                      <a:pt x="124" y="465"/>
                    </a:cubicBezTo>
                    <a:lnTo>
                      <a:pt x="124" y="465"/>
                    </a:lnTo>
                    <a:cubicBezTo>
                      <a:pt x="124" y="465"/>
                      <a:pt x="124" y="465"/>
                      <a:pt x="155" y="465"/>
                    </a:cubicBezTo>
                    <a:cubicBezTo>
                      <a:pt x="155" y="465"/>
                      <a:pt x="155" y="465"/>
                      <a:pt x="186" y="496"/>
                    </a:cubicBezTo>
                    <a:lnTo>
                      <a:pt x="186" y="496"/>
                    </a:lnTo>
                    <a:lnTo>
                      <a:pt x="186" y="496"/>
                    </a:lnTo>
                    <a:lnTo>
                      <a:pt x="186" y="496"/>
                    </a:lnTo>
                    <a:cubicBezTo>
                      <a:pt x="186" y="496"/>
                      <a:pt x="186" y="496"/>
                      <a:pt x="217" y="496"/>
                    </a:cubicBezTo>
                    <a:lnTo>
                      <a:pt x="217" y="496"/>
                    </a:lnTo>
                    <a:lnTo>
                      <a:pt x="217" y="496"/>
                    </a:lnTo>
                    <a:lnTo>
                      <a:pt x="248" y="496"/>
                    </a:lnTo>
                    <a:lnTo>
                      <a:pt x="248" y="496"/>
                    </a:lnTo>
                    <a:lnTo>
                      <a:pt x="248" y="496"/>
                    </a:lnTo>
                    <a:lnTo>
                      <a:pt x="248" y="496"/>
                    </a:lnTo>
                    <a:lnTo>
                      <a:pt x="248" y="496"/>
                    </a:lnTo>
                    <a:lnTo>
                      <a:pt x="248" y="496"/>
                    </a:lnTo>
                    <a:cubicBezTo>
                      <a:pt x="248" y="496"/>
                      <a:pt x="279" y="496"/>
                      <a:pt x="279" y="527"/>
                    </a:cubicBezTo>
                    <a:lnTo>
                      <a:pt x="279" y="527"/>
                    </a:lnTo>
                    <a:lnTo>
                      <a:pt x="279" y="527"/>
                    </a:lnTo>
                    <a:cubicBezTo>
                      <a:pt x="279" y="527"/>
                      <a:pt x="279" y="527"/>
                      <a:pt x="279" y="558"/>
                    </a:cubicBezTo>
                    <a:lnTo>
                      <a:pt x="279" y="589"/>
                    </a:lnTo>
                    <a:cubicBezTo>
                      <a:pt x="279" y="589"/>
                      <a:pt x="279" y="589"/>
                      <a:pt x="279" y="620"/>
                    </a:cubicBezTo>
                    <a:lnTo>
                      <a:pt x="279" y="620"/>
                    </a:lnTo>
                    <a:lnTo>
                      <a:pt x="279" y="620"/>
                    </a:lnTo>
                    <a:lnTo>
                      <a:pt x="310" y="620"/>
                    </a:lnTo>
                    <a:lnTo>
                      <a:pt x="310" y="620"/>
                    </a:lnTo>
                    <a:lnTo>
                      <a:pt x="310" y="620"/>
                    </a:lnTo>
                    <a:cubicBezTo>
                      <a:pt x="341" y="620"/>
                      <a:pt x="341" y="620"/>
                      <a:pt x="341" y="620"/>
                    </a:cubicBezTo>
                    <a:cubicBezTo>
                      <a:pt x="341" y="620"/>
                      <a:pt x="341" y="620"/>
                      <a:pt x="372" y="620"/>
                    </a:cubicBezTo>
                    <a:lnTo>
                      <a:pt x="372" y="620"/>
                    </a:lnTo>
                    <a:cubicBezTo>
                      <a:pt x="372" y="620"/>
                      <a:pt x="372" y="620"/>
                      <a:pt x="403" y="620"/>
                    </a:cubicBezTo>
                    <a:lnTo>
                      <a:pt x="403" y="620"/>
                    </a:lnTo>
                    <a:lnTo>
                      <a:pt x="403" y="620"/>
                    </a:lnTo>
                    <a:lnTo>
                      <a:pt x="434" y="589"/>
                    </a:lnTo>
                    <a:lnTo>
                      <a:pt x="465" y="589"/>
                    </a:lnTo>
                    <a:lnTo>
                      <a:pt x="465" y="589"/>
                    </a:lnTo>
                    <a:lnTo>
                      <a:pt x="465" y="589"/>
                    </a:lnTo>
                    <a:lnTo>
                      <a:pt x="496" y="589"/>
                    </a:lnTo>
                    <a:lnTo>
                      <a:pt x="496" y="589"/>
                    </a:lnTo>
                    <a:lnTo>
                      <a:pt x="496" y="589"/>
                    </a:lnTo>
                    <a:lnTo>
                      <a:pt x="496" y="589"/>
                    </a:lnTo>
                    <a:lnTo>
                      <a:pt x="496" y="589"/>
                    </a:lnTo>
                    <a:lnTo>
                      <a:pt x="496" y="589"/>
                    </a:lnTo>
                    <a:cubicBezTo>
                      <a:pt x="527" y="589"/>
                      <a:pt x="527" y="589"/>
                      <a:pt x="527" y="589"/>
                    </a:cubicBezTo>
                    <a:lnTo>
                      <a:pt x="527" y="589"/>
                    </a:lnTo>
                    <a:lnTo>
                      <a:pt x="527" y="589"/>
                    </a:lnTo>
                    <a:lnTo>
                      <a:pt x="527" y="589"/>
                    </a:lnTo>
                    <a:lnTo>
                      <a:pt x="527" y="589"/>
                    </a:lnTo>
                    <a:lnTo>
                      <a:pt x="527" y="558"/>
                    </a:lnTo>
                    <a:lnTo>
                      <a:pt x="496" y="527"/>
                    </a:lnTo>
                    <a:lnTo>
                      <a:pt x="496" y="527"/>
                    </a:lnTo>
                    <a:cubicBezTo>
                      <a:pt x="496" y="496"/>
                      <a:pt x="496" y="496"/>
                      <a:pt x="496" y="496"/>
                    </a:cubicBezTo>
                    <a:cubicBezTo>
                      <a:pt x="496" y="465"/>
                      <a:pt x="496" y="434"/>
                      <a:pt x="496" y="434"/>
                    </a:cubicBezTo>
                    <a:cubicBezTo>
                      <a:pt x="496" y="403"/>
                      <a:pt x="496" y="403"/>
                      <a:pt x="496" y="403"/>
                    </a:cubicBezTo>
                    <a:lnTo>
                      <a:pt x="496" y="372"/>
                    </a:lnTo>
                    <a:cubicBezTo>
                      <a:pt x="496" y="341"/>
                      <a:pt x="496" y="341"/>
                      <a:pt x="465" y="341"/>
                    </a:cubicBezTo>
                    <a:lnTo>
                      <a:pt x="465" y="31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89" name="Freeform 21"/>
              <p:cNvSpPr>
                <a:spLocks noChangeArrowheads="1"/>
              </p:cNvSpPr>
              <p:nvPr/>
            </p:nvSpPr>
            <p:spPr bwMode="auto">
              <a:xfrm>
                <a:off x="3902075" y="2795588"/>
                <a:ext cx="234950" cy="257175"/>
              </a:xfrm>
              <a:custGeom>
                <a:avLst/>
                <a:gdLst>
                  <a:gd name="T0" fmla="*/ 31 w 652"/>
                  <a:gd name="T1" fmla="*/ 682 h 714"/>
                  <a:gd name="T2" fmla="*/ 31 w 652"/>
                  <a:gd name="T3" fmla="*/ 682 h 714"/>
                  <a:gd name="T4" fmla="*/ 62 w 652"/>
                  <a:gd name="T5" fmla="*/ 651 h 714"/>
                  <a:gd name="T6" fmla="*/ 93 w 652"/>
                  <a:gd name="T7" fmla="*/ 651 h 714"/>
                  <a:gd name="T8" fmla="*/ 124 w 652"/>
                  <a:gd name="T9" fmla="*/ 682 h 714"/>
                  <a:gd name="T10" fmla="*/ 279 w 652"/>
                  <a:gd name="T11" fmla="*/ 682 h 714"/>
                  <a:gd name="T12" fmla="*/ 279 w 652"/>
                  <a:gd name="T13" fmla="*/ 682 h 714"/>
                  <a:gd name="T14" fmla="*/ 372 w 652"/>
                  <a:gd name="T15" fmla="*/ 682 h 714"/>
                  <a:gd name="T16" fmla="*/ 496 w 652"/>
                  <a:gd name="T17" fmla="*/ 713 h 714"/>
                  <a:gd name="T18" fmla="*/ 589 w 652"/>
                  <a:gd name="T19" fmla="*/ 713 h 714"/>
                  <a:gd name="T20" fmla="*/ 527 w 652"/>
                  <a:gd name="T21" fmla="*/ 651 h 714"/>
                  <a:gd name="T22" fmla="*/ 527 w 652"/>
                  <a:gd name="T23" fmla="*/ 651 h 714"/>
                  <a:gd name="T24" fmla="*/ 651 w 652"/>
                  <a:gd name="T25" fmla="*/ 402 h 714"/>
                  <a:gd name="T26" fmla="*/ 589 w 652"/>
                  <a:gd name="T27" fmla="*/ 341 h 714"/>
                  <a:gd name="T28" fmla="*/ 589 w 652"/>
                  <a:gd name="T29" fmla="*/ 341 h 714"/>
                  <a:gd name="T30" fmla="*/ 527 w 652"/>
                  <a:gd name="T31" fmla="*/ 310 h 714"/>
                  <a:gd name="T32" fmla="*/ 527 w 652"/>
                  <a:gd name="T33" fmla="*/ 248 h 714"/>
                  <a:gd name="T34" fmla="*/ 527 w 652"/>
                  <a:gd name="T35" fmla="*/ 248 h 714"/>
                  <a:gd name="T36" fmla="*/ 527 w 652"/>
                  <a:gd name="T37" fmla="*/ 248 h 714"/>
                  <a:gd name="T38" fmla="*/ 527 w 652"/>
                  <a:gd name="T39" fmla="*/ 186 h 714"/>
                  <a:gd name="T40" fmla="*/ 527 w 652"/>
                  <a:gd name="T41" fmla="*/ 124 h 714"/>
                  <a:gd name="T42" fmla="*/ 527 w 652"/>
                  <a:gd name="T43" fmla="*/ 93 h 714"/>
                  <a:gd name="T44" fmla="*/ 434 w 652"/>
                  <a:gd name="T45" fmla="*/ 93 h 714"/>
                  <a:gd name="T46" fmla="*/ 434 w 652"/>
                  <a:gd name="T47" fmla="*/ 62 h 714"/>
                  <a:gd name="T48" fmla="*/ 434 w 652"/>
                  <a:gd name="T49" fmla="*/ 124 h 714"/>
                  <a:gd name="T50" fmla="*/ 403 w 652"/>
                  <a:gd name="T51" fmla="*/ 155 h 714"/>
                  <a:gd name="T52" fmla="*/ 372 w 652"/>
                  <a:gd name="T53" fmla="*/ 124 h 714"/>
                  <a:gd name="T54" fmla="*/ 341 w 652"/>
                  <a:gd name="T55" fmla="*/ 155 h 714"/>
                  <a:gd name="T56" fmla="*/ 279 w 652"/>
                  <a:gd name="T57" fmla="*/ 155 h 714"/>
                  <a:gd name="T58" fmla="*/ 279 w 652"/>
                  <a:gd name="T59" fmla="*/ 93 h 714"/>
                  <a:gd name="T60" fmla="*/ 248 w 652"/>
                  <a:gd name="T61" fmla="*/ 62 h 714"/>
                  <a:gd name="T62" fmla="*/ 31 w 652"/>
                  <a:gd name="T63" fmla="*/ 0 h 714"/>
                  <a:gd name="T64" fmla="*/ 93 w 652"/>
                  <a:gd name="T65" fmla="*/ 155 h 714"/>
                  <a:gd name="T66" fmla="*/ 93 w 652"/>
                  <a:gd name="T67" fmla="*/ 186 h 714"/>
                  <a:gd name="T68" fmla="*/ 124 w 652"/>
                  <a:gd name="T69" fmla="*/ 279 h 714"/>
                  <a:gd name="T70" fmla="*/ 124 w 652"/>
                  <a:gd name="T71" fmla="*/ 372 h 714"/>
                  <a:gd name="T72" fmla="*/ 93 w 652"/>
                  <a:gd name="T73" fmla="*/ 434 h 714"/>
                  <a:gd name="T74" fmla="*/ 31 w 652"/>
                  <a:gd name="T75" fmla="*/ 465 h 714"/>
                  <a:gd name="T76" fmla="*/ 0 w 652"/>
                  <a:gd name="T77" fmla="*/ 619 h 714"/>
                  <a:gd name="T78" fmla="*/ 0 w 652"/>
                  <a:gd name="T79" fmla="*/ 682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52" h="714">
                    <a:moveTo>
                      <a:pt x="31" y="682"/>
                    </a:moveTo>
                    <a:lnTo>
                      <a:pt x="31" y="682"/>
                    </a:lnTo>
                    <a:lnTo>
                      <a:pt x="31" y="682"/>
                    </a:lnTo>
                    <a:lnTo>
                      <a:pt x="31" y="682"/>
                    </a:lnTo>
                    <a:cubicBezTo>
                      <a:pt x="31" y="682"/>
                      <a:pt x="31" y="682"/>
                      <a:pt x="31" y="651"/>
                    </a:cubicBezTo>
                    <a:lnTo>
                      <a:pt x="62" y="651"/>
                    </a:lnTo>
                    <a:lnTo>
                      <a:pt x="93" y="651"/>
                    </a:lnTo>
                    <a:lnTo>
                      <a:pt x="93" y="651"/>
                    </a:lnTo>
                    <a:lnTo>
                      <a:pt x="93" y="651"/>
                    </a:lnTo>
                    <a:cubicBezTo>
                      <a:pt x="93" y="682"/>
                      <a:pt x="124" y="682"/>
                      <a:pt x="124" y="682"/>
                    </a:cubicBezTo>
                    <a:cubicBezTo>
                      <a:pt x="124" y="682"/>
                      <a:pt x="124" y="682"/>
                      <a:pt x="155" y="682"/>
                    </a:cubicBezTo>
                    <a:cubicBezTo>
                      <a:pt x="155" y="682"/>
                      <a:pt x="248" y="682"/>
                      <a:pt x="279" y="682"/>
                    </a:cubicBezTo>
                    <a:lnTo>
                      <a:pt x="279" y="682"/>
                    </a:lnTo>
                    <a:lnTo>
                      <a:pt x="279" y="682"/>
                    </a:lnTo>
                    <a:cubicBezTo>
                      <a:pt x="310" y="682"/>
                      <a:pt x="341" y="682"/>
                      <a:pt x="341" y="682"/>
                    </a:cubicBezTo>
                    <a:cubicBezTo>
                      <a:pt x="372" y="682"/>
                      <a:pt x="372" y="682"/>
                      <a:pt x="372" y="682"/>
                    </a:cubicBezTo>
                    <a:cubicBezTo>
                      <a:pt x="372" y="713"/>
                      <a:pt x="372" y="713"/>
                      <a:pt x="372" y="713"/>
                    </a:cubicBezTo>
                    <a:cubicBezTo>
                      <a:pt x="496" y="713"/>
                      <a:pt x="496" y="713"/>
                      <a:pt x="496" y="713"/>
                    </a:cubicBezTo>
                    <a:cubicBezTo>
                      <a:pt x="496" y="713"/>
                      <a:pt x="496" y="713"/>
                      <a:pt x="527" y="713"/>
                    </a:cubicBezTo>
                    <a:cubicBezTo>
                      <a:pt x="527" y="713"/>
                      <a:pt x="558" y="713"/>
                      <a:pt x="589" y="713"/>
                    </a:cubicBezTo>
                    <a:cubicBezTo>
                      <a:pt x="558" y="713"/>
                      <a:pt x="558" y="682"/>
                      <a:pt x="558" y="682"/>
                    </a:cubicBezTo>
                    <a:lnTo>
                      <a:pt x="527" y="651"/>
                    </a:lnTo>
                    <a:lnTo>
                      <a:pt x="527" y="651"/>
                    </a:lnTo>
                    <a:lnTo>
                      <a:pt x="527" y="651"/>
                    </a:lnTo>
                    <a:cubicBezTo>
                      <a:pt x="527" y="402"/>
                      <a:pt x="527" y="402"/>
                      <a:pt x="527" y="402"/>
                    </a:cubicBezTo>
                    <a:cubicBezTo>
                      <a:pt x="651" y="402"/>
                      <a:pt x="651" y="402"/>
                      <a:pt x="651" y="402"/>
                    </a:cubicBezTo>
                    <a:cubicBezTo>
                      <a:pt x="651" y="341"/>
                      <a:pt x="651" y="341"/>
                      <a:pt x="651" y="341"/>
                    </a:cubicBezTo>
                    <a:cubicBezTo>
                      <a:pt x="620" y="341"/>
                      <a:pt x="589" y="341"/>
                      <a:pt x="589" y="341"/>
                    </a:cubicBezTo>
                    <a:lnTo>
                      <a:pt x="589" y="341"/>
                    </a:lnTo>
                    <a:lnTo>
                      <a:pt x="589" y="341"/>
                    </a:lnTo>
                    <a:cubicBezTo>
                      <a:pt x="558" y="341"/>
                      <a:pt x="558" y="341"/>
                      <a:pt x="558" y="310"/>
                    </a:cubicBezTo>
                    <a:cubicBezTo>
                      <a:pt x="527" y="310"/>
                      <a:pt x="527" y="310"/>
                      <a:pt x="527" y="310"/>
                    </a:cubicBezTo>
                    <a:cubicBezTo>
                      <a:pt x="527" y="310"/>
                      <a:pt x="527" y="310"/>
                      <a:pt x="527" y="279"/>
                    </a:cubicBezTo>
                    <a:cubicBezTo>
                      <a:pt x="527" y="279"/>
                      <a:pt x="527" y="279"/>
                      <a:pt x="527" y="248"/>
                    </a:cubicBezTo>
                    <a:lnTo>
                      <a:pt x="527" y="248"/>
                    </a:lnTo>
                    <a:lnTo>
                      <a:pt x="527" y="248"/>
                    </a:lnTo>
                    <a:lnTo>
                      <a:pt x="527" y="248"/>
                    </a:lnTo>
                    <a:lnTo>
                      <a:pt x="527" y="248"/>
                    </a:lnTo>
                    <a:cubicBezTo>
                      <a:pt x="527" y="217"/>
                      <a:pt x="527" y="217"/>
                      <a:pt x="527" y="217"/>
                    </a:cubicBezTo>
                    <a:cubicBezTo>
                      <a:pt x="527" y="186"/>
                      <a:pt x="527" y="186"/>
                      <a:pt x="527" y="186"/>
                    </a:cubicBezTo>
                    <a:lnTo>
                      <a:pt x="527" y="155"/>
                    </a:lnTo>
                    <a:cubicBezTo>
                      <a:pt x="527" y="124"/>
                      <a:pt x="527" y="124"/>
                      <a:pt x="527" y="124"/>
                    </a:cubicBezTo>
                    <a:lnTo>
                      <a:pt x="527" y="124"/>
                    </a:lnTo>
                    <a:lnTo>
                      <a:pt x="527" y="93"/>
                    </a:lnTo>
                    <a:lnTo>
                      <a:pt x="527" y="93"/>
                    </a:lnTo>
                    <a:cubicBezTo>
                      <a:pt x="434" y="93"/>
                      <a:pt x="434" y="93"/>
                      <a:pt x="434" y="93"/>
                    </a:cubicBezTo>
                    <a:cubicBezTo>
                      <a:pt x="434" y="62"/>
                      <a:pt x="434" y="62"/>
                      <a:pt x="434" y="62"/>
                    </a:cubicBezTo>
                    <a:lnTo>
                      <a:pt x="434" y="62"/>
                    </a:lnTo>
                    <a:cubicBezTo>
                      <a:pt x="434" y="93"/>
                      <a:pt x="434" y="93"/>
                      <a:pt x="434" y="124"/>
                    </a:cubicBezTo>
                    <a:lnTo>
                      <a:pt x="434" y="124"/>
                    </a:lnTo>
                    <a:lnTo>
                      <a:pt x="434" y="124"/>
                    </a:lnTo>
                    <a:cubicBezTo>
                      <a:pt x="434" y="124"/>
                      <a:pt x="434" y="155"/>
                      <a:pt x="403" y="155"/>
                    </a:cubicBezTo>
                    <a:cubicBezTo>
                      <a:pt x="403" y="155"/>
                      <a:pt x="372" y="155"/>
                      <a:pt x="372" y="124"/>
                    </a:cubicBezTo>
                    <a:lnTo>
                      <a:pt x="372" y="124"/>
                    </a:lnTo>
                    <a:lnTo>
                      <a:pt x="372" y="124"/>
                    </a:lnTo>
                    <a:cubicBezTo>
                      <a:pt x="341" y="124"/>
                      <a:pt x="341" y="155"/>
                      <a:pt x="341" y="155"/>
                    </a:cubicBezTo>
                    <a:cubicBezTo>
                      <a:pt x="310" y="155"/>
                      <a:pt x="310" y="155"/>
                      <a:pt x="310" y="155"/>
                    </a:cubicBezTo>
                    <a:cubicBezTo>
                      <a:pt x="310" y="155"/>
                      <a:pt x="310" y="155"/>
                      <a:pt x="279" y="155"/>
                    </a:cubicBezTo>
                    <a:cubicBezTo>
                      <a:pt x="279" y="124"/>
                      <a:pt x="279" y="124"/>
                      <a:pt x="279" y="124"/>
                    </a:cubicBezTo>
                    <a:cubicBezTo>
                      <a:pt x="279" y="124"/>
                      <a:pt x="279" y="124"/>
                      <a:pt x="279" y="93"/>
                    </a:cubicBezTo>
                    <a:lnTo>
                      <a:pt x="248" y="93"/>
                    </a:lnTo>
                    <a:cubicBezTo>
                      <a:pt x="248" y="62"/>
                      <a:pt x="248" y="62"/>
                      <a:pt x="248" y="62"/>
                    </a:cubicBezTo>
                    <a:cubicBezTo>
                      <a:pt x="248" y="62"/>
                      <a:pt x="248" y="31"/>
                      <a:pt x="217" y="0"/>
                    </a:cubicBezTo>
                    <a:cubicBezTo>
                      <a:pt x="31" y="0"/>
                      <a:pt x="31" y="0"/>
                      <a:pt x="31" y="0"/>
                    </a:cubicBezTo>
                    <a:cubicBezTo>
                      <a:pt x="62" y="31"/>
                      <a:pt x="93" y="93"/>
                      <a:pt x="93" y="93"/>
                    </a:cubicBezTo>
                    <a:cubicBezTo>
                      <a:pt x="93" y="124"/>
                      <a:pt x="93" y="124"/>
                      <a:pt x="93" y="155"/>
                    </a:cubicBezTo>
                    <a:lnTo>
                      <a:pt x="93" y="155"/>
                    </a:lnTo>
                    <a:lnTo>
                      <a:pt x="93" y="186"/>
                    </a:lnTo>
                    <a:cubicBezTo>
                      <a:pt x="93" y="217"/>
                      <a:pt x="93" y="248"/>
                      <a:pt x="93" y="248"/>
                    </a:cubicBezTo>
                    <a:cubicBezTo>
                      <a:pt x="124" y="248"/>
                      <a:pt x="124" y="279"/>
                      <a:pt x="124" y="279"/>
                    </a:cubicBezTo>
                    <a:cubicBezTo>
                      <a:pt x="124" y="279"/>
                      <a:pt x="124" y="310"/>
                      <a:pt x="124" y="341"/>
                    </a:cubicBezTo>
                    <a:cubicBezTo>
                      <a:pt x="124" y="341"/>
                      <a:pt x="124" y="341"/>
                      <a:pt x="124" y="372"/>
                    </a:cubicBezTo>
                    <a:cubicBezTo>
                      <a:pt x="124" y="372"/>
                      <a:pt x="93" y="402"/>
                      <a:pt x="93" y="434"/>
                    </a:cubicBezTo>
                    <a:lnTo>
                      <a:pt x="93" y="434"/>
                    </a:lnTo>
                    <a:cubicBezTo>
                      <a:pt x="93" y="434"/>
                      <a:pt x="62" y="434"/>
                      <a:pt x="62" y="465"/>
                    </a:cubicBezTo>
                    <a:cubicBezTo>
                      <a:pt x="62" y="465"/>
                      <a:pt x="62" y="465"/>
                      <a:pt x="31" y="465"/>
                    </a:cubicBezTo>
                    <a:cubicBezTo>
                      <a:pt x="31" y="496"/>
                      <a:pt x="31" y="527"/>
                      <a:pt x="31" y="558"/>
                    </a:cubicBezTo>
                    <a:cubicBezTo>
                      <a:pt x="31" y="589"/>
                      <a:pt x="31" y="619"/>
                      <a:pt x="0" y="619"/>
                    </a:cubicBezTo>
                    <a:lnTo>
                      <a:pt x="0" y="619"/>
                    </a:lnTo>
                    <a:cubicBezTo>
                      <a:pt x="0" y="619"/>
                      <a:pt x="0" y="651"/>
                      <a:pt x="0" y="682"/>
                    </a:cubicBezTo>
                    <a:lnTo>
                      <a:pt x="31" y="68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0" name="Freeform 22"/>
              <p:cNvSpPr>
                <a:spLocks noChangeArrowheads="1"/>
              </p:cNvSpPr>
              <p:nvPr/>
            </p:nvSpPr>
            <p:spPr bwMode="auto">
              <a:xfrm>
                <a:off x="3937000" y="2114550"/>
                <a:ext cx="190500" cy="346075"/>
              </a:xfrm>
              <a:custGeom>
                <a:avLst/>
                <a:gdLst>
                  <a:gd name="T0" fmla="*/ 93 w 528"/>
                  <a:gd name="T1" fmla="*/ 898 h 961"/>
                  <a:gd name="T2" fmla="*/ 124 w 528"/>
                  <a:gd name="T3" fmla="*/ 960 h 961"/>
                  <a:gd name="T4" fmla="*/ 155 w 528"/>
                  <a:gd name="T5" fmla="*/ 960 h 961"/>
                  <a:gd name="T6" fmla="*/ 186 w 528"/>
                  <a:gd name="T7" fmla="*/ 960 h 961"/>
                  <a:gd name="T8" fmla="*/ 186 w 528"/>
                  <a:gd name="T9" fmla="*/ 960 h 961"/>
                  <a:gd name="T10" fmla="*/ 217 w 528"/>
                  <a:gd name="T11" fmla="*/ 930 h 961"/>
                  <a:gd name="T12" fmla="*/ 248 w 528"/>
                  <a:gd name="T13" fmla="*/ 930 h 961"/>
                  <a:gd name="T14" fmla="*/ 248 w 528"/>
                  <a:gd name="T15" fmla="*/ 930 h 961"/>
                  <a:gd name="T16" fmla="*/ 279 w 528"/>
                  <a:gd name="T17" fmla="*/ 930 h 961"/>
                  <a:gd name="T18" fmla="*/ 279 w 528"/>
                  <a:gd name="T19" fmla="*/ 930 h 961"/>
                  <a:gd name="T20" fmla="*/ 279 w 528"/>
                  <a:gd name="T21" fmla="*/ 898 h 961"/>
                  <a:gd name="T22" fmla="*/ 310 w 528"/>
                  <a:gd name="T23" fmla="*/ 867 h 961"/>
                  <a:gd name="T24" fmla="*/ 310 w 528"/>
                  <a:gd name="T25" fmla="*/ 867 h 961"/>
                  <a:gd name="T26" fmla="*/ 341 w 528"/>
                  <a:gd name="T27" fmla="*/ 867 h 961"/>
                  <a:gd name="T28" fmla="*/ 372 w 528"/>
                  <a:gd name="T29" fmla="*/ 867 h 961"/>
                  <a:gd name="T30" fmla="*/ 403 w 528"/>
                  <a:gd name="T31" fmla="*/ 836 h 961"/>
                  <a:gd name="T32" fmla="*/ 434 w 528"/>
                  <a:gd name="T33" fmla="*/ 806 h 961"/>
                  <a:gd name="T34" fmla="*/ 434 w 528"/>
                  <a:gd name="T35" fmla="*/ 774 h 961"/>
                  <a:gd name="T36" fmla="*/ 465 w 528"/>
                  <a:gd name="T37" fmla="*/ 743 h 961"/>
                  <a:gd name="T38" fmla="*/ 465 w 528"/>
                  <a:gd name="T39" fmla="*/ 712 h 961"/>
                  <a:gd name="T40" fmla="*/ 465 w 528"/>
                  <a:gd name="T41" fmla="*/ 712 h 961"/>
                  <a:gd name="T42" fmla="*/ 434 w 528"/>
                  <a:gd name="T43" fmla="*/ 650 h 961"/>
                  <a:gd name="T44" fmla="*/ 434 w 528"/>
                  <a:gd name="T45" fmla="*/ 619 h 961"/>
                  <a:gd name="T46" fmla="*/ 465 w 528"/>
                  <a:gd name="T47" fmla="*/ 558 h 961"/>
                  <a:gd name="T48" fmla="*/ 465 w 528"/>
                  <a:gd name="T49" fmla="*/ 558 h 961"/>
                  <a:gd name="T50" fmla="*/ 496 w 528"/>
                  <a:gd name="T51" fmla="*/ 496 h 961"/>
                  <a:gd name="T52" fmla="*/ 496 w 528"/>
                  <a:gd name="T53" fmla="*/ 496 h 961"/>
                  <a:gd name="T54" fmla="*/ 527 w 528"/>
                  <a:gd name="T55" fmla="*/ 465 h 961"/>
                  <a:gd name="T56" fmla="*/ 124 w 528"/>
                  <a:gd name="T57" fmla="*/ 0 h 961"/>
                  <a:gd name="T58" fmla="*/ 93 w 528"/>
                  <a:gd name="T59" fmla="*/ 31 h 961"/>
                  <a:gd name="T60" fmla="*/ 93 w 528"/>
                  <a:gd name="T61" fmla="*/ 93 h 961"/>
                  <a:gd name="T62" fmla="*/ 124 w 528"/>
                  <a:gd name="T63" fmla="*/ 155 h 961"/>
                  <a:gd name="T64" fmla="*/ 155 w 528"/>
                  <a:gd name="T65" fmla="*/ 187 h 961"/>
                  <a:gd name="T66" fmla="*/ 124 w 528"/>
                  <a:gd name="T67" fmla="*/ 248 h 961"/>
                  <a:gd name="T68" fmla="*/ 124 w 528"/>
                  <a:gd name="T69" fmla="*/ 435 h 961"/>
                  <a:gd name="T70" fmla="*/ 93 w 528"/>
                  <a:gd name="T71" fmla="*/ 465 h 961"/>
                  <a:gd name="T72" fmla="*/ 62 w 528"/>
                  <a:gd name="T73" fmla="*/ 496 h 961"/>
                  <a:gd name="T74" fmla="*/ 31 w 528"/>
                  <a:gd name="T75" fmla="*/ 526 h 961"/>
                  <a:gd name="T76" fmla="*/ 31 w 528"/>
                  <a:gd name="T77" fmla="*/ 588 h 961"/>
                  <a:gd name="T78" fmla="*/ 31 w 528"/>
                  <a:gd name="T79" fmla="*/ 619 h 961"/>
                  <a:gd name="T80" fmla="*/ 31 w 528"/>
                  <a:gd name="T81" fmla="*/ 619 h 961"/>
                  <a:gd name="T82" fmla="*/ 31 w 528"/>
                  <a:gd name="T83" fmla="*/ 619 h 961"/>
                  <a:gd name="T84" fmla="*/ 62 w 528"/>
                  <a:gd name="T85" fmla="*/ 619 h 961"/>
                  <a:gd name="T86" fmla="*/ 62 w 528"/>
                  <a:gd name="T87" fmla="*/ 650 h 961"/>
                  <a:gd name="T88" fmla="*/ 93 w 528"/>
                  <a:gd name="T89" fmla="*/ 712 h 961"/>
                  <a:gd name="T90" fmla="*/ 93 w 528"/>
                  <a:gd name="T91" fmla="*/ 806 h 961"/>
                  <a:gd name="T92" fmla="*/ 124 w 528"/>
                  <a:gd name="T93" fmla="*/ 867 h 961"/>
                  <a:gd name="T94" fmla="*/ 93 w 528"/>
                  <a:gd name="T95" fmla="*/ 898 h 961"/>
                  <a:gd name="T96" fmla="*/ 93 w 528"/>
                  <a:gd name="T97" fmla="*/ 898 h 961"/>
                  <a:gd name="T98" fmla="*/ 62 w 528"/>
                  <a:gd name="T99" fmla="*/ 898 h 961"/>
                  <a:gd name="T100" fmla="*/ 62 w 528"/>
                  <a:gd name="T101" fmla="*/ 898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8" h="961">
                    <a:moveTo>
                      <a:pt x="93" y="898"/>
                    </a:moveTo>
                    <a:lnTo>
                      <a:pt x="93" y="898"/>
                    </a:lnTo>
                    <a:lnTo>
                      <a:pt x="93" y="898"/>
                    </a:lnTo>
                    <a:cubicBezTo>
                      <a:pt x="124" y="960"/>
                      <a:pt x="124" y="960"/>
                      <a:pt x="124" y="960"/>
                    </a:cubicBezTo>
                    <a:lnTo>
                      <a:pt x="124" y="960"/>
                    </a:lnTo>
                    <a:cubicBezTo>
                      <a:pt x="124" y="960"/>
                      <a:pt x="124" y="960"/>
                      <a:pt x="155" y="960"/>
                    </a:cubicBezTo>
                    <a:lnTo>
                      <a:pt x="155" y="960"/>
                    </a:lnTo>
                    <a:cubicBezTo>
                      <a:pt x="186" y="960"/>
                      <a:pt x="186" y="960"/>
                      <a:pt x="186" y="960"/>
                    </a:cubicBezTo>
                    <a:lnTo>
                      <a:pt x="186" y="960"/>
                    </a:lnTo>
                    <a:lnTo>
                      <a:pt x="186" y="960"/>
                    </a:lnTo>
                    <a:lnTo>
                      <a:pt x="186" y="960"/>
                    </a:lnTo>
                    <a:lnTo>
                      <a:pt x="217" y="930"/>
                    </a:lnTo>
                    <a:lnTo>
                      <a:pt x="217" y="930"/>
                    </a:lnTo>
                    <a:cubicBezTo>
                      <a:pt x="217" y="930"/>
                      <a:pt x="217" y="930"/>
                      <a:pt x="248" y="930"/>
                    </a:cubicBezTo>
                    <a:lnTo>
                      <a:pt x="248" y="930"/>
                    </a:lnTo>
                    <a:lnTo>
                      <a:pt x="248" y="930"/>
                    </a:lnTo>
                    <a:lnTo>
                      <a:pt x="279" y="930"/>
                    </a:lnTo>
                    <a:lnTo>
                      <a:pt x="279" y="930"/>
                    </a:lnTo>
                    <a:lnTo>
                      <a:pt x="279" y="930"/>
                    </a:lnTo>
                    <a:lnTo>
                      <a:pt x="279" y="930"/>
                    </a:lnTo>
                    <a:lnTo>
                      <a:pt x="279" y="930"/>
                    </a:lnTo>
                    <a:cubicBezTo>
                      <a:pt x="279" y="898"/>
                      <a:pt x="279" y="898"/>
                      <a:pt x="279" y="898"/>
                    </a:cubicBezTo>
                    <a:lnTo>
                      <a:pt x="279" y="898"/>
                    </a:lnTo>
                    <a:cubicBezTo>
                      <a:pt x="279" y="867"/>
                      <a:pt x="310" y="867"/>
                      <a:pt x="310" y="867"/>
                    </a:cubicBezTo>
                    <a:lnTo>
                      <a:pt x="310" y="867"/>
                    </a:lnTo>
                    <a:lnTo>
                      <a:pt x="310" y="867"/>
                    </a:lnTo>
                    <a:lnTo>
                      <a:pt x="310" y="867"/>
                    </a:lnTo>
                    <a:lnTo>
                      <a:pt x="341" y="867"/>
                    </a:lnTo>
                    <a:lnTo>
                      <a:pt x="341" y="867"/>
                    </a:lnTo>
                    <a:cubicBezTo>
                      <a:pt x="341" y="867"/>
                      <a:pt x="341" y="867"/>
                      <a:pt x="372" y="867"/>
                    </a:cubicBezTo>
                    <a:lnTo>
                      <a:pt x="372" y="867"/>
                    </a:lnTo>
                    <a:cubicBezTo>
                      <a:pt x="372" y="867"/>
                      <a:pt x="372" y="836"/>
                      <a:pt x="403" y="836"/>
                    </a:cubicBezTo>
                    <a:lnTo>
                      <a:pt x="403" y="806"/>
                    </a:lnTo>
                    <a:cubicBezTo>
                      <a:pt x="403" y="806"/>
                      <a:pt x="403" y="806"/>
                      <a:pt x="434" y="806"/>
                    </a:cubicBezTo>
                    <a:lnTo>
                      <a:pt x="434" y="806"/>
                    </a:lnTo>
                    <a:cubicBezTo>
                      <a:pt x="434" y="774"/>
                      <a:pt x="434" y="774"/>
                      <a:pt x="434" y="774"/>
                    </a:cubicBezTo>
                    <a:cubicBezTo>
                      <a:pt x="465" y="743"/>
                      <a:pt x="465" y="743"/>
                      <a:pt x="465" y="743"/>
                    </a:cubicBezTo>
                    <a:lnTo>
                      <a:pt x="465" y="743"/>
                    </a:lnTo>
                    <a:cubicBezTo>
                      <a:pt x="465" y="743"/>
                      <a:pt x="465" y="743"/>
                      <a:pt x="465" y="712"/>
                    </a:cubicBezTo>
                    <a:lnTo>
                      <a:pt x="465" y="712"/>
                    </a:lnTo>
                    <a:lnTo>
                      <a:pt x="465" y="712"/>
                    </a:lnTo>
                    <a:lnTo>
                      <a:pt x="465" y="712"/>
                    </a:lnTo>
                    <a:cubicBezTo>
                      <a:pt x="434" y="712"/>
                      <a:pt x="434" y="682"/>
                      <a:pt x="434" y="682"/>
                    </a:cubicBezTo>
                    <a:cubicBezTo>
                      <a:pt x="434" y="682"/>
                      <a:pt x="434" y="682"/>
                      <a:pt x="434" y="650"/>
                    </a:cubicBezTo>
                    <a:lnTo>
                      <a:pt x="434" y="619"/>
                    </a:lnTo>
                    <a:lnTo>
                      <a:pt x="434" y="619"/>
                    </a:lnTo>
                    <a:cubicBezTo>
                      <a:pt x="434" y="588"/>
                      <a:pt x="434" y="588"/>
                      <a:pt x="434" y="588"/>
                    </a:cubicBezTo>
                    <a:lnTo>
                      <a:pt x="465" y="558"/>
                    </a:lnTo>
                    <a:lnTo>
                      <a:pt x="465" y="558"/>
                    </a:lnTo>
                    <a:lnTo>
                      <a:pt x="465" y="558"/>
                    </a:lnTo>
                    <a:cubicBezTo>
                      <a:pt x="465" y="526"/>
                      <a:pt x="465" y="526"/>
                      <a:pt x="496" y="526"/>
                    </a:cubicBezTo>
                    <a:lnTo>
                      <a:pt x="496" y="496"/>
                    </a:lnTo>
                    <a:lnTo>
                      <a:pt x="496" y="496"/>
                    </a:lnTo>
                    <a:lnTo>
                      <a:pt x="496" y="496"/>
                    </a:lnTo>
                    <a:cubicBezTo>
                      <a:pt x="496" y="465"/>
                      <a:pt x="496" y="465"/>
                      <a:pt x="496" y="465"/>
                    </a:cubicBezTo>
                    <a:cubicBezTo>
                      <a:pt x="527" y="465"/>
                      <a:pt x="527" y="465"/>
                      <a:pt x="527" y="465"/>
                    </a:cubicBezTo>
                    <a:cubicBezTo>
                      <a:pt x="527" y="248"/>
                      <a:pt x="527" y="248"/>
                      <a:pt x="527" y="248"/>
                    </a:cubicBezTo>
                    <a:cubicBezTo>
                      <a:pt x="124" y="0"/>
                      <a:pt x="124" y="0"/>
                      <a:pt x="124" y="0"/>
                    </a:cubicBezTo>
                    <a:cubicBezTo>
                      <a:pt x="124" y="31"/>
                      <a:pt x="124" y="31"/>
                      <a:pt x="93" y="31"/>
                    </a:cubicBezTo>
                    <a:lnTo>
                      <a:pt x="93" y="31"/>
                    </a:lnTo>
                    <a:cubicBezTo>
                      <a:pt x="93" y="63"/>
                      <a:pt x="93" y="93"/>
                      <a:pt x="93" y="93"/>
                    </a:cubicBezTo>
                    <a:lnTo>
                      <a:pt x="93" y="93"/>
                    </a:lnTo>
                    <a:cubicBezTo>
                      <a:pt x="93" y="93"/>
                      <a:pt x="93" y="93"/>
                      <a:pt x="124" y="93"/>
                    </a:cubicBezTo>
                    <a:cubicBezTo>
                      <a:pt x="124" y="124"/>
                      <a:pt x="124" y="124"/>
                      <a:pt x="124" y="155"/>
                    </a:cubicBezTo>
                    <a:cubicBezTo>
                      <a:pt x="155" y="155"/>
                      <a:pt x="155" y="155"/>
                      <a:pt x="155" y="155"/>
                    </a:cubicBezTo>
                    <a:cubicBezTo>
                      <a:pt x="155" y="187"/>
                      <a:pt x="155" y="187"/>
                      <a:pt x="155" y="187"/>
                    </a:cubicBezTo>
                    <a:lnTo>
                      <a:pt x="155" y="187"/>
                    </a:lnTo>
                    <a:cubicBezTo>
                      <a:pt x="155" y="187"/>
                      <a:pt x="124" y="217"/>
                      <a:pt x="124" y="248"/>
                    </a:cubicBezTo>
                    <a:cubicBezTo>
                      <a:pt x="124" y="311"/>
                      <a:pt x="124" y="341"/>
                      <a:pt x="124" y="372"/>
                    </a:cubicBezTo>
                    <a:cubicBezTo>
                      <a:pt x="124" y="403"/>
                      <a:pt x="124" y="435"/>
                      <a:pt x="124" y="435"/>
                    </a:cubicBezTo>
                    <a:cubicBezTo>
                      <a:pt x="93" y="435"/>
                      <a:pt x="93" y="435"/>
                      <a:pt x="93" y="435"/>
                    </a:cubicBezTo>
                    <a:cubicBezTo>
                      <a:pt x="93" y="465"/>
                      <a:pt x="93" y="465"/>
                      <a:pt x="93" y="465"/>
                    </a:cubicBezTo>
                    <a:lnTo>
                      <a:pt x="62" y="496"/>
                    </a:lnTo>
                    <a:lnTo>
                      <a:pt x="62" y="496"/>
                    </a:lnTo>
                    <a:cubicBezTo>
                      <a:pt x="31" y="526"/>
                      <a:pt x="31" y="526"/>
                      <a:pt x="31" y="526"/>
                    </a:cubicBezTo>
                    <a:lnTo>
                      <a:pt x="31" y="526"/>
                    </a:lnTo>
                    <a:cubicBezTo>
                      <a:pt x="31" y="558"/>
                      <a:pt x="31" y="558"/>
                      <a:pt x="0" y="588"/>
                    </a:cubicBezTo>
                    <a:lnTo>
                      <a:pt x="31" y="588"/>
                    </a:lnTo>
                    <a:lnTo>
                      <a:pt x="31" y="619"/>
                    </a:lnTo>
                    <a:lnTo>
                      <a:pt x="31" y="619"/>
                    </a:lnTo>
                    <a:lnTo>
                      <a:pt x="31" y="619"/>
                    </a:lnTo>
                    <a:lnTo>
                      <a:pt x="31" y="619"/>
                    </a:lnTo>
                    <a:lnTo>
                      <a:pt x="31" y="619"/>
                    </a:lnTo>
                    <a:lnTo>
                      <a:pt x="31" y="619"/>
                    </a:lnTo>
                    <a:lnTo>
                      <a:pt x="31" y="619"/>
                    </a:lnTo>
                    <a:lnTo>
                      <a:pt x="62" y="619"/>
                    </a:lnTo>
                    <a:lnTo>
                      <a:pt x="62" y="619"/>
                    </a:lnTo>
                    <a:lnTo>
                      <a:pt x="62" y="650"/>
                    </a:lnTo>
                    <a:cubicBezTo>
                      <a:pt x="93" y="650"/>
                      <a:pt x="93" y="650"/>
                      <a:pt x="93" y="650"/>
                    </a:cubicBezTo>
                    <a:cubicBezTo>
                      <a:pt x="93" y="682"/>
                      <a:pt x="93" y="682"/>
                      <a:pt x="93" y="712"/>
                    </a:cubicBezTo>
                    <a:lnTo>
                      <a:pt x="93" y="712"/>
                    </a:lnTo>
                    <a:cubicBezTo>
                      <a:pt x="93" y="712"/>
                      <a:pt x="93" y="774"/>
                      <a:pt x="93" y="806"/>
                    </a:cubicBezTo>
                    <a:cubicBezTo>
                      <a:pt x="124" y="836"/>
                      <a:pt x="124" y="836"/>
                      <a:pt x="124" y="836"/>
                    </a:cubicBezTo>
                    <a:cubicBezTo>
                      <a:pt x="124" y="867"/>
                      <a:pt x="124" y="867"/>
                      <a:pt x="124" y="867"/>
                    </a:cubicBezTo>
                    <a:lnTo>
                      <a:pt x="124" y="867"/>
                    </a:lnTo>
                    <a:lnTo>
                      <a:pt x="93" y="898"/>
                    </a:lnTo>
                    <a:lnTo>
                      <a:pt x="93" y="898"/>
                    </a:lnTo>
                    <a:lnTo>
                      <a:pt x="93" y="898"/>
                    </a:lnTo>
                    <a:lnTo>
                      <a:pt x="93" y="898"/>
                    </a:lnTo>
                    <a:lnTo>
                      <a:pt x="62" y="898"/>
                    </a:lnTo>
                    <a:lnTo>
                      <a:pt x="62" y="898"/>
                    </a:lnTo>
                    <a:lnTo>
                      <a:pt x="62" y="898"/>
                    </a:lnTo>
                    <a:cubicBezTo>
                      <a:pt x="93" y="898"/>
                      <a:pt x="93" y="898"/>
                      <a:pt x="93" y="89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1" name="Freeform 23"/>
              <p:cNvSpPr>
                <a:spLocks noChangeArrowheads="1"/>
              </p:cNvSpPr>
              <p:nvPr/>
            </p:nvSpPr>
            <p:spPr bwMode="auto">
              <a:xfrm>
                <a:off x="3557588" y="2316163"/>
                <a:ext cx="146050" cy="100012"/>
              </a:xfrm>
              <a:custGeom>
                <a:avLst/>
                <a:gdLst>
                  <a:gd name="T0" fmla="*/ 31 w 405"/>
                  <a:gd name="T1" fmla="*/ 278 h 279"/>
                  <a:gd name="T2" fmla="*/ 31 w 405"/>
                  <a:gd name="T3" fmla="*/ 278 h 279"/>
                  <a:gd name="T4" fmla="*/ 62 w 405"/>
                  <a:gd name="T5" fmla="*/ 278 h 279"/>
                  <a:gd name="T6" fmla="*/ 93 w 405"/>
                  <a:gd name="T7" fmla="*/ 278 h 279"/>
                  <a:gd name="T8" fmla="*/ 93 w 405"/>
                  <a:gd name="T9" fmla="*/ 278 h 279"/>
                  <a:gd name="T10" fmla="*/ 124 w 405"/>
                  <a:gd name="T11" fmla="*/ 278 h 279"/>
                  <a:gd name="T12" fmla="*/ 93 w 405"/>
                  <a:gd name="T13" fmla="*/ 248 h 279"/>
                  <a:gd name="T14" fmla="*/ 93 w 405"/>
                  <a:gd name="T15" fmla="*/ 248 h 279"/>
                  <a:gd name="T16" fmla="*/ 124 w 405"/>
                  <a:gd name="T17" fmla="*/ 216 h 279"/>
                  <a:gd name="T18" fmla="*/ 124 w 405"/>
                  <a:gd name="T19" fmla="*/ 216 h 279"/>
                  <a:gd name="T20" fmla="*/ 124 w 405"/>
                  <a:gd name="T21" fmla="*/ 216 h 279"/>
                  <a:gd name="T22" fmla="*/ 156 w 405"/>
                  <a:gd name="T23" fmla="*/ 185 h 279"/>
                  <a:gd name="T24" fmla="*/ 156 w 405"/>
                  <a:gd name="T25" fmla="*/ 185 h 279"/>
                  <a:gd name="T26" fmla="*/ 186 w 405"/>
                  <a:gd name="T27" fmla="*/ 185 h 279"/>
                  <a:gd name="T28" fmla="*/ 186 w 405"/>
                  <a:gd name="T29" fmla="*/ 185 h 279"/>
                  <a:gd name="T30" fmla="*/ 248 w 405"/>
                  <a:gd name="T31" fmla="*/ 185 h 279"/>
                  <a:gd name="T32" fmla="*/ 248 w 405"/>
                  <a:gd name="T33" fmla="*/ 185 h 279"/>
                  <a:gd name="T34" fmla="*/ 280 w 405"/>
                  <a:gd name="T35" fmla="*/ 185 h 279"/>
                  <a:gd name="T36" fmla="*/ 280 w 405"/>
                  <a:gd name="T37" fmla="*/ 185 h 279"/>
                  <a:gd name="T38" fmla="*/ 280 w 405"/>
                  <a:gd name="T39" fmla="*/ 185 h 279"/>
                  <a:gd name="T40" fmla="*/ 310 w 405"/>
                  <a:gd name="T41" fmla="*/ 185 h 279"/>
                  <a:gd name="T42" fmla="*/ 310 w 405"/>
                  <a:gd name="T43" fmla="*/ 185 h 279"/>
                  <a:gd name="T44" fmla="*/ 341 w 405"/>
                  <a:gd name="T45" fmla="*/ 185 h 279"/>
                  <a:gd name="T46" fmla="*/ 341 w 405"/>
                  <a:gd name="T47" fmla="*/ 185 h 279"/>
                  <a:gd name="T48" fmla="*/ 404 w 405"/>
                  <a:gd name="T49" fmla="*/ 154 h 279"/>
                  <a:gd name="T50" fmla="*/ 404 w 405"/>
                  <a:gd name="T51" fmla="*/ 154 h 279"/>
                  <a:gd name="T52" fmla="*/ 404 w 405"/>
                  <a:gd name="T53" fmla="*/ 154 h 279"/>
                  <a:gd name="T54" fmla="*/ 404 w 405"/>
                  <a:gd name="T55" fmla="*/ 154 h 279"/>
                  <a:gd name="T56" fmla="*/ 372 w 405"/>
                  <a:gd name="T57" fmla="*/ 154 h 279"/>
                  <a:gd name="T58" fmla="*/ 372 w 405"/>
                  <a:gd name="T59" fmla="*/ 154 h 279"/>
                  <a:gd name="T60" fmla="*/ 372 w 405"/>
                  <a:gd name="T61" fmla="*/ 154 h 279"/>
                  <a:gd name="T62" fmla="*/ 372 w 405"/>
                  <a:gd name="T63" fmla="*/ 124 h 279"/>
                  <a:gd name="T64" fmla="*/ 341 w 405"/>
                  <a:gd name="T65" fmla="*/ 124 h 279"/>
                  <a:gd name="T66" fmla="*/ 341 w 405"/>
                  <a:gd name="T67" fmla="*/ 124 h 279"/>
                  <a:gd name="T68" fmla="*/ 341 w 405"/>
                  <a:gd name="T69" fmla="*/ 92 h 279"/>
                  <a:gd name="T70" fmla="*/ 341 w 405"/>
                  <a:gd name="T71" fmla="*/ 92 h 279"/>
                  <a:gd name="T72" fmla="*/ 310 w 405"/>
                  <a:gd name="T73" fmla="*/ 30 h 279"/>
                  <a:gd name="T74" fmla="*/ 280 w 405"/>
                  <a:gd name="T75" fmla="*/ 0 h 279"/>
                  <a:gd name="T76" fmla="*/ 280 w 405"/>
                  <a:gd name="T77" fmla="*/ 0 h 279"/>
                  <a:gd name="T78" fmla="*/ 217 w 405"/>
                  <a:gd name="T79" fmla="*/ 0 h 279"/>
                  <a:gd name="T80" fmla="*/ 217 w 405"/>
                  <a:gd name="T81" fmla="*/ 30 h 279"/>
                  <a:gd name="T82" fmla="*/ 217 w 405"/>
                  <a:gd name="T83" fmla="*/ 30 h 279"/>
                  <a:gd name="T84" fmla="*/ 217 w 405"/>
                  <a:gd name="T85" fmla="*/ 61 h 279"/>
                  <a:gd name="T86" fmla="*/ 186 w 405"/>
                  <a:gd name="T87" fmla="*/ 61 h 279"/>
                  <a:gd name="T88" fmla="*/ 156 w 405"/>
                  <a:gd name="T89" fmla="*/ 61 h 279"/>
                  <a:gd name="T90" fmla="*/ 156 w 405"/>
                  <a:gd name="T91" fmla="*/ 92 h 279"/>
                  <a:gd name="T92" fmla="*/ 156 w 405"/>
                  <a:gd name="T93" fmla="*/ 92 h 279"/>
                  <a:gd name="T94" fmla="*/ 156 w 405"/>
                  <a:gd name="T95" fmla="*/ 92 h 279"/>
                  <a:gd name="T96" fmla="*/ 93 w 405"/>
                  <a:gd name="T97" fmla="*/ 124 h 279"/>
                  <a:gd name="T98" fmla="*/ 93 w 405"/>
                  <a:gd name="T99" fmla="*/ 124 h 279"/>
                  <a:gd name="T100" fmla="*/ 93 w 405"/>
                  <a:gd name="T101" fmla="*/ 124 h 279"/>
                  <a:gd name="T102" fmla="*/ 62 w 405"/>
                  <a:gd name="T103" fmla="*/ 124 h 279"/>
                  <a:gd name="T104" fmla="*/ 62 w 405"/>
                  <a:gd name="T105" fmla="*/ 154 h 279"/>
                  <a:gd name="T106" fmla="*/ 62 w 405"/>
                  <a:gd name="T107" fmla="*/ 154 h 279"/>
                  <a:gd name="T108" fmla="*/ 31 w 405"/>
                  <a:gd name="T109" fmla="*/ 185 h 279"/>
                  <a:gd name="T110" fmla="*/ 31 w 405"/>
                  <a:gd name="T111" fmla="*/ 185 h 279"/>
                  <a:gd name="T112" fmla="*/ 31 w 405"/>
                  <a:gd name="T113" fmla="*/ 185 h 279"/>
                  <a:gd name="T114" fmla="*/ 31 w 405"/>
                  <a:gd name="T115" fmla="*/ 185 h 279"/>
                  <a:gd name="T116" fmla="*/ 31 w 405"/>
                  <a:gd name="T117" fmla="*/ 185 h 279"/>
                  <a:gd name="T118" fmla="*/ 31 w 405"/>
                  <a:gd name="T119" fmla="*/ 216 h 279"/>
                  <a:gd name="T120" fmla="*/ 0 w 405"/>
                  <a:gd name="T121" fmla="*/ 248 h 279"/>
                  <a:gd name="T122" fmla="*/ 31 w 405"/>
                  <a:gd name="T123" fmla="*/ 27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5" h="279">
                    <a:moveTo>
                      <a:pt x="31" y="278"/>
                    </a:moveTo>
                    <a:lnTo>
                      <a:pt x="31" y="278"/>
                    </a:lnTo>
                    <a:cubicBezTo>
                      <a:pt x="62" y="278"/>
                      <a:pt x="62" y="278"/>
                      <a:pt x="62" y="278"/>
                    </a:cubicBezTo>
                    <a:lnTo>
                      <a:pt x="93" y="278"/>
                    </a:lnTo>
                    <a:lnTo>
                      <a:pt x="93" y="278"/>
                    </a:lnTo>
                    <a:lnTo>
                      <a:pt x="124" y="278"/>
                    </a:lnTo>
                    <a:lnTo>
                      <a:pt x="93" y="248"/>
                    </a:lnTo>
                    <a:lnTo>
                      <a:pt x="93" y="248"/>
                    </a:lnTo>
                    <a:cubicBezTo>
                      <a:pt x="93" y="248"/>
                      <a:pt x="124" y="248"/>
                      <a:pt x="124" y="216"/>
                    </a:cubicBezTo>
                    <a:lnTo>
                      <a:pt x="124" y="216"/>
                    </a:lnTo>
                    <a:lnTo>
                      <a:pt x="124" y="216"/>
                    </a:lnTo>
                    <a:cubicBezTo>
                      <a:pt x="124" y="185"/>
                      <a:pt x="156" y="185"/>
                      <a:pt x="156" y="185"/>
                    </a:cubicBezTo>
                    <a:lnTo>
                      <a:pt x="156" y="185"/>
                    </a:lnTo>
                    <a:lnTo>
                      <a:pt x="186" y="185"/>
                    </a:lnTo>
                    <a:lnTo>
                      <a:pt x="186" y="185"/>
                    </a:lnTo>
                    <a:cubicBezTo>
                      <a:pt x="217" y="185"/>
                      <a:pt x="248" y="185"/>
                      <a:pt x="248" y="185"/>
                    </a:cubicBezTo>
                    <a:lnTo>
                      <a:pt x="248" y="185"/>
                    </a:lnTo>
                    <a:cubicBezTo>
                      <a:pt x="280" y="185"/>
                      <a:pt x="280" y="185"/>
                      <a:pt x="280" y="185"/>
                    </a:cubicBezTo>
                    <a:lnTo>
                      <a:pt x="280" y="185"/>
                    </a:lnTo>
                    <a:lnTo>
                      <a:pt x="280" y="185"/>
                    </a:lnTo>
                    <a:lnTo>
                      <a:pt x="310" y="185"/>
                    </a:lnTo>
                    <a:lnTo>
                      <a:pt x="310" y="185"/>
                    </a:lnTo>
                    <a:lnTo>
                      <a:pt x="341" y="185"/>
                    </a:lnTo>
                    <a:lnTo>
                      <a:pt x="341" y="185"/>
                    </a:lnTo>
                    <a:cubicBezTo>
                      <a:pt x="404" y="154"/>
                      <a:pt x="404" y="154"/>
                      <a:pt x="404" y="154"/>
                    </a:cubicBezTo>
                    <a:lnTo>
                      <a:pt x="404" y="154"/>
                    </a:lnTo>
                    <a:lnTo>
                      <a:pt x="404" y="154"/>
                    </a:lnTo>
                    <a:lnTo>
                      <a:pt x="404" y="154"/>
                    </a:lnTo>
                    <a:cubicBezTo>
                      <a:pt x="372" y="154"/>
                      <a:pt x="372" y="154"/>
                      <a:pt x="372" y="154"/>
                    </a:cubicBezTo>
                    <a:lnTo>
                      <a:pt x="372" y="154"/>
                    </a:lnTo>
                    <a:lnTo>
                      <a:pt x="372" y="154"/>
                    </a:lnTo>
                    <a:lnTo>
                      <a:pt x="372" y="124"/>
                    </a:lnTo>
                    <a:cubicBezTo>
                      <a:pt x="341" y="124"/>
                      <a:pt x="341" y="124"/>
                      <a:pt x="341" y="124"/>
                    </a:cubicBezTo>
                    <a:lnTo>
                      <a:pt x="341" y="124"/>
                    </a:lnTo>
                    <a:cubicBezTo>
                      <a:pt x="341" y="92"/>
                      <a:pt x="341" y="92"/>
                      <a:pt x="341" y="92"/>
                    </a:cubicBezTo>
                    <a:lnTo>
                      <a:pt x="341" y="92"/>
                    </a:lnTo>
                    <a:cubicBezTo>
                      <a:pt x="310" y="61"/>
                      <a:pt x="310" y="61"/>
                      <a:pt x="310" y="30"/>
                    </a:cubicBezTo>
                    <a:cubicBezTo>
                      <a:pt x="310" y="30"/>
                      <a:pt x="280" y="30"/>
                      <a:pt x="280" y="0"/>
                    </a:cubicBezTo>
                    <a:lnTo>
                      <a:pt x="280" y="0"/>
                    </a:lnTo>
                    <a:cubicBezTo>
                      <a:pt x="280" y="0"/>
                      <a:pt x="248" y="0"/>
                      <a:pt x="217" y="0"/>
                    </a:cubicBezTo>
                    <a:cubicBezTo>
                      <a:pt x="217" y="30"/>
                      <a:pt x="217" y="30"/>
                      <a:pt x="217" y="30"/>
                    </a:cubicBezTo>
                    <a:lnTo>
                      <a:pt x="217" y="30"/>
                    </a:lnTo>
                    <a:cubicBezTo>
                      <a:pt x="217" y="61"/>
                      <a:pt x="217" y="61"/>
                      <a:pt x="217" y="61"/>
                    </a:cubicBezTo>
                    <a:cubicBezTo>
                      <a:pt x="186" y="61"/>
                      <a:pt x="186" y="61"/>
                      <a:pt x="186" y="61"/>
                    </a:cubicBezTo>
                    <a:cubicBezTo>
                      <a:pt x="156" y="61"/>
                      <a:pt x="156" y="61"/>
                      <a:pt x="156" y="61"/>
                    </a:cubicBezTo>
                    <a:lnTo>
                      <a:pt x="156" y="92"/>
                    </a:lnTo>
                    <a:lnTo>
                      <a:pt x="156" y="92"/>
                    </a:lnTo>
                    <a:lnTo>
                      <a:pt x="156" y="92"/>
                    </a:lnTo>
                    <a:cubicBezTo>
                      <a:pt x="124" y="92"/>
                      <a:pt x="124" y="124"/>
                      <a:pt x="93" y="124"/>
                    </a:cubicBezTo>
                    <a:lnTo>
                      <a:pt x="93" y="124"/>
                    </a:lnTo>
                    <a:lnTo>
                      <a:pt x="93" y="124"/>
                    </a:lnTo>
                    <a:cubicBezTo>
                      <a:pt x="62" y="124"/>
                      <a:pt x="62" y="124"/>
                      <a:pt x="62" y="124"/>
                    </a:cubicBezTo>
                    <a:lnTo>
                      <a:pt x="62" y="154"/>
                    </a:lnTo>
                    <a:lnTo>
                      <a:pt x="62" y="154"/>
                    </a:lnTo>
                    <a:cubicBezTo>
                      <a:pt x="62" y="185"/>
                      <a:pt x="62" y="185"/>
                      <a:pt x="31" y="185"/>
                    </a:cubicBezTo>
                    <a:lnTo>
                      <a:pt x="31" y="185"/>
                    </a:lnTo>
                    <a:lnTo>
                      <a:pt x="31" y="185"/>
                    </a:lnTo>
                    <a:lnTo>
                      <a:pt x="31" y="185"/>
                    </a:lnTo>
                    <a:lnTo>
                      <a:pt x="31" y="185"/>
                    </a:lnTo>
                    <a:cubicBezTo>
                      <a:pt x="31" y="216"/>
                      <a:pt x="31" y="216"/>
                      <a:pt x="31" y="216"/>
                    </a:cubicBezTo>
                    <a:cubicBezTo>
                      <a:pt x="31" y="248"/>
                      <a:pt x="31" y="248"/>
                      <a:pt x="0" y="248"/>
                    </a:cubicBezTo>
                    <a:cubicBezTo>
                      <a:pt x="31" y="248"/>
                      <a:pt x="31" y="278"/>
                      <a:pt x="31" y="27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2" name="Freeform 24"/>
              <p:cNvSpPr>
                <a:spLocks noChangeArrowheads="1"/>
              </p:cNvSpPr>
              <p:nvPr/>
            </p:nvSpPr>
            <p:spPr bwMode="auto">
              <a:xfrm>
                <a:off x="3959225" y="2405063"/>
                <a:ext cx="223838" cy="166687"/>
              </a:xfrm>
              <a:custGeom>
                <a:avLst/>
                <a:gdLst>
                  <a:gd name="T0" fmla="*/ 93 w 621"/>
                  <a:gd name="T1" fmla="*/ 464 h 465"/>
                  <a:gd name="T2" fmla="*/ 93 w 621"/>
                  <a:gd name="T3" fmla="*/ 433 h 465"/>
                  <a:gd name="T4" fmla="*/ 186 w 621"/>
                  <a:gd name="T5" fmla="*/ 433 h 465"/>
                  <a:gd name="T6" fmla="*/ 186 w 621"/>
                  <a:gd name="T7" fmla="*/ 433 h 465"/>
                  <a:gd name="T8" fmla="*/ 217 w 621"/>
                  <a:gd name="T9" fmla="*/ 371 h 465"/>
                  <a:gd name="T10" fmla="*/ 217 w 621"/>
                  <a:gd name="T11" fmla="*/ 340 h 465"/>
                  <a:gd name="T12" fmla="*/ 248 w 621"/>
                  <a:gd name="T13" fmla="*/ 340 h 465"/>
                  <a:gd name="T14" fmla="*/ 279 w 621"/>
                  <a:gd name="T15" fmla="*/ 309 h 465"/>
                  <a:gd name="T16" fmla="*/ 341 w 621"/>
                  <a:gd name="T17" fmla="*/ 371 h 465"/>
                  <a:gd name="T18" fmla="*/ 341 w 621"/>
                  <a:gd name="T19" fmla="*/ 371 h 465"/>
                  <a:gd name="T20" fmla="*/ 372 w 621"/>
                  <a:gd name="T21" fmla="*/ 371 h 465"/>
                  <a:gd name="T22" fmla="*/ 403 w 621"/>
                  <a:gd name="T23" fmla="*/ 371 h 465"/>
                  <a:gd name="T24" fmla="*/ 403 w 621"/>
                  <a:gd name="T25" fmla="*/ 371 h 465"/>
                  <a:gd name="T26" fmla="*/ 434 w 621"/>
                  <a:gd name="T27" fmla="*/ 340 h 465"/>
                  <a:gd name="T28" fmla="*/ 434 w 621"/>
                  <a:gd name="T29" fmla="*/ 340 h 465"/>
                  <a:gd name="T30" fmla="*/ 465 w 621"/>
                  <a:gd name="T31" fmla="*/ 371 h 465"/>
                  <a:gd name="T32" fmla="*/ 526 w 621"/>
                  <a:gd name="T33" fmla="*/ 340 h 465"/>
                  <a:gd name="T34" fmla="*/ 558 w 621"/>
                  <a:gd name="T35" fmla="*/ 340 h 465"/>
                  <a:gd name="T36" fmla="*/ 558 w 621"/>
                  <a:gd name="T37" fmla="*/ 340 h 465"/>
                  <a:gd name="T38" fmla="*/ 589 w 621"/>
                  <a:gd name="T39" fmla="*/ 309 h 465"/>
                  <a:gd name="T40" fmla="*/ 589 w 621"/>
                  <a:gd name="T41" fmla="*/ 309 h 465"/>
                  <a:gd name="T42" fmla="*/ 620 w 621"/>
                  <a:gd name="T43" fmla="*/ 278 h 465"/>
                  <a:gd name="T44" fmla="*/ 620 w 621"/>
                  <a:gd name="T45" fmla="*/ 278 h 465"/>
                  <a:gd name="T46" fmla="*/ 620 w 621"/>
                  <a:gd name="T47" fmla="*/ 248 h 465"/>
                  <a:gd name="T48" fmla="*/ 589 w 621"/>
                  <a:gd name="T49" fmla="*/ 248 h 465"/>
                  <a:gd name="T50" fmla="*/ 589 w 621"/>
                  <a:gd name="T51" fmla="*/ 248 h 465"/>
                  <a:gd name="T52" fmla="*/ 558 w 621"/>
                  <a:gd name="T53" fmla="*/ 248 h 465"/>
                  <a:gd name="T54" fmla="*/ 558 w 621"/>
                  <a:gd name="T55" fmla="*/ 185 h 465"/>
                  <a:gd name="T56" fmla="*/ 496 w 621"/>
                  <a:gd name="T57" fmla="*/ 154 h 465"/>
                  <a:gd name="T58" fmla="*/ 465 w 621"/>
                  <a:gd name="T59" fmla="*/ 154 h 465"/>
                  <a:gd name="T60" fmla="*/ 465 w 621"/>
                  <a:gd name="T61" fmla="*/ 92 h 465"/>
                  <a:gd name="T62" fmla="*/ 465 w 621"/>
                  <a:gd name="T63" fmla="*/ 92 h 465"/>
                  <a:gd name="T64" fmla="*/ 465 w 621"/>
                  <a:gd name="T65" fmla="*/ 30 h 465"/>
                  <a:gd name="T66" fmla="*/ 434 w 621"/>
                  <a:gd name="T67" fmla="*/ 30 h 465"/>
                  <a:gd name="T68" fmla="*/ 434 w 621"/>
                  <a:gd name="T69" fmla="*/ 0 h 465"/>
                  <a:gd name="T70" fmla="*/ 372 w 621"/>
                  <a:gd name="T71" fmla="*/ 61 h 465"/>
                  <a:gd name="T72" fmla="*/ 341 w 621"/>
                  <a:gd name="T73" fmla="*/ 124 h 465"/>
                  <a:gd name="T74" fmla="*/ 310 w 621"/>
                  <a:gd name="T75" fmla="*/ 124 h 465"/>
                  <a:gd name="T76" fmla="*/ 248 w 621"/>
                  <a:gd name="T77" fmla="*/ 124 h 465"/>
                  <a:gd name="T78" fmla="*/ 248 w 621"/>
                  <a:gd name="T79" fmla="*/ 185 h 465"/>
                  <a:gd name="T80" fmla="*/ 217 w 621"/>
                  <a:gd name="T81" fmla="*/ 185 h 465"/>
                  <a:gd name="T82" fmla="*/ 217 w 621"/>
                  <a:gd name="T83" fmla="*/ 185 h 465"/>
                  <a:gd name="T84" fmla="*/ 186 w 621"/>
                  <a:gd name="T85" fmla="*/ 185 h 465"/>
                  <a:gd name="T86" fmla="*/ 155 w 621"/>
                  <a:gd name="T87" fmla="*/ 185 h 465"/>
                  <a:gd name="T88" fmla="*/ 124 w 621"/>
                  <a:gd name="T89" fmla="*/ 216 h 465"/>
                  <a:gd name="T90" fmla="*/ 93 w 621"/>
                  <a:gd name="T91" fmla="*/ 216 h 465"/>
                  <a:gd name="T92" fmla="*/ 93 w 621"/>
                  <a:gd name="T93" fmla="*/ 216 h 465"/>
                  <a:gd name="T94" fmla="*/ 62 w 621"/>
                  <a:gd name="T95" fmla="*/ 216 h 465"/>
                  <a:gd name="T96" fmla="*/ 62 w 621"/>
                  <a:gd name="T97" fmla="*/ 216 h 465"/>
                  <a:gd name="T98" fmla="*/ 31 w 621"/>
                  <a:gd name="T99" fmla="*/ 278 h 465"/>
                  <a:gd name="T100" fmla="*/ 0 w 621"/>
                  <a:gd name="T101" fmla="*/ 309 h 465"/>
                  <a:gd name="T102" fmla="*/ 0 w 621"/>
                  <a:gd name="T103" fmla="*/ 340 h 465"/>
                  <a:gd name="T104" fmla="*/ 0 w 621"/>
                  <a:gd name="T105" fmla="*/ 340 h 465"/>
                  <a:gd name="T106" fmla="*/ 31 w 621"/>
                  <a:gd name="T107" fmla="*/ 402 h 465"/>
                  <a:gd name="T108" fmla="*/ 31 w 621"/>
                  <a:gd name="T109" fmla="*/ 402 h 465"/>
                  <a:gd name="T110" fmla="*/ 31 w 621"/>
                  <a:gd name="T111" fmla="*/ 433 h 465"/>
                  <a:gd name="T112" fmla="*/ 62 w 621"/>
                  <a:gd name="T113" fmla="*/ 433 h 465"/>
                  <a:gd name="T114" fmla="*/ 62 w 621"/>
                  <a:gd name="T115" fmla="*/ 464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21" h="465">
                    <a:moveTo>
                      <a:pt x="93" y="464"/>
                    </a:moveTo>
                    <a:lnTo>
                      <a:pt x="93" y="464"/>
                    </a:lnTo>
                    <a:cubicBezTo>
                      <a:pt x="93" y="433"/>
                      <a:pt x="93" y="433"/>
                      <a:pt x="93" y="433"/>
                    </a:cubicBezTo>
                    <a:lnTo>
                      <a:pt x="93" y="433"/>
                    </a:lnTo>
                    <a:cubicBezTo>
                      <a:pt x="93" y="433"/>
                      <a:pt x="124" y="402"/>
                      <a:pt x="155" y="402"/>
                    </a:cubicBezTo>
                    <a:cubicBezTo>
                      <a:pt x="155" y="402"/>
                      <a:pt x="155" y="433"/>
                      <a:pt x="186" y="433"/>
                    </a:cubicBezTo>
                    <a:lnTo>
                      <a:pt x="186" y="433"/>
                    </a:lnTo>
                    <a:lnTo>
                      <a:pt x="186" y="433"/>
                    </a:lnTo>
                    <a:lnTo>
                      <a:pt x="186" y="433"/>
                    </a:lnTo>
                    <a:cubicBezTo>
                      <a:pt x="186" y="402"/>
                      <a:pt x="186" y="371"/>
                      <a:pt x="217" y="371"/>
                    </a:cubicBezTo>
                    <a:cubicBezTo>
                      <a:pt x="217" y="371"/>
                      <a:pt x="217" y="371"/>
                      <a:pt x="217" y="340"/>
                    </a:cubicBezTo>
                    <a:lnTo>
                      <a:pt x="217" y="340"/>
                    </a:lnTo>
                    <a:cubicBezTo>
                      <a:pt x="217" y="340"/>
                      <a:pt x="217" y="340"/>
                      <a:pt x="248" y="340"/>
                    </a:cubicBezTo>
                    <a:lnTo>
                      <a:pt x="248" y="340"/>
                    </a:lnTo>
                    <a:cubicBezTo>
                      <a:pt x="248" y="340"/>
                      <a:pt x="248" y="309"/>
                      <a:pt x="279" y="309"/>
                    </a:cubicBezTo>
                    <a:lnTo>
                      <a:pt x="279" y="309"/>
                    </a:lnTo>
                    <a:lnTo>
                      <a:pt x="279" y="309"/>
                    </a:lnTo>
                    <a:cubicBezTo>
                      <a:pt x="310" y="309"/>
                      <a:pt x="310" y="340"/>
                      <a:pt x="341" y="371"/>
                    </a:cubicBezTo>
                    <a:lnTo>
                      <a:pt x="341" y="371"/>
                    </a:lnTo>
                    <a:lnTo>
                      <a:pt x="341" y="371"/>
                    </a:lnTo>
                    <a:cubicBezTo>
                      <a:pt x="341" y="371"/>
                      <a:pt x="341" y="371"/>
                      <a:pt x="372" y="371"/>
                    </a:cubicBezTo>
                    <a:lnTo>
                      <a:pt x="372" y="371"/>
                    </a:lnTo>
                    <a:cubicBezTo>
                      <a:pt x="403" y="371"/>
                      <a:pt x="403" y="402"/>
                      <a:pt x="403" y="402"/>
                    </a:cubicBezTo>
                    <a:cubicBezTo>
                      <a:pt x="403" y="371"/>
                      <a:pt x="403" y="371"/>
                      <a:pt x="403" y="371"/>
                    </a:cubicBezTo>
                    <a:lnTo>
                      <a:pt x="403" y="371"/>
                    </a:lnTo>
                    <a:lnTo>
                      <a:pt x="403" y="371"/>
                    </a:lnTo>
                    <a:cubicBezTo>
                      <a:pt x="434" y="371"/>
                      <a:pt x="434" y="340"/>
                      <a:pt x="434" y="340"/>
                    </a:cubicBezTo>
                    <a:lnTo>
                      <a:pt x="434" y="340"/>
                    </a:lnTo>
                    <a:lnTo>
                      <a:pt x="434" y="340"/>
                    </a:lnTo>
                    <a:lnTo>
                      <a:pt x="434" y="340"/>
                    </a:lnTo>
                    <a:cubicBezTo>
                      <a:pt x="465" y="340"/>
                      <a:pt x="465" y="340"/>
                      <a:pt x="465" y="340"/>
                    </a:cubicBezTo>
                    <a:cubicBezTo>
                      <a:pt x="465" y="371"/>
                      <a:pt x="465" y="371"/>
                      <a:pt x="465" y="371"/>
                    </a:cubicBezTo>
                    <a:cubicBezTo>
                      <a:pt x="465" y="340"/>
                      <a:pt x="496" y="340"/>
                      <a:pt x="496" y="340"/>
                    </a:cubicBezTo>
                    <a:lnTo>
                      <a:pt x="526" y="340"/>
                    </a:lnTo>
                    <a:lnTo>
                      <a:pt x="526" y="340"/>
                    </a:lnTo>
                    <a:lnTo>
                      <a:pt x="558" y="340"/>
                    </a:lnTo>
                    <a:lnTo>
                      <a:pt x="558" y="340"/>
                    </a:lnTo>
                    <a:lnTo>
                      <a:pt x="558" y="340"/>
                    </a:lnTo>
                    <a:lnTo>
                      <a:pt x="558" y="340"/>
                    </a:lnTo>
                    <a:cubicBezTo>
                      <a:pt x="558" y="309"/>
                      <a:pt x="589" y="309"/>
                      <a:pt x="589" y="309"/>
                    </a:cubicBezTo>
                    <a:lnTo>
                      <a:pt x="589" y="309"/>
                    </a:lnTo>
                    <a:lnTo>
                      <a:pt x="589" y="309"/>
                    </a:lnTo>
                    <a:cubicBezTo>
                      <a:pt x="620" y="309"/>
                      <a:pt x="620" y="309"/>
                      <a:pt x="620" y="309"/>
                    </a:cubicBezTo>
                    <a:cubicBezTo>
                      <a:pt x="620" y="309"/>
                      <a:pt x="620" y="309"/>
                      <a:pt x="620" y="278"/>
                    </a:cubicBezTo>
                    <a:lnTo>
                      <a:pt x="620" y="278"/>
                    </a:lnTo>
                    <a:lnTo>
                      <a:pt x="620" y="278"/>
                    </a:lnTo>
                    <a:cubicBezTo>
                      <a:pt x="620" y="278"/>
                      <a:pt x="620" y="278"/>
                      <a:pt x="620" y="248"/>
                    </a:cubicBezTo>
                    <a:lnTo>
                      <a:pt x="620" y="248"/>
                    </a:lnTo>
                    <a:lnTo>
                      <a:pt x="620" y="248"/>
                    </a:lnTo>
                    <a:cubicBezTo>
                      <a:pt x="620" y="248"/>
                      <a:pt x="620" y="248"/>
                      <a:pt x="589" y="248"/>
                    </a:cubicBezTo>
                    <a:lnTo>
                      <a:pt x="589" y="248"/>
                    </a:lnTo>
                    <a:lnTo>
                      <a:pt x="589" y="248"/>
                    </a:lnTo>
                    <a:lnTo>
                      <a:pt x="589" y="248"/>
                    </a:lnTo>
                    <a:cubicBezTo>
                      <a:pt x="589" y="248"/>
                      <a:pt x="589" y="248"/>
                      <a:pt x="558" y="248"/>
                    </a:cubicBezTo>
                    <a:cubicBezTo>
                      <a:pt x="558" y="216"/>
                      <a:pt x="558" y="216"/>
                      <a:pt x="558" y="185"/>
                    </a:cubicBezTo>
                    <a:lnTo>
                      <a:pt x="558" y="185"/>
                    </a:lnTo>
                    <a:cubicBezTo>
                      <a:pt x="526" y="185"/>
                      <a:pt x="526" y="185"/>
                      <a:pt x="526" y="185"/>
                    </a:cubicBezTo>
                    <a:cubicBezTo>
                      <a:pt x="496" y="185"/>
                      <a:pt x="496" y="154"/>
                      <a:pt x="496" y="154"/>
                    </a:cubicBezTo>
                    <a:lnTo>
                      <a:pt x="496" y="154"/>
                    </a:lnTo>
                    <a:cubicBezTo>
                      <a:pt x="465" y="154"/>
                      <a:pt x="465" y="154"/>
                      <a:pt x="465" y="154"/>
                    </a:cubicBezTo>
                    <a:cubicBezTo>
                      <a:pt x="465" y="124"/>
                      <a:pt x="465" y="124"/>
                      <a:pt x="465" y="124"/>
                    </a:cubicBezTo>
                    <a:cubicBezTo>
                      <a:pt x="465" y="92"/>
                      <a:pt x="465" y="92"/>
                      <a:pt x="465" y="92"/>
                    </a:cubicBezTo>
                    <a:lnTo>
                      <a:pt x="465" y="92"/>
                    </a:lnTo>
                    <a:lnTo>
                      <a:pt x="465" y="92"/>
                    </a:lnTo>
                    <a:cubicBezTo>
                      <a:pt x="465" y="61"/>
                      <a:pt x="465" y="61"/>
                      <a:pt x="465" y="61"/>
                    </a:cubicBezTo>
                    <a:cubicBezTo>
                      <a:pt x="465" y="61"/>
                      <a:pt x="465" y="61"/>
                      <a:pt x="465" y="30"/>
                    </a:cubicBezTo>
                    <a:lnTo>
                      <a:pt x="465" y="30"/>
                    </a:lnTo>
                    <a:lnTo>
                      <a:pt x="434" y="30"/>
                    </a:lnTo>
                    <a:lnTo>
                      <a:pt x="434" y="30"/>
                    </a:lnTo>
                    <a:lnTo>
                      <a:pt x="434" y="0"/>
                    </a:lnTo>
                    <a:cubicBezTo>
                      <a:pt x="403" y="30"/>
                      <a:pt x="403" y="30"/>
                      <a:pt x="403" y="30"/>
                    </a:cubicBezTo>
                    <a:cubicBezTo>
                      <a:pt x="403" y="30"/>
                      <a:pt x="403" y="30"/>
                      <a:pt x="372" y="61"/>
                    </a:cubicBezTo>
                    <a:lnTo>
                      <a:pt x="372" y="61"/>
                    </a:lnTo>
                    <a:cubicBezTo>
                      <a:pt x="372" y="92"/>
                      <a:pt x="341" y="92"/>
                      <a:pt x="341" y="124"/>
                    </a:cubicBezTo>
                    <a:lnTo>
                      <a:pt x="310" y="124"/>
                    </a:lnTo>
                    <a:lnTo>
                      <a:pt x="310" y="124"/>
                    </a:lnTo>
                    <a:cubicBezTo>
                      <a:pt x="279" y="124"/>
                      <a:pt x="279" y="124"/>
                      <a:pt x="279" y="124"/>
                    </a:cubicBezTo>
                    <a:lnTo>
                      <a:pt x="248" y="124"/>
                    </a:lnTo>
                    <a:lnTo>
                      <a:pt x="248" y="124"/>
                    </a:lnTo>
                    <a:cubicBezTo>
                      <a:pt x="248" y="154"/>
                      <a:pt x="248" y="154"/>
                      <a:pt x="248" y="185"/>
                    </a:cubicBezTo>
                    <a:cubicBezTo>
                      <a:pt x="248" y="185"/>
                      <a:pt x="248" y="185"/>
                      <a:pt x="217" y="185"/>
                    </a:cubicBezTo>
                    <a:lnTo>
                      <a:pt x="217" y="185"/>
                    </a:lnTo>
                    <a:lnTo>
                      <a:pt x="217" y="185"/>
                    </a:lnTo>
                    <a:lnTo>
                      <a:pt x="217" y="185"/>
                    </a:lnTo>
                    <a:lnTo>
                      <a:pt x="217" y="185"/>
                    </a:lnTo>
                    <a:lnTo>
                      <a:pt x="186" y="185"/>
                    </a:lnTo>
                    <a:lnTo>
                      <a:pt x="186" y="185"/>
                    </a:lnTo>
                    <a:lnTo>
                      <a:pt x="155" y="185"/>
                    </a:lnTo>
                    <a:cubicBezTo>
                      <a:pt x="155" y="216"/>
                      <a:pt x="155" y="216"/>
                      <a:pt x="124" y="216"/>
                    </a:cubicBezTo>
                    <a:lnTo>
                      <a:pt x="124" y="216"/>
                    </a:lnTo>
                    <a:lnTo>
                      <a:pt x="124" y="216"/>
                    </a:lnTo>
                    <a:cubicBezTo>
                      <a:pt x="124" y="216"/>
                      <a:pt x="124" y="216"/>
                      <a:pt x="93" y="216"/>
                    </a:cubicBezTo>
                    <a:lnTo>
                      <a:pt x="93" y="216"/>
                    </a:lnTo>
                    <a:lnTo>
                      <a:pt x="93" y="216"/>
                    </a:lnTo>
                    <a:lnTo>
                      <a:pt x="62" y="216"/>
                    </a:lnTo>
                    <a:lnTo>
                      <a:pt x="62" y="216"/>
                    </a:lnTo>
                    <a:lnTo>
                      <a:pt x="62" y="216"/>
                    </a:lnTo>
                    <a:lnTo>
                      <a:pt x="62" y="216"/>
                    </a:lnTo>
                    <a:cubicBezTo>
                      <a:pt x="62" y="248"/>
                      <a:pt x="31" y="248"/>
                      <a:pt x="31" y="248"/>
                    </a:cubicBezTo>
                    <a:cubicBezTo>
                      <a:pt x="31" y="278"/>
                      <a:pt x="31" y="278"/>
                      <a:pt x="31" y="278"/>
                    </a:cubicBezTo>
                    <a:lnTo>
                      <a:pt x="0" y="278"/>
                    </a:lnTo>
                    <a:lnTo>
                      <a:pt x="0" y="309"/>
                    </a:lnTo>
                    <a:cubicBezTo>
                      <a:pt x="0" y="309"/>
                      <a:pt x="0" y="309"/>
                      <a:pt x="0" y="340"/>
                    </a:cubicBezTo>
                    <a:lnTo>
                      <a:pt x="0" y="340"/>
                    </a:lnTo>
                    <a:lnTo>
                      <a:pt x="0" y="340"/>
                    </a:lnTo>
                    <a:lnTo>
                      <a:pt x="0" y="340"/>
                    </a:lnTo>
                    <a:lnTo>
                      <a:pt x="0" y="340"/>
                    </a:lnTo>
                    <a:cubicBezTo>
                      <a:pt x="31" y="371"/>
                      <a:pt x="31" y="402"/>
                      <a:pt x="31" y="402"/>
                    </a:cubicBezTo>
                    <a:lnTo>
                      <a:pt x="31" y="402"/>
                    </a:lnTo>
                    <a:lnTo>
                      <a:pt x="31" y="402"/>
                    </a:lnTo>
                    <a:lnTo>
                      <a:pt x="31" y="433"/>
                    </a:lnTo>
                    <a:lnTo>
                      <a:pt x="31" y="433"/>
                    </a:lnTo>
                    <a:lnTo>
                      <a:pt x="62" y="433"/>
                    </a:lnTo>
                    <a:lnTo>
                      <a:pt x="62" y="433"/>
                    </a:lnTo>
                    <a:lnTo>
                      <a:pt x="62" y="433"/>
                    </a:lnTo>
                    <a:cubicBezTo>
                      <a:pt x="62" y="464"/>
                      <a:pt x="62" y="464"/>
                      <a:pt x="62" y="464"/>
                    </a:cubicBezTo>
                    <a:cubicBezTo>
                      <a:pt x="62" y="464"/>
                      <a:pt x="62" y="464"/>
                      <a:pt x="93" y="46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3" name="Freeform 25"/>
              <p:cNvSpPr>
                <a:spLocks noChangeArrowheads="1"/>
              </p:cNvSpPr>
              <p:nvPr/>
            </p:nvSpPr>
            <p:spPr bwMode="auto">
              <a:xfrm>
                <a:off x="3924300" y="2538413"/>
                <a:ext cx="357188" cy="390525"/>
              </a:xfrm>
              <a:custGeom>
                <a:avLst/>
                <a:gdLst>
                  <a:gd name="T0" fmla="*/ 868 w 993"/>
                  <a:gd name="T1" fmla="*/ 682 h 1086"/>
                  <a:gd name="T2" fmla="*/ 868 w 993"/>
                  <a:gd name="T3" fmla="*/ 620 h 1086"/>
                  <a:gd name="T4" fmla="*/ 868 w 993"/>
                  <a:gd name="T5" fmla="*/ 589 h 1086"/>
                  <a:gd name="T6" fmla="*/ 868 w 993"/>
                  <a:gd name="T7" fmla="*/ 527 h 1086"/>
                  <a:gd name="T8" fmla="*/ 868 w 993"/>
                  <a:gd name="T9" fmla="*/ 496 h 1086"/>
                  <a:gd name="T10" fmla="*/ 868 w 993"/>
                  <a:gd name="T11" fmla="*/ 496 h 1086"/>
                  <a:gd name="T12" fmla="*/ 868 w 993"/>
                  <a:gd name="T13" fmla="*/ 434 h 1086"/>
                  <a:gd name="T14" fmla="*/ 868 w 993"/>
                  <a:gd name="T15" fmla="*/ 403 h 1086"/>
                  <a:gd name="T16" fmla="*/ 899 w 993"/>
                  <a:gd name="T17" fmla="*/ 372 h 1086"/>
                  <a:gd name="T18" fmla="*/ 961 w 993"/>
                  <a:gd name="T19" fmla="*/ 186 h 1086"/>
                  <a:gd name="T20" fmla="*/ 961 w 993"/>
                  <a:gd name="T21" fmla="*/ 124 h 1086"/>
                  <a:gd name="T22" fmla="*/ 868 w 993"/>
                  <a:gd name="T23" fmla="*/ 62 h 1086"/>
                  <a:gd name="T24" fmla="*/ 837 w 993"/>
                  <a:gd name="T25" fmla="*/ 62 h 1086"/>
                  <a:gd name="T26" fmla="*/ 744 w 993"/>
                  <a:gd name="T27" fmla="*/ 0 h 1086"/>
                  <a:gd name="T28" fmla="*/ 651 w 993"/>
                  <a:gd name="T29" fmla="*/ 31 h 1086"/>
                  <a:gd name="T30" fmla="*/ 619 w 993"/>
                  <a:gd name="T31" fmla="*/ 31 h 1086"/>
                  <a:gd name="T32" fmla="*/ 527 w 993"/>
                  <a:gd name="T33" fmla="*/ 62 h 1086"/>
                  <a:gd name="T34" fmla="*/ 434 w 993"/>
                  <a:gd name="T35" fmla="*/ 62 h 1086"/>
                  <a:gd name="T36" fmla="*/ 372 w 993"/>
                  <a:gd name="T37" fmla="*/ 31 h 1086"/>
                  <a:gd name="T38" fmla="*/ 341 w 993"/>
                  <a:gd name="T39" fmla="*/ 31 h 1086"/>
                  <a:gd name="T40" fmla="*/ 341 w 993"/>
                  <a:gd name="T41" fmla="*/ 62 h 1086"/>
                  <a:gd name="T42" fmla="*/ 310 w 993"/>
                  <a:gd name="T43" fmla="*/ 155 h 1086"/>
                  <a:gd name="T44" fmla="*/ 248 w 993"/>
                  <a:gd name="T45" fmla="*/ 372 h 1086"/>
                  <a:gd name="T46" fmla="*/ 217 w 993"/>
                  <a:gd name="T47" fmla="*/ 403 h 1086"/>
                  <a:gd name="T48" fmla="*/ 186 w 993"/>
                  <a:gd name="T49" fmla="*/ 496 h 1086"/>
                  <a:gd name="T50" fmla="*/ 124 w 993"/>
                  <a:gd name="T51" fmla="*/ 620 h 1086"/>
                  <a:gd name="T52" fmla="*/ 93 w 993"/>
                  <a:gd name="T53" fmla="*/ 651 h 1086"/>
                  <a:gd name="T54" fmla="*/ 62 w 993"/>
                  <a:gd name="T55" fmla="*/ 620 h 1086"/>
                  <a:gd name="T56" fmla="*/ 31 w 993"/>
                  <a:gd name="T57" fmla="*/ 651 h 1086"/>
                  <a:gd name="T58" fmla="*/ 0 w 993"/>
                  <a:gd name="T59" fmla="*/ 651 h 1086"/>
                  <a:gd name="T60" fmla="*/ 217 w 993"/>
                  <a:gd name="T61" fmla="*/ 744 h 1086"/>
                  <a:gd name="T62" fmla="*/ 310 w 993"/>
                  <a:gd name="T63" fmla="*/ 806 h 1086"/>
                  <a:gd name="T64" fmla="*/ 341 w 993"/>
                  <a:gd name="T65" fmla="*/ 775 h 1086"/>
                  <a:gd name="T66" fmla="*/ 434 w 993"/>
                  <a:gd name="T67" fmla="*/ 744 h 1086"/>
                  <a:gd name="T68" fmla="*/ 496 w 993"/>
                  <a:gd name="T69" fmla="*/ 806 h 1086"/>
                  <a:gd name="T70" fmla="*/ 496 w 993"/>
                  <a:gd name="T71" fmla="*/ 930 h 1086"/>
                  <a:gd name="T72" fmla="*/ 527 w 993"/>
                  <a:gd name="T73" fmla="*/ 961 h 1086"/>
                  <a:gd name="T74" fmla="*/ 589 w 993"/>
                  <a:gd name="T75" fmla="*/ 992 h 1086"/>
                  <a:gd name="T76" fmla="*/ 589 w 993"/>
                  <a:gd name="T77" fmla="*/ 992 h 1086"/>
                  <a:gd name="T78" fmla="*/ 619 w 993"/>
                  <a:gd name="T79" fmla="*/ 992 h 1086"/>
                  <a:gd name="T80" fmla="*/ 651 w 993"/>
                  <a:gd name="T81" fmla="*/ 992 h 1086"/>
                  <a:gd name="T82" fmla="*/ 713 w 993"/>
                  <a:gd name="T83" fmla="*/ 1054 h 1086"/>
                  <a:gd name="T84" fmla="*/ 775 w 993"/>
                  <a:gd name="T85" fmla="*/ 1023 h 1086"/>
                  <a:gd name="T86" fmla="*/ 806 w 993"/>
                  <a:gd name="T87" fmla="*/ 1054 h 1086"/>
                  <a:gd name="T88" fmla="*/ 837 w 993"/>
                  <a:gd name="T89" fmla="*/ 992 h 1086"/>
                  <a:gd name="T90" fmla="*/ 837 w 993"/>
                  <a:gd name="T91" fmla="*/ 930 h 1086"/>
                  <a:gd name="T92" fmla="*/ 868 w 993"/>
                  <a:gd name="T93" fmla="*/ 837 h 1086"/>
                  <a:gd name="T94" fmla="*/ 899 w 993"/>
                  <a:gd name="T95" fmla="*/ 775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93" h="1086">
                    <a:moveTo>
                      <a:pt x="899" y="744"/>
                    </a:moveTo>
                    <a:lnTo>
                      <a:pt x="899" y="744"/>
                    </a:lnTo>
                    <a:lnTo>
                      <a:pt x="868" y="713"/>
                    </a:lnTo>
                    <a:lnTo>
                      <a:pt x="868" y="682"/>
                    </a:lnTo>
                    <a:lnTo>
                      <a:pt x="868" y="682"/>
                    </a:lnTo>
                    <a:cubicBezTo>
                      <a:pt x="868" y="682"/>
                      <a:pt x="868" y="682"/>
                      <a:pt x="868" y="651"/>
                    </a:cubicBezTo>
                    <a:lnTo>
                      <a:pt x="868" y="651"/>
                    </a:lnTo>
                    <a:cubicBezTo>
                      <a:pt x="868" y="620"/>
                      <a:pt x="868" y="620"/>
                      <a:pt x="868" y="620"/>
                    </a:cubicBezTo>
                    <a:lnTo>
                      <a:pt x="868" y="620"/>
                    </a:lnTo>
                    <a:cubicBezTo>
                      <a:pt x="868" y="589"/>
                      <a:pt x="868" y="589"/>
                      <a:pt x="868" y="589"/>
                    </a:cubicBezTo>
                    <a:lnTo>
                      <a:pt x="868" y="589"/>
                    </a:lnTo>
                    <a:lnTo>
                      <a:pt x="868" y="589"/>
                    </a:lnTo>
                    <a:cubicBezTo>
                      <a:pt x="868" y="558"/>
                      <a:pt x="868" y="558"/>
                      <a:pt x="868" y="558"/>
                    </a:cubicBezTo>
                    <a:cubicBezTo>
                      <a:pt x="868" y="527"/>
                      <a:pt x="868" y="527"/>
                      <a:pt x="868" y="527"/>
                    </a:cubicBezTo>
                    <a:lnTo>
                      <a:pt x="868" y="527"/>
                    </a:lnTo>
                    <a:lnTo>
                      <a:pt x="868" y="527"/>
                    </a:lnTo>
                    <a:lnTo>
                      <a:pt x="868" y="527"/>
                    </a:lnTo>
                    <a:lnTo>
                      <a:pt x="868" y="527"/>
                    </a:lnTo>
                    <a:lnTo>
                      <a:pt x="868" y="527"/>
                    </a:lnTo>
                    <a:cubicBezTo>
                      <a:pt x="868" y="496"/>
                      <a:pt x="868" y="496"/>
                      <a:pt x="868" y="496"/>
                    </a:cubicBezTo>
                    <a:lnTo>
                      <a:pt x="868" y="496"/>
                    </a:lnTo>
                    <a:lnTo>
                      <a:pt x="868" y="496"/>
                    </a:lnTo>
                    <a:lnTo>
                      <a:pt x="868" y="496"/>
                    </a:lnTo>
                    <a:lnTo>
                      <a:pt x="868" y="496"/>
                    </a:lnTo>
                    <a:lnTo>
                      <a:pt x="868" y="496"/>
                    </a:lnTo>
                    <a:cubicBezTo>
                      <a:pt x="837" y="496"/>
                      <a:pt x="837" y="496"/>
                      <a:pt x="837" y="465"/>
                    </a:cubicBezTo>
                    <a:lnTo>
                      <a:pt x="837" y="465"/>
                    </a:lnTo>
                    <a:lnTo>
                      <a:pt x="868" y="434"/>
                    </a:lnTo>
                    <a:lnTo>
                      <a:pt x="868" y="434"/>
                    </a:lnTo>
                    <a:lnTo>
                      <a:pt x="868" y="434"/>
                    </a:lnTo>
                    <a:lnTo>
                      <a:pt x="868" y="403"/>
                    </a:lnTo>
                    <a:lnTo>
                      <a:pt x="868" y="403"/>
                    </a:lnTo>
                    <a:lnTo>
                      <a:pt x="868" y="403"/>
                    </a:lnTo>
                    <a:lnTo>
                      <a:pt x="868" y="403"/>
                    </a:lnTo>
                    <a:cubicBezTo>
                      <a:pt x="868" y="372"/>
                      <a:pt x="868" y="372"/>
                      <a:pt x="899" y="372"/>
                    </a:cubicBezTo>
                    <a:lnTo>
                      <a:pt x="899" y="372"/>
                    </a:lnTo>
                    <a:cubicBezTo>
                      <a:pt x="899" y="372"/>
                      <a:pt x="899" y="341"/>
                      <a:pt x="899" y="310"/>
                    </a:cubicBezTo>
                    <a:lnTo>
                      <a:pt x="899" y="310"/>
                    </a:lnTo>
                    <a:cubicBezTo>
                      <a:pt x="899" y="279"/>
                      <a:pt x="899" y="248"/>
                      <a:pt x="930" y="217"/>
                    </a:cubicBezTo>
                    <a:cubicBezTo>
                      <a:pt x="930" y="217"/>
                      <a:pt x="961" y="217"/>
                      <a:pt x="961" y="186"/>
                    </a:cubicBezTo>
                    <a:lnTo>
                      <a:pt x="961" y="186"/>
                    </a:lnTo>
                    <a:lnTo>
                      <a:pt x="992" y="186"/>
                    </a:lnTo>
                    <a:cubicBezTo>
                      <a:pt x="961" y="186"/>
                      <a:pt x="961" y="155"/>
                      <a:pt x="961" y="124"/>
                    </a:cubicBezTo>
                    <a:lnTo>
                      <a:pt x="961" y="124"/>
                    </a:lnTo>
                    <a:cubicBezTo>
                      <a:pt x="961" y="124"/>
                      <a:pt x="961" y="124"/>
                      <a:pt x="961" y="93"/>
                    </a:cubicBezTo>
                    <a:cubicBezTo>
                      <a:pt x="930" y="93"/>
                      <a:pt x="930" y="62"/>
                      <a:pt x="930" y="62"/>
                    </a:cubicBezTo>
                    <a:cubicBezTo>
                      <a:pt x="930" y="62"/>
                      <a:pt x="930" y="62"/>
                      <a:pt x="899" y="62"/>
                    </a:cubicBezTo>
                    <a:cubicBezTo>
                      <a:pt x="868" y="62"/>
                      <a:pt x="868" y="62"/>
                      <a:pt x="868" y="62"/>
                    </a:cubicBezTo>
                    <a:lnTo>
                      <a:pt x="868" y="62"/>
                    </a:lnTo>
                    <a:cubicBezTo>
                      <a:pt x="837" y="62"/>
                      <a:pt x="837" y="62"/>
                      <a:pt x="837" y="62"/>
                    </a:cubicBezTo>
                    <a:lnTo>
                      <a:pt x="837" y="62"/>
                    </a:lnTo>
                    <a:lnTo>
                      <a:pt x="837" y="62"/>
                    </a:lnTo>
                    <a:cubicBezTo>
                      <a:pt x="806" y="31"/>
                      <a:pt x="806" y="31"/>
                      <a:pt x="806" y="31"/>
                    </a:cubicBezTo>
                    <a:cubicBezTo>
                      <a:pt x="806" y="31"/>
                      <a:pt x="775" y="31"/>
                      <a:pt x="775" y="0"/>
                    </a:cubicBezTo>
                    <a:cubicBezTo>
                      <a:pt x="775" y="0"/>
                      <a:pt x="775" y="0"/>
                      <a:pt x="744" y="0"/>
                    </a:cubicBezTo>
                    <a:lnTo>
                      <a:pt x="744" y="0"/>
                    </a:lnTo>
                    <a:lnTo>
                      <a:pt x="713" y="0"/>
                    </a:lnTo>
                    <a:lnTo>
                      <a:pt x="682" y="0"/>
                    </a:lnTo>
                    <a:lnTo>
                      <a:pt x="682" y="0"/>
                    </a:lnTo>
                    <a:cubicBezTo>
                      <a:pt x="682" y="0"/>
                      <a:pt x="682" y="31"/>
                      <a:pt x="651" y="31"/>
                    </a:cubicBezTo>
                    <a:lnTo>
                      <a:pt x="651" y="31"/>
                    </a:lnTo>
                    <a:cubicBezTo>
                      <a:pt x="619" y="31"/>
                      <a:pt x="619" y="31"/>
                      <a:pt x="619" y="31"/>
                    </a:cubicBezTo>
                    <a:lnTo>
                      <a:pt x="619" y="31"/>
                    </a:lnTo>
                    <a:lnTo>
                      <a:pt x="619" y="31"/>
                    </a:lnTo>
                    <a:cubicBezTo>
                      <a:pt x="589" y="31"/>
                      <a:pt x="589" y="31"/>
                      <a:pt x="558" y="31"/>
                    </a:cubicBezTo>
                    <a:lnTo>
                      <a:pt x="558" y="31"/>
                    </a:lnTo>
                    <a:cubicBezTo>
                      <a:pt x="558" y="62"/>
                      <a:pt x="527" y="62"/>
                      <a:pt x="527" y="62"/>
                    </a:cubicBezTo>
                    <a:lnTo>
                      <a:pt x="527" y="62"/>
                    </a:lnTo>
                    <a:cubicBezTo>
                      <a:pt x="527" y="62"/>
                      <a:pt x="527" y="62"/>
                      <a:pt x="496" y="62"/>
                    </a:cubicBezTo>
                    <a:lnTo>
                      <a:pt x="465" y="62"/>
                    </a:lnTo>
                    <a:lnTo>
                      <a:pt x="434" y="62"/>
                    </a:lnTo>
                    <a:lnTo>
                      <a:pt x="434" y="62"/>
                    </a:lnTo>
                    <a:lnTo>
                      <a:pt x="434" y="62"/>
                    </a:lnTo>
                    <a:cubicBezTo>
                      <a:pt x="403" y="62"/>
                      <a:pt x="403" y="62"/>
                      <a:pt x="372" y="31"/>
                    </a:cubicBezTo>
                    <a:lnTo>
                      <a:pt x="372" y="31"/>
                    </a:lnTo>
                    <a:lnTo>
                      <a:pt x="372" y="31"/>
                    </a:lnTo>
                    <a:lnTo>
                      <a:pt x="372" y="0"/>
                    </a:lnTo>
                    <a:lnTo>
                      <a:pt x="372" y="0"/>
                    </a:lnTo>
                    <a:lnTo>
                      <a:pt x="341" y="0"/>
                    </a:lnTo>
                    <a:lnTo>
                      <a:pt x="341" y="31"/>
                    </a:lnTo>
                    <a:lnTo>
                      <a:pt x="341" y="31"/>
                    </a:lnTo>
                    <a:lnTo>
                      <a:pt x="341" y="31"/>
                    </a:lnTo>
                    <a:cubicBezTo>
                      <a:pt x="341" y="31"/>
                      <a:pt x="341" y="31"/>
                      <a:pt x="341" y="62"/>
                    </a:cubicBezTo>
                    <a:lnTo>
                      <a:pt x="341" y="62"/>
                    </a:lnTo>
                    <a:lnTo>
                      <a:pt x="341" y="62"/>
                    </a:lnTo>
                    <a:lnTo>
                      <a:pt x="341" y="62"/>
                    </a:lnTo>
                    <a:lnTo>
                      <a:pt x="341" y="62"/>
                    </a:lnTo>
                    <a:cubicBezTo>
                      <a:pt x="341" y="93"/>
                      <a:pt x="310" y="124"/>
                      <a:pt x="310" y="155"/>
                    </a:cubicBezTo>
                    <a:cubicBezTo>
                      <a:pt x="310" y="186"/>
                      <a:pt x="279" y="186"/>
                      <a:pt x="279" y="248"/>
                    </a:cubicBezTo>
                    <a:cubicBezTo>
                      <a:pt x="279" y="279"/>
                      <a:pt x="279" y="310"/>
                      <a:pt x="279" y="310"/>
                    </a:cubicBezTo>
                    <a:cubicBezTo>
                      <a:pt x="279" y="341"/>
                      <a:pt x="279" y="372"/>
                      <a:pt x="248" y="372"/>
                    </a:cubicBezTo>
                    <a:lnTo>
                      <a:pt x="248" y="372"/>
                    </a:lnTo>
                    <a:cubicBezTo>
                      <a:pt x="248" y="372"/>
                      <a:pt x="248" y="372"/>
                      <a:pt x="248" y="403"/>
                    </a:cubicBezTo>
                    <a:cubicBezTo>
                      <a:pt x="248" y="403"/>
                      <a:pt x="248" y="403"/>
                      <a:pt x="217" y="403"/>
                    </a:cubicBezTo>
                    <a:lnTo>
                      <a:pt x="217" y="403"/>
                    </a:lnTo>
                    <a:lnTo>
                      <a:pt x="217" y="403"/>
                    </a:lnTo>
                    <a:lnTo>
                      <a:pt x="217" y="434"/>
                    </a:lnTo>
                    <a:cubicBezTo>
                      <a:pt x="186" y="465"/>
                      <a:pt x="186" y="465"/>
                      <a:pt x="186" y="465"/>
                    </a:cubicBezTo>
                    <a:lnTo>
                      <a:pt x="186" y="465"/>
                    </a:lnTo>
                    <a:lnTo>
                      <a:pt x="186" y="496"/>
                    </a:lnTo>
                    <a:cubicBezTo>
                      <a:pt x="186" y="527"/>
                      <a:pt x="186" y="527"/>
                      <a:pt x="186" y="558"/>
                    </a:cubicBezTo>
                    <a:lnTo>
                      <a:pt x="186" y="558"/>
                    </a:lnTo>
                    <a:lnTo>
                      <a:pt x="186" y="558"/>
                    </a:lnTo>
                    <a:cubicBezTo>
                      <a:pt x="186" y="589"/>
                      <a:pt x="155" y="589"/>
                      <a:pt x="124" y="620"/>
                    </a:cubicBezTo>
                    <a:lnTo>
                      <a:pt x="124" y="620"/>
                    </a:lnTo>
                    <a:lnTo>
                      <a:pt x="124" y="620"/>
                    </a:lnTo>
                    <a:lnTo>
                      <a:pt x="124" y="620"/>
                    </a:lnTo>
                    <a:cubicBezTo>
                      <a:pt x="93" y="651"/>
                      <a:pt x="93" y="651"/>
                      <a:pt x="93" y="651"/>
                    </a:cubicBezTo>
                    <a:lnTo>
                      <a:pt x="93" y="651"/>
                    </a:lnTo>
                    <a:cubicBezTo>
                      <a:pt x="62" y="651"/>
                      <a:pt x="62" y="651"/>
                      <a:pt x="62" y="620"/>
                    </a:cubicBezTo>
                    <a:lnTo>
                      <a:pt x="62" y="620"/>
                    </a:lnTo>
                    <a:lnTo>
                      <a:pt x="62" y="620"/>
                    </a:lnTo>
                    <a:lnTo>
                      <a:pt x="62" y="620"/>
                    </a:lnTo>
                    <a:lnTo>
                      <a:pt x="62" y="620"/>
                    </a:lnTo>
                    <a:cubicBezTo>
                      <a:pt x="62" y="620"/>
                      <a:pt x="31" y="620"/>
                      <a:pt x="31" y="651"/>
                    </a:cubicBezTo>
                    <a:lnTo>
                      <a:pt x="31" y="651"/>
                    </a:lnTo>
                    <a:cubicBezTo>
                      <a:pt x="0" y="651"/>
                      <a:pt x="0" y="651"/>
                      <a:pt x="0" y="651"/>
                    </a:cubicBezTo>
                    <a:lnTo>
                      <a:pt x="0" y="651"/>
                    </a:lnTo>
                    <a:lnTo>
                      <a:pt x="0" y="651"/>
                    </a:lnTo>
                    <a:lnTo>
                      <a:pt x="0" y="651"/>
                    </a:lnTo>
                    <a:cubicBezTo>
                      <a:pt x="217" y="651"/>
                      <a:pt x="217" y="651"/>
                      <a:pt x="217" y="651"/>
                    </a:cubicBezTo>
                    <a:cubicBezTo>
                      <a:pt x="217" y="682"/>
                      <a:pt x="217" y="682"/>
                      <a:pt x="217" y="682"/>
                    </a:cubicBezTo>
                    <a:lnTo>
                      <a:pt x="217" y="713"/>
                    </a:lnTo>
                    <a:cubicBezTo>
                      <a:pt x="217" y="744"/>
                      <a:pt x="217" y="744"/>
                      <a:pt x="217" y="744"/>
                    </a:cubicBezTo>
                    <a:cubicBezTo>
                      <a:pt x="217" y="744"/>
                      <a:pt x="248" y="744"/>
                      <a:pt x="248" y="775"/>
                    </a:cubicBezTo>
                    <a:lnTo>
                      <a:pt x="248" y="775"/>
                    </a:lnTo>
                    <a:lnTo>
                      <a:pt x="248" y="806"/>
                    </a:lnTo>
                    <a:cubicBezTo>
                      <a:pt x="279" y="806"/>
                      <a:pt x="279" y="806"/>
                      <a:pt x="310" y="806"/>
                    </a:cubicBezTo>
                    <a:lnTo>
                      <a:pt x="310" y="806"/>
                    </a:lnTo>
                    <a:lnTo>
                      <a:pt x="310" y="806"/>
                    </a:lnTo>
                    <a:cubicBezTo>
                      <a:pt x="341" y="775"/>
                      <a:pt x="341" y="775"/>
                      <a:pt x="341" y="775"/>
                    </a:cubicBezTo>
                    <a:lnTo>
                      <a:pt x="341" y="775"/>
                    </a:lnTo>
                    <a:lnTo>
                      <a:pt x="341" y="775"/>
                    </a:lnTo>
                    <a:cubicBezTo>
                      <a:pt x="310" y="744"/>
                      <a:pt x="310" y="744"/>
                      <a:pt x="310" y="744"/>
                    </a:cubicBezTo>
                    <a:cubicBezTo>
                      <a:pt x="434" y="744"/>
                      <a:pt x="434" y="744"/>
                      <a:pt x="434" y="744"/>
                    </a:cubicBezTo>
                    <a:lnTo>
                      <a:pt x="434" y="744"/>
                    </a:lnTo>
                    <a:cubicBezTo>
                      <a:pt x="527" y="744"/>
                      <a:pt x="527" y="744"/>
                      <a:pt x="527" y="744"/>
                    </a:cubicBezTo>
                    <a:cubicBezTo>
                      <a:pt x="496" y="775"/>
                      <a:pt x="496" y="775"/>
                      <a:pt x="496" y="775"/>
                    </a:cubicBezTo>
                    <a:cubicBezTo>
                      <a:pt x="496" y="806"/>
                      <a:pt x="496" y="806"/>
                      <a:pt x="496" y="806"/>
                    </a:cubicBezTo>
                    <a:lnTo>
                      <a:pt x="496" y="806"/>
                    </a:lnTo>
                    <a:lnTo>
                      <a:pt x="496" y="806"/>
                    </a:lnTo>
                    <a:lnTo>
                      <a:pt x="496" y="837"/>
                    </a:lnTo>
                    <a:cubicBezTo>
                      <a:pt x="496" y="837"/>
                      <a:pt x="496" y="837"/>
                      <a:pt x="496" y="868"/>
                    </a:cubicBezTo>
                    <a:cubicBezTo>
                      <a:pt x="496" y="868"/>
                      <a:pt x="496" y="899"/>
                      <a:pt x="496" y="930"/>
                    </a:cubicBezTo>
                    <a:lnTo>
                      <a:pt x="496" y="930"/>
                    </a:lnTo>
                    <a:lnTo>
                      <a:pt x="496" y="930"/>
                    </a:lnTo>
                    <a:cubicBezTo>
                      <a:pt x="527" y="930"/>
                      <a:pt x="527" y="930"/>
                      <a:pt x="527" y="961"/>
                    </a:cubicBezTo>
                    <a:lnTo>
                      <a:pt x="527" y="961"/>
                    </a:lnTo>
                    <a:lnTo>
                      <a:pt x="527" y="961"/>
                    </a:lnTo>
                    <a:lnTo>
                      <a:pt x="527" y="961"/>
                    </a:lnTo>
                    <a:cubicBezTo>
                      <a:pt x="527" y="992"/>
                      <a:pt x="527" y="992"/>
                      <a:pt x="527" y="992"/>
                    </a:cubicBezTo>
                    <a:cubicBezTo>
                      <a:pt x="558" y="992"/>
                      <a:pt x="558" y="992"/>
                      <a:pt x="589" y="992"/>
                    </a:cubicBezTo>
                    <a:lnTo>
                      <a:pt x="589" y="992"/>
                    </a:lnTo>
                    <a:lnTo>
                      <a:pt x="589" y="992"/>
                    </a:lnTo>
                    <a:lnTo>
                      <a:pt x="589" y="992"/>
                    </a:lnTo>
                    <a:lnTo>
                      <a:pt x="589" y="992"/>
                    </a:lnTo>
                    <a:lnTo>
                      <a:pt x="619" y="992"/>
                    </a:lnTo>
                    <a:lnTo>
                      <a:pt x="619" y="992"/>
                    </a:lnTo>
                    <a:lnTo>
                      <a:pt x="619" y="992"/>
                    </a:lnTo>
                    <a:lnTo>
                      <a:pt x="619" y="992"/>
                    </a:lnTo>
                    <a:lnTo>
                      <a:pt x="619" y="992"/>
                    </a:lnTo>
                    <a:lnTo>
                      <a:pt x="651" y="1023"/>
                    </a:lnTo>
                    <a:lnTo>
                      <a:pt x="651" y="992"/>
                    </a:lnTo>
                    <a:lnTo>
                      <a:pt x="651" y="992"/>
                    </a:lnTo>
                    <a:cubicBezTo>
                      <a:pt x="682" y="992"/>
                      <a:pt x="682" y="1023"/>
                      <a:pt x="682" y="1023"/>
                    </a:cubicBezTo>
                    <a:lnTo>
                      <a:pt x="682" y="1023"/>
                    </a:lnTo>
                    <a:lnTo>
                      <a:pt x="682" y="1023"/>
                    </a:lnTo>
                    <a:cubicBezTo>
                      <a:pt x="713" y="1054"/>
                      <a:pt x="713" y="1054"/>
                      <a:pt x="713" y="1054"/>
                    </a:cubicBezTo>
                    <a:lnTo>
                      <a:pt x="744" y="1054"/>
                    </a:lnTo>
                    <a:lnTo>
                      <a:pt x="744" y="1054"/>
                    </a:lnTo>
                    <a:cubicBezTo>
                      <a:pt x="744" y="1054"/>
                      <a:pt x="744" y="1054"/>
                      <a:pt x="775" y="1023"/>
                    </a:cubicBezTo>
                    <a:lnTo>
                      <a:pt x="775" y="1023"/>
                    </a:lnTo>
                    <a:lnTo>
                      <a:pt x="775" y="1023"/>
                    </a:lnTo>
                    <a:lnTo>
                      <a:pt x="806" y="1054"/>
                    </a:lnTo>
                    <a:lnTo>
                      <a:pt x="806" y="1054"/>
                    </a:lnTo>
                    <a:lnTo>
                      <a:pt x="806" y="1054"/>
                    </a:lnTo>
                    <a:cubicBezTo>
                      <a:pt x="806" y="1054"/>
                      <a:pt x="806" y="1054"/>
                      <a:pt x="837" y="1085"/>
                    </a:cubicBezTo>
                    <a:cubicBezTo>
                      <a:pt x="806" y="1054"/>
                      <a:pt x="806" y="1054"/>
                      <a:pt x="806" y="1054"/>
                    </a:cubicBezTo>
                    <a:cubicBezTo>
                      <a:pt x="806" y="1023"/>
                      <a:pt x="837" y="1023"/>
                      <a:pt x="837" y="1023"/>
                    </a:cubicBezTo>
                    <a:cubicBezTo>
                      <a:pt x="837" y="992"/>
                      <a:pt x="837" y="992"/>
                      <a:pt x="837" y="992"/>
                    </a:cubicBezTo>
                    <a:cubicBezTo>
                      <a:pt x="837" y="992"/>
                      <a:pt x="837" y="992"/>
                      <a:pt x="837" y="961"/>
                    </a:cubicBezTo>
                    <a:cubicBezTo>
                      <a:pt x="837" y="961"/>
                      <a:pt x="837" y="961"/>
                      <a:pt x="837" y="930"/>
                    </a:cubicBezTo>
                    <a:lnTo>
                      <a:pt x="837" y="930"/>
                    </a:lnTo>
                    <a:lnTo>
                      <a:pt x="837" y="930"/>
                    </a:lnTo>
                    <a:cubicBezTo>
                      <a:pt x="837" y="930"/>
                      <a:pt x="806" y="930"/>
                      <a:pt x="806" y="899"/>
                    </a:cubicBezTo>
                    <a:lnTo>
                      <a:pt x="837" y="868"/>
                    </a:lnTo>
                    <a:lnTo>
                      <a:pt x="837" y="868"/>
                    </a:lnTo>
                    <a:cubicBezTo>
                      <a:pt x="837" y="837"/>
                      <a:pt x="868" y="837"/>
                      <a:pt x="868" y="837"/>
                    </a:cubicBezTo>
                    <a:cubicBezTo>
                      <a:pt x="868" y="837"/>
                      <a:pt x="868" y="837"/>
                      <a:pt x="899" y="837"/>
                    </a:cubicBezTo>
                    <a:cubicBezTo>
                      <a:pt x="899" y="806"/>
                      <a:pt x="930" y="806"/>
                      <a:pt x="930" y="806"/>
                    </a:cubicBezTo>
                    <a:lnTo>
                      <a:pt x="930" y="806"/>
                    </a:lnTo>
                    <a:cubicBezTo>
                      <a:pt x="930" y="775"/>
                      <a:pt x="930" y="775"/>
                      <a:pt x="899" y="775"/>
                    </a:cubicBezTo>
                    <a:cubicBezTo>
                      <a:pt x="899" y="744"/>
                      <a:pt x="899" y="744"/>
                      <a:pt x="899" y="74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4" name="Freeform 26"/>
              <p:cNvSpPr>
                <a:spLocks noChangeArrowheads="1"/>
              </p:cNvSpPr>
              <p:nvPr/>
            </p:nvSpPr>
            <p:spPr bwMode="auto">
              <a:xfrm>
                <a:off x="4248150" y="2695575"/>
                <a:ext cx="22225" cy="11113"/>
              </a:xfrm>
              <a:custGeom>
                <a:avLst/>
                <a:gdLst>
                  <a:gd name="T0" fmla="*/ 31 w 63"/>
                  <a:gd name="T1" fmla="*/ 0 h 32"/>
                  <a:gd name="T2" fmla="*/ 31 w 63"/>
                  <a:gd name="T3" fmla="*/ 0 h 32"/>
                  <a:gd name="T4" fmla="*/ 31 w 63"/>
                  <a:gd name="T5" fmla="*/ 0 h 32"/>
                  <a:gd name="T6" fmla="*/ 0 w 63"/>
                  <a:gd name="T7" fmla="*/ 0 h 32"/>
                  <a:gd name="T8" fmla="*/ 0 w 63"/>
                  <a:gd name="T9" fmla="*/ 0 h 32"/>
                  <a:gd name="T10" fmla="*/ 0 w 63"/>
                  <a:gd name="T11" fmla="*/ 0 h 32"/>
                  <a:gd name="T12" fmla="*/ 0 w 63"/>
                  <a:gd name="T13" fmla="*/ 0 h 32"/>
                  <a:gd name="T14" fmla="*/ 0 w 63"/>
                  <a:gd name="T15" fmla="*/ 0 h 32"/>
                  <a:gd name="T16" fmla="*/ 0 w 63"/>
                  <a:gd name="T17" fmla="*/ 31 h 32"/>
                  <a:gd name="T18" fmla="*/ 0 w 63"/>
                  <a:gd name="T19" fmla="*/ 31 h 32"/>
                  <a:gd name="T20" fmla="*/ 31 w 63"/>
                  <a:gd name="T21" fmla="*/ 0 h 32"/>
                  <a:gd name="T22" fmla="*/ 62 w 63"/>
                  <a:gd name="T23" fmla="*/ 0 h 32"/>
                  <a:gd name="T24" fmla="*/ 62 w 63"/>
                  <a:gd name="T25" fmla="*/ 0 h 32"/>
                  <a:gd name="T26" fmla="*/ 62 w 63"/>
                  <a:gd name="T27" fmla="*/ 0 h 32"/>
                  <a:gd name="T28" fmla="*/ 62 w 63"/>
                  <a:gd name="T29" fmla="*/ 0 h 32"/>
                  <a:gd name="T30" fmla="*/ 62 w 63"/>
                  <a:gd name="T31" fmla="*/ 0 h 32"/>
                  <a:gd name="T32" fmla="*/ 31 w 63"/>
                  <a:gd name="T3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32">
                    <a:moveTo>
                      <a:pt x="31" y="0"/>
                    </a:moveTo>
                    <a:lnTo>
                      <a:pt x="31" y="0"/>
                    </a:lnTo>
                    <a:lnTo>
                      <a:pt x="31" y="0"/>
                    </a:lnTo>
                    <a:cubicBezTo>
                      <a:pt x="31" y="0"/>
                      <a:pt x="31" y="0"/>
                      <a:pt x="0" y="0"/>
                    </a:cubicBezTo>
                    <a:lnTo>
                      <a:pt x="0" y="0"/>
                    </a:lnTo>
                    <a:lnTo>
                      <a:pt x="0" y="0"/>
                    </a:lnTo>
                    <a:lnTo>
                      <a:pt x="0" y="0"/>
                    </a:lnTo>
                    <a:lnTo>
                      <a:pt x="0" y="0"/>
                    </a:lnTo>
                    <a:cubicBezTo>
                      <a:pt x="0" y="31"/>
                      <a:pt x="0" y="31"/>
                      <a:pt x="0" y="31"/>
                    </a:cubicBezTo>
                    <a:lnTo>
                      <a:pt x="0" y="31"/>
                    </a:lnTo>
                    <a:cubicBezTo>
                      <a:pt x="31" y="0"/>
                      <a:pt x="31" y="0"/>
                      <a:pt x="31" y="0"/>
                    </a:cubicBezTo>
                    <a:cubicBezTo>
                      <a:pt x="62" y="0"/>
                      <a:pt x="62" y="0"/>
                      <a:pt x="62" y="0"/>
                    </a:cubicBezTo>
                    <a:lnTo>
                      <a:pt x="62" y="0"/>
                    </a:lnTo>
                    <a:lnTo>
                      <a:pt x="62" y="0"/>
                    </a:lnTo>
                    <a:lnTo>
                      <a:pt x="62" y="0"/>
                    </a:lnTo>
                    <a:lnTo>
                      <a:pt x="62" y="0"/>
                    </a:lnTo>
                    <a:cubicBezTo>
                      <a:pt x="31" y="0"/>
                      <a:pt x="31" y="0"/>
                      <a:pt x="31"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5" name="Freeform 27"/>
              <p:cNvSpPr>
                <a:spLocks noChangeArrowheads="1"/>
              </p:cNvSpPr>
              <p:nvPr/>
            </p:nvSpPr>
            <p:spPr bwMode="auto">
              <a:xfrm>
                <a:off x="4248150" y="2717800"/>
                <a:ext cx="11113" cy="22225"/>
              </a:xfrm>
              <a:custGeom>
                <a:avLst/>
                <a:gdLst>
                  <a:gd name="T0" fmla="*/ 31 w 32"/>
                  <a:gd name="T1" fmla="*/ 62 h 63"/>
                  <a:gd name="T2" fmla="*/ 31 w 32"/>
                  <a:gd name="T3" fmla="*/ 62 h 63"/>
                  <a:gd name="T4" fmla="*/ 31 w 32"/>
                  <a:gd name="T5" fmla="*/ 31 h 63"/>
                  <a:gd name="T6" fmla="*/ 31 w 32"/>
                  <a:gd name="T7" fmla="*/ 31 h 63"/>
                  <a:gd name="T8" fmla="*/ 31 w 32"/>
                  <a:gd name="T9" fmla="*/ 31 h 63"/>
                  <a:gd name="T10" fmla="*/ 31 w 32"/>
                  <a:gd name="T11" fmla="*/ 31 h 63"/>
                  <a:gd name="T12" fmla="*/ 31 w 32"/>
                  <a:gd name="T13" fmla="*/ 31 h 63"/>
                  <a:gd name="T14" fmla="*/ 31 w 32"/>
                  <a:gd name="T15" fmla="*/ 0 h 63"/>
                  <a:gd name="T16" fmla="*/ 31 w 32"/>
                  <a:gd name="T17" fmla="*/ 0 h 63"/>
                  <a:gd name="T18" fmla="*/ 31 w 32"/>
                  <a:gd name="T19" fmla="*/ 0 h 63"/>
                  <a:gd name="T20" fmla="*/ 0 w 32"/>
                  <a:gd name="T21" fmla="*/ 31 h 63"/>
                  <a:gd name="T22" fmla="*/ 0 w 32"/>
                  <a:gd name="T23" fmla="*/ 31 h 63"/>
                  <a:gd name="T24" fmla="*/ 0 w 32"/>
                  <a:gd name="T25" fmla="*/ 31 h 63"/>
                  <a:gd name="T26" fmla="*/ 0 w 32"/>
                  <a:gd name="T27" fmla="*/ 31 h 63"/>
                  <a:gd name="T28" fmla="*/ 0 w 32"/>
                  <a:gd name="T29" fmla="*/ 62 h 63"/>
                  <a:gd name="T30" fmla="*/ 0 w 32"/>
                  <a:gd name="T31" fmla="*/ 62 h 63"/>
                  <a:gd name="T32" fmla="*/ 31 w 32"/>
                  <a:gd name="T33"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3">
                    <a:moveTo>
                      <a:pt x="31" y="62"/>
                    </a:moveTo>
                    <a:lnTo>
                      <a:pt x="31" y="62"/>
                    </a:lnTo>
                    <a:lnTo>
                      <a:pt x="31" y="31"/>
                    </a:lnTo>
                    <a:lnTo>
                      <a:pt x="31" y="31"/>
                    </a:lnTo>
                    <a:lnTo>
                      <a:pt x="31" y="31"/>
                    </a:lnTo>
                    <a:lnTo>
                      <a:pt x="31" y="31"/>
                    </a:lnTo>
                    <a:lnTo>
                      <a:pt x="31" y="31"/>
                    </a:lnTo>
                    <a:cubicBezTo>
                      <a:pt x="31" y="31"/>
                      <a:pt x="31" y="31"/>
                      <a:pt x="31" y="0"/>
                    </a:cubicBezTo>
                    <a:lnTo>
                      <a:pt x="31" y="0"/>
                    </a:lnTo>
                    <a:lnTo>
                      <a:pt x="31" y="0"/>
                    </a:lnTo>
                    <a:cubicBezTo>
                      <a:pt x="31" y="31"/>
                      <a:pt x="31" y="31"/>
                      <a:pt x="0" y="31"/>
                    </a:cubicBezTo>
                    <a:lnTo>
                      <a:pt x="0" y="31"/>
                    </a:lnTo>
                    <a:lnTo>
                      <a:pt x="0" y="31"/>
                    </a:lnTo>
                    <a:lnTo>
                      <a:pt x="0" y="31"/>
                    </a:lnTo>
                    <a:cubicBezTo>
                      <a:pt x="0" y="62"/>
                      <a:pt x="0" y="62"/>
                      <a:pt x="0" y="62"/>
                    </a:cubicBezTo>
                    <a:lnTo>
                      <a:pt x="0" y="62"/>
                    </a:lnTo>
                    <a:cubicBezTo>
                      <a:pt x="0" y="62"/>
                      <a:pt x="0" y="62"/>
                      <a:pt x="31"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6" name="Freeform 28"/>
              <p:cNvSpPr>
                <a:spLocks noChangeArrowheads="1"/>
              </p:cNvSpPr>
              <p:nvPr/>
            </p:nvSpPr>
            <p:spPr bwMode="auto">
              <a:xfrm>
                <a:off x="4259263" y="2571750"/>
                <a:ext cx="88900" cy="100013"/>
              </a:xfrm>
              <a:custGeom>
                <a:avLst/>
                <a:gdLst>
                  <a:gd name="T0" fmla="*/ 186 w 249"/>
                  <a:gd name="T1" fmla="*/ 186 h 280"/>
                  <a:gd name="T2" fmla="*/ 186 w 249"/>
                  <a:gd name="T3" fmla="*/ 186 h 280"/>
                  <a:gd name="T4" fmla="*/ 186 w 249"/>
                  <a:gd name="T5" fmla="*/ 186 h 280"/>
                  <a:gd name="T6" fmla="*/ 217 w 249"/>
                  <a:gd name="T7" fmla="*/ 124 h 280"/>
                  <a:gd name="T8" fmla="*/ 248 w 249"/>
                  <a:gd name="T9" fmla="*/ 124 h 280"/>
                  <a:gd name="T10" fmla="*/ 248 w 249"/>
                  <a:gd name="T11" fmla="*/ 93 h 280"/>
                  <a:gd name="T12" fmla="*/ 248 w 249"/>
                  <a:gd name="T13" fmla="*/ 62 h 280"/>
                  <a:gd name="T14" fmla="*/ 217 w 249"/>
                  <a:gd name="T15" fmla="*/ 0 h 280"/>
                  <a:gd name="T16" fmla="*/ 217 w 249"/>
                  <a:gd name="T17" fmla="*/ 0 h 280"/>
                  <a:gd name="T18" fmla="*/ 217 w 249"/>
                  <a:gd name="T19" fmla="*/ 0 h 280"/>
                  <a:gd name="T20" fmla="*/ 186 w 249"/>
                  <a:gd name="T21" fmla="*/ 0 h 280"/>
                  <a:gd name="T22" fmla="*/ 186 w 249"/>
                  <a:gd name="T23" fmla="*/ 0 h 280"/>
                  <a:gd name="T24" fmla="*/ 155 w 249"/>
                  <a:gd name="T25" fmla="*/ 0 h 280"/>
                  <a:gd name="T26" fmla="*/ 155 w 249"/>
                  <a:gd name="T27" fmla="*/ 0 h 280"/>
                  <a:gd name="T28" fmla="*/ 155 w 249"/>
                  <a:gd name="T29" fmla="*/ 0 h 280"/>
                  <a:gd name="T30" fmla="*/ 155 w 249"/>
                  <a:gd name="T31" fmla="*/ 0 h 280"/>
                  <a:gd name="T32" fmla="*/ 124 w 249"/>
                  <a:gd name="T33" fmla="*/ 0 h 280"/>
                  <a:gd name="T34" fmla="*/ 124 w 249"/>
                  <a:gd name="T35" fmla="*/ 0 h 280"/>
                  <a:gd name="T36" fmla="*/ 93 w 249"/>
                  <a:gd name="T37" fmla="*/ 0 h 280"/>
                  <a:gd name="T38" fmla="*/ 62 w 249"/>
                  <a:gd name="T39" fmla="*/ 0 h 280"/>
                  <a:gd name="T40" fmla="*/ 62 w 249"/>
                  <a:gd name="T41" fmla="*/ 0 h 280"/>
                  <a:gd name="T42" fmla="*/ 62 w 249"/>
                  <a:gd name="T43" fmla="*/ 0 h 280"/>
                  <a:gd name="T44" fmla="*/ 62 w 249"/>
                  <a:gd name="T45" fmla="*/ 31 h 280"/>
                  <a:gd name="T46" fmla="*/ 93 w 249"/>
                  <a:gd name="T47" fmla="*/ 62 h 280"/>
                  <a:gd name="T48" fmla="*/ 93 w 249"/>
                  <a:gd name="T49" fmla="*/ 62 h 280"/>
                  <a:gd name="T50" fmla="*/ 93 w 249"/>
                  <a:gd name="T51" fmla="*/ 93 h 280"/>
                  <a:gd name="T52" fmla="*/ 93 w 249"/>
                  <a:gd name="T53" fmla="*/ 93 h 280"/>
                  <a:gd name="T54" fmla="*/ 62 w 249"/>
                  <a:gd name="T55" fmla="*/ 155 h 280"/>
                  <a:gd name="T56" fmla="*/ 62 w 249"/>
                  <a:gd name="T57" fmla="*/ 155 h 280"/>
                  <a:gd name="T58" fmla="*/ 31 w 249"/>
                  <a:gd name="T59" fmla="*/ 186 h 280"/>
                  <a:gd name="T60" fmla="*/ 0 w 249"/>
                  <a:gd name="T61" fmla="*/ 217 h 280"/>
                  <a:gd name="T62" fmla="*/ 0 w 249"/>
                  <a:gd name="T63" fmla="*/ 248 h 280"/>
                  <a:gd name="T64" fmla="*/ 0 w 249"/>
                  <a:gd name="T65" fmla="*/ 279 h 280"/>
                  <a:gd name="T66" fmla="*/ 0 w 249"/>
                  <a:gd name="T67" fmla="*/ 279 h 280"/>
                  <a:gd name="T68" fmla="*/ 0 w 249"/>
                  <a:gd name="T69" fmla="*/ 279 h 280"/>
                  <a:gd name="T70" fmla="*/ 31 w 249"/>
                  <a:gd name="T71" fmla="*/ 248 h 280"/>
                  <a:gd name="T72" fmla="*/ 31 w 249"/>
                  <a:gd name="T73" fmla="*/ 248 h 280"/>
                  <a:gd name="T74" fmla="*/ 186 w 249"/>
                  <a:gd name="T75" fmla="*/ 248 h 280"/>
                  <a:gd name="T76" fmla="*/ 186 w 249"/>
                  <a:gd name="T77" fmla="*/ 18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9" h="280">
                    <a:moveTo>
                      <a:pt x="186" y="186"/>
                    </a:moveTo>
                    <a:lnTo>
                      <a:pt x="186" y="186"/>
                    </a:lnTo>
                    <a:lnTo>
                      <a:pt x="186" y="186"/>
                    </a:lnTo>
                    <a:cubicBezTo>
                      <a:pt x="186" y="186"/>
                      <a:pt x="217" y="155"/>
                      <a:pt x="217" y="124"/>
                    </a:cubicBezTo>
                    <a:cubicBezTo>
                      <a:pt x="248" y="124"/>
                      <a:pt x="248" y="124"/>
                      <a:pt x="248" y="124"/>
                    </a:cubicBezTo>
                    <a:lnTo>
                      <a:pt x="248" y="93"/>
                    </a:lnTo>
                    <a:lnTo>
                      <a:pt x="248" y="62"/>
                    </a:lnTo>
                    <a:cubicBezTo>
                      <a:pt x="217" y="31"/>
                      <a:pt x="217" y="0"/>
                      <a:pt x="217" y="0"/>
                    </a:cubicBezTo>
                    <a:lnTo>
                      <a:pt x="217" y="0"/>
                    </a:lnTo>
                    <a:lnTo>
                      <a:pt x="217" y="0"/>
                    </a:lnTo>
                    <a:cubicBezTo>
                      <a:pt x="217" y="0"/>
                      <a:pt x="217" y="0"/>
                      <a:pt x="186" y="0"/>
                    </a:cubicBezTo>
                    <a:lnTo>
                      <a:pt x="186" y="0"/>
                    </a:lnTo>
                    <a:cubicBezTo>
                      <a:pt x="186" y="0"/>
                      <a:pt x="186" y="0"/>
                      <a:pt x="155" y="0"/>
                    </a:cubicBezTo>
                    <a:lnTo>
                      <a:pt x="155" y="0"/>
                    </a:lnTo>
                    <a:lnTo>
                      <a:pt x="155" y="0"/>
                    </a:lnTo>
                    <a:lnTo>
                      <a:pt x="155" y="0"/>
                    </a:lnTo>
                    <a:lnTo>
                      <a:pt x="124" y="0"/>
                    </a:lnTo>
                    <a:lnTo>
                      <a:pt x="124" y="0"/>
                    </a:lnTo>
                    <a:cubicBezTo>
                      <a:pt x="93" y="0"/>
                      <a:pt x="93" y="0"/>
                      <a:pt x="93" y="0"/>
                    </a:cubicBezTo>
                    <a:cubicBezTo>
                      <a:pt x="93" y="0"/>
                      <a:pt x="93" y="0"/>
                      <a:pt x="62" y="0"/>
                    </a:cubicBezTo>
                    <a:lnTo>
                      <a:pt x="62" y="0"/>
                    </a:lnTo>
                    <a:lnTo>
                      <a:pt x="62" y="0"/>
                    </a:lnTo>
                    <a:cubicBezTo>
                      <a:pt x="62" y="31"/>
                      <a:pt x="62" y="31"/>
                      <a:pt x="62" y="31"/>
                    </a:cubicBezTo>
                    <a:cubicBezTo>
                      <a:pt x="93" y="31"/>
                      <a:pt x="93" y="62"/>
                      <a:pt x="93" y="62"/>
                    </a:cubicBezTo>
                    <a:lnTo>
                      <a:pt x="93" y="62"/>
                    </a:lnTo>
                    <a:lnTo>
                      <a:pt x="93" y="93"/>
                    </a:lnTo>
                    <a:lnTo>
                      <a:pt x="93" y="93"/>
                    </a:lnTo>
                    <a:cubicBezTo>
                      <a:pt x="93" y="93"/>
                      <a:pt x="93" y="124"/>
                      <a:pt x="62" y="155"/>
                    </a:cubicBezTo>
                    <a:lnTo>
                      <a:pt x="62" y="155"/>
                    </a:lnTo>
                    <a:cubicBezTo>
                      <a:pt x="31" y="155"/>
                      <a:pt x="31" y="155"/>
                      <a:pt x="31" y="186"/>
                    </a:cubicBezTo>
                    <a:lnTo>
                      <a:pt x="0" y="217"/>
                    </a:lnTo>
                    <a:lnTo>
                      <a:pt x="0" y="248"/>
                    </a:lnTo>
                    <a:cubicBezTo>
                      <a:pt x="0" y="248"/>
                      <a:pt x="0" y="248"/>
                      <a:pt x="0" y="279"/>
                    </a:cubicBezTo>
                    <a:lnTo>
                      <a:pt x="0" y="279"/>
                    </a:lnTo>
                    <a:lnTo>
                      <a:pt x="0" y="279"/>
                    </a:lnTo>
                    <a:cubicBezTo>
                      <a:pt x="31" y="248"/>
                      <a:pt x="31" y="248"/>
                      <a:pt x="31" y="248"/>
                    </a:cubicBezTo>
                    <a:lnTo>
                      <a:pt x="31" y="248"/>
                    </a:lnTo>
                    <a:cubicBezTo>
                      <a:pt x="186" y="248"/>
                      <a:pt x="186" y="248"/>
                      <a:pt x="186" y="248"/>
                    </a:cubicBezTo>
                    <a:cubicBezTo>
                      <a:pt x="186" y="217"/>
                      <a:pt x="186" y="217"/>
                      <a:pt x="186" y="186"/>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7" name="Freeform 29"/>
              <p:cNvSpPr>
                <a:spLocks noChangeArrowheads="1"/>
              </p:cNvSpPr>
              <p:nvPr/>
            </p:nvSpPr>
            <p:spPr bwMode="auto">
              <a:xfrm>
                <a:off x="4159250" y="1925638"/>
                <a:ext cx="201613" cy="212725"/>
              </a:xfrm>
              <a:custGeom>
                <a:avLst/>
                <a:gdLst>
                  <a:gd name="T0" fmla="*/ 434 w 559"/>
                  <a:gd name="T1" fmla="*/ 93 h 590"/>
                  <a:gd name="T2" fmla="*/ 496 w 559"/>
                  <a:gd name="T3" fmla="*/ 185 h 590"/>
                  <a:gd name="T4" fmla="*/ 496 w 559"/>
                  <a:gd name="T5" fmla="*/ 185 h 590"/>
                  <a:gd name="T6" fmla="*/ 527 w 559"/>
                  <a:gd name="T7" fmla="*/ 185 h 590"/>
                  <a:gd name="T8" fmla="*/ 527 w 559"/>
                  <a:gd name="T9" fmla="*/ 124 h 590"/>
                  <a:gd name="T10" fmla="*/ 496 w 559"/>
                  <a:gd name="T11" fmla="*/ 61 h 590"/>
                  <a:gd name="T12" fmla="*/ 496 w 559"/>
                  <a:gd name="T13" fmla="*/ 30 h 590"/>
                  <a:gd name="T14" fmla="*/ 465 w 559"/>
                  <a:gd name="T15" fmla="*/ 30 h 590"/>
                  <a:gd name="T16" fmla="*/ 403 w 559"/>
                  <a:gd name="T17" fmla="*/ 30 h 590"/>
                  <a:gd name="T18" fmla="*/ 341 w 559"/>
                  <a:gd name="T19" fmla="*/ 0 h 590"/>
                  <a:gd name="T20" fmla="*/ 310 w 559"/>
                  <a:gd name="T21" fmla="*/ 30 h 590"/>
                  <a:gd name="T22" fmla="*/ 217 w 559"/>
                  <a:gd name="T23" fmla="*/ 61 h 590"/>
                  <a:gd name="T24" fmla="*/ 62 w 559"/>
                  <a:gd name="T25" fmla="*/ 30 h 590"/>
                  <a:gd name="T26" fmla="*/ 62 w 559"/>
                  <a:gd name="T27" fmla="*/ 30 h 590"/>
                  <a:gd name="T28" fmla="*/ 31 w 559"/>
                  <a:gd name="T29" fmla="*/ 30 h 590"/>
                  <a:gd name="T30" fmla="*/ 31 w 559"/>
                  <a:gd name="T31" fmla="*/ 30 h 590"/>
                  <a:gd name="T32" fmla="*/ 31 w 559"/>
                  <a:gd name="T33" fmla="*/ 93 h 590"/>
                  <a:gd name="T34" fmla="*/ 0 w 559"/>
                  <a:gd name="T35" fmla="*/ 93 h 590"/>
                  <a:gd name="T36" fmla="*/ 31 w 559"/>
                  <a:gd name="T37" fmla="*/ 124 h 590"/>
                  <a:gd name="T38" fmla="*/ 31 w 559"/>
                  <a:gd name="T39" fmla="*/ 185 h 590"/>
                  <a:gd name="T40" fmla="*/ 31 w 559"/>
                  <a:gd name="T41" fmla="*/ 341 h 590"/>
                  <a:gd name="T42" fmla="*/ 341 w 559"/>
                  <a:gd name="T43" fmla="*/ 589 h 590"/>
                  <a:gd name="T44" fmla="*/ 372 w 559"/>
                  <a:gd name="T45" fmla="*/ 557 h 590"/>
                  <a:gd name="T46" fmla="*/ 403 w 559"/>
                  <a:gd name="T47" fmla="*/ 589 h 590"/>
                  <a:gd name="T48" fmla="*/ 496 w 559"/>
                  <a:gd name="T49" fmla="*/ 589 h 590"/>
                  <a:gd name="T50" fmla="*/ 527 w 559"/>
                  <a:gd name="T51" fmla="*/ 557 h 590"/>
                  <a:gd name="T52" fmla="*/ 527 w 559"/>
                  <a:gd name="T53" fmla="*/ 557 h 590"/>
                  <a:gd name="T54" fmla="*/ 558 w 559"/>
                  <a:gd name="T55" fmla="*/ 526 h 590"/>
                  <a:gd name="T56" fmla="*/ 558 w 559"/>
                  <a:gd name="T57" fmla="*/ 526 h 590"/>
                  <a:gd name="T58" fmla="*/ 465 w 559"/>
                  <a:gd name="T59" fmla="*/ 309 h 590"/>
                  <a:gd name="T60" fmla="*/ 465 w 559"/>
                  <a:gd name="T61" fmla="*/ 217 h 590"/>
                  <a:gd name="T62" fmla="*/ 372 w 559"/>
                  <a:gd name="T63" fmla="*/ 154 h 590"/>
                  <a:gd name="T64" fmla="*/ 434 w 559"/>
                  <a:gd name="T65" fmla="*/ 93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9" h="590">
                    <a:moveTo>
                      <a:pt x="434" y="93"/>
                    </a:moveTo>
                    <a:lnTo>
                      <a:pt x="434" y="93"/>
                    </a:lnTo>
                    <a:cubicBezTo>
                      <a:pt x="434" y="93"/>
                      <a:pt x="465" y="124"/>
                      <a:pt x="465" y="154"/>
                    </a:cubicBezTo>
                    <a:cubicBezTo>
                      <a:pt x="465" y="185"/>
                      <a:pt x="496" y="185"/>
                      <a:pt x="496" y="185"/>
                    </a:cubicBezTo>
                    <a:lnTo>
                      <a:pt x="496" y="185"/>
                    </a:lnTo>
                    <a:lnTo>
                      <a:pt x="496" y="185"/>
                    </a:lnTo>
                    <a:lnTo>
                      <a:pt x="496" y="185"/>
                    </a:lnTo>
                    <a:lnTo>
                      <a:pt x="527" y="185"/>
                    </a:lnTo>
                    <a:cubicBezTo>
                      <a:pt x="527" y="154"/>
                      <a:pt x="527" y="154"/>
                      <a:pt x="527" y="124"/>
                    </a:cubicBezTo>
                    <a:lnTo>
                      <a:pt x="527" y="124"/>
                    </a:lnTo>
                    <a:cubicBezTo>
                      <a:pt x="527" y="93"/>
                      <a:pt x="527" y="93"/>
                      <a:pt x="527" y="93"/>
                    </a:cubicBezTo>
                    <a:cubicBezTo>
                      <a:pt x="496" y="93"/>
                      <a:pt x="496" y="61"/>
                      <a:pt x="496" y="61"/>
                    </a:cubicBezTo>
                    <a:cubicBezTo>
                      <a:pt x="496" y="61"/>
                      <a:pt x="496" y="61"/>
                      <a:pt x="496" y="30"/>
                    </a:cubicBezTo>
                    <a:lnTo>
                      <a:pt x="496" y="30"/>
                    </a:lnTo>
                    <a:lnTo>
                      <a:pt x="496" y="30"/>
                    </a:lnTo>
                    <a:lnTo>
                      <a:pt x="465" y="30"/>
                    </a:lnTo>
                    <a:lnTo>
                      <a:pt x="465" y="30"/>
                    </a:lnTo>
                    <a:cubicBezTo>
                      <a:pt x="434" y="30"/>
                      <a:pt x="403" y="30"/>
                      <a:pt x="403" y="30"/>
                    </a:cubicBezTo>
                    <a:lnTo>
                      <a:pt x="372" y="30"/>
                    </a:lnTo>
                    <a:cubicBezTo>
                      <a:pt x="372" y="30"/>
                      <a:pt x="341" y="30"/>
                      <a:pt x="341" y="0"/>
                    </a:cubicBezTo>
                    <a:lnTo>
                      <a:pt x="341" y="0"/>
                    </a:lnTo>
                    <a:cubicBezTo>
                      <a:pt x="341" y="0"/>
                      <a:pt x="341" y="30"/>
                      <a:pt x="310" y="30"/>
                    </a:cubicBezTo>
                    <a:lnTo>
                      <a:pt x="310" y="30"/>
                    </a:lnTo>
                    <a:cubicBezTo>
                      <a:pt x="279" y="30"/>
                      <a:pt x="248" y="61"/>
                      <a:pt x="217" y="61"/>
                    </a:cubicBezTo>
                    <a:lnTo>
                      <a:pt x="217" y="61"/>
                    </a:lnTo>
                    <a:lnTo>
                      <a:pt x="62" y="30"/>
                    </a:lnTo>
                    <a:lnTo>
                      <a:pt x="62" y="30"/>
                    </a:lnTo>
                    <a:lnTo>
                      <a:pt x="62" y="30"/>
                    </a:lnTo>
                    <a:lnTo>
                      <a:pt x="31" y="30"/>
                    </a:lnTo>
                    <a:lnTo>
                      <a:pt x="31" y="30"/>
                    </a:lnTo>
                    <a:lnTo>
                      <a:pt x="31" y="30"/>
                    </a:lnTo>
                    <a:lnTo>
                      <a:pt x="31" y="30"/>
                    </a:lnTo>
                    <a:lnTo>
                      <a:pt x="31" y="30"/>
                    </a:lnTo>
                    <a:cubicBezTo>
                      <a:pt x="31" y="61"/>
                      <a:pt x="31" y="61"/>
                      <a:pt x="31" y="93"/>
                    </a:cubicBezTo>
                    <a:lnTo>
                      <a:pt x="31" y="93"/>
                    </a:lnTo>
                    <a:cubicBezTo>
                      <a:pt x="0" y="93"/>
                      <a:pt x="0" y="93"/>
                      <a:pt x="0" y="93"/>
                    </a:cubicBezTo>
                    <a:cubicBezTo>
                      <a:pt x="0" y="93"/>
                      <a:pt x="31" y="93"/>
                      <a:pt x="31" y="124"/>
                    </a:cubicBezTo>
                    <a:lnTo>
                      <a:pt x="31" y="124"/>
                    </a:lnTo>
                    <a:lnTo>
                      <a:pt x="31" y="124"/>
                    </a:lnTo>
                    <a:cubicBezTo>
                      <a:pt x="31" y="154"/>
                      <a:pt x="31" y="154"/>
                      <a:pt x="31" y="185"/>
                    </a:cubicBezTo>
                    <a:lnTo>
                      <a:pt x="31" y="185"/>
                    </a:lnTo>
                    <a:cubicBezTo>
                      <a:pt x="31" y="217"/>
                      <a:pt x="31" y="248"/>
                      <a:pt x="31" y="341"/>
                    </a:cubicBezTo>
                    <a:cubicBezTo>
                      <a:pt x="31" y="433"/>
                      <a:pt x="31" y="526"/>
                      <a:pt x="31" y="589"/>
                    </a:cubicBezTo>
                    <a:cubicBezTo>
                      <a:pt x="341" y="589"/>
                      <a:pt x="341" y="589"/>
                      <a:pt x="341" y="589"/>
                    </a:cubicBezTo>
                    <a:cubicBezTo>
                      <a:pt x="341" y="557"/>
                      <a:pt x="341" y="557"/>
                      <a:pt x="372" y="557"/>
                    </a:cubicBezTo>
                    <a:lnTo>
                      <a:pt x="372" y="557"/>
                    </a:lnTo>
                    <a:lnTo>
                      <a:pt x="372" y="557"/>
                    </a:lnTo>
                    <a:cubicBezTo>
                      <a:pt x="372" y="557"/>
                      <a:pt x="372" y="589"/>
                      <a:pt x="403" y="589"/>
                    </a:cubicBezTo>
                    <a:cubicBezTo>
                      <a:pt x="496" y="589"/>
                      <a:pt x="496" y="589"/>
                      <a:pt x="496" y="589"/>
                    </a:cubicBezTo>
                    <a:lnTo>
                      <a:pt x="496" y="589"/>
                    </a:lnTo>
                    <a:lnTo>
                      <a:pt x="496" y="589"/>
                    </a:lnTo>
                    <a:cubicBezTo>
                      <a:pt x="496" y="557"/>
                      <a:pt x="496" y="557"/>
                      <a:pt x="527" y="557"/>
                    </a:cubicBezTo>
                    <a:lnTo>
                      <a:pt x="527" y="557"/>
                    </a:lnTo>
                    <a:lnTo>
                      <a:pt x="527" y="557"/>
                    </a:lnTo>
                    <a:cubicBezTo>
                      <a:pt x="527" y="557"/>
                      <a:pt x="527" y="557"/>
                      <a:pt x="527" y="526"/>
                    </a:cubicBezTo>
                    <a:cubicBezTo>
                      <a:pt x="527" y="526"/>
                      <a:pt x="527" y="526"/>
                      <a:pt x="558" y="526"/>
                    </a:cubicBezTo>
                    <a:lnTo>
                      <a:pt x="558" y="526"/>
                    </a:lnTo>
                    <a:lnTo>
                      <a:pt x="558" y="526"/>
                    </a:lnTo>
                    <a:cubicBezTo>
                      <a:pt x="527" y="465"/>
                      <a:pt x="496" y="372"/>
                      <a:pt x="496" y="372"/>
                    </a:cubicBezTo>
                    <a:cubicBezTo>
                      <a:pt x="496" y="341"/>
                      <a:pt x="496" y="341"/>
                      <a:pt x="465" y="309"/>
                    </a:cubicBezTo>
                    <a:lnTo>
                      <a:pt x="465" y="309"/>
                    </a:lnTo>
                    <a:cubicBezTo>
                      <a:pt x="465" y="278"/>
                      <a:pt x="465" y="248"/>
                      <a:pt x="465" y="217"/>
                    </a:cubicBezTo>
                    <a:cubicBezTo>
                      <a:pt x="434" y="217"/>
                      <a:pt x="403" y="185"/>
                      <a:pt x="403" y="154"/>
                    </a:cubicBezTo>
                    <a:cubicBezTo>
                      <a:pt x="372" y="154"/>
                      <a:pt x="372" y="154"/>
                      <a:pt x="372" y="154"/>
                    </a:cubicBezTo>
                    <a:cubicBezTo>
                      <a:pt x="403" y="30"/>
                      <a:pt x="403" y="30"/>
                      <a:pt x="403" y="30"/>
                    </a:cubicBezTo>
                    <a:lnTo>
                      <a:pt x="434"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8" name="Freeform 30"/>
              <p:cNvSpPr>
                <a:spLocks noChangeArrowheads="1"/>
              </p:cNvSpPr>
              <p:nvPr/>
            </p:nvSpPr>
            <p:spPr bwMode="auto">
              <a:xfrm>
                <a:off x="3859213" y="1903413"/>
                <a:ext cx="290512" cy="279400"/>
              </a:xfrm>
              <a:custGeom>
                <a:avLst/>
                <a:gdLst>
                  <a:gd name="T0" fmla="*/ 804 w 805"/>
                  <a:gd name="T1" fmla="*/ 187 h 777"/>
                  <a:gd name="T2" fmla="*/ 804 w 805"/>
                  <a:gd name="T3" fmla="*/ 156 h 777"/>
                  <a:gd name="T4" fmla="*/ 804 w 805"/>
                  <a:gd name="T5" fmla="*/ 124 h 777"/>
                  <a:gd name="T6" fmla="*/ 804 w 805"/>
                  <a:gd name="T7" fmla="*/ 93 h 777"/>
                  <a:gd name="T8" fmla="*/ 804 w 805"/>
                  <a:gd name="T9" fmla="*/ 93 h 777"/>
                  <a:gd name="T10" fmla="*/ 774 w 805"/>
                  <a:gd name="T11" fmla="*/ 32 h 777"/>
                  <a:gd name="T12" fmla="*/ 743 w 805"/>
                  <a:gd name="T13" fmla="*/ 32 h 777"/>
                  <a:gd name="T14" fmla="*/ 712 w 805"/>
                  <a:gd name="T15" fmla="*/ 0 h 777"/>
                  <a:gd name="T16" fmla="*/ 650 w 805"/>
                  <a:gd name="T17" fmla="*/ 0 h 777"/>
                  <a:gd name="T18" fmla="*/ 588 w 805"/>
                  <a:gd name="T19" fmla="*/ 32 h 777"/>
                  <a:gd name="T20" fmla="*/ 588 w 805"/>
                  <a:gd name="T21" fmla="*/ 63 h 777"/>
                  <a:gd name="T22" fmla="*/ 495 w 805"/>
                  <a:gd name="T23" fmla="*/ 156 h 777"/>
                  <a:gd name="T24" fmla="*/ 433 w 805"/>
                  <a:gd name="T25" fmla="*/ 124 h 777"/>
                  <a:gd name="T26" fmla="*/ 371 w 805"/>
                  <a:gd name="T27" fmla="*/ 93 h 777"/>
                  <a:gd name="T28" fmla="*/ 309 w 805"/>
                  <a:gd name="T29" fmla="*/ 63 h 777"/>
                  <a:gd name="T30" fmla="*/ 278 w 805"/>
                  <a:gd name="T31" fmla="*/ 32 h 777"/>
                  <a:gd name="T32" fmla="*/ 278 w 805"/>
                  <a:gd name="T33" fmla="*/ 32 h 777"/>
                  <a:gd name="T34" fmla="*/ 247 w 805"/>
                  <a:gd name="T35" fmla="*/ 0 h 777"/>
                  <a:gd name="T36" fmla="*/ 216 w 805"/>
                  <a:gd name="T37" fmla="*/ 0 h 777"/>
                  <a:gd name="T38" fmla="*/ 185 w 805"/>
                  <a:gd name="T39" fmla="*/ 0 h 777"/>
                  <a:gd name="T40" fmla="*/ 154 w 805"/>
                  <a:gd name="T41" fmla="*/ 0 h 777"/>
                  <a:gd name="T42" fmla="*/ 123 w 805"/>
                  <a:gd name="T43" fmla="*/ 0 h 777"/>
                  <a:gd name="T44" fmla="*/ 31 w 805"/>
                  <a:gd name="T45" fmla="*/ 63 h 777"/>
                  <a:gd name="T46" fmla="*/ 31 w 805"/>
                  <a:gd name="T47" fmla="*/ 93 h 777"/>
                  <a:gd name="T48" fmla="*/ 31 w 805"/>
                  <a:gd name="T49" fmla="*/ 124 h 777"/>
                  <a:gd name="T50" fmla="*/ 31 w 805"/>
                  <a:gd name="T51" fmla="*/ 187 h 777"/>
                  <a:gd name="T52" fmla="*/ 31 w 805"/>
                  <a:gd name="T53" fmla="*/ 187 h 777"/>
                  <a:gd name="T54" fmla="*/ 31 w 805"/>
                  <a:gd name="T55" fmla="*/ 248 h 777"/>
                  <a:gd name="T56" fmla="*/ 31 w 805"/>
                  <a:gd name="T57" fmla="*/ 311 h 777"/>
                  <a:gd name="T58" fmla="*/ 31 w 805"/>
                  <a:gd name="T59" fmla="*/ 341 h 777"/>
                  <a:gd name="T60" fmla="*/ 31 w 805"/>
                  <a:gd name="T61" fmla="*/ 372 h 777"/>
                  <a:gd name="T62" fmla="*/ 31 w 805"/>
                  <a:gd name="T63" fmla="*/ 372 h 777"/>
                  <a:gd name="T64" fmla="*/ 0 w 805"/>
                  <a:gd name="T65" fmla="*/ 404 h 777"/>
                  <a:gd name="T66" fmla="*/ 31 w 805"/>
                  <a:gd name="T67" fmla="*/ 465 h 777"/>
                  <a:gd name="T68" fmla="*/ 63 w 805"/>
                  <a:gd name="T69" fmla="*/ 465 h 777"/>
                  <a:gd name="T70" fmla="*/ 123 w 805"/>
                  <a:gd name="T71" fmla="*/ 496 h 777"/>
                  <a:gd name="T72" fmla="*/ 216 w 805"/>
                  <a:gd name="T73" fmla="*/ 558 h 777"/>
                  <a:gd name="T74" fmla="*/ 278 w 805"/>
                  <a:gd name="T75" fmla="*/ 589 h 777"/>
                  <a:gd name="T76" fmla="*/ 278 w 805"/>
                  <a:gd name="T77" fmla="*/ 589 h 777"/>
                  <a:gd name="T78" fmla="*/ 309 w 805"/>
                  <a:gd name="T79" fmla="*/ 558 h 777"/>
                  <a:gd name="T80" fmla="*/ 340 w 805"/>
                  <a:gd name="T81" fmla="*/ 528 h 777"/>
                  <a:gd name="T82" fmla="*/ 743 w 805"/>
                  <a:gd name="T83" fmla="*/ 776 h 777"/>
                  <a:gd name="T84" fmla="*/ 804 w 805"/>
                  <a:gd name="T85" fmla="*/ 682 h 777"/>
                  <a:gd name="T86" fmla="*/ 804 w 805"/>
                  <a:gd name="T87" fmla="*/ 404 h 777"/>
                  <a:gd name="T88" fmla="*/ 804 w 805"/>
                  <a:gd name="T89" fmla="*/ 248 h 777"/>
                  <a:gd name="T90" fmla="*/ 804 w 805"/>
                  <a:gd name="T91" fmla="*/ 187 h 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5" h="777">
                    <a:moveTo>
                      <a:pt x="804" y="187"/>
                    </a:moveTo>
                    <a:lnTo>
                      <a:pt x="804" y="187"/>
                    </a:lnTo>
                    <a:lnTo>
                      <a:pt x="804" y="187"/>
                    </a:lnTo>
                    <a:cubicBezTo>
                      <a:pt x="804" y="187"/>
                      <a:pt x="804" y="187"/>
                      <a:pt x="804" y="156"/>
                    </a:cubicBezTo>
                    <a:cubicBezTo>
                      <a:pt x="804" y="156"/>
                      <a:pt x="804" y="156"/>
                      <a:pt x="804" y="124"/>
                    </a:cubicBezTo>
                    <a:lnTo>
                      <a:pt x="804" y="124"/>
                    </a:lnTo>
                    <a:lnTo>
                      <a:pt x="804" y="93"/>
                    </a:lnTo>
                    <a:lnTo>
                      <a:pt x="804" y="93"/>
                    </a:lnTo>
                    <a:lnTo>
                      <a:pt x="804" y="93"/>
                    </a:lnTo>
                    <a:lnTo>
                      <a:pt x="804" y="93"/>
                    </a:lnTo>
                    <a:cubicBezTo>
                      <a:pt x="804" y="63"/>
                      <a:pt x="804" y="63"/>
                      <a:pt x="804" y="63"/>
                    </a:cubicBezTo>
                    <a:cubicBezTo>
                      <a:pt x="804" y="63"/>
                      <a:pt x="774" y="63"/>
                      <a:pt x="774" y="32"/>
                    </a:cubicBezTo>
                    <a:cubicBezTo>
                      <a:pt x="774" y="32"/>
                      <a:pt x="774" y="32"/>
                      <a:pt x="743" y="32"/>
                    </a:cubicBezTo>
                    <a:lnTo>
                      <a:pt x="743" y="32"/>
                    </a:lnTo>
                    <a:cubicBezTo>
                      <a:pt x="743" y="32"/>
                      <a:pt x="712" y="32"/>
                      <a:pt x="712" y="0"/>
                    </a:cubicBezTo>
                    <a:lnTo>
                      <a:pt x="712" y="0"/>
                    </a:lnTo>
                    <a:lnTo>
                      <a:pt x="681" y="0"/>
                    </a:lnTo>
                    <a:lnTo>
                      <a:pt x="650" y="0"/>
                    </a:lnTo>
                    <a:cubicBezTo>
                      <a:pt x="650" y="0"/>
                      <a:pt x="588" y="0"/>
                      <a:pt x="588" y="32"/>
                    </a:cubicBezTo>
                    <a:lnTo>
                      <a:pt x="588" y="32"/>
                    </a:lnTo>
                    <a:cubicBezTo>
                      <a:pt x="588" y="32"/>
                      <a:pt x="588" y="32"/>
                      <a:pt x="588" y="63"/>
                    </a:cubicBezTo>
                    <a:lnTo>
                      <a:pt x="588" y="63"/>
                    </a:lnTo>
                    <a:cubicBezTo>
                      <a:pt x="588" y="93"/>
                      <a:pt x="557" y="156"/>
                      <a:pt x="526" y="156"/>
                    </a:cubicBezTo>
                    <a:cubicBezTo>
                      <a:pt x="526" y="156"/>
                      <a:pt x="526" y="156"/>
                      <a:pt x="495" y="156"/>
                    </a:cubicBezTo>
                    <a:lnTo>
                      <a:pt x="495" y="156"/>
                    </a:lnTo>
                    <a:cubicBezTo>
                      <a:pt x="495" y="156"/>
                      <a:pt x="464" y="156"/>
                      <a:pt x="433" y="124"/>
                    </a:cubicBezTo>
                    <a:lnTo>
                      <a:pt x="433" y="124"/>
                    </a:lnTo>
                    <a:cubicBezTo>
                      <a:pt x="402" y="93"/>
                      <a:pt x="402" y="93"/>
                      <a:pt x="371" y="93"/>
                    </a:cubicBezTo>
                    <a:lnTo>
                      <a:pt x="371" y="93"/>
                    </a:lnTo>
                    <a:cubicBezTo>
                      <a:pt x="340" y="93"/>
                      <a:pt x="309" y="93"/>
                      <a:pt x="309" y="63"/>
                    </a:cubicBezTo>
                    <a:lnTo>
                      <a:pt x="309" y="63"/>
                    </a:lnTo>
                    <a:lnTo>
                      <a:pt x="278" y="32"/>
                    </a:lnTo>
                    <a:lnTo>
                      <a:pt x="278" y="32"/>
                    </a:lnTo>
                    <a:lnTo>
                      <a:pt x="278" y="32"/>
                    </a:lnTo>
                    <a:lnTo>
                      <a:pt x="247" y="0"/>
                    </a:lnTo>
                    <a:lnTo>
                      <a:pt x="247" y="0"/>
                    </a:lnTo>
                    <a:cubicBezTo>
                      <a:pt x="216" y="0"/>
                      <a:pt x="216" y="0"/>
                      <a:pt x="216" y="0"/>
                    </a:cubicBezTo>
                    <a:lnTo>
                      <a:pt x="216" y="0"/>
                    </a:lnTo>
                    <a:lnTo>
                      <a:pt x="216" y="0"/>
                    </a:lnTo>
                    <a:cubicBezTo>
                      <a:pt x="185" y="0"/>
                      <a:pt x="185" y="0"/>
                      <a:pt x="185" y="0"/>
                    </a:cubicBezTo>
                    <a:lnTo>
                      <a:pt x="185" y="0"/>
                    </a:lnTo>
                    <a:cubicBezTo>
                      <a:pt x="154" y="0"/>
                      <a:pt x="154" y="0"/>
                      <a:pt x="154" y="0"/>
                    </a:cubicBezTo>
                    <a:cubicBezTo>
                      <a:pt x="123" y="0"/>
                      <a:pt x="123" y="0"/>
                      <a:pt x="123" y="0"/>
                    </a:cubicBezTo>
                    <a:lnTo>
                      <a:pt x="123" y="0"/>
                    </a:lnTo>
                    <a:cubicBezTo>
                      <a:pt x="123" y="32"/>
                      <a:pt x="92" y="32"/>
                      <a:pt x="92" y="32"/>
                    </a:cubicBezTo>
                    <a:cubicBezTo>
                      <a:pt x="62" y="32"/>
                      <a:pt x="63" y="63"/>
                      <a:pt x="31" y="63"/>
                    </a:cubicBezTo>
                    <a:cubicBezTo>
                      <a:pt x="31" y="63"/>
                      <a:pt x="31" y="63"/>
                      <a:pt x="31" y="93"/>
                    </a:cubicBezTo>
                    <a:lnTo>
                      <a:pt x="31" y="93"/>
                    </a:lnTo>
                    <a:cubicBezTo>
                      <a:pt x="31" y="124"/>
                      <a:pt x="31" y="124"/>
                      <a:pt x="31" y="124"/>
                    </a:cubicBezTo>
                    <a:lnTo>
                      <a:pt x="31" y="124"/>
                    </a:lnTo>
                    <a:cubicBezTo>
                      <a:pt x="31" y="156"/>
                      <a:pt x="31" y="156"/>
                      <a:pt x="0" y="156"/>
                    </a:cubicBezTo>
                    <a:lnTo>
                      <a:pt x="31" y="187"/>
                    </a:lnTo>
                    <a:lnTo>
                      <a:pt x="31" y="187"/>
                    </a:lnTo>
                    <a:lnTo>
                      <a:pt x="31" y="187"/>
                    </a:lnTo>
                    <a:cubicBezTo>
                      <a:pt x="31" y="217"/>
                      <a:pt x="31" y="217"/>
                      <a:pt x="31" y="217"/>
                    </a:cubicBezTo>
                    <a:lnTo>
                      <a:pt x="31" y="248"/>
                    </a:lnTo>
                    <a:lnTo>
                      <a:pt x="31" y="280"/>
                    </a:lnTo>
                    <a:cubicBezTo>
                      <a:pt x="31" y="311"/>
                      <a:pt x="31" y="311"/>
                      <a:pt x="31" y="311"/>
                    </a:cubicBezTo>
                    <a:lnTo>
                      <a:pt x="31" y="311"/>
                    </a:lnTo>
                    <a:cubicBezTo>
                      <a:pt x="31" y="311"/>
                      <a:pt x="31" y="311"/>
                      <a:pt x="31" y="341"/>
                    </a:cubicBezTo>
                    <a:cubicBezTo>
                      <a:pt x="31" y="341"/>
                      <a:pt x="31" y="341"/>
                      <a:pt x="31" y="372"/>
                    </a:cubicBezTo>
                    <a:lnTo>
                      <a:pt x="31" y="372"/>
                    </a:lnTo>
                    <a:lnTo>
                      <a:pt x="31" y="372"/>
                    </a:lnTo>
                    <a:lnTo>
                      <a:pt x="31" y="372"/>
                    </a:lnTo>
                    <a:lnTo>
                      <a:pt x="31" y="372"/>
                    </a:lnTo>
                    <a:cubicBezTo>
                      <a:pt x="31" y="372"/>
                      <a:pt x="31" y="404"/>
                      <a:pt x="0" y="404"/>
                    </a:cubicBezTo>
                    <a:cubicBezTo>
                      <a:pt x="31" y="404"/>
                      <a:pt x="31" y="404"/>
                      <a:pt x="31" y="435"/>
                    </a:cubicBezTo>
                    <a:cubicBezTo>
                      <a:pt x="31" y="435"/>
                      <a:pt x="31" y="435"/>
                      <a:pt x="31" y="465"/>
                    </a:cubicBezTo>
                    <a:lnTo>
                      <a:pt x="31" y="465"/>
                    </a:lnTo>
                    <a:lnTo>
                      <a:pt x="63" y="465"/>
                    </a:lnTo>
                    <a:cubicBezTo>
                      <a:pt x="63" y="465"/>
                      <a:pt x="92" y="496"/>
                      <a:pt x="123" y="496"/>
                    </a:cubicBezTo>
                    <a:lnTo>
                      <a:pt x="123" y="496"/>
                    </a:lnTo>
                    <a:cubicBezTo>
                      <a:pt x="123" y="496"/>
                      <a:pt x="123" y="528"/>
                      <a:pt x="154" y="558"/>
                    </a:cubicBezTo>
                    <a:cubicBezTo>
                      <a:pt x="185" y="558"/>
                      <a:pt x="185" y="558"/>
                      <a:pt x="216" y="558"/>
                    </a:cubicBezTo>
                    <a:lnTo>
                      <a:pt x="247" y="589"/>
                    </a:lnTo>
                    <a:cubicBezTo>
                      <a:pt x="247" y="589"/>
                      <a:pt x="247" y="589"/>
                      <a:pt x="278" y="589"/>
                    </a:cubicBezTo>
                    <a:lnTo>
                      <a:pt x="278" y="589"/>
                    </a:lnTo>
                    <a:lnTo>
                      <a:pt x="278" y="589"/>
                    </a:lnTo>
                    <a:lnTo>
                      <a:pt x="278" y="589"/>
                    </a:lnTo>
                    <a:cubicBezTo>
                      <a:pt x="278" y="558"/>
                      <a:pt x="278" y="558"/>
                      <a:pt x="309" y="558"/>
                    </a:cubicBezTo>
                    <a:lnTo>
                      <a:pt x="340" y="558"/>
                    </a:lnTo>
                    <a:cubicBezTo>
                      <a:pt x="340" y="528"/>
                      <a:pt x="340" y="528"/>
                      <a:pt x="340" y="528"/>
                    </a:cubicBezTo>
                    <a:cubicBezTo>
                      <a:pt x="743" y="776"/>
                      <a:pt x="743" y="776"/>
                      <a:pt x="743" y="776"/>
                    </a:cubicBezTo>
                    <a:lnTo>
                      <a:pt x="743" y="776"/>
                    </a:lnTo>
                    <a:cubicBezTo>
                      <a:pt x="804" y="776"/>
                      <a:pt x="804" y="776"/>
                      <a:pt x="804" y="776"/>
                    </a:cubicBezTo>
                    <a:cubicBezTo>
                      <a:pt x="804" y="744"/>
                      <a:pt x="804" y="713"/>
                      <a:pt x="804" y="682"/>
                    </a:cubicBezTo>
                    <a:lnTo>
                      <a:pt x="804" y="682"/>
                    </a:lnTo>
                    <a:cubicBezTo>
                      <a:pt x="804" y="589"/>
                      <a:pt x="804" y="496"/>
                      <a:pt x="804" y="404"/>
                    </a:cubicBezTo>
                    <a:cubicBezTo>
                      <a:pt x="804" y="311"/>
                      <a:pt x="804" y="280"/>
                      <a:pt x="804" y="248"/>
                    </a:cubicBezTo>
                    <a:lnTo>
                      <a:pt x="804" y="248"/>
                    </a:lnTo>
                    <a:cubicBezTo>
                      <a:pt x="804" y="217"/>
                      <a:pt x="804" y="217"/>
                      <a:pt x="804" y="217"/>
                    </a:cubicBezTo>
                    <a:lnTo>
                      <a:pt x="804" y="187"/>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99" name="Freeform 31"/>
              <p:cNvSpPr>
                <a:spLocks noChangeArrowheads="1"/>
              </p:cNvSpPr>
              <p:nvPr/>
            </p:nvSpPr>
            <p:spPr bwMode="auto">
              <a:xfrm>
                <a:off x="4114800" y="2138363"/>
                <a:ext cx="301625" cy="423862"/>
              </a:xfrm>
              <a:custGeom>
                <a:avLst/>
                <a:gdLst>
                  <a:gd name="T0" fmla="*/ 651 w 838"/>
                  <a:gd name="T1" fmla="*/ 1083 h 1177"/>
                  <a:gd name="T2" fmla="*/ 651 w 838"/>
                  <a:gd name="T3" fmla="*/ 1083 h 1177"/>
                  <a:gd name="T4" fmla="*/ 682 w 838"/>
                  <a:gd name="T5" fmla="*/ 1083 h 1177"/>
                  <a:gd name="T6" fmla="*/ 651 w 838"/>
                  <a:gd name="T7" fmla="*/ 1052 h 1177"/>
                  <a:gd name="T8" fmla="*/ 651 w 838"/>
                  <a:gd name="T9" fmla="*/ 1021 h 1177"/>
                  <a:gd name="T10" fmla="*/ 620 w 838"/>
                  <a:gd name="T11" fmla="*/ 959 h 1177"/>
                  <a:gd name="T12" fmla="*/ 589 w 838"/>
                  <a:gd name="T13" fmla="*/ 959 h 1177"/>
                  <a:gd name="T14" fmla="*/ 558 w 838"/>
                  <a:gd name="T15" fmla="*/ 928 h 1177"/>
                  <a:gd name="T16" fmla="*/ 558 w 838"/>
                  <a:gd name="T17" fmla="*/ 867 h 1177"/>
                  <a:gd name="T18" fmla="*/ 589 w 838"/>
                  <a:gd name="T19" fmla="*/ 835 h 1177"/>
                  <a:gd name="T20" fmla="*/ 620 w 838"/>
                  <a:gd name="T21" fmla="*/ 835 h 1177"/>
                  <a:gd name="T22" fmla="*/ 620 w 838"/>
                  <a:gd name="T23" fmla="*/ 773 h 1177"/>
                  <a:gd name="T24" fmla="*/ 620 w 838"/>
                  <a:gd name="T25" fmla="*/ 743 h 1177"/>
                  <a:gd name="T26" fmla="*/ 651 w 838"/>
                  <a:gd name="T27" fmla="*/ 711 h 1177"/>
                  <a:gd name="T28" fmla="*/ 682 w 838"/>
                  <a:gd name="T29" fmla="*/ 619 h 1177"/>
                  <a:gd name="T30" fmla="*/ 713 w 838"/>
                  <a:gd name="T31" fmla="*/ 587 h 1177"/>
                  <a:gd name="T32" fmla="*/ 744 w 838"/>
                  <a:gd name="T33" fmla="*/ 495 h 1177"/>
                  <a:gd name="T34" fmla="*/ 744 w 838"/>
                  <a:gd name="T35" fmla="*/ 402 h 1177"/>
                  <a:gd name="T36" fmla="*/ 775 w 838"/>
                  <a:gd name="T37" fmla="*/ 372 h 1177"/>
                  <a:gd name="T38" fmla="*/ 775 w 838"/>
                  <a:gd name="T39" fmla="*/ 340 h 1177"/>
                  <a:gd name="T40" fmla="*/ 837 w 838"/>
                  <a:gd name="T41" fmla="*/ 278 h 1177"/>
                  <a:gd name="T42" fmla="*/ 775 w 838"/>
                  <a:gd name="T43" fmla="*/ 124 h 1177"/>
                  <a:gd name="T44" fmla="*/ 775 w 838"/>
                  <a:gd name="T45" fmla="*/ 61 h 1177"/>
                  <a:gd name="T46" fmla="*/ 775 w 838"/>
                  <a:gd name="T47" fmla="*/ 30 h 1177"/>
                  <a:gd name="T48" fmla="*/ 713 w 838"/>
                  <a:gd name="T49" fmla="*/ 0 h 1177"/>
                  <a:gd name="T50" fmla="*/ 682 w 838"/>
                  <a:gd name="T51" fmla="*/ 0 h 1177"/>
                  <a:gd name="T52" fmla="*/ 651 w 838"/>
                  <a:gd name="T53" fmla="*/ 30 h 1177"/>
                  <a:gd name="T54" fmla="*/ 651 w 838"/>
                  <a:gd name="T55" fmla="*/ 61 h 1177"/>
                  <a:gd name="T56" fmla="*/ 620 w 838"/>
                  <a:gd name="T57" fmla="*/ 61 h 1177"/>
                  <a:gd name="T58" fmla="*/ 589 w 838"/>
                  <a:gd name="T59" fmla="*/ 61 h 1177"/>
                  <a:gd name="T60" fmla="*/ 496 w 838"/>
                  <a:gd name="T61" fmla="*/ 61 h 1177"/>
                  <a:gd name="T62" fmla="*/ 155 w 838"/>
                  <a:gd name="T63" fmla="*/ 185 h 1177"/>
                  <a:gd name="T64" fmla="*/ 31 w 838"/>
                  <a:gd name="T65" fmla="*/ 433 h 1177"/>
                  <a:gd name="T66" fmla="*/ 0 w 838"/>
                  <a:gd name="T67" fmla="*/ 525 h 1177"/>
                  <a:gd name="T68" fmla="*/ 0 w 838"/>
                  <a:gd name="T69" fmla="*/ 525 h 1177"/>
                  <a:gd name="T70" fmla="*/ 0 w 838"/>
                  <a:gd name="T71" fmla="*/ 556 h 1177"/>
                  <a:gd name="T72" fmla="*/ 0 w 838"/>
                  <a:gd name="T73" fmla="*/ 619 h 1177"/>
                  <a:gd name="T74" fmla="*/ 31 w 838"/>
                  <a:gd name="T75" fmla="*/ 649 h 1177"/>
                  <a:gd name="T76" fmla="*/ 31 w 838"/>
                  <a:gd name="T77" fmla="*/ 649 h 1177"/>
                  <a:gd name="T78" fmla="*/ 31 w 838"/>
                  <a:gd name="T79" fmla="*/ 680 h 1177"/>
                  <a:gd name="T80" fmla="*/ 62 w 838"/>
                  <a:gd name="T81" fmla="*/ 743 h 1177"/>
                  <a:gd name="T82" fmla="*/ 92 w 838"/>
                  <a:gd name="T83" fmla="*/ 804 h 1177"/>
                  <a:gd name="T84" fmla="*/ 62 w 838"/>
                  <a:gd name="T85" fmla="*/ 835 h 1177"/>
                  <a:gd name="T86" fmla="*/ 92 w 838"/>
                  <a:gd name="T87" fmla="*/ 867 h 1177"/>
                  <a:gd name="T88" fmla="*/ 124 w 838"/>
                  <a:gd name="T89" fmla="*/ 897 h 1177"/>
                  <a:gd name="T90" fmla="*/ 155 w 838"/>
                  <a:gd name="T91" fmla="*/ 928 h 1177"/>
                  <a:gd name="T92" fmla="*/ 186 w 838"/>
                  <a:gd name="T93" fmla="*/ 928 h 1177"/>
                  <a:gd name="T94" fmla="*/ 217 w 838"/>
                  <a:gd name="T95" fmla="*/ 959 h 1177"/>
                  <a:gd name="T96" fmla="*/ 248 w 838"/>
                  <a:gd name="T97" fmla="*/ 1021 h 1177"/>
                  <a:gd name="T98" fmla="*/ 279 w 838"/>
                  <a:gd name="T99" fmla="*/ 1021 h 1177"/>
                  <a:gd name="T100" fmla="*/ 279 w 838"/>
                  <a:gd name="T101" fmla="*/ 1083 h 1177"/>
                  <a:gd name="T102" fmla="*/ 279 w 838"/>
                  <a:gd name="T103" fmla="*/ 1083 h 1177"/>
                  <a:gd name="T104" fmla="*/ 310 w 838"/>
                  <a:gd name="T105" fmla="*/ 1114 h 1177"/>
                  <a:gd name="T106" fmla="*/ 403 w 838"/>
                  <a:gd name="T107" fmla="*/ 1083 h 1177"/>
                  <a:gd name="T108" fmla="*/ 465 w 838"/>
                  <a:gd name="T109" fmla="*/ 1176 h 1177"/>
                  <a:gd name="T110" fmla="*/ 465 w 838"/>
                  <a:gd name="T111" fmla="*/ 1145 h 1177"/>
                  <a:gd name="T112" fmla="*/ 527 w 838"/>
                  <a:gd name="T113" fmla="*/ 1145 h 1177"/>
                  <a:gd name="T114" fmla="*/ 589 w 838"/>
                  <a:gd name="T115" fmla="*/ 1145 h 1177"/>
                  <a:gd name="T116" fmla="*/ 589 w 838"/>
                  <a:gd name="T117" fmla="*/ 1145 h 1177"/>
                  <a:gd name="T118" fmla="*/ 620 w 838"/>
                  <a:gd name="T119" fmla="*/ 1114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8" h="1177">
                    <a:moveTo>
                      <a:pt x="651" y="1083"/>
                    </a:moveTo>
                    <a:lnTo>
                      <a:pt x="651" y="1083"/>
                    </a:lnTo>
                    <a:lnTo>
                      <a:pt x="651" y="1083"/>
                    </a:lnTo>
                    <a:lnTo>
                      <a:pt x="651" y="1083"/>
                    </a:lnTo>
                    <a:lnTo>
                      <a:pt x="651" y="1083"/>
                    </a:lnTo>
                    <a:lnTo>
                      <a:pt x="651" y="1083"/>
                    </a:lnTo>
                    <a:cubicBezTo>
                      <a:pt x="682" y="1083"/>
                      <a:pt x="682" y="1083"/>
                      <a:pt x="682" y="1083"/>
                    </a:cubicBezTo>
                    <a:lnTo>
                      <a:pt x="682" y="1083"/>
                    </a:lnTo>
                    <a:lnTo>
                      <a:pt x="682" y="1083"/>
                    </a:lnTo>
                    <a:cubicBezTo>
                      <a:pt x="682" y="1083"/>
                      <a:pt x="682" y="1083"/>
                      <a:pt x="682" y="1052"/>
                    </a:cubicBezTo>
                    <a:cubicBezTo>
                      <a:pt x="682" y="1052"/>
                      <a:pt x="682" y="1052"/>
                      <a:pt x="651" y="1052"/>
                    </a:cubicBezTo>
                    <a:lnTo>
                      <a:pt x="651" y="1052"/>
                    </a:lnTo>
                    <a:lnTo>
                      <a:pt x="651" y="1052"/>
                    </a:lnTo>
                    <a:lnTo>
                      <a:pt x="651" y="1021"/>
                    </a:lnTo>
                    <a:lnTo>
                      <a:pt x="651" y="1021"/>
                    </a:lnTo>
                    <a:cubicBezTo>
                      <a:pt x="651" y="1021"/>
                      <a:pt x="651" y="1021"/>
                      <a:pt x="651" y="991"/>
                    </a:cubicBezTo>
                    <a:lnTo>
                      <a:pt x="620" y="991"/>
                    </a:lnTo>
                    <a:lnTo>
                      <a:pt x="620" y="959"/>
                    </a:lnTo>
                    <a:cubicBezTo>
                      <a:pt x="589" y="959"/>
                      <a:pt x="589" y="959"/>
                      <a:pt x="589" y="959"/>
                    </a:cubicBezTo>
                    <a:lnTo>
                      <a:pt x="589" y="959"/>
                    </a:lnTo>
                    <a:lnTo>
                      <a:pt x="589" y="959"/>
                    </a:lnTo>
                    <a:cubicBezTo>
                      <a:pt x="558" y="959"/>
                      <a:pt x="558" y="959"/>
                      <a:pt x="558" y="928"/>
                    </a:cubicBezTo>
                    <a:lnTo>
                      <a:pt x="558" y="928"/>
                    </a:lnTo>
                    <a:lnTo>
                      <a:pt x="558" y="928"/>
                    </a:lnTo>
                    <a:lnTo>
                      <a:pt x="558" y="928"/>
                    </a:lnTo>
                    <a:cubicBezTo>
                      <a:pt x="558" y="897"/>
                      <a:pt x="558" y="897"/>
                      <a:pt x="558" y="897"/>
                    </a:cubicBezTo>
                    <a:cubicBezTo>
                      <a:pt x="558" y="867"/>
                      <a:pt x="558" y="867"/>
                      <a:pt x="558" y="867"/>
                    </a:cubicBezTo>
                    <a:lnTo>
                      <a:pt x="558" y="867"/>
                    </a:lnTo>
                    <a:cubicBezTo>
                      <a:pt x="558" y="867"/>
                      <a:pt x="558" y="835"/>
                      <a:pt x="589" y="835"/>
                    </a:cubicBezTo>
                    <a:lnTo>
                      <a:pt x="589" y="835"/>
                    </a:lnTo>
                    <a:cubicBezTo>
                      <a:pt x="589" y="835"/>
                      <a:pt x="589" y="867"/>
                      <a:pt x="620" y="867"/>
                    </a:cubicBezTo>
                    <a:cubicBezTo>
                      <a:pt x="620" y="835"/>
                      <a:pt x="620" y="835"/>
                      <a:pt x="620" y="835"/>
                    </a:cubicBezTo>
                    <a:lnTo>
                      <a:pt x="620" y="835"/>
                    </a:lnTo>
                    <a:cubicBezTo>
                      <a:pt x="620" y="835"/>
                      <a:pt x="620" y="835"/>
                      <a:pt x="620" y="804"/>
                    </a:cubicBezTo>
                    <a:lnTo>
                      <a:pt x="620" y="804"/>
                    </a:lnTo>
                    <a:lnTo>
                      <a:pt x="620" y="773"/>
                    </a:lnTo>
                    <a:lnTo>
                      <a:pt x="620" y="773"/>
                    </a:lnTo>
                    <a:lnTo>
                      <a:pt x="620" y="743"/>
                    </a:lnTo>
                    <a:lnTo>
                      <a:pt x="620" y="743"/>
                    </a:lnTo>
                    <a:cubicBezTo>
                      <a:pt x="620" y="743"/>
                      <a:pt x="620" y="711"/>
                      <a:pt x="651" y="711"/>
                    </a:cubicBezTo>
                    <a:lnTo>
                      <a:pt x="651" y="711"/>
                    </a:lnTo>
                    <a:lnTo>
                      <a:pt x="651" y="711"/>
                    </a:lnTo>
                    <a:cubicBezTo>
                      <a:pt x="651" y="680"/>
                      <a:pt x="651" y="680"/>
                      <a:pt x="651" y="649"/>
                    </a:cubicBezTo>
                    <a:lnTo>
                      <a:pt x="651" y="649"/>
                    </a:lnTo>
                    <a:lnTo>
                      <a:pt x="682" y="619"/>
                    </a:lnTo>
                    <a:cubicBezTo>
                      <a:pt x="682" y="619"/>
                      <a:pt x="682" y="619"/>
                      <a:pt x="713" y="587"/>
                    </a:cubicBezTo>
                    <a:lnTo>
                      <a:pt x="713" y="587"/>
                    </a:lnTo>
                    <a:lnTo>
                      <a:pt x="713" y="587"/>
                    </a:lnTo>
                    <a:lnTo>
                      <a:pt x="713" y="556"/>
                    </a:lnTo>
                    <a:cubicBezTo>
                      <a:pt x="713" y="556"/>
                      <a:pt x="744" y="556"/>
                      <a:pt x="744" y="525"/>
                    </a:cubicBezTo>
                    <a:cubicBezTo>
                      <a:pt x="744" y="525"/>
                      <a:pt x="744" y="525"/>
                      <a:pt x="744" y="495"/>
                    </a:cubicBezTo>
                    <a:lnTo>
                      <a:pt x="744" y="463"/>
                    </a:lnTo>
                    <a:cubicBezTo>
                      <a:pt x="744" y="433"/>
                      <a:pt x="744" y="433"/>
                      <a:pt x="744" y="402"/>
                    </a:cubicBezTo>
                    <a:lnTo>
                      <a:pt x="744" y="402"/>
                    </a:lnTo>
                    <a:lnTo>
                      <a:pt x="744" y="402"/>
                    </a:lnTo>
                    <a:cubicBezTo>
                      <a:pt x="775" y="402"/>
                      <a:pt x="775" y="402"/>
                      <a:pt x="775" y="372"/>
                    </a:cubicBezTo>
                    <a:lnTo>
                      <a:pt x="775" y="372"/>
                    </a:lnTo>
                    <a:lnTo>
                      <a:pt x="775" y="372"/>
                    </a:lnTo>
                    <a:cubicBezTo>
                      <a:pt x="775" y="372"/>
                      <a:pt x="775" y="372"/>
                      <a:pt x="775" y="340"/>
                    </a:cubicBezTo>
                    <a:lnTo>
                      <a:pt x="775" y="340"/>
                    </a:lnTo>
                    <a:cubicBezTo>
                      <a:pt x="775" y="309"/>
                      <a:pt x="775" y="309"/>
                      <a:pt x="806" y="309"/>
                    </a:cubicBezTo>
                    <a:cubicBezTo>
                      <a:pt x="806" y="278"/>
                      <a:pt x="837" y="278"/>
                      <a:pt x="837" y="278"/>
                    </a:cubicBezTo>
                    <a:lnTo>
                      <a:pt x="837" y="278"/>
                    </a:lnTo>
                    <a:lnTo>
                      <a:pt x="837" y="278"/>
                    </a:lnTo>
                    <a:lnTo>
                      <a:pt x="806" y="248"/>
                    </a:lnTo>
                    <a:cubicBezTo>
                      <a:pt x="806" y="216"/>
                      <a:pt x="775" y="154"/>
                      <a:pt x="775" y="124"/>
                    </a:cubicBezTo>
                    <a:lnTo>
                      <a:pt x="775" y="92"/>
                    </a:lnTo>
                    <a:lnTo>
                      <a:pt x="775" y="92"/>
                    </a:lnTo>
                    <a:cubicBezTo>
                      <a:pt x="775" y="92"/>
                      <a:pt x="775" y="92"/>
                      <a:pt x="775" y="61"/>
                    </a:cubicBezTo>
                    <a:lnTo>
                      <a:pt x="775" y="61"/>
                    </a:lnTo>
                    <a:cubicBezTo>
                      <a:pt x="775" y="30"/>
                      <a:pt x="775" y="30"/>
                      <a:pt x="775" y="30"/>
                    </a:cubicBezTo>
                    <a:lnTo>
                      <a:pt x="775" y="30"/>
                    </a:lnTo>
                    <a:lnTo>
                      <a:pt x="744" y="30"/>
                    </a:lnTo>
                    <a:lnTo>
                      <a:pt x="744" y="30"/>
                    </a:lnTo>
                    <a:cubicBezTo>
                      <a:pt x="744" y="0"/>
                      <a:pt x="713" y="0"/>
                      <a:pt x="713" y="0"/>
                    </a:cubicBezTo>
                    <a:cubicBezTo>
                      <a:pt x="713" y="0"/>
                      <a:pt x="713" y="0"/>
                      <a:pt x="682" y="0"/>
                    </a:cubicBezTo>
                    <a:lnTo>
                      <a:pt x="682" y="0"/>
                    </a:lnTo>
                    <a:lnTo>
                      <a:pt x="682" y="0"/>
                    </a:lnTo>
                    <a:lnTo>
                      <a:pt x="682" y="0"/>
                    </a:lnTo>
                    <a:cubicBezTo>
                      <a:pt x="682" y="0"/>
                      <a:pt x="682" y="30"/>
                      <a:pt x="651" y="30"/>
                    </a:cubicBezTo>
                    <a:lnTo>
                      <a:pt x="651" y="30"/>
                    </a:lnTo>
                    <a:lnTo>
                      <a:pt x="651" y="30"/>
                    </a:lnTo>
                    <a:lnTo>
                      <a:pt x="651" y="30"/>
                    </a:lnTo>
                    <a:lnTo>
                      <a:pt x="651" y="61"/>
                    </a:lnTo>
                    <a:cubicBezTo>
                      <a:pt x="620" y="61"/>
                      <a:pt x="620" y="61"/>
                      <a:pt x="620" y="61"/>
                    </a:cubicBezTo>
                    <a:lnTo>
                      <a:pt x="620" y="61"/>
                    </a:lnTo>
                    <a:lnTo>
                      <a:pt x="620" y="61"/>
                    </a:lnTo>
                    <a:lnTo>
                      <a:pt x="620" y="61"/>
                    </a:lnTo>
                    <a:cubicBezTo>
                      <a:pt x="589" y="61"/>
                      <a:pt x="589" y="61"/>
                      <a:pt x="589" y="61"/>
                    </a:cubicBezTo>
                    <a:lnTo>
                      <a:pt x="589" y="61"/>
                    </a:lnTo>
                    <a:lnTo>
                      <a:pt x="589" y="61"/>
                    </a:lnTo>
                    <a:cubicBezTo>
                      <a:pt x="496" y="61"/>
                      <a:pt x="496" y="61"/>
                      <a:pt x="496" y="61"/>
                    </a:cubicBezTo>
                    <a:lnTo>
                      <a:pt x="496" y="61"/>
                    </a:lnTo>
                    <a:cubicBezTo>
                      <a:pt x="155" y="61"/>
                      <a:pt x="155" y="61"/>
                      <a:pt x="155" y="61"/>
                    </a:cubicBezTo>
                    <a:cubicBezTo>
                      <a:pt x="155" y="61"/>
                      <a:pt x="155" y="92"/>
                      <a:pt x="155" y="124"/>
                    </a:cubicBezTo>
                    <a:cubicBezTo>
                      <a:pt x="155" y="185"/>
                      <a:pt x="155" y="185"/>
                      <a:pt x="155" y="185"/>
                    </a:cubicBezTo>
                    <a:cubicBezTo>
                      <a:pt x="92" y="185"/>
                      <a:pt x="92" y="185"/>
                      <a:pt x="92" y="185"/>
                    </a:cubicBezTo>
                    <a:cubicBezTo>
                      <a:pt x="92" y="433"/>
                      <a:pt x="92" y="433"/>
                      <a:pt x="92" y="433"/>
                    </a:cubicBezTo>
                    <a:cubicBezTo>
                      <a:pt x="31" y="433"/>
                      <a:pt x="31" y="433"/>
                      <a:pt x="31" y="433"/>
                    </a:cubicBezTo>
                    <a:cubicBezTo>
                      <a:pt x="31" y="463"/>
                      <a:pt x="31" y="463"/>
                      <a:pt x="31" y="463"/>
                    </a:cubicBezTo>
                    <a:cubicBezTo>
                      <a:pt x="31" y="463"/>
                      <a:pt x="31" y="463"/>
                      <a:pt x="31" y="495"/>
                    </a:cubicBezTo>
                    <a:cubicBezTo>
                      <a:pt x="31" y="495"/>
                      <a:pt x="31" y="495"/>
                      <a:pt x="0" y="525"/>
                    </a:cubicBezTo>
                    <a:lnTo>
                      <a:pt x="0" y="525"/>
                    </a:lnTo>
                    <a:lnTo>
                      <a:pt x="0" y="525"/>
                    </a:lnTo>
                    <a:lnTo>
                      <a:pt x="0" y="525"/>
                    </a:lnTo>
                    <a:lnTo>
                      <a:pt x="0" y="556"/>
                    </a:lnTo>
                    <a:lnTo>
                      <a:pt x="0" y="556"/>
                    </a:lnTo>
                    <a:lnTo>
                      <a:pt x="0" y="556"/>
                    </a:lnTo>
                    <a:lnTo>
                      <a:pt x="0" y="556"/>
                    </a:lnTo>
                    <a:cubicBezTo>
                      <a:pt x="0" y="587"/>
                      <a:pt x="0" y="587"/>
                      <a:pt x="0" y="587"/>
                    </a:cubicBezTo>
                    <a:lnTo>
                      <a:pt x="0" y="619"/>
                    </a:lnTo>
                    <a:lnTo>
                      <a:pt x="0" y="619"/>
                    </a:lnTo>
                    <a:cubicBezTo>
                      <a:pt x="0" y="619"/>
                      <a:pt x="31" y="619"/>
                      <a:pt x="31" y="649"/>
                    </a:cubicBezTo>
                    <a:lnTo>
                      <a:pt x="31" y="649"/>
                    </a:lnTo>
                    <a:lnTo>
                      <a:pt x="31" y="649"/>
                    </a:lnTo>
                    <a:lnTo>
                      <a:pt x="31" y="649"/>
                    </a:lnTo>
                    <a:lnTo>
                      <a:pt x="31" y="649"/>
                    </a:lnTo>
                    <a:lnTo>
                      <a:pt x="31" y="680"/>
                    </a:lnTo>
                    <a:lnTo>
                      <a:pt x="31" y="680"/>
                    </a:lnTo>
                    <a:lnTo>
                      <a:pt x="31" y="680"/>
                    </a:lnTo>
                    <a:lnTo>
                      <a:pt x="31" y="711"/>
                    </a:lnTo>
                    <a:lnTo>
                      <a:pt x="31" y="711"/>
                    </a:lnTo>
                    <a:cubicBezTo>
                      <a:pt x="31" y="711"/>
                      <a:pt x="62" y="711"/>
                      <a:pt x="62" y="743"/>
                    </a:cubicBezTo>
                    <a:lnTo>
                      <a:pt x="62" y="743"/>
                    </a:lnTo>
                    <a:lnTo>
                      <a:pt x="62" y="743"/>
                    </a:lnTo>
                    <a:cubicBezTo>
                      <a:pt x="62" y="773"/>
                      <a:pt x="92" y="773"/>
                      <a:pt x="92" y="804"/>
                    </a:cubicBezTo>
                    <a:lnTo>
                      <a:pt x="92" y="804"/>
                    </a:lnTo>
                    <a:cubicBezTo>
                      <a:pt x="62" y="804"/>
                      <a:pt x="62" y="835"/>
                      <a:pt x="62" y="835"/>
                    </a:cubicBezTo>
                    <a:lnTo>
                      <a:pt x="62" y="835"/>
                    </a:lnTo>
                    <a:cubicBezTo>
                      <a:pt x="92" y="835"/>
                      <a:pt x="92" y="835"/>
                      <a:pt x="92" y="835"/>
                    </a:cubicBezTo>
                    <a:lnTo>
                      <a:pt x="92" y="835"/>
                    </a:lnTo>
                    <a:lnTo>
                      <a:pt x="92" y="867"/>
                    </a:lnTo>
                    <a:cubicBezTo>
                      <a:pt x="124" y="867"/>
                      <a:pt x="124" y="867"/>
                      <a:pt x="124" y="867"/>
                    </a:cubicBezTo>
                    <a:lnTo>
                      <a:pt x="124" y="897"/>
                    </a:lnTo>
                    <a:lnTo>
                      <a:pt x="124" y="897"/>
                    </a:lnTo>
                    <a:cubicBezTo>
                      <a:pt x="124" y="897"/>
                      <a:pt x="124" y="897"/>
                      <a:pt x="155" y="897"/>
                    </a:cubicBezTo>
                    <a:lnTo>
                      <a:pt x="155" y="897"/>
                    </a:lnTo>
                    <a:cubicBezTo>
                      <a:pt x="155" y="897"/>
                      <a:pt x="155" y="897"/>
                      <a:pt x="155" y="928"/>
                    </a:cubicBezTo>
                    <a:lnTo>
                      <a:pt x="186" y="928"/>
                    </a:lnTo>
                    <a:lnTo>
                      <a:pt x="186" y="928"/>
                    </a:lnTo>
                    <a:lnTo>
                      <a:pt x="186" y="928"/>
                    </a:lnTo>
                    <a:lnTo>
                      <a:pt x="186" y="928"/>
                    </a:lnTo>
                    <a:lnTo>
                      <a:pt x="186" y="928"/>
                    </a:lnTo>
                    <a:cubicBezTo>
                      <a:pt x="217" y="959"/>
                      <a:pt x="217" y="959"/>
                      <a:pt x="217" y="959"/>
                    </a:cubicBezTo>
                    <a:cubicBezTo>
                      <a:pt x="217" y="991"/>
                      <a:pt x="248" y="991"/>
                      <a:pt x="248" y="1021"/>
                    </a:cubicBezTo>
                    <a:lnTo>
                      <a:pt x="248" y="1021"/>
                    </a:lnTo>
                    <a:lnTo>
                      <a:pt x="248" y="1021"/>
                    </a:lnTo>
                    <a:lnTo>
                      <a:pt x="248" y="1021"/>
                    </a:lnTo>
                    <a:lnTo>
                      <a:pt x="248" y="1021"/>
                    </a:lnTo>
                    <a:cubicBezTo>
                      <a:pt x="279" y="1021"/>
                      <a:pt x="279" y="1021"/>
                      <a:pt x="279" y="1021"/>
                    </a:cubicBezTo>
                    <a:cubicBezTo>
                      <a:pt x="279" y="1052"/>
                      <a:pt x="279" y="1052"/>
                      <a:pt x="279" y="1052"/>
                    </a:cubicBezTo>
                    <a:lnTo>
                      <a:pt x="279" y="1052"/>
                    </a:lnTo>
                    <a:cubicBezTo>
                      <a:pt x="279" y="1083"/>
                      <a:pt x="279" y="1083"/>
                      <a:pt x="279" y="1083"/>
                    </a:cubicBezTo>
                    <a:lnTo>
                      <a:pt x="279" y="1083"/>
                    </a:lnTo>
                    <a:lnTo>
                      <a:pt x="279" y="1083"/>
                    </a:lnTo>
                    <a:lnTo>
                      <a:pt x="279" y="1083"/>
                    </a:lnTo>
                    <a:lnTo>
                      <a:pt x="279" y="1083"/>
                    </a:lnTo>
                    <a:cubicBezTo>
                      <a:pt x="279" y="1083"/>
                      <a:pt x="279" y="1083"/>
                      <a:pt x="279" y="1114"/>
                    </a:cubicBezTo>
                    <a:cubicBezTo>
                      <a:pt x="310" y="1114"/>
                      <a:pt x="310" y="1114"/>
                      <a:pt x="310" y="1114"/>
                    </a:cubicBezTo>
                    <a:cubicBezTo>
                      <a:pt x="341" y="1114"/>
                      <a:pt x="341" y="1114"/>
                      <a:pt x="341" y="1114"/>
                    </a:cubicBezTo>
                    <a:cubicBezTo>
                      <a:pt x="372" y="1114"/>
                      <a:pt x="372" y="1114"/>
                      <a:pt x="372" y="1114"/>
                    </a:cubicBezTo>
                    <a:cubicBezTo>
                      <a:pt x="403" y="1083"/>
                      <a:pt x="403" y="1083"/>
                      <a:pt x="403" y="1083"/>
                    </a:cubicBezTo>
                    <a:cubicBezTo>
                      <a:pt x="403" y="1114"/>
                      <a:pt x="403" y="1114"/>
                      <a:pt x="403" y="1114"/>
                    </a:cubicBezTo>
                    <a:lnTo>
                      <a:pt x="434" y="1145"/>
                    </a:lnTo>
                    <a:cubicBezTo>
                      <a:pt x="434" y="1145"/>
                      <a:pt x="434" y="1145"/>
                      <a:pt x="465" y="1176"/>
                    </a:cubicBezTo>
                    <a:cubicBezTo>
                      <a:pt x="465" y="1176"/>
                      <a:pt x="465" y="1176"/>
                      <a:pt x="465" y="1145"/>
                    </a:cubicBezTo>
                    <a:lnTo>
                      <a:pt x="465" y="1145"/>
                    </a:lnTo>
                    <a:lnTo>
                      <a:pt x="465" y="1145"/>
                    </a:lnTo>
                    <a:lnTo>
                      <a:pt x="465" y="1145"/>
                    </a:lnTo>
                    <a:cubicBezTo>
                      <a:pt x="496" y="1145"/>
                      <a:pt x="496" y="1145"/>
                      <a:pt x="496" y="1145"/>
                    </a:cubicBezTo>
                    <a:lnTo>
                      <a:pt x="527" y="1145"/>
                    </a:lnTo>
                    <a:lnTo>
                      <a:pt x="558" y="1145"/>
                    </a:lnTo>
                    <a:lnTo>
                      <a:pt x="558" y="1145"/>
                    </a:lnTo>
                    <a:cubicBezTo>
                      <a:pt x="589" y="1145"/>
                      <a:pt x="589" y="1145"/>
                      <a:pt x="589" y="1145"/>
                    </a:cubicBezTo>
                    <a:lnTo>
                      <a:pt x="589" y="1145"/>
                    </a:lnTo>
                    <a:lnTo>
                      <a:pt x="589" y="1145"/>
                    </a:lnTo>
                    <a:lnTo>
                      <a:pt x="589" y="1145"/>
                    </a:lnTo>
                    <a:cubicBezTo>
                      <a:pt x="620" y="1145"/>
                      <a:pt x="620" y="1145"/>
                      <a:pt x="620" y="1145"/>
                    </a:cubicBezTo>
                    <a:lnTo>
                      <a:pt x="620" y="1145"/>
                    </a:lnTo>
                    <a:cubicBezTo>
                      <a:pt x="620" y="1114"/>
                      <a:pt x="620" y="1114"/>
                      <a:pt x="620" y="1114"/>
                    </a:cubicBezTo>
                    <a:lnTo>
                      <a:pt x="620" y="1114"/>
                    </a:lnTo>
                    <a:cubicBezTo>
                      <a:pt x="620" y="1114"/>
                      <a:pt x="620" y="1114"/>
                      <a:pt x="651" y="108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0" name="Freeform 32"/>
              <p:cNvSpPr>
                <a:spLocks noChangeArrowheads="1"/>
              </p:cNvSpPr>
              <p:nvPr/>
            </p:nvSpPr>
            <p:spPr bwMode="auto">
              <a:xfrm>
                <a:off x="3824288" y="1801813"/>
                <a:ext cx="57150" cy="123825"/>
              </a:xfrm>
              <a:custGeom>
                <a:avLst/>
                <a:gdLst>
                  <a:gd name="T0" fmla="*/ 32 w 157"/>
                  <a:gd name="T1" fmla="*/ 248 h 343"/>
                  <a:gd name="T2" fmla="*/ 32 w 157"/>
                  <a:gd name="T3" fmla="*/ 248 h 343"/>
                  <a:gd name="T4" fmla="*/ 32 w 157"/>
                  <a:gd name="T5" fmla="*/ 248 h 343"/>
                  <a:gd name="T6" fmla="*/ 32 w 157"/>
                  <a:gd name="T7" fmla="*/ 248 h 343"/>
                  <a:gd name="T8" fmla="*/ 32 w 157"/>
                  <a:gd name="T9" fmla="*/ 279 h 343"/>
                  <a:gd name="T10" fmla="*/ 62 w 157"/>
                  <a:gd name="T11" fmla="*/ 279 h 343"/>
                  <a:gd name="T12" fmla="*/ 93 w 157"/>
                  <a:gd name="T13" fmla="*/ 342 h 343"/>
                  <a:gd name="T14" fmla="*/ 93 w 157"/>
                  <a:gd name="T15" fmla="*/ 311 h 343"/>
                  <a:gd name="T16" fmla="*/ 156 w 157"/>
                  <a:gd name="T17" fmla="*/ 279 h 343"/>
                  <a:gd name="T18" fmla="*/ 156 w 157"/>
                  <a:gd name="T19" fmla="*/ 279 h 343"/>
                  <a:gd name="T20" fmla="*/ 156 w 157"/>
                  <a:gd name="T21" fmla="*/ 248 h 343"/>
                  <a:gd name="T22" fmla="*/ 156 w 157"/>
                  <a:gd name="T23" fmla="*/ 218 h 343"/>
                  <a:gd name="T24" fmla="*/ 124 w 157"/>
                  <a:gd name="T25" fmla="*/ 218 h 343"/>
                  <a:gd name="T26" fmla="*/ 124 w 157"/>
                  <a:gd name="T27" fmla="*/ 218 h 343"/>
                  <a:gd name="T28" fmla="*/ 93 w 157"/>
                  <a:gd name="T29" fmla="*/ 187 h 343"/>
                  <a:gd name="T30" fmla="*/ 124 w 157"/>
                  <a:gd name="T31" fmla="*/ 94 h 343"/>
                  <a:gd name="T32" fmla="*/ 156 w 157"/>
                  <a:gd name="T33" fmla="*/ 94 h 343"/>
                  <a:gd name="T34" fmla="*/ 156 w 157"/>
                  <a:gd name="T35" fmla="*/ 94 h 343"/>
                  <a:gd name="T36" fmla="*/ 156 w 157"/>
                  <a:gd name="T37" fmla="*/ 94 h 343"/>
                  <a:gd name="T38" fmla="*/ 124 w 157"/>
                  <a:gd name="T39" fmla="*/ 63 h 343"/>
                  <a:gd name="T40" fmla="*/ 124 w 157"/>
                  <a:gd name="T41" fmla="*/ 63 h 343"/>
                  <a:gd name="T42" fmla="*/ 124 w 157"/>
                  <a:gd name="T43" fmla="*/ 63 h 343"/>
                  <a:gd name="T44" fmla="*/ 124 w 157"/>
                  <a:gd name="T45" fmla="*/ 31 h 343"/>
                  <a:gd name="T46" fmla="*/ 93 w 157"/>
                  <a:gd name="T47" fmla="*/ 0 h 343"/>
                  <a:gd name="T48" fmla="*/ 62 w 157"/>
                  <a:gd name="T49" fmla="*/ 0 h 343"/>
                  <a:gd name="T50" fmla="*/ 32 w 157"/>
                  <a:gd name="T51" fmla="*/ 0 h 343"/>
                  <a:gd name="T52" fmla="*/ 32 w 157"/>
                  <a:gd name="T53" fmla="*/ 31 h 343"/>
                  <a:gd name="T54" fmla="*/ 32 w 157"/>
                  <a:gd name="T55" fmla="*/ 31 h 343"/>
                  <a:gd name="T56" fmla="*/ 32 w 157"/>
                  <a:gd name="T57" fmla="*/ 31 h 343"/>
                  <a:gd name="T58" fmla="*/ 32 w 157"/>
                  <a:gd name="T59" fmla="*/ 63 h 343"/>
                  <a:gd name="T60" fmla="*/ 32 w 157"/>
                  <a:gd name="T61" fmla="*/ 94 h 343"/>
                  <a:gd name="T62" fmla="*/ 32 w 157"/>
                  <a:gd name="T63" fmla="*/ 94 h 343"/>
                  <a:gd name="T64" fmla="*/ 32 w 157"/>
                  <a:gd name="T65" fmla="*/ 94 h 343"/>
                  <a:gd name="T66" fmla="*/ 32 w 157"/>
                  <a:gd name="T67" fmla="*/ 94 h 343"/>
                  <a:gd name="T68" fmla="*/ 32 w 157"/>
                  <a:gd name="T69" fmla="*/ 94 h 343"/>
                  <a:gd name="T70" fmla="*/ 32 w 157"/>
                  <a:gd name="T71" fmla="*/ 94 h 343"/>
                  <a:gd name="T72" fmla="*/ 32 w 157"/>
                  <a:gd name="T73" fmla="*/ 94 h 343"/>
                  <a:gd name="T74" fmla="*/ 0 w 157"/>
                  <a:gd name="T75" fmla="*/ 187 h 343"/>
                  <a:gd name="T76" fmla="*/ 0 w 157"/>
                  <a:gd name="T77" fmla="*/ 187 h 343"/>
                  <a:gd name="T78" fmla="*/ 0 w 157"/>
                  <a:gd name="T79" fmla="*/ 187 h 343"/>
                  <a:gd name="T80" fmla="*/ 0 w 157"/>
                  <a:gd name="T81" fmla="*/ 218 h 343"/>
                  <a:gd name="T82" fmla="*/ 0 w 157"/>
                  <a:gd name="T83" fmla="*/ 218 h 343"/>
                  <a:gd name="T84" fmla="*/ 0 w 157"/>
                  <a:gd name="T85" fmla="*/ 218 h 343"/>
                  <a:gd name="T86" fmla="*/ 32 w 157"/>
                  <a:gd name="T87" fmla="*/ 248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7" h="343">
                    <a:moveTo>
                      <a:pt x="32" y="248"/>
                    </a:moveTo>
                    <a:lnTo>
                      <a:pt x="32" y="248"/>
                    </a:lnTo>
                    <a:lnTo>
                      <a:pt x="32" y="248"/>
                    </a:lnTo>
                    <a:lnTo>
                      <a:pt x="32" y="248"/>
                    </a:lnTo>
                    <a:cubicBezTo>
                      <a:pt x="32" y="279"/>
                      <a:pt x="32" y="279"/>
                      <a:pt x="32" y="279"/>
                    </a:cubicBezTo>
                    <a:cubicBezTo>
                      <a:pt x="62" y="279"/>
                      <a:pt x="62" y="279"/>
                      <a:pt x="62" y="279"/>
                    </a:cubicBezTo>
                    <a:cubicBezTo>
                      <a:pt x="93" y="311"/>
                      <a:pt x="93" y="311"/>
                      <a:pt x="93" y="342"/>
                    </a:cubicBezTo>
                    <a:cubicBezTo>
                      <a:pt x="93" y="311"/>
                      <a:pt x="93" y="311"/>
                      <a:pt x="93" y="311"/>
                    </a:cubicBezTo>
                    <a:cubicBezTo>
                      <a:pt x="124" y="311"/>
                      <a:pt x="156" y="279"/>
                      <a:pt x="156" y="279"/>
                    </a:cubicBezTo>
                    <a:lnTo>
                      <a:pt x="156" y="279"/>
                    </a:lnTo>
                    <a:cubicBezTo>
                      <a:pt x="156" y="248"/>
                      <a:pt x="156" y="248"/>
                      <a:pt x="156" y="248"/>
                    </a:cubicBezTo>
                    <a:lnTo>
                      <a:pt x="156" y="218"/>
                    </a:lnTo>
                    <a:lnTo>
                      <a:pt x="124" y="218"/>
                    </a:lnTo>
                    <a:lnTo>
                      <a:pt x="124" y="218"/>
                    </a:lnTo>
                    <a:cubicBezTo>
                      <a:pt x="124" y="218"/>
                      <a:pt x="93" y="218"/>
                      <a:pt x="93" y="187"/>
                    </a:cubicBezTo>
                    <a:cubicBezTo>
                      <a:pt x="93" y="155"/>
                      <a:pt x="93" y="124"/>
                      <a:pt x="124" y="94"/>
                    </a:cubicBezTo>
                    <a:cubicBezTo>
                      <a:pt x="124" y="94"/>
                      <a:pt x="124" y="94"/>
                      <a:pt x="156" y="94"/>
                    </a:cubicBezTo>
                    <a:lnTo>
                      <a:pt x="156" y="94"/>
                    </a:lnTo>
                    <a:lnTo>
                      <a:pt x="156" y="94"/>
                    </a:lnTo>
                    <a:cubicBezTo>
                      <a:pt x="124" y="94"/>
                      <a:pt x="124" y="63"/>
                      <a:pt x="124" y="63"/>
                    </a:cubicBezTo>
                    <a:lnTo>
                      <a:pt x="124" y="63"/>
                    </a:lnTo>
                    <a:lnTo>
                      <a:pt x="124" y="63"/>
                    </a:lnTo>
                    <a:cubicBezTo>
                      <a:pt x="124" y="31"/>
                      <a:pt x="124" y="31"/>
                      <a:pt x="124" y="31"/>
                    </a:cubicBezTo>
                    <a:cubicBezTo>
                      <a:pt x="124" y="0"/>
                      <a:pt x="93" y="0"/>
                      <a:pt x="93" y="0"/>
                    </a:cubicBezTo>
                    <a:lnTo>
                      <a:pt x="62" y="0"/>
                    </a:lnTo>
                    <a:lnTo>
                      <a:pt x="32" y="0"/>
                    </a:lnTo>
                    <a:lnTo>
                      <a:pt x="32" y="31"/>
                    </a:lnTo>
                    <a:lnTo>
                      <a:pt x="32" y="31"/>
                    </a:lnTo>
                    <a:lnTo>
                      <a:pt x="32" y="31"/>
                    </a:lnTo>
                    <a:lnTo>
                      <a:pt x="32" y="63"/>
                    </a:lnTo>
                    <a:cubicBezTo>
                      <a:pt x="32" y="63"/>
                      <a:pt x="32" y="63"/>
                      <a:pt x="32" y="94"/>
                    </a:cubicBezTo>
                    <a:lnTo>
                      <a:pt x="32" y="94"/>
                    </a:lnTo>
                    <a:lnTo>
                      <a:pt x="32" y="94"/>
                    </a:lnTo>
                    <a:lnTo>
                      <a:pt x="32" y="94"/>
                    </a:lnTo>
                    <a:lnTo>
                      <a:pt x="32" y="94"/>
                    </a:lnTo>
                    <a:lnTo>
                      <a:pt x="32" y="94"/>
                    </a:lnTo>
                    <a:lnTo>
                      <a:pt x="32" y="94"/>
                    </a:lnTo>
                    <a:cubicBezTo>
                      <a:pt x="32" y="124"/>
                      <a:pt x="0" y="155"/>
                      <a:pt x="0" y="187"/>
                    </a:cubicBezTo>
                    <a:lnTo>
                      <a:pt x="0" y="187"/>
                    </a:lnTo>
                    <a:lnTo>
                      <a:pt x="0" y="187"/>
                    </a:lnTo>
                    <a:cubicBezTo>
                      <a:pt x="0" y="187"/>
                      <a:pt x="0" y="187"/>
                      <a:pt x="0" y="218"/>
                    </a:cubicBezTo>
                    <a:lnTo>
                      <a:pt x="0" y="218"/>
                    </a:lnTo>
                    <a:lnTo>
                      <a:pt x="0" y="218"/>
                    </a:lnTo>
                    <a:cubicBezTo>
                      <a:pt x="0" y="218"/>
                      <a:pt x="32" y="218"/>
                      <a:pt x="32" y="24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1" name="Freeform 33"/>
              <p:cNvSpPr>
                <a:spLocks noChangeArrowheads="1"/>
              </p:cNvSpPr>
              <p:nvPr/>
            </p:nvSpPr>
            <p:spPr bwMode="auto">
              <a:xfrm>
                <a:off x="4806950" y="3119438"/>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2" name="Freeform 34"/>
              <p:cNvSpPr>
                <a:spLocks noChangeArrowheads="1"/>
              </p:cNvSpPr>
              <p:nvPr/>
            </p:nvSpPr>
            <p:spPr bwMode="auto">
              <a:xfrm>
                <a:off x="4806950" y="3119438"/>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3" name="Freeform 35"/>
              <p:cNvSpPr>
                <a:spLocks noChangeArrowheads="1"/>
              </p:cNvSpPr>
              <p:nvPr/>
            </p:nvSpPr>
            <p:spPr bwMode="auto">
              <a:xfrm>
                <a:off x="4706938" y="2092325"/>
                <a:ext cx="134937" cy="155575"/>
              </a:xfrm>
              <a:custGeom>
                <a:avLst/>
                <a:gdLst>
                  <a:gd name="T0" fmla="*/ 217 w 373"/>
                  <a:gd name="T1" fmla="*/ 0 h 434"/>
                  <a:gd name="T2" fmla="*/ 217 w 373"/>
                  <a:gd name="T3" fmla="*/ 0 h 434"/>
                  <a:gd name="T4" fmla="*/ 217 w 373"/>
                  <a:gd name="T5" fmla="*/ 30 h 434"/>
                  <a:gd name="T6" fmla="*/ 217 w 373"/>
                  <a:gd name="T7" fmla="*/ 30 h 434"/>
                  <a:gd name="T8" fmla="*/ 217 w 373"/>
                  <a:gd name="T9" fmla="*/ 30 h 434"/>
                  <a:gd name="T10" fmla="*/ 186 w 373"/>
                  <a:gd name="T11" fmla="*/ 30 h 434"/>
                  <a:gd name="T12" fmla="*/ 186 w 373"/>
                  <a:gd name="T13" fmla="*/ 61 h 434"/>
                  <a:gd name="T14" fmla="*/ 186 w 373"/>
                  <a:gd name="T15" fmla="*/ 92 h 434"/>
                  <a:gd name="T16" fmla="*/ 186 w 373"/>
                  <a:gd name="T17" fmla="*/ 92 h 434"/>
                  <a:gd name="T18" fmla="*/ 186 w 373"/>
                  <a:gd name="T19" fmla="*/ 92 h 434"/>
                  <a:gd name="T20" fmla="*/ 217 w 373"/>
                  <a:gd name="T21" fmla="*/ 92 h 434"/>
                  <a:gd name="T22" fmla="*/ 154 w 373"/>
                  <a:gd name="T23" fmla="*/ 278 h 434"/>
                  <a:gd name="T24" fmla="*/ 154 w 373"/>
                  <a:gd name="T25" fmla="*/ 309 h 434"/>
                  <a:gd name="T26" fmla="*/ 124 w 373"/>
                  <a:gd name="T27" fmla="*/ 309 h 434"/>
                  <a:gd name="T28" fmla="*/ 62 w 373"/>
                  <a:gd name="T29" fmla="*/ 309 h 434"/>
                  <a:gd name="T30" fmla="*/ 30 w 373"/>
                  <a:gd name="T31" fmla="*/ 340 h 434"/>
                  <a:gd name="T32" fmla="*/ 0 w 373"/>
                  <a:gd name="T33" fmla="*/ 372 h 434"/>
                  <a:gd name="T34" fmla="*/ 0 w 373"/>
                  <a:gd name="T35" fmla="*/ 372 h 434"/>
                  <a:gd name="T36" fmla="*/ 0 w 373"/>
                  <a:gd name="T37" fmla="*/ 372 h 434"/>
                  <a:gd name="T38" fmla="*/ 0 w 373"/>
                  <a:gd name="T39" fmla="*/ 372 h 434"/>
                  <a:gd name="T40" fmla="*/ 30 w 373"/>
                  <a:gd name="T41" fmla="*/ 433 h 434"/>
                  <a:gd name="T42" fmla="*/ 30 w 373"/>
                  <a:gd name="T43" fmla="*/ 433 h 434"/>
                  <a:gd name="T44" fmla="*/ 30 w 373"/>
                  <a:gd name="T45" fmla="*/ 433 h 434"/>
                  <a:gd name="T46" fmla="*/ 30 w 373"/>
                  <a:gd name="T47" fmla="*/ 433 h 434"/>
                  <a:gd name="T48" fmla="*/ 30 w 373"/>
                  <a:gd name="T49" fmla="*/ 433 h 434"/>
                  <a:gd name="T50" fmla="*/ 124 w 373"/>
                  <a:gd name="T51" fmla="*/ 433 h 434"/>
                  <a:gd name="T52" fmla="*/ 124 w 373"/>
                  <a:gd name="T53" fmla="*/ 433 h 434"/>
                  <a:gd name="T54" fmla="*/ 124 w 373"/>
                  <a:gd name="T55" fmla="*/ 433 h 434"/>
                  <a:gd name="T56" fmla="*/ 124 w 373"/>
                  <a:gd name="T57" fmla="*/ 433 h 434"/>
                  <a:gd name="T58" fmla="*/ 124 w 373"/>
                  <a:gd name="T59" fmla="*/ 433 h 434"/>
                  <a:gd name="T60" fmla="*/ 186 w 373"/>
                  <a:gd name="T61" fmla="*/ 372 h 434"/>
                  <a:gd name="T62" fmla="*/ 217 w 373"/>
                  <a:gd name="T63" fmla="*/ 372 h 434"/>
                  <a:gd name="T64" fmla="*/ 217 w 373"/>
                  <a:gd name="T65" fmla="*/ 372 h 434"/>
                  <a:gd name="T66" fmla="*/ 217 w 373"/>
                  <a:gd name="T67" fmla="*/ 372 h 434"/>
                  <a:gd name="T68" fmla="*/ 248 w 373"/>
                  <a:gd name="T69" fmla="*/ 309 h 434"/>
                  <a:gd name="T70" fmla="*/ 248 w 373"/>
                  <a:gd name="T71" fmla="*/ 309 h 434"/>
                  <a:gd name="T72" fmla="*/ 278 w 373"/>
                  <a:gd name="T73" fmla="*/ 309 h 434"/>
                  <a:gd name="T74" fmla="*/ 278 w 373"/>
                  <a:gd name="T75" fmla="*/ 309 h 434"/>
                  <a:gd name="T76" fmla="*/ 278 w 373"/>
                  <a:gd name="T77" fmla="*/ 248 h 434"/>
                  <a:gd name="T78" fmla="*/ 310 w 373"/>
                  <a:gd name="T79" fmla="*/ 216 h 434"/>
                  <a:gd name="T80" fmla="*/ 341 w 373"/>
                  <a:gd name="T81" fmla="*/ 216 h 434"/>
                  <a:gd name="T82" fmla="*/ 341 w 373"/>
                  <a:gd name="T83" fmla="*/ 185 h 434"/>
                  <a:gd name="T84" fmla="*/ 372 w 373"/>
                  <a:gd name="T85" fmla="*/ 124 h 434"/>
                  <a:gd name="T86" fmla="*/ 372 w 373"/>
                  <a:gd name="T87" fmla="*/ 124 h 434"/>
                  <a:gd name="T88" fmla="*/ 372 w 373"/>
                  <a:gd name="T89" fmla="*/ 92 h 434"/>
                  <a:gd name="T90" fmla="*/ 341 w 373"/>
                  <a:gd name="T91" fmla="*/ 61 h 434"/>
                  <a:gd name="T92" fmla="*/ 310 w 373"/>
                  <a:gd name="T93" fmla="*/ 61 h 434"/>
                  <a:gd name="T94" fmla="*/ 310 w 373"/>
                  <a:gd name="T95" fmla="*/ 61 h 434"/>
                  <a:gd name="T96" fmla="*/ 248 w 373"/>
                  <a:gd name="T97" fmla="*/ 30 h 434"/>
                  <a:gd name="T98" fmla="*/ 217 w 373"/>
                  <a:gd name="T99" fmla="*/ 30 h 434"/>
                  <a:gd name="T100" fmla="*/ 217 w 373"/>
                  <a:gd name="T10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3" h="434">
                    <a:moveTo>
                      <a:pt x="217" y="0"/>
                    </a:moveTo>
                    <a:lnTo>
                      <a:pt x="217" y="0"/>
                    </a:lnTo>
                    <a:cubicBezTo>
                      <a:pt x="217" y="0"/>
                      <a:pt x="217" y="0"/>
                      <a:pt x="217" y="30"/>
                    </a:cubicBezTo>
                    <a:lnTo>
                      <a:pt x="217" y="30"/>
                    </a:lnTo>
                    <a:lnTo>
                      <a:pt x="217" y="30"/>
                    </a:lnTo>
                    <a:cubicBezTo>
                      <a:pt x="186" y="30"/>
                      <a:pt x="186" y="30"/>
                      <a:pt x="186" y="30"/>
                    </a:cubicBezTo>
                    <a:lnTo>
                      <a:pt x="186" y="61"/>
                    </a:lnTo>
                    <a:cubicBezTo>
                      <a:pt x="186" y="61"/>
                      <a:pt x="186" y="61"/>
                      <a:pt x="186" y="92"/>
                    </a:cubicBezTo>
                    <a:lnTo>
                      <a:pt x="186" y="92"/>
                    </a:lnTo>
                    <a:lnTo>
                      <a:pt x="186" y="92"/>
                    </a:lnTo>
                    <a:cubicBezTo>
                      <a:pt x="217" y="92"/>
                      <a:pt x="217" y="92"/>
                      <a:pt x="217" y="92"/>
                    </a:cubicBezTo>
                    <a:cubicBezTo>
                      <a:pt x="154" y="278"/>
                      <a:pt x="154" y="278"/>
                      <a:pt x="154" y="278"/>
                    </a:cubicBezTo>
                    <a:cubicBezTo>
                      <a:pt x="154" y="309"/>
                      <a:pt x="154" y="309"/>
                      <a:pt x="154" y="309"/>
                    </a:cubicBezTo>
                    <a:lnTo>
                      <a:pt x="124" y="309"/>
                    </a:lnTo>
                    <a:cubicBezTo>
                      <a:pt x="93" y="309"/>
                      <a:pt x="93" y="309"/>
                      <a:pt x="62" y="309"/>
                    </a:cubicBezTo>
                    <a:cubicBezTo>
                      <a:pt x="62" y="309"/>
                      <a:pt x="62" y="340"/>
                      <a:pt x="30" y="340"/>
                    </a:cubicBezTo>
                    <a:cubicBezTo>
                      <a:pt x="0" y="340"/>
                      <a:pt x="0" y="340"/>
                      <a:pt x="0" y="372"/>
                    </a:cubicBezTo>
                    <a:lnTo>
                      <a:pt x="0" y="372"/>
                    </a:lnTo>
                    <a:lnTo>
                      <a:pt x="0" y="372"/>
                    </a:lnTo>
                    <a:lnTo>
                      <a:pt x="0" y="372"/>
                    </a:lnTo>
                    <a:cubicBezTo>
                      <a:pt x="30" y="402"/>
                      <a:pt x="30" y="402"/>
                      <a:pt x="30" y="433"/>
                    </a:cubicBezTo>
                    <a:lnTo>
                      <a:pt x="30" y="433"/>
                    </a:lnTo>
                    <a:lnTo>
                      <a:pt x="30" y="433"/>
                    </a:lnTo>
                    <a:lnTo>
                      <a:pt x="30" y="433"/>
                    </a:lnTo>
                    <a:lnTo>
                      <a:pt x="30" y="433"/>
                    </a:lnTo>
                    <a:cubicBezTo>
                      <a:pt x="62" y="433"/>
                      <a:pt x="93" y="433"/>
                      <a:pt x="124" y="433"/>
                    </a:cubicBezTo>
                    <a:lnTo>
                      <a:pt x="124" y="433"/>
                    </a:lnTo>
                    <a:lnTo>
                      <a:pt x="124" y="433"/>
                    </a:lnTo>
                    <a:lnTo>
                      <a:pt x="124" y="433"/>
                    </a:lnTo>
                    <a:lnTo>
                      <a:pt x="124" y="433"/>
                    </a:lnTo>
                    <a:cubicBezTo>
                      <a:pt x="154" y="372"/>
                      <a:pt x="186" y="372"/>
                      <a:pt x="186" y="372"/>
                    </a:cubicBezTo>
                    <a:lnTo>
                      <a:pt x="217" y="372"/>
                    </a:lnTo>
                    <a:lnTo>
                      <a:pt x="217" y="372"/>
                    </a:lnTo>
                    <a:lnTo>
                      <a:pt x="217" y="372"/>
                    </a:lnTo>
                    <a:cubicBezTo>
                      <a:pt x="217" y="340"/>
                      <a:pt x="217" y="340"/>
                      <a:pt x="248" y="309"/>
                    </a:cubicBezTo>
                    <a:lnTo>
                      <a:pt x="248" y="309"/>
                    </a:lnTo>
                    <a:cubicBezTo>
                      <a:pt x="278" y="309"/>
                      <a:pt x="278" y="309"/>
                      <a:pt x="278" y="309"/>
                    </a:cubicBezTo>
                    <a:lnTo>
                      <a:pt x="278" y="309"/>
                    </a:lnTo>
                    <a:cubicBezTo>
                      <a:pt x="278" y="309"/>
                      <a:pt x="278" y="278"/>
                      <a:pt x="278" y="248"/>
                    </a:cubicBezTo>
                    <a:cubicBezTo>
                      <a:pt x="310" y="248"/>
                      <a:pt x="310" y="216"/>
                      <a:pt x="310" y="216"/>
                    </a:cubicBezTo>
                    <a:cubicBezTo>
                      <a:pt x="310" y="216"/>
                      <a:pt x="310" y="216"/>
                      <a:pt x="341" y="216"/>
                    </a:cubicBezTo>
                    <a:cubicBezTo>
                      <a:pt x="341" y="185"/>
                      <a:pt x="341" y="185"/>
                      <a:pt x="341" y="185"/>
                    </a:cubicBezTo>
                    <a:cubicBezTo>
                      <a:pt x="372" y="154"/>
                      <a:pt x="372" y="124"/>
                      <a:pt x="372" y="124"/>
                    </a:cubicBezTo>
                    <a:lnTo>
                      <a:pt x="372" y="124"/>
                    </a:lnTo>
                    <a:cubicBezTo>
                      <a:pt x="372" y="92"/>
                      <a:pt x="372" y="92"/>
                      <a:pt x="372" y="92"/>
                    </a:cubicBezTo>
                    <a:cubicBezTo>
                      <a:pt x="341" y="61"/>
                      <a:pt x="341" y="61"/>
                      <a:pt x="341" y="61"/>
                    </a:cubicBezTo>
                    <a:cubicBezTo>
                      <a:pt x="310" y="61"/>
                      <a:pt x="310" y="61"/>
                      <a:pt x="310" y="61"/>
                    </a:cubicBezTo>
                    <a:lnTo>
                      <a:pt x="310" y="61"/>
                    </a:lnTo>
                    <a:cubicBezTo>
                      <a:pt x="278" y="61"/>
                      <a:pt x="248" y="30"/>
                      <a:pt x="248" y="30"/>
                    </a:cubicBezTo>
                    <a:lnTo>
                      <a:pt x="217" y="30"/>
                    </a:lnTo>
                    <a:cubicBezTo>
                      <a:pt x="217" y="30"/>
                      <a:pt x="217" y="30"/>
                      <a:pt x="217"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4" name="Freeform 36"/>
              <p:cNvSpPr>
                <a:spLocks noChangeArrowheads="1"/>
              </p:cNvSpPr>
              <p:nvPr/>
            </p:nvSpPr>
            <p:spPr bwMode="auto">
              <a:xfrm>
                <a:off x="4483100" y="2382838"/>
                <a:ext cx="201613" cy="290512"/>
              </a:xfrm>
              <a:custGeom>
                <a:avLst/>
                <a:gdLst>
                  <a:gd name="T0" fmla="*/ 124 w 559"/>
                  <a:gd name="T1" fmla="*/ 93 h 807"/>
                  <a:gd name="T2" fmla="*/ 154 w 559"/>
                  <a:gd name="T3" fmla="*/ 155 h 807"/>
                  <a:gd name="T4" fmla="*/ 217 w 559"/>
                  <a:gd name="T5" fmla="*/ 155 h 807"/>
                  <a:gd name="T6" fmla="*/ 310 w 559"/>
                  <a:gd name="T7" fmla="*/ 217 h 807"/>
                  <a:gd name="T8" fmla="*/ 341 w 559"/>
                  <a:gd name="T9" fmla="*/ 217 h 807"/>
                  <a:gd name="T10" fmla="*/ 372 w 559"/>
                  <a:gd name="T11" fmla="*/ 217 h 807"/>
                  <a:gd name="T12" fmla="*/ 402 w 559"/>
                  <a:gd name="T13" fmla="*/ 217 h 807"/>
                  <a:gd name="T14" fmla="*/ 402 w 559"/>
                  <a:gd name="T15" fmla="*/ 248 h 807"/>
                  <a:gd name="T16" fmla="*/ 372 w 559"/>
                  <a:gd name="T17" fmla="*/ 279 h 807"/>
                  <a:gd name="T18" fmla="*/ 341 w 559"/>
                  <a:gd name="T19" fmla="*/ 279 h 807"/>
                  <a:gd name="T20" fmla="*/ 217 w 559"/>
                  <a:gd name="T21" fmla="*/ 465 h 807"/>
                  <a:gd name="T22" fmla="*/ 154 w 559"/>
                  <a:gd name="T23" fmla="*/ 465 h 807"/>
                  <a:gd name="T24" fmla="*/ 124 w 559"/>
                  <a:gd name="T25" fmla="*/ 465 h 807"/>
                  <a:gd name="T26" fmla="*/ 62 w 559"/>
                  <a:gd name="T27" fmla="*/ 496 h 807"/>
                  <a:gd name="T28" fmla="*/ 30 w 559"/>
                  <a:gd name="T29" fmla="*/ 558 h 807"/>
                  <a:gd name="T30" fmla="*/ 30 w 559"/>
                  <a:gd name="T31" fmla="*/ 589 h 807"/>
                  <a:gd name="T32" fmla="*/ 0 w 559"/>
                  <a:gd name="T33" fmla="*/ 620 h 807"/>
                  <a:gd name="T34" fmla="*/ 0 w 559"/>
                  <a:gd name="T35" fmla="*/ 775 h 807"/>
                  <a:gd name="T36" fmla="*/ 30 w 559"/>
                  <a:gd name="T37" fmla="*/ 775 h 807"/>
                  <a:gd name="T38" fmla="*/ 62 w 559"/>
                  <a:gd name="T39" fmla="*/ 744 h 807"/>
                  <a:gd name="T40" fmla="*/ 278 w 559"/>
                  <a:gd name="T41" fmla="*/ 558 h 807"/>
                  <a:gd name="T42" fmla="*/ 372 w 559"/>
                  <a:gd name="T43" fmla="*/ 434 h 807"/>
                  <a:gd name="T44" fmla="*/ 465 w 559"/>
                  <a:gd name="T45" fmla="*/ 248 h 807"/>
                  <a:gd name="T46" fmla="*/ 526 w 559"/>
                  <a:gd name="T47" fmla="*/ 124 h 807"/>
                  <a:gd name="T48" fmla="*/ 526 w 559"/>
                  <a:gd name="T49" fmla="*/ 0 h 807"/>
                  <a:gd name="T50" fmla="*/ 496 w 559"/>
                  <a:gd name="T51" fmla="*/ 31 h 807"/>
                  <a:gd name="T52" fmla="*/ 434 w 559"/>
                  <a:gd name="T53" fmla="*/ 31 h 807"/>
                  <a:gd name="T54" fmla="*/ 434 w 559"/>
                  <a:gd name="T55" fmla="*/ 31 h 807"/>
                  <a:gd name="T56" fmla="*/ 402 w 559"/>
                  <a:gd name="T57" fmla="*/ 63 h 807"/>
                  <a:gd name="T58" fmla="*/ 341 w 559"/>
                  <a:gd name="T59" fmla="*/ 63 h 807"/>
                  <a:gd name="T60" fmla="*/ 310 w 559"/>
                  <a:gd name="T61" fmla="*/ 93 h 807"/>
                  <a:gd name="T62" fmla="*/ 248 w 559"/>
                  <a:gd name="T63" fmla="*/ 93 h 807"/>
                  <a:gd name="T64" fmla="*/ 248 w 559"/>
                  <a:gd name="T65" fmla="*/ 93 h 807"/>
                  <a:gd name="T66" fmla="*/ 124 w 559"/>
                  <a:gd name="T67" fmla="*/ 63 h 807"/>
                  <a:gd name="T68" fmla="*/ 124 w 559"/>
                  <a:gd name="T69" fmla="*/ 63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9" h="807">
                    <a:moveTo>
                      <a:pt x="124" y="93"/>
                    </a:moveTo>
                    <a:lnTo>
                      <a:pt x="124" y="93"/>
                    </a:lnTo>
                    <a:cubicBezTo>
                      <a:pt x="124" y="124"/>
                      <a:pt x="154" y="124"/>
                      <a:pt x="154" y="155"/>
                    </a:cubicBezTo>
                    <a:lnTo>
                      <a:pt x="154" y="155"/>
                    </a:lnTo>
                    <a:lnTo>
                      <a:pt x="186" y="155"/>
                    </a:lnTo>
                    <a:lnTo>
                      <a:pt x="217" y="155"/>
                    </a:lnTo>
                    <a:cubicBezTo>
                      <a:pt x="248" y="155"/>
                      <a:pt x="278" y="187"/>
                      <a:pt x="278" y="187"/>
                    </a:cubicBezTo>
                    <a:cubicBezTo>
                      <a:pt x="310" y="187"/>
                      <a:pt x="310" y="217"/>
                      <a:pt x="310" y="217"/>
                    </a:cubicBezTo>
                    <a:lnTo>
                      <a:pt x="310" y="217"/>
                    </a:lnTo>
                    <a:cubicBezTo>
                      <a:pt x="341" y="217"/>
                      <a:pt x="341" y="217"/>
                      <a:pt x="341" y="217"/>
                    </a:cubicBezTo>
                    <a:cubicBezTo>
                      <a:pt x="341" y="217"/>
                      <a:pt x="341" y="217"/>
                      <a:pt x="372" y="217"/>
                    </a:cubicBezTo>
                    <a:lnTo>
                      <a:pt x="372" y="217"/>
                    </a:lnTo>
                    <a:lnTo>
                      <a:pt x="402" y="217"/>
                    </a:lnTo>
                    <a:lnTo>
                      <a:pt x="402" y="217"/>
                    </a:lnTo>
                    <a:lnTo>
                      <a:pt x="402" y="248"/>
                    </a:lnTo>
                    <a:lnTo>
                      <a:pt x="402" y="248"/>
                    </a:lnTo>
                    <a:cubicBezTo>
                      <a:pt x="402" y="248"/>
                      <a:pt x="402" y="248"/>
                      <a:pt x="372" y="279"/>
                    </a:cubicBezTo>
                    <a:lnTo>
                      <a:pt x="372" y="279"/>
                    </a:lnTo>
                    <a:lnTo>
                      <a:pt x="372" y="279"/>
                    </a:lnTo>
                    <a:cubicBezTo>
                      <a:pt x="372" y="279"/>
                      <a:pt x="372" y="279"/>
                      <a:pt x="341" y="279"/>
                    </a:cubicBezTo>
                    <a:cubicBezTo>
                      <a:pt x="217" y="465"/>
                      <a:pt x="217" y="465"/>
                      <a:pt x="217" y="465"/>
                    </a:cubicBezTo>
                    <a:lnTo>
                      <a:pt x="217" y="465"/>
                    </a:lnTo>
                    <a:lnTo>
                      <a:pt x="154" y="465"/>
                    </a:lnTo>
                    <a:lnTo>
                      <a:pt x="154" y="465"/>
                    </a:lnTo>
                    <a:lnTo>
                      <a:pt x="124" y="465"/>
                    </a:lnTo>
                    <a:lnTo>
                      <a:pt x="124" y="465"/>
                    </a:lnTo>
                    <a:cubicBezTo>
                      <a:pt x="124" y="496"/>
                      <a:pt x="124" y="496"/>
                      <a:pt x="93" y="496"/>
                    </a:cubicBezTo>
                    <a:cubicBezTo>
                      <a:pt x="93" y="496"/>
                      <a:pt x="93" y="496"/>
                      <a:pt x="62" y="496"/>
                    </a:cubicBezTo>
                    <a:lnTo>
                      <a:pt x="62" y="496"/>
                    </a:lnTo>
                    <a:cubicBezTo>
                      <a:pt x="30" y="558"/>
                      <a:pt x="30" y="558"/>
                      <a:pt x="30" y="558"/>
                    </a:cubicBezTo>
                    <a:lnTo>
                      <a:pt x="30" y="558"/>
                    </a:lnTo>
                    <a:cubicBezTo>
                      <a:pt x="30" y="558"/>
                      <a:pt x="30" y="558"/>
                      <a:pt x="30" y="589"/>
                    </a:cubicBezTo>
                    <a:cubicBezTo>
                      <a:pt x="0" y="589"/>
                      <a:pt x="0" y="589"/>
                      <a:pt x="0" y="589"/>
                    </a:cubicBezTo>
                    <a:cubicBezTo>
                      <a:pt x="0" y="589"/>
                      <a:pt x="0" y="589"/>
                      <a:pt x="0" y="620"/>
                    </a:cubicBezTo>
                    <a:cubicBezTo>
                      <a:pt x="0" y="651"/>
                      <a:pt x="0" y="682"/>
                      <a:pt x="0" y="744"/>
                    </a:cubicBezTo>
                    <a:lnTo>
                      <a:pt x="0" y="775"/>
                    </a:lnTo>
                    <a:cubicBezTo>
                      <a:pt x="30" y="806"/>
                      <a:pt x="30" y="806"/>
                      <a:pt x="30" y="806"/>
                    </a:cubicBezTo>
                    <a:lnTo>
                      <a:pt x="30" y="775"/>
                    </a:lnTo>
                    <a:cubicBezTo>
                      <a:pt x="62" y="775"/>
                      <a:pt x="62" y="775"/>
                      <a:pt x="62" y="744"/>
                    </a:cubicBezTo>
                    <a:lnTo>
                      <a:pt x="62" y="744"/>
                    </a:lnTo>
                    <a:cubicBezTo>
                      <a:pt x="93" y="713"/>
                      <a:pt x="154" y="651"/>
                      <a:pt x="154" y="620"/>
                    </a:cubicBezTo>
                    <a:cubicBezTo>
                      <a:pt x="186" y="620"/>
                      <a:pt x="248" y="558"/>
                      <a:pt x="278" y="558"/>
                    </a:cubicBezTo>
                    <a:cubicBezTo>
                      <a:pt x="278" y="558"/>
                      <a:pt x="310" y="527"/>
                      <a:pt x="310" y="496"/>
                    </a:cubicBezTo>
                    <a:cubicBezTo>
                      <a:pt x="341" y="465"/>
                      <a:pt x="341" y="434"/>
                      <a:pt x="372" y="434"/>
                    </a:cubicBezTo>
                    <a:cubicBezTo>
                      <a:pt x="372" y="434"/>
                      <a:pt x="372" y="403"/>
                      <a:pt x="402" y="403"/>
                    </a:cubicBezTo>
                    <a:cubicBezTo>
                      <a:pt x="402" y="372"/>
                      <a:pt x="434" y="311"/>
                      <a:pt x="465" y="248"/>
                    </a:cubicBezTo>
                    <a:cubicBezTo>
                      <a:pt x="526" y="155"/>
                      <a:pt x="526" y="124"/>
                      <a:pt x="526" y="124"/>
                    </a:cubicBezTo>
                    <a:lnTo>
                      <a:pt x="526" y="124"/>
                    </a:lnTo>
                    <a:cubicBezTo>
                      <a:pt x="526" y="63"/>
                      <a:pt x="526" y="63"/>
                      <a:pt x="558" y="63"/>
                    </a:cubicBezTo>
                    <a:cubicBezTo>
                      <a:pt x="558" y="31"/>
                      <a:pt x="526" y="0"/>
                      <a:pt x="526" y="0"/>
                    </a:cubicBezTo>
                    <a:lnTo>
                      <a:pt x="526" y="0"/>
                    </a:lnTo>
                    <a:cubicBezTo>
                      <a:pt x="526" y="0"/>
                      <a:pt x="526" y="0"/>
                      <a:pt x="496" y="31"/>
                    </a:cubicBezTo>
                    <a:lnTo>
                      <a:pt x="496" y="31"/>
                    </a:lnTo>
                    <a:cubicBezTo>
                      <a:pt x="465" y="31"/>
                      <a:pt x="434" y="31"/>
                      <a:pt x="434" y="31"/>
                    </a:cubicBezTo>
                    <a:lnTo>
                      <a:pt x="434" y="31"/>
                    </a:lnTo>
                    <a:lnTo>
                      <a:pt x="434" y="31"/>
                    </a:lnTo>
                    <a:cubicBezTo>
                      <a:pt x="402" y="63"/>
                      <a:pt x="402" y="63"/>
                      <a:pt x="402" y="63"/>
                    </a:cubicBezTo>
                    <a:lnTo>
                      <a:pt x="402" y="63"/>
                    </a:lnTo>
                    <a:cubicBezTo>
                      <a:pt x="372" y="63"/>
                      <a:pt x="372" y="63"/>
                      <a:pt x="341" y="63"/>
                    </a:cubicBezTo>
                    <a:lnTo>
                      <a:pt x="341" y="63"/>
                    </a:lnTo>
                    <a:lnTo>
                      <a:pt x="310" y="63"/>
                    </a:lnTo>
                    <a:cubicBezTo>
                      <a:pt x="310" y="93"/>
                      <a:pt x="310" y="93"/>
                      <a:pt x="310" y="93"/>
                    </a:cubicBezTo>
                    <a:cubicBezTo>
                      <a:pt x="278" y="93"/>
                      <a:pt x="278" y="93"/>
                      <a:pt x="278" y="93"/>
                    </a:cubicBezTo>
                    <a:lnTo>
                      <a:pt x="248" y="93"/>
                    </a:lnTo>
                    <a:lnTo>
                      <a:pt x="248" y="93"/>
                    </a:lnTo>
                    <a:lnTo>
                      <a:pt x="248" y="93"/>
                    </a:lnTo>
                    <a:cubicBezTo>
                      <a:pt x="217" y="93"/>
                      <a:pt x="217" y="93"/>
                      <a:pt x="186" y="93"/>
                    </a:cubicBezTo>
                    <a:cubicBezTo>
                      <a:pt x="154" y="93"/>
                      <a:pt x="154" y="93"/>
                      <a:pt x="124" y="63"/>
                    </a:cubicBezTo>
                    <a:lnTo>
                      <a:pt x="124" y="63"/>
                    </a:lnTo>
                    <a:lnTo>
                      <a:pt x="124" y="63"/>
                    </a:lnTo>
                    <a:lnTo>
                      <a:pt x="124"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5" name="Freeform 37"/>
              <p:cNvSpPr>
                <a:spLocks noChangeArrowheads="1"/>
              </p:cNvSpPr>
              <p:nvPr/>
            </p:nvSpPr>
            <p:spPr bwMode="auto">
              <a:xfrm>
                <a:off x="4527550" y="2227263"/>
                <a:ext cx="179388" cy="122237"/>
              </a:xfrm>
              <a:custGeom>
                <a:avLst/>
                <a:gdLst>
                  <a:gd name="T0" fmla="*/ 496 w 497"/>
                  <a:gd name="T1" fmla="*/ 61 h 340"/>
                  <a:gd name="T2" fmla="*/ 496 w 497"/>
                  <a:gd name="T3" fmla="*/ 61 h 340"/>
                  <a:gd name="T4" fmla="*/ 465 w 497"/>
                  <a:gd name="T5" fmla="*/ 30 h 340"/>
                  <a:gd name="T6" fmla="*/ 465 w 497"/>
                  <a:gd name="T7" fmla="*/ 0 h 340"/>
                  <a:gd name="T8" fmla="*/ 402 w 497"/>
                  <a:gd name="T9" fmla="*/ 0 h 340"/>
                  <a:gd name="T10" fmla="*/ 341 w 497"/>
                  <a:gd name="T11" fmla="*/ 30 h 340"/>
                  <a:gd name="T12" fmla="*/ 341 w 497"/>
                  <a:gd name="T13" fmla="*/ 30 h 340"/>
                  <a:gd name="T14" fmla="*/ 310 w 497"/>
                  <a:gd name="T15" fmla="*/ 30 h 340"/>
                  <a:gd name="T16" fmla="*/ 248 w 497"/>
                  <a:gd name="T17" fmla="*/ 92 h 340"/>
                  <a:gd name="T18" fmla="*/ 217 w 497"/>
                  <a:gd name="T19" fmla="*/ 124 h 340"/>
                  <a:gd name="T20" fmla="*/ 186 w 497"/>
                  <a:gd name="T21" fmla="*/ 154 h 340"/>
                  <a:gd name="T22" fmla="*/ 186 w 497"/>
                  <a:gd name="T23" fmla="*/ 154 h 340"/>
                  <a:gd name="T24" fmla="*/ 124 w 497"/>
                  <a:gd name="T25" fmla="*/ 124 h 340"/>
                  <a:gd name="T26" fmla="*/ 62 w 497"/>
                  <a:gd name="T27" fmla="*/ 92 h 340"/>
                  <a:gd name="T28" fmla="*/ 0 w 497"/>
                  <a:gd name="T29" fmla="*/ 92 h 340"/>
                  <a:gd name="T30" fmla="*/ 0 w 497"/>
                  <a:gd name="T31" fmla="*/ 92 h 340"/>
                  <a:gd name="T32" fmla="*/ 0 w 497"/>
                  <a:gd name="T33" fmla="*/ 124 h 340"/>
                  <a:gd name="T34" fmla="*/ 0 w 497"/>
                  <a:gd name="T35" fmla="*/ 154 h 340"/>
                  <a:gd name="T36" fmla="*/ 0 w 497"/>
                  <a:gd name="T37" fmla="*/ 185 h 340"/>
                  <a:gd name="T38" fmla="*/ 0 w 497"/>
                  <a:gd name="T39" fmla="*/ 308 h 340"/>
                  <a:gd name="T40" fmla="*/ 30 w 497"/>
                  <a:gd name="T41" fmla="*/ 339 h 340"/>
                  <a:gd name="T42" fmla="*/ 93 w 497"/>
                  <a:gd name="T43" fmla="*/ 339 h 340"/>
                  <a:gd name="T44" fmla="*/ 93 w 497"/>
                  <a:gd name="T45" fmla="*/ 308 h 340"/>
                  <a:gd name="T46" fmla="*/ 124 w 497"/>
                  <a:gd name="T47" fmla="*/ 308 h 340"/>
                  <a:gd name="T48" fmla="*/ 154 w 497"/>
                  <a:gd name="T49" fmla="*/ 277 h 340"/>
                  <a:gd name="T50" fmla="*/ 248 w 497"/>
                  <a:gd name="T51" fmla="*/ 247 h 340"/>
                  <a:gd name="T52" fmla="*/ 278 w 497"/>
                  <a:gd name="T53" fmla="*/ 247 h 340"/>
                  <a:gd name="T54" fmla="*/ 372 w 497"/>
                  <a:gd name="T55" fmla="*/ 185 h 340"/>
                  <a:gd name="T56" fmla="*/ 402 w 497"/>
                  <a:gd name="T57" fmla="*/ 185 h 340"/>
                  <a:gd name="T58" fmla="*/ 465 w 497"/>
                  <a:gd name="T59" fmla="*/ 154 h 340"/>
                  <a:gd name="T60" fmla="*/ 465 w 497"/>
                  <a:gd name="T61" fmla="*/ 154 h 340"/>
                  <a:gd name="T62" fmla="*/ 496 w 497"/>
                  <a:gd name="T63" fmla="*/ 92 h 340"/>
                  <a:gd name="T64" fmla="*/ 496 w 497"/>
                  <a:gd name="T65" fmla="*/ 6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340">
                    <a:moveTo>
                      <a:pt x="496" y="61"/>
                    </a:moveTo>
                    <a:lnTo>
                      <a:pt x="496" y="61"/>
                    </a:lnTo>
                    <a:lnTo>
                      <a:pt x="496" y="61"/>
                    </a:lnTo>
                    <a:lnTo>
                      <a:pt x="496" y="61"/>
                    </a:lnTo>
                    <a:cubicBezTo>
                      <a:pt x="496" y="61"/>
                      <a:pt x="496" y="61"/>
                      <a:pt x="465" y="61"/>
                    </a:cubicBezTo>
                    <a:cubicBezTo>
                      <a:pt x="465" y="30"/>
                      <a:pt x="465" y="30"/>
                      <a:pt x="465" y="30"/>
                    </a:cubicBezTo>
                    <a:cubicBezTo>
                      <a:pt x="465" y="30"/>
                      <a:pt x="465" y="30"/>
                      <a:pt x="465" y="0"/>
                    </a:cubicBezTo>
                    <a:lnTo>
                      <a:pt x="465" y="0"/>
                    </a:lnTo>
                    <a:cubicBezTo>
                      <a:pt x="434" y="0"/>
                      <a:pt x="434" y="0"/>
                      <a:pt x="434" y="0"/>
                    </a:cubicBezTo>
                    <a:cubicBezTo>
                      <a:pt x="434" y="0"/>
                      <a:pt x="434" y="0"/>
                      <a:pt x="402" y="0"/>
                    </a:cubicBezTo>
                    <a:lnTo>
                      <a:pt x="402" y="0"/>
                    </a:lnTo>
                    <a:cubicBezTo>
                      <a:pt x="372" y="30"/>
                      <a:pt x="372" y="30"/>
                      <a:pt x="341" y="30"/>
                    </a:cubicBezTo>
                    <a:lnTo>
                      <a:pt x="341" y="30"/>
                    </a:lnTo>
                    <a:lnTo>
                      <a:pt x="341" y="30"/>
                    </a:lnTo>
                    <a:cubicBezTo>
                      <a:pt x="310" y="30"/>
                      <a:pt x="310" y="30"/>
                      <a:pt x="310" y="30"/>
                    </a:cubicBezTo>
                    <a:lnTo>
                      <a:pt x="310" y="30"/>
                    </a:lnTo>
                    <a:cubicBezTo>
                      <a:pt x="310" y="61"/>
                      <a:pt x="278" y="61"/>
                      <a:pt x="248" y="61"/>
                    </a:cubicBezTo>
                    <a:cubicBezTo>
                      <a:pt x="248" y="92"/>
                      <a:pt x="248" y="92"/>
                      <a:pt x="248" y="92"/>
                    </a:cubicBezTo>
                    <a:cubicBezTo>
                      <a:pt x="248" y="92"/>
                      <a:pt x="248" y="92"/>
                      <a:pt x="248" y="124"/>
                    </a:cubicBezTo>
                    <a:cubicBezTo>
                      <a:pt x="217" y="124"/>
                      <a:pt x="217" y="124"/>
                      <a:pt x="217" y="124"/>
                    </a:cubicBezTo>
                    <a:lnTo>
                      <a:pt x="217" y="124"/>
                    </a:lnTo>
                    <a:cubicBezTo>
                      <a:pt x="217" y="154"/>
                      <a:pt x="217" y="154"/>
                      <a:pt x="186" y="154"/>
                    </a:cubicBezTo>
                    <a:lnTo>
                      <a:pt x="186" y="154"/>
                    </a:lnTo>
                    <a:lnTo>
                      <a:pt x="186" y="154"/>
                    </a:lnTo>
                    <a:cubicBezTo>
                      <a:pt x="154" y="154"/>
                      <a:pt x="154" y="154"/>
                      <a:pt x="154" y="154"/>
                    </a:cubicBezTo>
                    <a:cubicBezTo>
                      <a:pt x="154" y="124"/>
                      <a:pt x="124" y="124"/>
                      <a:pt x="124" y="124"/>
                    </a:cubicBezTo>
                    <a:cubicBezTo>
                      <a:pt x="93" y="124"/>
                      <a:pt x="93" y="92"/>
                      <a:pt x="93" y="92"/>
                    </a:cubicBezTo>
                    <a:lnTo>
                      <a:pt x="62" y="92"/>
                    </a:lnTo>
                    <a:cubicBezTo>
                      <a:pt x="62" y="92"/>
                      <a:pt x="62" y="92"/>
                      <a:pt x="30" y="92"/>
                    </a:cubicBezTo>
                    <a:cubicBezTo>
                      <a:pt x="30" y="92"/>
                      <a:pt x="30" y="92"/>
                      <a:pt x="0" y="92"/>
                    </a:cubicBezTo>
                    <a:lnTo>
                      <a:pt x="0" y="92"/>
                    </a:lnTo>
                    <a:lnTo>
                      <a:pt x="0" y="92"/>
                    </a:lnTo>
                    <a:lnTo>
                      <a:pt x="0" y="92"/>
                    </a:lnTo>
                    <a:cubicBezTo>
                      <a:pt x="0" y="124"/>
                      <a:pt x="0" y="124"/>
                      <a:pt x="0" y="124"/>
                    </a:cubicBezTo>
                    <a:lnTo>
                      <a:pt x="0" y="124"/>
                    </a:lnTo>
                    <a:cubicBezTo>
                      <a:pt x="0" y="124"/>
                      <a:pt x="0" y="124"/>
                      <a:pt x="0" y="154"/>
                    </a:cubicBezTo>
                    <a:lnTo>
                      <a:pt x="0" y="185"/>
                    </a:lnTo>
                    <a:lnTo>
                      <a:pt x="0" y="185"/>
                    </a:lnTo>
                    <a:cubicBezTo>
                      <a:pt x="0" y="215"/>
                      <a:pt x="0" y="215"/>
                      <a:pt x="0" y="215"/>
                    </a:cubicBezTo>
                    <a:cubicBezTo>
                      <a:pt x="0" y="247"/>
                      <a:pt x="0" y="277"/>
                      <a:pt x="0" y="308"/>
                    </a:cubicBezTo>
                    <a:cubicBezTo>
                      <a:pt x="0" y="308"/>
                      <a:pt x="0" y="308"/>
                      <a:pt x="0" y="339"/>
                    </a:cubicBezTo>
                    <a:lnTo>
                      <a:pt x="30" y="339"/>
                    </a:lnTo>
                    <a:lnTo>
                      <a:pt x="30" y="339"/>
                    </a:lnTo>
                    <a:cubicBezTo>
                      <a:pt x="62" y="339"/>
                      <a:pt x="62" y="339"/>
                      <a:pt x="93" y="339"/>
                    </a:cubicBezTo>
                    <a:lnTo>
                      <a:pt x="93" y="339"/>
                    </a:lnTo>
                    <a:lnTo>
                      <a:pt x="93" y="308"/>
                    </a:lnTo>
                    <a:cubicBezTo>
                      <a:pt x="124" y="277"/>
                      <a:pt x="124" y="277"/>
                      <a:pt x="124" y="277"/>
                    </a:cubicBezTo>
                    <a:cubicBezTo>
                      <a:pt x="124" y="308"/>
                      <a:pt x="124" y="308"/>
                      <a:pt x="124" y="308"/>
                    </a:cubicBezTo>
                    <a:lnTo>
                      <a:pt x="124" y="308"/>
                    </a:lnTo>
                    <a:cubicBezTo>
                      <a:pt x="124" y="308"/>
                      <a:pt x="154" y="308"/>
                      <a:pt x="154" y="277"/>
                    </a:cubicBezTo>
                    <a:cubicBezTo>
                      <a:pt x="186" y="277"/>
                      <a:pt x="186" y="277"/>
                      <a:pt x="217" y="277"/>
                    </a:cubicBezTo>
                    <a:cubicBezTo>
                      <a:pt x="217" y="247"/>
                      <a:pt x="248" y="247"/>
                      <a:pt x="248" y="247"/>
                    </a:cubicBezTo>
                    <a:cubicBezTo>
                      <a:pt x="278" y="247"/>
                      <a:pt x="278" y="247"/>
                      <a:pt x="278" y="247"/>
                    </a:cubicBezTo>
                    <a:lnTo>
                      <a:pt x="278" y="247"/>
                    </a:lnTo>
                    <a:cubicBezTo>
                      <a:pt x="278" y="247"/>
                      <a:pt x="310" y="215"/>
                      <a:pt x="341" y="215"/>
                    </a:cubicBezTo>
                    <a:lnTo>
                      <a:pt x="372" y="185"/>
                    </a:lnTo>
                    <a:cubicBezTo>
                      <a:pt x="372" y="185"/>
                      <a:pt x="372" y="185"/>
                      <a:pt x="402" y="185"/>
                    </a:cubicBezTo>
                    <a:lnTo>
                      <a:pt x="402" y="185"/>
                    </a:lnTo>
                    <a:lnTo>
                      <a:pt x="402" y="185"/>
                    </a:lnTo>
                    <a:cubicBezTo>
                      <a:pt x="402" y="185"/>
                      <a:pt x="434" y="185"/>
                      <a:pt x="465" y="154"/>
                    </a:cubicBezTo>
                    <a:lnTo>
                      <a:pt x="465" y="154"/>
                    </a:lnTo>
                    <a:lnTo>
                      <a:pt x="465" y="154"/>
                    </a:lnTo>
                    <a:lnTo>
                      <a:pt x="465" y="124"/>
                    </a:lnTo>
                    <a:cubicBezTo>
                      <a:pt x="496" y="124"/>
                      <a:pt x="496" y="124"/>
                      <a:pt x="496" y="92"/>
                    </a:cubicBezTo>
                    <a:lnTo>
                      <a:pt x="496" y="92"/>
                    </a:lnTo>
                    <a:lnTo>
                      <a:pt x="496" y="6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6" name="Freeform 38"/>
              <p:cNvSpPr>
                <a:spLocks noChangeArrowheads="1"/>
              </p:cNvSpPr>
              <p:nvPr/>
            </p:nvSpPr>
            <p:spPr bwMode="auto">
              <a:xfrm>
                <a:off x="3322638" y="2271713"/>
                <a:ext cx="112712" cy="88900"/>
              </a:xfrm>
              <a:custGeom>
                <a:avLst/>
                <a:gdLst>
                  <a:gd name="T0" fmla="*/ 63 w 312"/>
                  <a:gd name="T1" fmla="*/ 153 h 248"/>
                  <a:gd name="T2" fmla="*/ 63 w 312"/>
                  <a:gd name="T3" fmla="*/ 153 h 248"/>
                  <a:gd name="T4" fmla="*/ 63 w 312"/>
                  <a:gd name="T5" fmla="*/ 153 h 248"/>
                  <a:gd name="T6" fmla="*/ 63 w 312"/>
                  <a:gd name="T7" fmla="*/ 153 h 248"/>
                  <a:gd name="T8" fmla="*/ 63 w 312"/>
                  <a:gd name="T9" fmla="*/ 153 h 248"/>
                  <a:gd name="T10" fmla="*/ 93 w 312"/>
                  <a:gd name="T11" fmla="*/ 123 h 248"/>
                  <a:gd name="T12" fmla="*/ 93 w 312"/>
                  <a:gd name="T13" fmla="*/ 123 h 248"/>
                  <a:gd name="T14" fmla="*/ 124 w 312"/>
                  <a:gd name="T15" fmla="*/ 123 h 248"/>
                  <a:gd name="T16" fmla="*/ 124 w 312"/>
                  <a:gd name="T17" fmla="*/ 123 h 248"/>
                  <a:gd name="T18" fmla="*/ 124 w 312"/>
                  <a:gd name="T19" fmla="*/ 123 h 248"/>
                  <a:gd name="T20" fmla="*/ 155 w 312"/>
                  <a:gd name="T21" fmla="*/ 153 h 248"/>
                  <a:gd name="T22" fmla="*/ 187 w 312"/>
                  <a:gd name="T23" fmla="*/ 153 h 248"/>
                  <a:gd name="T24" fmla="*/ 187 w 312"/>
                  <a:gd name="T25" fmla="*/ 153 h 248"/>
                  <a:gd name="T26" fmla="*/ 217 w 312"/>
                  <a:gd name="T27" fmla="*/ 184 h 248"/>
                  <a:gd name="T28" fmla="*/ 217 w 312"/>
                  <a:gd name="T29" fmla="*/ 184 h 248"/>
                  <a:gd name="T30" fmla="*/ 217 w 312"/>
                  <a:gd name="T31" fmla="*/ 184 h 248"/>
                  <a:gd name="T32" fmla="*/ 217 w 312"/>
                  <a:gd name="T33" fmla="*/ 184 h 248"/>
                  <a:gd name="T34" fmla="*/ 217 w 312"/>
                  <a:gd name="T35" fmla="*/ 184 h 248"/>
                  <a:gd name="T36" fmla="*/ 217 w 312"/>
                  <a:gd name="T37" fmla="*/ 184 h 248"/>
                  <a:gd name="T38" fmla="*/ 187 w 312"/>
                  <a:gd name="T39" fmla="*/ 215 h 248"/>
                  <a:gd name="T40" fmla="*/ 187 w 312"/>
                  <a:gd name="T41" fmla="*/ 215 h 248"/>
                  <a:gd name="T42" fmla="*/ 187 w 312"/>
                  <a:gd name="T43" fmla="*/ 215 h 248"/>
                  <a:gd name="T44" fmla="*/ 187 w 312"/>
                  <a:gd name="T45" fmla="*/ 215 h 248"/>
                  <a:gd name="T46" fmla="*/ 248 w 312"/>
                  <a:gd name="T47" fmla="*/ 215 h 248"/>
                  <a:gd name="T48" fmla="*/ 248 w 312"/>
                  <a:gd name="T49" fmla="*/ 247 h 248"/>
                  <a:gd name="T50" fmla="*/ 279 w 312"/>
                  <a:gd name="T51" fmla="*/ 247 h 248"/>
                  <a:gd name="T52" fmla="*/ 311 w 312"/>
                  <a:gd name="T53" fmla="*/ 247 h 248"/>
                  <a:gd name="T54" fmla="*/ 279 w 312"/>
                  <a:gd name="T55" fmla="*/ 215 h 248"/>
                  <a:gd name="T56" fmla="*/ 279 w 312"/>
                  <a:gd name="T57" fmla="*/ 215 h 248"/>
                  <a:gd name="T58" fmla="*/ 248 w 312"/>
                  <a:gd name="T59" fmla="*/ 184 h 248"/>
                  <a:gd name="T60" fmla="*/ 248 w 312"/>
                  <a:gd name="T61" fmla="*/ 184 h 248"/>
                  <a:gd name="T62" fmla="*/ 248 w 312"/>
                  <a:gd name="T63" fmla="*/ 153 h 248"/>
                  <a:gd name="T64" fmla="*/ 248 w 312"/>
                  <a:gd name="T65" fmla="*/ 153 h 248"/>
                  <a:gd name="T66" fmla="*/ 248 w 312"/>
                  <a:gd name="T67" fmla="*/ 153 h 248"/>
                  <a:gd name="T68" fmla="*/ 248 w 312"/>
                  <a:gd name="T69" fmla="*/ 123 h 248"/>
                  <a:gd name="T70" fmla="*/ 248 w 312"/>
                  <a:gd name="T71" fmla="*/ 123 h 248"/>
                  <a:gd name="T72" fmla="*/ 217 w 312"/>
                  <a:gd name="T73" fmla="*/ 91 h 248"/>
                  <a:gd name="T74" fmla="*/ 187 w 312"/>
                  <a:gd name="T75" fmla="*/ 61 h 248"/>
                  <a:gd name="T76" fmla="*/ 155 w 312"/>
                  <a:gd name="T77" fmla="*/ 30 h 248"/>
                  <a:gd name="T78" fmla="*/ 155 w 312"/>
                  <a:gd name="T79" fmla="*/ 30 h 248"/>
                  <a:gd name="T80" fmla="*/ 155 w 312"/>
                  <a:gd name="T81" fmla="*/ 30 h 248"/>
                  <a:gd name="T82" fmla="*/ 124 w 312"/>
                  <a:gd name="T83" fmla="*/ 0 h 248"/>
                  <a:gd name="T84" fmla="*/ 124 w 312"/>
                  <a:gd name="T85" fmla="*/ 30 h 248"/>
                  <a:gd name="T86" fmla="*/ 63 w 312"/>
                  <a:gd name="T87" fmla="*/ 30 h 248"/>
                  <a:gd name="T88" fmla="*/ 63 w 312"/>
                  <a:gd name="T89" fmla="*/ 30 h 248"/>
                  <a:gd name="T90" fmla="*/ 31 w 312"/>
                  <a:gd name="T91" fmla="*/ 61 h 248"/>
                  <a:gd name="T92" fmla="*/ 31 w 312"/>
                  <a:gd name="T93" fmla="*/ 61 h 248"/>
                  <a:gd name="T94" fmla="*/ 0 w 312"/>
                  <a:gd name="T95" fmla="*/ 123 h 248"/>
                  <a:gd name="T96" fmla="*/ 31 w 312"/>
                  <a:gd name="T97" fmla="*/ 123 h 248"/>
                  <a:gd name="T98" fmla="*/ 31 w 312"/>
                  <a:gd name="T99" fmla="*/ 123 h 248"/>
                  <a:gd name="T100" fmla="*/ 63 w 312"/>
                  <a:gd name="T101" fmla="*/ 15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2" h="248">
                    <a:moveTo>
                      <a:pt x="63" y="153"/>
                    </a:moveTo>
                    <a:lnTo>
                      <a:pt x="63" y="153"/>
                    </a:lnTo>
                    <a:lnTo>
                      <a:pt x="63" y="153"/>
                    </a:lnTo>
                    <a:lnTo>
                      <a:pt x="63" y="153"/>
                    </a:lnTo>
                    <a:lnTo>
                      <a:pt x="63" y="153"/>
                    </a:lnTo>
                    <a:cubicBezTo>
                      <a:pt x="93" y="153"/>
                      <a:pt x="93" y="123"/>
                      <a:pt x="93" y="123"/>
                    </a:cubicBezTo>
                    <a:lnTo>
                      <a:pt x="93" y="123"/>
                    </a:lnTo>
                    <a:lnTo>
                      <a:pt x="124" y="123"/>
                    </a:lnTo>
                    <a:lnTo>
                      <a:pt x="124" y="123"/>
                    </a:lnTo>
                    <a:lnTo>
                      <a:pt x="124" y="123"/>
                    </a:lnTo>
                    <a:cubicBezTo>
                      <a:pt x="155" y="123"/>
                      <a:pt x="155" y="153"/>
                      <a:pt x="155" y="153"/>
                    </a:cubicBezTo>
                    <a:cubicBezTo>
                      <a:pt x="187" y="153"/>
                      <a:pt x="187" y="153"/>
                      <a:pt x="187" y="153"/>
                    </a:cubicBezTo>
                    <a:lnTo>
                      <a:pt x="187" y="153"/>
                    </a:lnTo>
                    <a:cubicBezTo>
                      <a:pt x="187" y="153"/>
                      <a:pt x="187" y="184"/>
                      <a:pt x="217" y="184"/>
                    </a:cubicBezTo>
                    <a:lnTo>
                      <a:pt x="217" y="184"/>
                    </a:lnTo>
                    <a:lnTo>
                      <a:pt x="217" y="184"/>
                    </a:lnTo>
                    <a:lnTo>
                      <a:pt x="217" y="184"/>
                    </a:lnTo>
                    <a:lnTo>
                      <a:pt x="217" y="184"/>
                    </a:lnTo>
                    <a:lnTo>
                      <a:pt x="217" y="184"/>
                    </a:lnTo>
                    <a:cubicBezTo>
                      <a:pt x="217" y="184"/>
                      <a:pt x="217" y="215"/>
                      <a:pt x="187" y="215"/>
                    </a:cubicBezTo>
                    <a:lnTo>
                      <a:pt x="187" y="215"/>
                    </a:lnTo>
                    <a:lnTo>
                      <a:pt x="187" y="215"/>
                    </a:lnTo>
                    <a:lnTo>
                      <a:pt x="187" y="215"/>
                    </a:lnTo>
                    <a:cubicBezTo>
                      <a:pt x="217" y="215"/>
                      <a:pt x="217" y="215"/>
                      <a:pt x="248" y="215"/>
                    </a:cubicBezTo>
                    <a:cubicBezTo>
                      <a:pt x="248" y="247"/>
                      <a:pt x="248" y="247"/>
                      <a:pt x="248" y="247"/>
                    </a:cubicBezTo>
                    <a:lnTo>
                      <a:pt x="279" y="247"/>
                    </a:lnTo>
                    <a:cubicBezTo>
                      <a:pt x="279" y="247"/>
                      <a:pt x="279" y="247"/>
                      <a:pt x="311" y="247"/>
                    </a:cubicBezTo>
                    <a:cubicBezTo>
                      <a:pt x="279" y="247"/>
                      <a:pt x="279" y="247"/>
                      <a:pt x="279" y="215"/>
                    </a:cubicBezTo>
                    <a:lnTo>
                      <a:pt x="279" y="215"/>
                    </a:lnTo>
                    <a:cubicBezTo>
                      <a:pt x="279" y="215"/>
                      <a:pt x="248" y="215"/>
                      <a:pt x="248" y="184"/>
                    </a:cubicBezTo>
                    <a:lnTo>
                      <a:pt x="248" y="184"/>
                    </a:lnTo>
                    <a:lnTo>
                      <a:pt x="248" y="153"/>
                    </a:lnTo>
                    <a:lnTo>
                      <a:pt x="248" y="153"/>
                    </a:lnTo>
                    <a:lnTo>
                      <a:pt x="248" y="153"/>
                    </a:lnTo>
                    <a:lnTo>
                      <a:pt x="248" y="123"/>
                    </a:lnTo>
                    <a:lnTo>
                      <a:pt x="248" y="123"/>
                    </a:lnTo>
                    <a:cubicBezTo>
                      <a:pt x="248" y="123"/>
                      <a:pt x="217" y="123"/>
                      <a:pt x="217" y="91"/>
                    </a:cubicBezTo>
                    <a:lnTo>
                      <a:pt x="187" y="61"/>
                    </a:lnTo>
                    <a:cubicBezTo>
                      <a:pt x="187" y="61"/>
                      <a:pt x="187" y="61"/>
                      <a:pt x="155" y="30"/>
                    </a:cubicBezTo>
                    <a:lnTo>
                      <a:pt x="155" y="30"/>
                    </a:lnTo>
                    <a:lnTo>
                      <a:pt x="155" y="30"/>
                    </a:lnTo>
                    <a:lnTo>
                      <a:pt x="124" y="0"/>
                    </a:lnTo>
                    <a:cubicBezTo>
                      <a:pt x="124" y="0"/>
                      <a:pt x="124" y="0"/>
                      <a:pt x="124" y="30"/>
                    </a:cubicBezTo>
                    <a:cubicBezTo>
                      <a:pt x="93" y="30"/>
                      <a:pt x="93" y="30"/>
                      <a:pt x="63" y="30"/>
                    </a:cubicBezTo>
                    <a:lnTo>
                      <a:pt x="63" y="30"/>
                    </a:lnTo>
                    <a:lnTo>
                      <a:pt x="31" y="61"/>
                    </a:lnTo>
                    <a:lnTo>
                      <a:pt x="31" y="61"/>
                    </a:lnTo>
                    <a:cubicBezTo>
                      <a:pt x="31" y="91"/>
                      <a:pt x="31" y="91"/>
                      <a:pt x="0" y="123"/>
                    </a:cubicBezTo>
                    <a:cubicBezTo>
                      <a:pt x="31" y="123"/>
                      <a:pt x="31" y="123"/>
                      <a:pt x="31" y="123"/>
                    </a:cubicBezTo>
                    <a:lnTo>
                      <a:pt x="31" y="123"/>
                    </a:lnTo>
                    <a:cubicBezTo>
                      <a:pt x="31" y="123"/>
                      <a:pt x="31" y="153"/>
                      <a:pt x="63" y="15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7" name="Freeform 39"/>
              <p:cNvSpPr>
                <a:spLocks noChangeArrowheads="1"/>
              </p:cNvSpPr>
              <p:nvPr/>
            </p:nvSpPr>
            <p:spPr bwMode="auto">
              <a:xfrm>
                <a:off x="3411538" y="2427288"/>
                <a:ext cx="33337" cy="55562"/>
              </a:xfrm>
              <a:custGeom>
                <a:avLst/>
                <a:gdLst>
                  <a:gd name="T0" fmla="*/ 93 w 94"/>
                  <a:gd name="T1" fmla="*/ 93 h 156"/>
                  <a:gd name="T2" fmla="*/ 93 w 94"/>
                  <a:gd name="T3" fmla="*/ 93 h 156"/>
                  <a:gd name="T4" fmla="*/ 93 w 94"/>
                  <a:gd name="T5" fmla="*/ 93 h 156"/>
                  <a:gd name="T6" fmla="*/ 93 w 94"/>
                  <a:gd name="T7" fmla="*/ 63 h 156"/>
                  <a:gd name="T8" fmla="*/ 93 w 94"/>
                  <a:gd name="T9" fmla="*/ 63 h 156"/>
                  <a:gd name="T10" fmla="*/ 63 w 94"/>
                  <a:gd name="T11" fmla="*/ 0 h 156"/>
                  <a:gd name="T12" fmla="*/ 63 w 94"/>
                  <a:gd name="T13" fmla="*/ 0 h 156"/>
                  <a:gd name="T14" fmla="*/ 63 w 94"/>
                  <a:gd name="T15" fmla="*/ 0 h 156"/>
                  <a:gd name="T16" fmla="*/ 63 w 94"/>
                  <a:gd name="T17" fmla="*/ 0 h 156"/>
                  <a:gd name="T18" fmla="*/ 31 w 94"/>
                  <a:gd name="T19" fmla="*/ 31 h 156"/>
                  <a:gd name="T20" fmla="*/ 0 w 94"/>
                  <a:gd name="T21" fmla="*/ 63 h 156"/>
                  <a:gd name="T22" fmla="*/ 0 w 94"/>
                  <a:gd name="T23" fmla="*/ 63 h 156"/>
                  <a:gd name="T24" fmla="*/ 0 w 94"/>
                  <a:gd name="T25" fmla="*/ 93 h 156"/>
                  <a:gd name="T26" fmla="*/ 0 w 94"/>
                  <a:gd name="T27" fmla="*/ 93 h 156"/>
                  <a:gd name="T28" fmla="*/ 0 w 94"/>
                  <a:gd name="T29" fmla="*/ 93 h 156"/>
                  <a:gd name="T30" fmla="*/ 31 w 94"/>
                  <a:gd name="T31" fmla="*/ 124 h 156"/>
                  <a:gd name="T32" fmla="*/ 31 w 94"/>
                  <a:gd name="T33" fmla="*/ 124 h 156"/>
                  <a:gd name="T34" fmla="*/ 31 w 94"/>
                  <a:gd name="T35" fmla="*/ 155 h 156"/>
                  <a:gd name="T36" fmla="*/ 93 w 94"/>
                  <a:gd name="T37" fmla="*/ 124 h 156"/>
                  <a:gd name="T38" fmla="*/ 93 w 94"/>
                  <a:gd name="T39" fmla="*/ 9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6">
                    <a:moveTo>
                      <a:pt x="93" y="93"/>
                    </a:moveTo>
                    <a:lnTo>
                      <a:pt x="93" y="93"/>
                    </a:lnTo>
                    <a:lnTo>
                      <a:pt x="93" y="93"/>
                    </a:lnTo>
                    <a:cubicBezTo>
                      <a:pt x="93" y="63"/>
                      <a:pt x="93" y="63"/>
                      <a:pt x="93" y="63"/>
                    </a:cubicBezTo>
                    <a:lnTo>
                      <a:pt x="93" y="63"/>
                    </a:lnTo>
                    <a:cubicBezTo>
                      <a:pt x="93" y="63"/>
                      <a:pt x="63" y="31"/>
                      <a:pt x="63" y="0"/>
                    </a:cubicBezTo>
                    <a:lnTo>
                      <a:pt x="63" y="0"/>
                    </a:lnTo>
                    <a:lnTo>
                      <a:pt x="63" y="0"/>
                    </a:lnTo>
                    <a:lnTo>
                      <a:pt x="63" y="0"/>
                    </a:lnTo>
                    <a:cubicBezTo>
                      <a:pt x="31" y="0"/>
                      <a:pt x="31" y="31"/>
                      <a:pt x="31" y="31"/>
                    </a:cubicBezTo>
                    <a:cubicBezTo>
                      <a:pt x="31" y="31"/>
                      <a:pt x="0" y="31"/>
                      <a:pt x="0" y="63"/>
                    </a:cubicBezTo>
                    <a:lnTo>
                      <a:pt x="0" y="63"/>
                    </a:lnTo>
                    <a:cubicBezTo>
                      <a:pt x="0" y="63"/>
                      <a:pt x="0" y="63"/>
                      <a:pt x="0" y="93"/>
                    </a:cubicBezTo>
                    <a:lnTo>
                      <a:pt x="0" y="93"/>
                    </a:lnTo>
                    <a:lnTo>
                      <a:pt x="0" y="93"/>
                    </a:lnTo>
                    <a:lnTo>
                      <a:pt x="31" y="124"/>
                    </a:lnTo>
                    <a:lnTo>
                      <a:pt x="31" y="124"/>
                    </a:lnTo>
                    <a:cubicBezTo>
                      <a:pt x="31" y="124"/>
                      <a:pt x="31" y="124"/>
                      <a:pt x="31" y="155"/>
                    </a:cubicBezTo>
                    <a:cubicBezTo>
                      <a:pt x="63" y="124"/>
                      <a:pt x="63" y="124"/>
                      <a:pt x="93" y="124"/>
                    </a:cubicBezTo>
                    <a:lnTo>
                      <a:pt x="93"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8" name="Freeform 40"/>
              <p:cNvSpPr>
                <a:spLocks noChangeArrowheads="1"/>
              </p:cNvSpPr>
              <p:nvPr/>
            </p:nvSpPr>
            <p:spPr bwMode="auto">
              <a:xfrm>
                <a:off x="3378200" y="2371725"/>
                <a:ext cx="123825" cy="100013"/>
              </a:xfrm>
              <a:custGeom>
                <a:avLst/>
                <a:gdLst>
                  <a:gd name="T0" fmla="*/ 93 w 342"/>
                  <a:gd name="T1" fmla="*/ 124 h 280"/>
                  <a:gd name="T2" fmla="*/ 124 w 342"/>
                  <a:gd name="T3" fmla="*/ 94 h 280"/>
                  <a:gd name="T4" fmla="*/ 156 w 342"/>
                  <a:gd name="T5" fmla="*/ 94 h 280"/>
                  <a:gd name="T6" fmla="*/ 217 w 342"/>
                  <a:gd name="T7" fmla="*/ 155 h 280"/>
                  <a:gd name="T8" fmla="*/ 248 w 342"/>
                  <a:gd name="T9" fmla="*/ 186 h 280"/>
                  <a:gd name="T10" fmla="*/ 280 w 342"/>
                  <a:gd name="T11" fmla="*/ 218 h 280"/>
                  <a:gd name="T12" fmla="*/ 280 w 342"/>
                  <a:gd name="T13" fmla="*/ 248 h 280"/>
                  <a:gd name="T14" fmla="*/ 310 w 342"/>
                  <a:gd name="T15" fmla="*/ 248 h 280"/>
                  <a:gd name="T16" fmla="*/ 310 w 342"/>
                  <a:gd name="T17" fmla="*/ 248 h 280"/>
                  <a:gd name="T18" fmla="*/ 310 w 342"/>
                  <a:gd name="T19" fmla="*/ 248 h 280"/>
                  <a:gd name="T20" fmla="*/ 310 w 342"/>
                  <a:gd name="T21" fmla="*/ 218 h 280"/>
                  <a:gd name="T22" fmla="*/ 341 w 342"/>
                  <a:gd name="T23" fmla="*/ 186 h 280"/>
                  <a:gd name="T24" fmla="*/ 310 w 342"/>
                  <a:gd name="T25" fmla="*/ 155 h 280"/>
                  <a:gd name="T26" fmla="*/ 310 w 342"/>
                  <a:gd name="T27" fmla="*/ 124 h 280"/>
                  <a:gd name="T28" fmla="*/ 310 w 342"/>
                  <a:gd name="T29" fmla="*/ 94 h 280"/>
                  <a:gd name="T30" fmla="*/ 310 w 342"/>
                  <a:gd name="T31" fmla="*/ 62 h 280"/>
                  <a:gd name="T32" fmla="*/ 310 w 342"/>
                  <a:gd name="T33" fmla="*/ 62 h 280"/>
                  <a:gd name="T34" fmla="*/ 280 w 342"/>
                  <a:gd name="T35" fmla="*/ 31 h 280"/>
                  <a:gd name="T36" fmla="*/ 280 w 342"/>
                  <a:gd name="T37" fmla="*/ 31 h 280"/>
                  <a:gd name="T38" fmla="*/ 217 w 342"/>
                  <a:gd name="T39" fmla="*/ 31 h 280"/>
                  <a:gd name="T40" fmla="*/ 217 w 342"/>
                  <a:gd name="T41" fmla="*/ 31 h 280"/>
                  <a:gd name="T42" fmla="*/ 186 w 342"/>
                  <a:gd name="T43" fmla="*/ 31 h 280"/>
                  <a:gd name="T44" fmla="*/ 186 w 342"/>
                  <a:gd name="T45" fmla="*/ 31 h 280"/>
                  <a:gd name="T46" fmla="*/ 156 w 342"/>
                  <a:gd name="T47" fmla="*/ 31 h 280"/>
                  <a:gd name="T48" fmla="*/ 124 w 342"/>
                  <a:gd name="T49" fmla="*/ 31 h 280"/>
                  <a:gd name="T50" fmla="*/ 62 w 342"/>
                  <a:gd name="T51" fmla="*/ 0 h 280"/>
                  <a:gd name="T52" fmla="*/ 62 w 342"/>
                  <a:gd name="T53" fmla="*/ 0 h 280"/>
                  <a:gd name="T54" fmla="*/ 62 w 342"/>
                  <a:gd name="T55" fmla="*/ 31 h 280"/>
                  <a:gd name="T56" fmla="*/ 62 w 342"/>
                  <a:gd name="T57" fmla="*/ 31 h 280"/>
                  <a:gd name="T58" fmla="*/ 32 w 342"/>
                  <a:gd name="T59" fmla="*/ 62 h 280"/>
                  <a:gd name="T60" fmla="*/ 0 w 342"/>
                  <a:gd name="T61" fmla="*/ 62 h 280"/>
                  <a:gd name="T62" fmla="*/ 0 w 342"/>
                  <a:gd name="T63" fmla="*/ 62 h 280"/>
                  <a:gd name="T64" fmla="*/ 62 w 342"/>
                  <a:gd name="T65" fmla="*/ 124 h 280"/>
                  <a:gd name="T66" fmla="*/ 62 w 342"/>
                  <a:gd name="T67" fmla="*/ 124 h 280"/>
                  <a:gd name="T68" fmla="*/ 62 w 342"/>
                  <a:gd name="T69" fmla="*/ 155 h 280"/>
                  <a:gd name="T70" fmla="*/ 62 w 342"/>
                  <a:gd name="T71" fmla="*/ 155 h 280"/>
                  <a:gd name="T72" fmla="*/ 93 w 342"/>
                  <a:gd name="T73" fmla="*/ 12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2" h="280">
                    <a:moveTo>
                      <a:pt x="93" y="124"/>
                    </a:moveTo>
                    <a:lnTo>
                      <a:pt x="93" y="124"/>
                    </a:lnTo>
                    <a:cubicBezTo>
                      <a:pt x="93" y="124"/>
                      <a:pt x="93" y="124"/>
                      <a:pt x="124" y="124"/>
                    </a:cubicBezTo>
                    <a:lnTo>
                      <a:pt x="124" y="94"/>
                    </a:lnTo>
                    <a:cubicBezTo>
                      <a:pt x="124" y="94"/>
                      <a:pt x="124" y="94"/>
                      <a:pt x="156" y="94"/>
                    </a:cubicBezTo>
                    <a:lnTo>
                      <a:pt x="156" y="94"/>
                    </a:lnTo>
                    <a:cubicBezTo>
                      <a:pt x="186" y="94"/>
                      <a:pt x="186" y="124"/>
                      <a:pt x="217" y="124"/>
                    </a:cubicBezTo>
                    <a:cubicBezTo>
                      <a:pt x="217" y="155"/>
                      <a:pt x="217" y="155"/>
                      <a:pt x="217" y="155"/>
                    </a:cubicBezTo>
                    <a:cubicBezTo>
                      <a:pt x="217" y="155"/>
                      <a:pt x="217" y="186"/>
                      <a:pt x="217" y="218"/>
                    </a:cubicBezTo>
                    <a:cubicBezTo>
                      <a:pt x="248" y="186"/>
                      <a:pt x="248" y="186"/>
                      <a:pt x="248" y="186"/>
                    </a:cubicBezTo>
                    <a:lnTo>
                      <a:pt x="280" y="218"/>
                    </a:lnTo>
                    <a:lnTo>
                      <a:pt x="280" y="218"/>
                    </a:lnTo>
                    <a:lnTo>
                      <a:pt x="280" y="248"/>
                    </a:lnTo>
                    <a:lnTo>
                      <a:pt x="280" y="248"/>
                    </a:lnTo>
                    <a:lnTo>
                      <a:pt x="280" y="279"/>
                    </a:lnTo>
                    <a:cubicBezTo>
                      <a:pt x="310" y="248"/>
                      <a:pt x="310" y="248"/>
                      <a:pt x="310" y="248"/>
                    </a:cubicBezTo>
                    <a:lnTo>
                      <a:pt x="310" y="248"/>
                    </a:lnTo>
                    <a:lnTo>
                      <a:pt x="310" y="248"/>
                    </a:lnTo>
                    <a:lnTo>
                      <a:pt x="310" y="248"/>
                    </a:lnTo>
                    <a:lnTo>
                      <a:pt x="310" y="248"/>
                    </a:lnTo>
                    <a:cubicBezTo>
                      <a:pt x="310" y="248"/>
                      <a:pt x="310" y="248"/>
                      <a:pt x="310" y="218"/>
                    </a:cubicBezTo>
                    <a:lnTo>
                      <a:pt x="310" y="218"/>
                    </a:lnTo>
                    <a:cubicBezTo>
                      <a:pt x="310" y="218"/>
                      <a:pt x="310" y="218"/>
                      <a:pt x="341" y="218"/>
                    </a:cubicBezTo>
                    <a:cubicBezTo>
                      <a:pt x="341" y="218"/>
                      <a:pt x="341" y="218"/>
                      <a:pt x="341" y="186"/>
                    </a:cubicBezTo>
                    <a:lnTo>
                      <a:pt x="341" y="186"/>
                    </a:lnTo>
                    <a:cubicBezTo>
                      <a:pt x="310" y="186"/>
                      <a:pt x="310" y="155"/>
                      <a:pt x="310" y="155"/>
                    </a:cubicBezTo>
                    <a:lnTo>
                      <a:pt x="310" y="124"/>
                    </a:lnTo>
                    <a:lnTo>
                      <a:pt x="310" y="124"/>
                    </a:lnTo>
                    <a:cubicBezTo>
                      <a:pt x="310" y="94"/>
                      <a:pt x="310" y="94"/>
                      <a:pt x="310" y="94"/>
                    </a:cubicBezTo>
                    <a:lnTo>
                      <a:pt x="310" y="94"/>
                    </a:lnTo>
                    <a:lnTo>
                      <a:pt x="310" y="62"/>
                    </a:lnTo>
                    <a:lnTo>
                      <a:pt x="310" y="62"/>
                    </a:lnTo>
                    <a:lnTo>
                      <a:pt x="310" y="62"/>
                    </a:lnTo>
                    <a:lnTo>
                      <a:pt x="310" y="62"/>
                    </a:lnTo>
                    <a:cubicBezTo>
                      <a:pt x="280" y="31"/>
                      <a:pt x="280" y="31"/>
                      <a:pt x="280" y="0"/>
                    </a:cubicBezTo>
                    <a:cubicBezTo>
                      <a:pt x="280" y="31"/>
                      <a:pt x="280" y="31"/>
                      <a:pt x="280" y="31"/>
                    </a:cubicBezTo>
                    <a:lnTo>
                      <a:pt x="280" y="31"/>
                    </a:lnTo>
                    <a:lnTo>
                      <a:pt x="280" y="31"/>
                    </a:lnTo>
                    <a:cubicBezTo>
                      <a:pt x="248" y="31"/>
                      <a:pt x="248" y="31"/>
                      <a:pt x="248" y="31"/>
                    </a:cubicBezTo>
                    <a:cubicBezTo>
                      <a:pt x="217" y="31"/>
                      <a:pt x="217" y="31"/>
                      <a:pt x="217" y="31"/>
                    </a:cubicBezTo>
                    <a:lnTo>
                      <a:pt x="217" y="31"/>
                    </a:lnTo>
                    <a:lnTo>
                      <a:pt x="217" y="31"/>
                    </a:lnTo>
                    <a:cubicBezTo>
                      <a:pt x="217" y="31"/>
                      <a:pt x="217" y="31"/>
                      <a:pt x="186" y="31"/>
                    </a:cubicBezTo>
                    <a:lnTo>
                      <a:pt x="186" y="31"/>
                    </a:lnTo>
                    <a:lnTo>
                      <a:pt x="186" y="31"/>
                    </a:lnTo>
                    <a:lnTo>
                      <a:pt x="186" y="31"/>
                    </a:lnTo>
                    <a:cubicBezTo>
                      <a:pt x="186" y="31"/>
                      <a:pt x="186" y="31"/>
                      <a:pt x="156" y="31"/>
                    </a:cubicBezTo>
                    <a:lnTo>
                      <a:pt x="156" y="31"/>
                    </a:lnTo>
                    <a:cubicBezTo>
                      <a:pt x="156" y="31"/>
                      <a:pt x="156" y="31"/>
                      <a:pt x="124" y="31"/>
                    </a:cubicBezTo>
                    <a:lnTo>
                      <a:pt x="124" y="31"/>
                    </a:lnTo>
                    <a:cubicBezTo>
                      <a:pt x="124" y="31"/>
                      <a:pt x="93" y="31"/>
                      <a:pt x="93" y="0"/>
                    </a:cubicBezTo>
                    <a:cubicBezTo>
                      <a:pt x="93" y="0"/>
                      <a:pt x="93" y="0"/>
                      <a:pt x="62" y="0"/>
                    </a:cubicBezTo>
                    <a:lnTo>
                      <a:pt x="62" y="0"/>
                    </a:lnTo>
                    <a:lnTo>
                      <a:pt x="62" y="0"/>
                    </a:lnTo>
                    <a:lnTo>
                      <a:pt x="62" y="0"/>
                    </a:lnTo>
                    <a:cubicBezTo>
                      <a:pt x="62" y="0"/>
                      <a:pt x="62" y="0"/>
                      <a:pt x="62" y="31"/>
                    </a:cubicBezTo>
                    <a:lnTo>
                      <a:pt x="62" y="31"/>
                    </a:lnTo>
                    <a:lnTo>
                      <a:pt x="62" y="31"/>
                    </a:lnTo>
                    <a:cubicBezTo>
                      <a:pt x="62" y="62"/>
                      <a:pt x="32" y="62"/>
                      <a:pt x="32" y="62"/>
                    </a:cubicBezTo>
                    <a:lnTo>
                      <a:pt x="32" y="62"/>
                    </a:lnTo>
                    <a:lnTo>
                      <a:pt x="0" y="62"/>
                    </a:lnTo>
                    <a:lnTo>
                      <a:pt x="0" y="62"/>
                    </a:lnTo>
                    <a:lnTo>
                      <a:pt x="0" y="62"/>
                    </a:lnTo>
                    <a:lnTo>
                      <a:pt x="0" y="62"/>
                    </a:lnTo>
                    <a:lnTo>
                      <a:pt x="0" y="62"/>
                    </a:lnTo>
                    <a:cubicBezTo>
                      <a:pt x="32" y="94"/>
                      <a:pt x="32" y="94"/>
                      <a:pt x="62" y="124"/>
                    </a:cubicBezTo>
                    <a:lnTo>
                      <a:pt x="62" y="124"/>
                    </a:lnTo>
                    <a:lnTo>
                      <a:pt x="62" y="124"/>
                    </a:lnTo>
                    <a:cubicBezTo>
                      <a:pt x="62" y="155"/>
                      <a:pt x="62" y="155"/>
                      <a:pt x="62" y="155"/>
                    </a:cubicBezTo>
                    <a:lnTo>
                      <a:pt x="62" y="155"/>
                    </a:lnTo>
                    <a:lnTo>
                      <a:pt x="62" y="155"/>
                    </a:lnTo>
                    <a:lnTo>
                      <a:pt x="62" y="155"/>
                    </a:lnTo>
                    <a:lnTo>
                      <a:pt x="62" y="124"/>
                    </a:lnTo>
                    <a:lnTo>
                      <a:pt x="93" y="124"/>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09" name="Freeform 41"/>
              <p:cNvSpPr>
                <a:spLocks noChangeArrowheads="1"/>
              </p:cNvSpPr>
              <p:nvPr/>
            </p:nvSpPr>
            <p:spPr bwMode="auto">
              <a:xfrm>
                <a:off x="3344863" y="2371725"/>
                <a:ext cx="33337" cy="11113"/>
              </a:xfrm>
              <a:custGeom>
                <a:avLst/>
                <a:gdLst>
                  <a:gd name="T0" fmla="*/ 92 w 93"/>
                  <a:gd name="T1" fmla="*/ 0 h 32"/>
                  <a:gd name="T2" fmla="*/ 92 w 93"/>
                  <a:gd name="T3" fmla="*/ 0 h 32"/>
                  <a:gd name="T4" fmla="*/ 92 w 93"/>
                  <a:gd name="T5" fmla="*/ 0 h 32"/>
                  <a:gd name="T6" fmla="*/ 92 w 93"/>
                  <a:gd name="T7" fmla="*/ 0 h 32"/>
                  <a:gd name="T8" fmla="*/ 30 w 93"/>
                  <a:gd name="T9" fmla="*/ 0 h 32"/>
                  <a:gd name="T10" fmla="*/ 0 w 93"/>
                  <a:gd name="T11" fmla="*/ 0 h 32"/>
                  <a:gd name="T12" fmla="*/ 30 w 93"/>
                  <a:gd name="T13" fmla="*/ 0 h 32"/>
                  <a:gd name="T14" fmla="*/ 30 w 93"/>
                  <a:gd name="T15" fmla="*/ 31 h 32"/>
                  <a:gd name="T16" fmla="*/ 30 w 93"/>
                  <a:gd name="T17" fmla="*/ 31 h 32"/>
                  <a:gd name="T18" fmla="*/ 61 w 93"/>
                  <a:gd name="T19" fmla="*/ 31 h 32"/>
                  <a:gd name="T20" fmla="*/ 61 w 93"/>
                  <a:gd name="T21" fmla="*/ 31 h 32"/>
                  <a:gd name="T22" fmla="*/ 92 w 93"/>
                  <a:gd name="T2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32">
                    <a:moveTo>
                      <a:pt x="92" y="0"/>
                    </a:moveTo>
                    <a:lnTo>
                      <a:pt x="92" y="0"/>
                    </a:lnTo>
                    <a:lnTo>
                      <a:pt x="92" y="0"/>
                    </a:lnTo>
                    <a:lnTo>
                      <a:pt x="92" y="0"/>
                    </a:lnTo>
                    <a:cubicBezTo>
                      <a:pt x="61" y="0"/>
                      <a:pt x="30" y="0"/>
                      <a:pt x="30" y="0"/>
                    </a:cubicBezTo>
                    <a:lnTo>
                      <a:pt x="0" y="0"/>
                    </a:lnTo>
                    <a:lnTo>
                      <a:pt x="30" y="0"/>
                    </a:lnTo>
                    <a:lnTo>
                      <a:pt x="30" y="31"/>
                    </a:lnTo>
                    <a:lnTo>
                      <a:pt x="30" y="31"/>
                    </a:lnTo>
                    <a:cubicBezTo>
                      <a:pt x="61" y="31"/>
                      <a:pt x="61" y="31"/>
                      <a:pt x="61" y="31"/>
                    </a:cubicBezTo>
                    <a:lnTo>
                      <a:pt x="61" y="31"/>
                    </a:lnTo>
                    <a:cubicBezTo>
                      <a:pt x="61" y="0"/>
                      <a:pt x="92" y="0"/>
                      <a:pt x="9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0" name="Freeform 42"/>
              <p:cNvSpPr>
                <a:spLocks noChangeArrowheads="1"/>
              </p:cNvSpPr>
              <p:nvPr/>
            </p:nvSpPr>
            <p:spPr bwMode="auto">
              <a:xfrm>
                <a:off x="3602038" y="2405063"/>
                <a:ext cx="66675" cy="133350"/>
              </a:xfrm>
              <a:custGeom>
                <a:avLst/>
                <a:gdLst>
                  <a:gd name="T0" fmla="*/ 186 w 187"/>
                  <a:gd name="T1" fmla="*/ 248 h 372"/>
                  <a:gd name="T2" fmla="*/ 186 w 187"/>
                  <a:gd name="T3" fmla="*/ 248 h 372"/>
                  <a:gd name="T4" fmla="*/ 186 w 187"/>
                  <a:gd name="T5" fmla="*/ 248 h 372"/>
                  <a:gd name="T6" fmla="*/ 186 w 187"/>
                  <a:gd name="T7" fmla="*/ 216 h 372"/>
                  <a:gd name="T8" fmla="*/ 186 w 187"/>
                  <a:gd name="T9" fmla="*/ 216 h 372"/>
                  <a:gd name="T10" fmla="*/ 186 w 187"/>
                  <a:gd name="T11" fmla="*/ 185 h 372"/>
                  <a:gd name="T12" fmla="*/ 186 w 187"/>
                  <a:gd name="T13" fmla="*/ 185 h 372"/>
                  <a:gd name="T14" fmla="*/ 186 w 187"/>
                  <a:gd name="T15" fmla="*/ 154 h 372"/>
                  <a:gd name="T16" fmla="*/ 186 w 187"/>
                  <a:gd name="T17" fmla="*/ 154 h 372"/>
                  <a:gd name="T18" fmla="*/ 186 w 187"/>
                  <a:gd name="T19" fmla="*/ 92 h 372"/>
                  <a:gd name="T20" fmla="*/ 156 w 187"/>
                  <a:gd name="T21" fmla="*/ 92 h 372"/>
                  <a:gd name="T22" fmla="*/ 156 w 187"/>
                  <a:gd name="T23" fmla="*/ 92 h 372"/>
                  <a:gd name="T24" fmla="*/ 156 w 187"/>
                  <a:gd name="T25" fmla="*/ 61 h 372"/>
                  <a:gd name="T26" fmla="*/ 156 w 187"/>
                  <a:gd name="T27" fmla="*/ 30 h 372"/>
                  <a:gd name="T28" fmla="*/ 156 w 187"/>
                  <a:gd name="T29" fmla="*/ 0 h 372"/>
                  <a:gd name="T30" fmla="*/ 62 w 187"/>
                  <a:gd name="T31" fmla="*/ 0 h 372"/>
                  <a:gd name="T32" fmla="*/ 32 w 187"/>
                  <a:gd name="T33" fmla="*/ 0 h 372"/>
                  <a:gd name="T34" fmla="*/ 62 w 187"/>
                  <a:gd name="T35" fmla="*/ 30 h 372"/>
                  <a:gd name="T36" fmla="*/ 62 w 187"/>
                  <a:gd name="T37" fmla="*/ 30 h 372"/>
                  <a:gd name="T38" fmla="*/ 62 w 187"/>
                  <a:gd name="T39" fmla="*/ 61 h 372"/>
                  <a:gd name="T40" fmla="*/ 32 w 187"/>
                  <a:gd name="T41" fmla="*/ 61 h 372"/>
                  <a:gd name="T42" fmla="*/ 32 w 187"/>
                  <a:gd name="T43" fmla="*/ 92 h 372"/>
                  <a:gd name="T44" fmla="*/ 32 w 187"/>
                  <a:gd name="T45" fmla="*/ 92 h 372"/>
                  <a:gd name="T46" fmla="*/ 62 w 187"/>
                  <a:gd name="T47" fmla="*/ 124 h 372"/>
                  <a:gd name="T48" fmla="*/ 62 w 187"/>
                  <a:gd name="T49" fmla="*/ 124 h 372"/>
                  <a:gd name="T50" fmla="*/ 62 w 187"/>
                  <a:gd name="T51" fmla="*/ 124 h 372"/>
                  <a:gd name="T52" fmla="*/ 62 w 187"/>
                  <a:gd name="T53" fmla="*/ 154 h 372"/>
                  <a:gd name="T54" fmla="*/ 62 w 187"/>
                  <a:gd name="T55" fmla="*/ 154 h 372"/>
                  <a:gd name="T56" fmla="*/ 32 w 187"/>
                  <a:gd name="T57" fmla="*/ 216 h 372"/>
                  <a:gd name="T58" fmla="*/ 32 w 187"/>
                  <a:gd name="T59" fmla="*/ 216 h 372"/>
                  <a:gd name="T60" fmla="*/ 32 w 187"/>
                  <a:gd name="T61" fmla="*/ 216 h 372"/>
                  <a:gd name="T62" fmla="*/ 32 w 187"/>
                  <a:gd name="T63" fmla="*/ 216 h 372"/>
                  <a:gd name="T64" fmla="*/ 32 w 187"/>
                  <a:gd name="T65" fmla="*/ 216 h 372"/>
                  <a:gd name="T66" fmla="*/ 32 w 187"/>
                  <a:gd name="T67" fmla="*/ 216 h 372"/>
                  <a:gd name="T68" fmla="*/ 0 w 187"/>
                  <a:gd name="T69" fmla="*/ 278 h 372"/>
                  <a:gd name="T70" fmla="*/ 0 w 187"/>
                  <a:gd name="T71" fmla="*/ 278 h 372"/>
                  <a:gd name="T72" fmla="*/ 32 w 187"/>
                  <a:gd name="T73" fmla="*/ 278 h 372"/>
                  <a:gd name="T74" fmla="*/ 32 w 187"/>
                  <a:gd name="T75" fmla="*/ 309 h 372"/>
                  <a:gd name="T76" fmla="*/ 32 w 187"/>
                  <a:gd name="T77" fmla="*/ 309 h 372"/>
                  <a:gd name="T78" fmla="*/ 32 w 187"/>
                  <a:gd name="T79" fmla="*/ 340 h 372"/>
                  <a:gd name="T80" fmla="*/ 32 w 187"/>
                  <a:gd name="T81" fmla="*/ 340 h 372"/>
                  <a:gd name="T82" fmla="*/ 62 w 187"/>
                  <a:gd name="T83" fmla="*/ 371 h 372"/>
                  <a:gd name="T84" fmla="*/ 62 w 187"/>
                  <a:gd name="T85" fmla="*/ 371 h 372"/>
                  <a:gd name="T86" fmla="*/ 62 w 187"/>
                  <a:gd name="T87" fmla="*/ 340 h 372"/>
                  <a:gd name="T88" fmla="*/ 156 w 187"/>
                  <a:gd name="T89" fmla="*/ 309 h 372"/>
                  <a:gd name="T90" fmla="*/ 156 w 187"/>
                  <a:gd name="T91" fmla="*/ 309 h 372"/>
                  <a:gd name="T92" fmla="*/ 186 w 187"/>
                  <a:gd name="T93" fmla="*/ 278 h 372"/>
                  <a:gd name="T94" fmla="*/ 186 w 187"/>
                  <a:gd name="T95" fmla="*/ 248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7" h="372">
                    <a:moveTo>
                      <a:pt x="186" y="248"/>
                    </a:moveTo>
                    <a:lnTo>
                      <a:pt x="186" y="248"/>
                    </a:lnTo>
                    <a:lnTo>
                      <a:pt x="186" y="248"/>
                    </a:lnTo>
                    <a:lnTo>
                      <a:pt x="186" y="216"/>
                    </a:lnTo>
                    <a:lnTo>
                      <a:pt x="186" y="216"/>
                    </a:lnTo>
                    <a:cubicBezTo>
                      <a:pt x="186" y="216"/>
                      <a:pt x="186" y="216"/>
                      <a:pt x="186" y="185"/>
                    </a:cubicBezTo>
                    <a:lnTo>
                      <a:pt x="186" y="185"/>
                    </a:lnTo>
                    <a:lnTo>
                      <a:pt x="186" y="154"/>
                    </a:lnTo>
                    <a:lnTo>
                      <a:pt x="186" y="154"/>
                    </a:lnTo>
                    <a:cubicBezTo>
                      <a:pt x="186" y="124"/>
                      <a:pt x="186" y="124"/>
                      <a:pt x="186" y="92"/>
                    </a:cubicBezTo>
                    <a:cubicBezTo>
                      <a:pt x="186" y="92"/>
                      <a:pt x="186" y="92"/>
                      <a:pt x="156" y="92"/>
                    </a:cubicBezTo>
                    <a:lnTo>
                      <a:pt x="156" y="92"/>
                    </a:lnTo>
                    <a:cubicBezTo>
                      <a:pt x="156" y="61"/>
                      <a:pt x="156" y="61"/>
                      <a:pt x="156" y="61"/>
                    </a:cubicBezTo>
                    <a:cubicBezTo>
                      <a:pt x="156" y="30"/>
                      <a:pt x="156" y="30"/>
                      <a:pt x="156" y="30"/>
                    </a:cubicBezTo>
                    <a:cubicBezTo>
                      <a:pt x="156" y="0"/>
                      <a:pt x="156" y="0"/>
                      <a:pt x="156" y="0"/>
                    </a:cubicBezTo>
                    <a:cubicBezTo>
                      <a:pt x="156" y="0"/>
                      <a:pt x="124" y="0"/>
                      <a:pt x="62" y="0"/>
                    </a:cubicBezTo>
                    <a:lnTo>
                      <a:pt x="32" y="0"/>
                    </a:lnTo>
                    <a:cubicBezTo>
                      <a:pt x="32" y="30"/>
                      <a:pt x="62" y="30"/>
                      <a:pt x="62" y="30"/>
                    </a:cubicBezTo>
                    <a:lnTo>
                      <a:pt x="62" y="30"/>
                    </a:lnTo>
                    <a:cubicBezTo>
                      <a:pt x="62" y="30"/>
                      <a:pt x="62" y="30"/>
                      <a:pt x="62" y="61"/>
                    </a:cubicBezTo>
                    <a:cubicBezTo>
                      <a:pt x="62" y="61"/>
                      <a:pt x="62" y="61"/>
                      <a:pt x="32" y="61"/>
                    </a:cubicBezTo>
                    <a:cubicBezTo>
                      <a:pt x="32" y="92"/>
                      <a:pt x="32" y="92"/>
                      <a:pt x="32" y="92"/>
                    </a:cubicBezTo>
                    <a:lnTo>
                      <a:pt x="32" y="92"/>
                    </a:lnTo>
                    <a:cubicBezTo>
                      <a:pt x="62" y="92"/>
                      <a:pt x="62" y="124"/>
                      <a:pt x="62" y="124"/>
                    </a:cubicBezTo>
                    <a:lnTo>
                      <a:pt x="62" y="124"/>
                    </a:lnTo>
                    <a:lnTo>
                      <a:pt x="62" y="124"/>
                    </a:lnTo>
                    <a:cubicBezTo>
                      <a:pt x="62" y="124"/>
                      <a:pt x="62" y="124"/>
                      <a:pt x="62" y="154"/>
                    </a:cubicBezTo>
                    <a:lnTo>
                      <a:pt x="62" y="154"/>
                    </a:lnTo>
                    <a:cubicBezTo>
                      <a:pt x="62" y="185"/>
                      <a:pt x="62" y="185"/>
                      <a:pt x="32" y="216"/>
                    </a:cubicBezTo>
                    <a:lnTo>
                      <a:pt x="32" y="216"/>
                    </a:lnTo>
                    <a:lnTo>
                      <a:pt x="32" y="216"/>
                    </a:lnTo>
                    <a:lnTo>
                      <a:pt x="32" y="216"/>
                    </a:lnTo>
                    <a:lnTo>
                      <a:pt x="32" y="216"/>
                    </a:lnTo>
                    <a:lnTo>
                      <a:pt x="32" y="216"/>
                    </a:lnTo>
                    <a:cubicBezTo>
                      <a:pt x="32" y="248"/>
                      <a:pt x="32" y="248"/>
                      <a:pt x="0" y="278"/>
                    </a:cubicBezTo>
                    <a:lnTo>
                      <a:pt x="0" y="278"/>
                    </a:lnTo>
                    <a:lnTo>
                      <a:pt x="32" y="278"/>
                    </a:lnTo>
                    <a:cubicBezTo>
                      <a:pt x="32" y="309"/>
                      <a:pt x="32" y="309"/>
                      <a:pt x="32" y="309"/>
                    </a:cubicBezTo>
                    <a:lnTo>
                      <a:pt x="32" y="309"/>
                    </a:lnTo>
                    <a:lnTo>
                      <a:pt x="32" y="340"/>
                    </a:lnTo>
                    <a:lnTo>
                      <a:pt x="32" y="340"/>
                    </a:lnTo>
                    <a:cubicBezTo>
                      <a:pt x="32" y="340"/>
                      <a:pt x="62" y="340"/>
                      <a:pt x="62" y="371"/>
                    </a:cubicBezTo>
                    <a:lnTo>
                      <a:pt x="62" y="371"/>
                    </a:lnTo>
                    <a:lnTo>
                      <a:pt x="62" y="340"/>
                    </a:lnTo>
                    <a:cubicBezTo>
                      <a:pt x="93" y="340"/>
                      <a:pt x="124" y="309"/>
                      <a:pt x="156" y="309"/>
                    </a:cubicBezTo>
                    <a:lnTo>
                      <a:pt x="156" y="309"/>
                    </a:lnTo>
                    <a:lnTo>
                      <a:pt x="186" y="278"/>
                    </a:lnTo>
                    <a:cubicBezTo>
                      <a:pt x="186" y="278"/>
                      <a:pt x="186" y="278"/>
                      <a:pt x="186" y="24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1" name="Freeform 43"/>
              <p:cNvSpPr>
                <a:spLocks noChangeArrowheads="1"/>
              </p:cNvSpPr>
              <p:nvPr/>
            </p:nvSpPr>
            <p:spPr bwMode="auto">
              <a:xfrm>
                <a:off x="4270375" y="2906713"/>
                <a:ext cx="190500" cy="334962"/>
              </a:xfrm>
              <a:custGeom>
                <a:avLst/>
                <a:gdLst>
                  <a:gd name="T0" fmla="*/ 526 w 527"/>
                  <a:gd name="T1" fmla="*/ 186 h 930"/>
                  <a:gd name="T2" fmla="*/ 496 w 527"/>
                  <a:gd name="T3" fmla="*/ 31 h 930"/>
                  <a:gd name="T4" fmla="*/ 434 w 527"/>
                  <a:gd name="T5" fmla="*/ 62 h 930"/>
                  <a:gd name="T6" fmla="*/ 434 w 527"/>
                  <a:gd name="T7" fmla="*/ 31 h 930"/>
                  <a:gd name="T8" fmla="*/ 372 w 527"/>
                  <a:gd name="T9" fmla="*/ 62 h 930"/>
                  <a:gd name="T10" fmla="*/ 310 w 527"/>
                  <a:gd name="T11" fmla="*/ 62 h 930"/>
                  <a:gd name="T12" fmla="*/ 279 w 527"/>
                  <a:gd name="T13" fmla="*/ 62 h 930"/>
                  <a:gd name="T14" fmla="*/ 279 w 527"/>
                  <a:gd name="T15" fmla="*/ 62 h 930"/>
                  <a:gd name="T16" fmla="*/ 248 w 527"/>
                  <a:gd name="T17" fmla="*/ 62 h 930"/>
                  <a:gd name="T18" fmla="*/ 248 w 527"/>
                  <a:gd name="T19" fmla="*/ 124 h 930"/>
                  <a:gd name="T20" fmla="*/ 248 w 527"/>
                  <a:gd name="T21" fmla="*/ 124 h 930"/>
                  <a:gd name="T22" fmla="*/ 310 w 527"/>
                  <a:gd name="T23" fmla="*/ 217 h 930"/>
                  <a:gd name="T24" fmla="*/ 310 w 527"/>
                  <a:gd name="T25" fmla="*/ 217 h 930"/>
                  <a:gd name="T26" fmla="*/ 310 w 527"/>
                  <a:gd name="T27" fmla="*/ 279 h 930"/>
                  <a:gd name="T28" fmla="*/ 279 w 527"/>
                  <a:gd name="T29" fmla="*/ 341 h 930"/>
                  <a:gd name="T30" fmla="*/ 248 w 527"/>
                  <a:gd name="T31" fmla="*/ 403 h 930"/>
                  <a:gd name="T32" fmla="*/ 217 w 527"/>
                  <a:gd name="T33" fmla="*/ 372 h 930"/>
                  <a:gd name="T34" fmla="*/ 186 w 527"/>
                  <a:gd name="T35" fmla="*/ 279 h 930"/>
                  <a:gd name="T36" fmla="*/ 186 w 527"/>
                  <a:gd name="T37" fmla="*/ 248 h 930"/>
                  <a:gd name="T38" fmla="*/ 155 w 527"/>
                  <a:gd name="T39" fmla="*/ 248 h 930"/>
                  <a:gd name="T40" fmla="*/ 93 w 527"/>
                  <a:gd name="T41" fmla="*/ 248 h 930"/>
                  <a:gd name="T42" fmla="*/ 31 w 527"/>
                  <a:gd name="T43" fmla="*/ 279 h 930"/>
                  <a:gd name="T44" fmla="*/ 31 w 527"/>
                  <a:gd name="T45" fmla="*/ 279 h 930"/>
                  <a:gd name="T46" fmla="*/ 62 w 527"/>
                  <a:gd name="T47" fmla="*/ 309 h 930"/>
                  <a:gd name="T48" fmla="*/ 155 w 527"/>
                  <a:gd name="T49" fmla="*/ 341 h 930"/>
                  <a:gd name="T50" fmla="*/ 155 w 527"/>
                  <a:gd name="T51" fmla="*/ 403 h 930"/>
                  <a:gd name="T52" fmla="*/ 155 w 527"/>
                  <a:gd name="T53" fmla="*/ 465 h 930"/>
                  <a:gd name="T54" fmla="*/ 155 w 527"/>
                  <a:gd name="T55" fmla="*/ 496 h 930"/>
                  <a:gd name="T56" fmla="*/ 155 w 527"/>
                  <a:gd name="T57" fmla="*/ 557 h 930"/>
                  <a:gd name="T58" fmla="*/ 124 w 527"/>
                  <a:gd name="T59" fmla="*/ 620 h 930"/>
                  <a:gd name="T60" fmla="*/ 124 w 527"/>
                  <a:gd name="T61" fmla="*/ 651 h 930"/>
                  <a:gd name="T62" fmla="*/ 62 w 527"/>
                  <a:gd name="T63" fmla="*/ 713 h 930"/>
                  <a:gd name="T64" fmla="*/ 62 w 527"/>
                  <a:gd name="T65" fmla="*/ 744 h 930"/>
                  <a:gd name="T66" fmla="*/ 93 w 527"/>
                  <a:gd name="T67" fmla="*/ 868 h 930"/>
                  <a:gd name="T68" fmla="*/ 124 w 527"/>
                  <a:gd name="T69" fmla="*/ 929 h 930"/>
                  <a:gd name="T70" fmla="*/ 217 w 527"/>
                  <a:gd name="T71" fmla="*/ 868 h 930"/>
                  <a:gd name="T72" fmla="*/ 248 w 527"/>
                  <a:gd name="T73" fmla="*/ 805 h 930"/>
                  <a:gd name="T74" fmla="*/ 217 w 527"/>
                  <a:gd name="T75" fmla="*/ 651 h 930"/>
                  <a:gd name="T76" fmla="*/ 217 w 527"/>
                  <a:gd name="T77" fmla="*/ 557 h 930"/>
                  <a:gd name="T78" fmla="*/ 310 w 527"/>
                  <a:gd name="T79" fmla="*/ 465 h 930"/>
                  <a:gd name="T80" fmla="*/ 341 w 527"/>
                  <a:gd name="T81" fmla="*/ 433 h 930"/>
                  <a:gd name="T82" fmla="*/ 465 w 527"/>
                  <a:gd name="T83" fmla="*/ 341 h 930"/>
                  <a:gd name="T84" fmla="*/ 526 w 527"/>
                  <a:gd name="T85" fmla="*/ 279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7" h="930">
                    <a:moveTo>
                      <a:pt x="526" y="217"/>
                    </a:moveTo>
                    <a:lnTo>
                      <a:pt x="526" y="217"/>
                    </a:lnTo>
                    <a:lnTo>
                      <a:pt x="526" y="186"/>
                    </a:lnTo>
                    <a:lnTo>
                      <a:pt x="526" y="186"/>
                    </a:lnTo>
                    <a:cubicBezTo>
                      <a:pt x="526" y="92"/>
                      <a:pt x="526" y="31"/>
                      <a:pt x="526" y="0"/>
                    </a:cubicBezTo>
                    <a:cubicBezTo>
                      <a:pt x="526" y="31"/>
                      <a:pt x="496" y="31"/>
                      <a:pt x="496" y="31"/>
                    </a:cubicBezTo>
                    <a:cubicBezTo>
                      <a:pt x="496" y="31"/>
                      <a:pt x="496" y="31"/>
                      <a:pt x="465" y="31"/>
                    </a:cubicBezTo>
                    <a:lnTo>
                      <a:pt x="465" y="31"/>
                    </a:lnTo>
                    <a:cubicBezTo>
                      <a:pt x="465" y="31"/>
                      <a:pt x="465" y="62"/>
                      <a:pt x="434" y="62"/>
                    </a:cubicBezTo>
                    <a:lnTo>
                      <a:pt x="434" y="62"/>
                    </a:lnTo>
                    <a:cubicBezTo>
                      <a:pt x="434" y="62"/>
                      <a:pt x="434" y="62"/>
                      <a:pt x="434" y="31"/>
                    </a:cubicBezTo>
                    <a:lnTo>
                      <a:pt x="434" y="31"/>
                    </a:lnTo>
                    <a:cubicBezTo>
                      <a:pt x="403" y="31"/>
                      <a:pt x="403" y="62"/>
                      <a:pt x="403" y="62"/>
                    </a:cubicBezTo>
                    <a:lnTo>
                      <a:pt x="403" y="62"/>
                    </a:lnTo>
                    <a:lnTo>
                      <a:pt x="372" y="62"/>
                    </a:lnTo>
                    <a:lnTo>
                      <a:pt x="372" y="62"/>
                    </a:lnTo>
                    <a:cubicBezTo>
                      <a:pt x="341" y="62"/>
                      <a:pt x="341" y="62"/>
                      <a:pt x="341" y="62"/>
                    </a:cubicBezTo>
                    <a:cubicBezTo>
                      <a:pt x="310" y="62"/>
                      <a:pt x="310" y="62"/>
                      <a:pt x="310" y="62"/>
                    </a:cubicBezTo>
                    <a:lnTo>
                      <a:pt x="310" y="62"/>
                    </a:lnTo>
                    <a:cubicBezTo>
                      <a:pt x="310" y="62"/>
                      <a:pt x="310" y="62"/>
                      <a:pt x="279" y="62"/>
                    </a:cubicBezTo>
                    <a:lnTo>
                      <a:pt x="279" y="62"/>
                    </a:lnTo>
                    <a:lnTo>
                      <a:pt x="279" y="62"/>
                    </a:lnTo>
                    <a:lnTo>
                      <a:pt x="279" y="62"/>
                    </a:lnTo>
                    <a:lnTo>
                      <a:pt x="279" y="62"/>
                    </a:lnTo>
                    <a:lnTo>
                      <a:pt x="279" y="62"/>
                    </a:lnTo>
                    <a:cubicBezTo>
                      <a:pt x="248" y="62"/>
                      <a:pt x="248" y="62"/>
                      <a:pt x="248" y="62"/>
                    </a:cubicBezTo>
                    <a:lnTo>
                      <a:pt x="248" y="62"/>
                    </a:lnTo>
                    <a:lnTo>
                      <a:pt x="248" y="92"/>
                    </a:lnTo>
                    <a:lnTo>
                      <a:pt x="248" y="92"/>
                    </a:lnTo>
                    <a:cubicBezTo>
                      <a:pt x="248" y="92"/>
                      <a:pt x="248" y="92"/>
                      <a:pt x="248" y="124"/>
                    </a:cubicBezTo>
                    <a:lnTo>
                      <a:pt x="248" y="124"/>
                    </a:lnTo>
                    <a:lnTo>
                      <a:pt x="248" y="124"/>
                    </a:lnTo>
                    <a:lnTo>
                      <a:pt x="248" y="124"/>
                    </a:lnTo>
                    <a:cubicBezTo>
                      <a:pt x="248" y="124"/>
                      <a:pt x="248" y="124"/>
                      <a:pt x="279" y="124"/>
                    </a:cubicBezTo>
                    <a:cubicBezTo>
                      <a:pt x="279" y="155"/>
                      <a:pt x="279" y="186"/>
                      <a:pt x="310" y="186"/>
                    </a:cubicBezTo>
                    <a:cubicBezTo>
                      <a:pt x="310" y="217"/>
                      <a:pt x="310" y="217"/>
                      <a:pt x="310" y="217"/>
                    </a:cubicBezTo>
                    <a:lnTo>
                      <a:pt x="310" y="217"/>
                    </a:lnTo>
                    <a:lnTo>
                      <a:pt x="310" y="217"/>
                    </a:lnTo>
                    <a:lnTo>
                      <a:pt x="310" y="217"/>
                    </a:lnTo>
                    <a:lnTo>
                      <a:pt x="310" y="217"/>
                    </a:lnTo>
                    <a:cubicBezTo>
                      <a:pt x="310" y="248"/>
                      <a:pt x="310" y="248"/>
                      <a:pt x="310" y="248"/>
                    </a:cubicBezTo>
                    <a:lnTo>
                      <a:pt x="310" y="279"/>
                    </a:lnTo>
                    <a:lnTo>
                      <a:pt x="310" y="279"/>
                    </a:lnTo>
                    <a:lnTo>
                      <a:pt x="310" y="279"/>
                    </a:lnTo>
                    <a:cubicBezTo>
                      <a:pt x="310" y="309"/>
                      <a:pt x="310" y="341"/>
                      <a:pt x="279" y="341"/>
                    </a:cubicBezTo>
                    <a:lnTo>
                      <a:pt x="279" y="372"/>
                    </a:lnTo>
                    <a:cubicBezTo>
                      <a:pt x="279" y="403"/>
                      <a:pt x="279" y="403"/>
                      <a:pt x="248" y="403"/>
                    </a:cubicBezTo>
                    <a:lnTo>
                      <a:pt x="248" y="403"/>
                    </a:lnTo>
                    <a:lnTo>
                      <a:pt x="248" y="403"/>
                    </a:lnTo>
                    <a:lnTo>
                      <a:pt x="248" y="403"/>
                    </a:lnTo>
                    <a:lnTo>
                      <a:pt x="217" y="372"/>
                    </a:lnTo>
                    <a:cubicBezTo>
                      <a:pt x="217" y="372"/>
                      <a:pt x="217" y="372"/>
                      <a:pt x="217" y="341"/>
                    </a:cubicBezTo>
                    <a:cubicBezTo>
                      <a:pt x="186" y="341"/>
                      <a:pt x="186" y="341"/>
                      <a:pt x="186" y="309"/>
                    </a:cubicBezTo>
                    <a:lnTo>
                      <a:pt x="186" y="279"/>
                    </a:lnTo>
                    <a:cubicBezTo>
                      <a:pt x="186" y="279"/>
                      <a:pt x="186" y="279"/>
                      <a:pt x="186" y="248"/>
                    </a:cubicBezTo>
                    <a:lnTo>
                      <a:pt x="186" y="248"/>
                    </a:lnTo>
                    <a:lnTo>
                      <a:pt x="186" y="248"/>
                    </a:lnTo>
                    <a:lnTo>
                      <a:pt x="186" y="248"/>
                    </a:lnTo>
                    <a:lnTo>
                      <a:pt x="186" y="248"/>
                    </a:lnTo>
                    <a:cubicBezTo>
                      <a:pt x="186" y="248"/>
                      <a:pt x="186" y="248"/>
                      <a:pt x="155" y="248"/>
                    </a:cubicBezTo>
                    <a:cubicBezTo>
                      <a:pt x="155" y="248"/>
                      <a:pt x="155" y="248"/>
                      <a:pt x="155" y="217"/>
                    </a:cubicBezTo>
                    <a:cubicBezTo>
                      <a:pt x="155" y="217"/>
                      <a:pt x="155" y="217"/>
                      <a:pt x="124" y="217"/>
                    </a:cubicBezTo>
                    <a:cubicBezTo>
                      <a:pt x="124" y="217"/>
                      <a:pt x="124" y="248"/>
                      <a:pt x="93" y="248"/>
                    </a:cubicBezTo>
                    <a:cubicBezTo>
                      <a:pt x="93" y="248"/>
                      <a:pt x="31" y="248"/>
                      <a:pt x="0" y="248"/>
                    </a:cubicBezTo>
                    <a:cubicBezTo>
                      <a:pt x="0" y="279"/>
                      <a:pt x="0" y="279"/>
                      <a:pt x="0" y="279"/>
                    </a:cubicBezTo>
                    <a:cubicBezTo>
                      <a:pt x="0" y="279"/>
                      <a:pt x="0" y="279"/>
                      <a:pt x="31" y="279"/>
                    </a:cubicBezTo>
                    <a:lnTo>
                      <a:pt x="31" y="279"/>
                    </a:lnTo>
                    <a:lnTo>
                      <a:pt x="31" y="279"/>
                    </a:lnTo>
                    <a:lnTo>
                      <a:pt x="31" y="279"/>
                    </a:lnTo>
                    <a:lnTo>
                      <a:pt x="31" y="279"/>
                    </a:lnTo>
                    <a:cubicBezTo>
                      <a:pt x="31" y="279"/>
                      <a:pt x="31" y="279"/>
                      <a:pt x="62" y="279"/>
                    </a:cubicBezTo>
                    <a:cubicBezTo>
                      <a:pt x="62" y="279"/>
                      <a:pt x="62" y="279"/>
                      <a:pt x="62" y="309"/>
                    </a:cubicBezTo>
                    <a:cubicBezTo>
                      <a:pt x="93" y="309"/>
                      <a:pt x="93" y="309"/>
                      <a:pt x="124" y="309"/>
                    </a:cubicBezTo>
                    <a:cubicBezTo>
                      <a:pt x="124" y="341"/>
                      <a:pt x="155" y="341"/>
                      <a:pt x="155" y="341"/>
                    </a:cubicBezTo>
                    <a:lnTo>
                      <a:pt x="155" y="341"/>
                    </a:lnTo>
                    <a:cubicBezTo>
                      <a:pt x="155" y="372"/>
                      <a:pt x="155" y="372"/>
                      <a:pt x="155" y="403"/>
                    </a:cubicBezTo>
                    <a:lnTo>
                      <a:pt x="155" y="403"/>
                    </a:lnTo>
                    <a:lnTo>
                      <a:pt x="155" y="403"/>
                    </a:lnTo>
                    <a:lnTo>
                      <a:pt x="155" y="433"/>
                    </a:lnTo>
                    <a:lnTo>
                      <a:pt x="155" y="433"/>
                    </a:lnTo>
                    <a:lnTo>
                      <a:pt x="155" y="465"/>
                    </a:lnTo>
                    <a:lnTo>
                      <a:pt x="155" y="496"/>
                    </a:lnTo>
                    <a:lnTo>
                      <a:pt x="155" y="496"/>
                    </a:lnTo>
                    <a:lnTo>
                      <a:pt x="155" y="496"/>
                    </a:lnTo>
                    <a:cubicBezTo>
                      <a:pt x="155" y="527"/>
                      <a:pt x="155" y="527"/>
                      <a:pt x="155" y="557"/>
                    </a:cubicBezTo>
                    <a:lnTo>
                      <a:pt x="155" y="557"/>
                    </a:lnTo>
                    <a:lnTo>
                      <a:pt x="155" y="557"/>
                    </a:lnTo>
                    <a:cubicBezTo>
                      <a:pt x="155" y="589"/>
                      <a:pt x="155" y="620"/>
                      <a:pt x="124" y="620"/>
                    </a:cubicBezTo>
                    <a:lnTo>
                      <a:pt x="124" y="620"/>
                    </a:lnTo>
                    <a:lnTo>
                      <a:pt x="124" y="620"/>
                    </a:lnTo>
                    <a:lnTo>
                      <a:pt x="124" y="620"/>
                    </a:lnTo>
                    <a:lnTo>
                      <a:pt x="124" y="620"/>
                    </a:lnTo>
                    <a:cubicBezTo>
                      <a:pt x="124" y="651"/>
                      <a:pt x="124" y="651"/>
                      <a:pt x="124" y="651"/>
                    </a:cubicBezTo>
                    <a:cubicBezTo>
                      <a:pt x="124" y="681"/>
                      <a:pt x="124" y="681"/>
                      <a:pt x="93" y="681"/>
                    </a:cubicBezTo>
                    <a:cubicBezTo>
                      <a:pt x="93" y="681"/>
                      <a:pt x="93" y="681"/>
                      <a:pt x="93" y="713"/>
                    </a:cubicBezTo>
                    <a:cubicBezTo>
                      <a:pt x="93" y="713"/>
                      <a:pt x="93" y="713"/>
                      <a:pt x="62" y="713"/>
                    </a:cubicBezTo>
                    <a:lnTo>
                      <a:pt x="62" y="744"/>
                    </a:lnTo>
                    <a:cubicBezTo>
                      <a:pt x="93" y="744"/>
                      <a:pt x="93" y="744"/>
                      <a:pt x="93" y="744"/>
                    </a:cubicBezTo>
                    <a:cubicBezTo>
                      <a:pt x="62" y="744"/>
                      <a:pt x="62" y="744"/>
                      <a:pt x="62" y="744"/>
                    </a:cubicBezTo>
                    <a:lnTo>
                      <a:pt x="62" y="744"/>
                    </a:lnTo>
                    <a:cubicBezTo>
                      <a:pt x="62" y="775"/>
                      <a:pt x="62" y="775"/>
                      <a:pt x="62" y="775"/>
                    </a:cubicBezTo>
                    <a:cubicBezTo>
                      <a:pt x="93" y="805"/>
                      <a:pt x="93" y="837"/>
                      <a:pt x="93" y="868"/>
                    </a:cubicBezTo>
                    <a:cubicBezTo>
                      <a:pt x="93" y="899"/>
                      <a:pt x="93" y="899"/>
                      <a:pt x="93" y="929"/>
                    </a:cubicBezTo>
                    <a:lnTo>
                      <a:pt x="93" y="929"/>
                    </a:lnTo>
                    <a:cubicBezTo>
                      <a:pt x="124" y="929"/>
                      <a:pt x="124" y="929"/>
                      <a:pt x="124" y="929"/>
                    </a:cubicBezTo>
                    <a:lnTo>
                      <a:pt x="124" y="929"/>
                    </a:lnTo>
                    <a:cubicBezTo>
                      <a:pt x="124" y="899"/>
                      <a:pt x="124" y="899"/>
                      <a:pt x="155" y="868"/>
                    </a:cubicBezTo>
                    <a:cubicBezTo>
                      <a:pt x="186" y="868"/>
                      <a:pt x="217" y="868"/>
                      <a:pt x="217" y="868"/>
                    </a:cubicBezTo>
                    <a:lnTo>
                      <a:pt x="217" y="868"/>
                    </a:lnTo>
                    <a:lnTo>
                      <a:pt x="217" y="868"/>
                    </a:lnTo>
                    <a:cubicBezTo>
                      <a:pt x="248" y="837"/>
                      <a:pt x="248" y="837"/>
                      <a:pt x="248" y="805"/>
                    </a:cubicBezTo>
                    <a:cubicBezTo>
                      <a:pt x="248" y="805"/>
                      <a:pt x="248" y="775"/>
                      <a:pt x="248" y="744"/>
                    </a:cubicBezTo>
                    <a:cubicBezTo>
                      <a:pt x="248" y="713"/>
                      <a:pt x="248" y="713"/>
                      <a:pt x="248" y="713"/>
                    </a:cubicBezTo>
                    <a:cubicBezTo>
                      <a:pt x="248" y="713"/>
                      <a:pt x="248" y="681"/>
                      <a:pt x="217" y="651"/>
                    </a:cubicBezTo>
                    <a:cubicBezTo>
                      <a:pt x="217" y="651"/>
                      <a:pt x="217" y="620"/>
                      <a:pt x="217" y="589"/>
                    </a:cubicBezTo>
                    <a:cubicBezTo>
                      <a:pt x="217" y="589"/>
                      <a:pt x="217" y="589"/>
                      <a:pt x="217" y="557"/>
                    </a:cubicBezTo>
                    <a:lnTo>
                      <a:pt x="217" y="557"/>
                    </a:lnTo>
                    <a:cubicBezTo>
                      <a:pt x="217" y="527"/>
                      <a:pt x="217" y="527"/>
                      <a:pt x="217" y="527"/>
                    </a:cubicBezTo>
                    <a:lnTo>
                      <a:pt x="217" y="527"/>
                    </a:lnTo>
                    <a:cubicBezTo>
                      <a:pt x="248" y="496"/>
                      <a:pt x="310" y="465"/>
                      <a:pt x="310" y="465"/>
                    </a:cubicBezTo>
                    <a:lnTo>
                      <a:pt x="310" y="465"/>
                    </a:lnTo>
                    <a:cubicBezTo>
                      <a:pt x="310" y="465"/>
                      <a:pt x="310" y="433"/>
                      <a:pt x="341" y="433"/>
                    </a:cubicBezTo>
                    <a:lnTo>
                      <a:pt x="341" y="433"/>
                    </a:lnTo>
                    <a:cubicBezTo>
                      <a:pt x="341" y="403"/>
                      <a:pt x="372" y="403"/>
                      <a:pt x="372" y="403"/>
                    </a:cubicBezTo>
                    <a:cubicBezTo>
                      <a:pt x="372" y="372"/>
                      <a:pt x="403" y="372"/>
                      <a:pt x="434" y="372"/>
                    </a:cubicBezTo>
                    <a:lnTo>
                      <a:pt x="465" y="341"/>
                    </a:lnTo>
                    <a:lnTo>
                      <a:pt x="465" y="341"/>
                    </a:lnTo>
                    <a:cubicBezTo>
                      <a:pt x="465" y="341"/>
                      <a:pt x="496" y="309"/>
                      <a:pt x="526" y="309"/>
                    </a:cubicBezTo>
                    <a:lnTo>
                      <a:pt x="526" y="279"/>
                    </a:lnTo>
                    <a:cubicBezTo>
                      <a:pt x="526" y="248"/>
                      <a:pt x="526" y="248"/>
                      <a:pt x="526" y="248"/>
                    </a:cubicBezTo>
                    <a:lnTo>
                      <a:pt x="526" y="217"/>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2" name="Freeform 44"/>
              <p:cNvSpPr>
                <a:spLocks noChangeArrowheads="1"/>
              </p:cNvSpPr>
              <p:nvPr/>
            </p:nvSpPr>
            <p:spPr bwMode="auto">
              <a:xfrm>
                <a:off x="4292600" y="3006725"/>
                <a:ext cx="1588"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3" name="Freeform 45"/>
              <p:cNvSpPr>
                <a:spLocks noChangeArrowheads="1"/>
              </p:cNvSpPr>
              <p:nvPr/>
            </p:nvSpPr>
            <p:spPr bwMode="auto">
              <a:xfrm>
                <a:off x="4003675" y="3308350"/>
                <a:ext cx="1588" cy="11113"/>
              </a:xfrm>
              <a:custGeom>
                <a:avLst/>
                <a:gdLst>
                  <a:gd name="T0" fmla="*/ 0 w 1"/>
                  <a:gd name="T1" fmla="*/ 31 h 32"/>
                  <a:gd name="T2" fmla="*/ 0 w 1"/>
                  <a:gd name="T3" fmla="*/ 31 h 32"/>
                  <a:gd name="T4" fmla="*/ 0 w 1"/>
                  <a:gd name="T5" fmla="*/ 0 h 32"/>
                  <a:gd name="T6" fmla="*/ 0 w 1"/>
                  <a:gd name="T7" fmla="*/ 31 h 32"/>
                </a:gdLst>
                <a:ahLst/>
                <a:cxnLst>
                  <a:cxn ang="0">
                    <a:pos x="T0" y="T1"/>
                  </a:cxn>
                  <a:cxn ang="0">
                    <a:pos x="T2" y="T3"/>
                  </a:cxn>
                  <a:cxn ang="0">
                    <a:pos x="T4" y="T5"/>
                  </a:cxn>
                  <a:cxn ang="0">
                    <a:pos x="T6" y="T7"/>
                  </a:cxn>
                </a:cxnLst>
                <a:rect l="0" t="0" r="r" b="b"/>
                <a:pathLst>
                  <a:path w="1" h="32">
                    <a:moveTo>
                      <a:pt x="0" y="31"/>
                    </a:moveTo>
                    <a:lnTo>
                      <a:pt x="0" y="31"/>
                    </a:lnTo>
                    <a:cubicBezTo>
                      <a:pt x="0" y="31"/>
                      <a:pt x="0" y="31"/>
                      <a:pt x="0" y="0"/>
                    </a:cubicBezTo>
                    <a:lnTo>
                      <a:pt x="0"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4" name="Freeform 46"/>
              <p:cNvSpPr>
                <a:spLocks noChangeArrowheads="1"/>
              </p:cNvSpPr>
              <p:nvPr/>
            </p:nvSpPr>
            <p:spPr bwMode="auto">
              <a:xfrm>
                <a:off x="4003675" y="3175000"/>
                <a:ext cx="301625" cy="268288"/>
              </a:xfrm>
              <a:custGeom>
                <a:avLst/>
                <a:gdLst>
                  <a:gd name="T0" fmla="*/ 806 w 838"/>
                  <a:gd name="T1" fmla="*/ 341 h 745"/>
                  <a:gd name="T2" fmla="*/ 775 w 838"/>
                  <a:gd name="T3" fmla="*/ 309 h 745"/>
                  <a:gd name="T4" fmla="*/ 744 w 838"/>
                  <a:gd name="T5" fmla="*/ 279 h 745"/>
                  <a:gd name="T6" fmla="*/ 744 w 838"/>
                  <a:gd name="T7" fmla="*/ 248 h 745"/>
                  <a:gd name="T8" fmla="*/ 775 w 838"/>
                  <a:gd name="T9" fmla="*/ 185 h 745"/>
                  <a:gd name="T10" fmla="*/ 806 w 838"/>
                  <a:gd name="T11" fmla="*/ 155 h 745"/>
                  <a:gd name="T12" fmla="*/ 775 w 838"/>
                  <a:gd name="T13" fmla="*/ 61 h 745"/>
                  <a:gd name="T14" fmla="*/ 713 w 838"/>
                  <a:gd name="T15" fmla="*/ 0 h 745"/>
                  <a:gd name="T16" fmla="*/ 682 w 838"/>
                  <a:gd name="T17" fmla="*/ 0 h 745"/>
                  <a:gd name="T18" fmla="*/ 651 w 838"/>
                  <a:gd name="T19" fmla="*/ 31 h 745"/>
                  <a:gd name="T20" fmla="*/ 651 w 838"/>
                  <a:gd name="T21" fmla="*/ 31 h 745"/>
                  <a:gd name="T22" fmla="*/ 620 w 838"/>
                  <a:gd name="T23" fmla="*/ 61 h 745"/>
                  <a:gd name="T24" fmla="*/ 558 w 838"/>
                  <a:gd name="T25" fmla="*/ 93 h 745"/>
                  <a:gd name="T26" fmla="*/ 527 w 838"/>
                  <a:gd name="T27" fmla="*/ 155 h 745"/>
                  <a:gd name="T28" fmla="*/ 496 w 838"/>
                  <a:gd name="T29" fmla="*/ 185 h 745"/>
                  <a:gd name="T30" fmla="*/ 402 w 838"/>
                  <a:gd name="T31" fmla="*/ 217 h 745"/>
                  <a:gd name="T32" fmla="*/ 341 w 838"/>
                  <a:gd name="T33" fmla="*/ 217 h 745"/>
                  <a:gd name="T34" fmla="*/ 310 w 838"/>
                  <a:gd name="T35" fmla="*/ 248 h 745"/>
                  <a:gd name="T36" fmla="*/ 279 w 838"/>
                  <a:gd name="T37" fmla="*/ 279 h 745"/>
                  <a:gd name="T38" fmla="*/ 186 w 838"/>
                  <a:gd name="T39" fmla="*/ 403 h 745"/>
                  <a:gd name="T40" fmla="*/ 155 w 838"/>
                  <a:gd name="T41" fmla="*/ 403 h 745"/>
                  <a:gd name="T42" fmla="*/ 93 w 838"/>
                  <a:gd name="T43" fmla="*/ 433 h 745"/>
                  <a:gd name="T44" fmla="*/ 31 w 838"/>
                  <a:gd name="T45" fmla="*/ 433 h 745"/>
                  <a:gd name="T46" fmla="*/ 31 w 838"/>
                  <a:gd name="T47" fmla="*/ 433 h 745"/>
                  <a:gd name="T48" fmla="*/ 31 w 838"/>
                  <a:gd name="T49" fmla="*/ 465 h 745"/>
                  <a:gd name="T50" fmla="*/ 93 w 838"/>
                  <a:gd name="T51" fmla="*/ 589 h 745"/>
                  <a:gd name="T52" fmla="*/ 62 w 838"/>
                  <a:gd name="T53" fmla="*/ 651 h 745"/>
                  <a:gd name="T54" fmla="*/ 93 w 838"/>
                  <a:gd name="T55" fmla="*/ 744 h 745"/>
                  <a:gd name="T56" fmla="*/ 155 w 838"/>
                  <a:gd name="T57" fmla="*/ 744 h 745"/>
                  <a:gd name="T58" fmla="*/ 248 w 838"/>
                  <a:gd name="T59" fmla="*/ 713 h 745"/>
                  <a:gd name="T60" fmla="*/ 310 w 838"/>
                  <a:gd name="T61" fmla="*/ 713 h 745"/>
                  <a:gd name="T62" fmla="*/ 434 w 838"/>
                  <a:gd name="T63" fmla="*/ 713 h 745"/>
                  <a:gd name="T64" fmla="*/ 496 w 838"/>
                  <a:gd name="T65" fmla="*/ 681 h 745"/>
                  <a:gd name="T66" fmla="*/ 589 w 838"/>
                  <a:gd name="T67" fmla="*/ 620 h 745"/>
                  <a:gd name="T68" fmla="*/ 744 w 838"/>
                  <a:gd name="T69" fmla="*/ 433 h 745"/>
                  <a:gd name="T70" fmla="*/ 806 w 838"/>
                  <a:gd name="T71" fmla="*/ 341 h 745"/>
                  <a:gd name="T72" fmla="*/ 682 w 838"/>
                  <a:gd name="T73" fmla="*/ 465 h 745"/>
                  <a:gd name="T74" fmla="*/ 620 w 838"/>
                  <a:gd name="T75" fmla="*/ 527 h 745"/>
                  <a:gd name="T76" fmla="*/ 589 w 838"/>
                  <a:gd name="T77" fmla="*/ 527 h 745"/>
                  <a:gd name="T78" fmla="*/ 558 w 838"/>
                  <a:gd name="T79" fmla="*/ 527 h 745"/>
                  <a:gd name="T80" fmla="*/ 527 w 838"/>
                  <a:gd name="T81" fmla="*/ 465 h 745"/>
                  <a:gd name="T82" fmla="*/ 527 w 838"/>
                  <a:gd name="T83" fmla="*/ 465 h 745"/>
                  <a:gd name="T84" fmla="*/ 527 w 838"/>
                  <a:gd name="T85" fmla="*/ 433 h 745"/>
                  <a:gd name="T86" fmla="*/ 558 w 838"/>
                  <a:gd name="T87" fmla="*/ 403 h 745"/>
                  <a:gd name="T88" fmla="*/ 620 w 838"/>
                  <a:gd name="T89" fmla="*/ 341 h 745"/>
                  <a:gd name="T90" fmla="*/ 682 w 838"/>
                  <a:gd name="T91" fmla="*/ 372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8" h="745">
                    <a:moveTo>
                      <a:pt x="806" y="341"/>
                    </a:moveTo>
                    <a:lnTo>
                      <a:pt x="806" y="341"/>
                    </a:lnTo>
                    <a:lnTo>
                      <a:pt x="806" y="341"/>
                    </a:lnTo>
                    <a:lnTo>
                      <a:pt x="806" y="341"/>
                    </a:lnTo>
                    <a:cubicBezTo>
                      <a:pt x="806" y="309"/>
                      <a:pt x="806" y="309"/>
                      <a:pt x="806" y="309"/>
                    </a:cubicBezTo>
                    <a:cubicBezTo>
                      <a:pt x="775" y="309"/>
                      <a:pt x="775" y="309"/>
                      <a:pt x="775" y="309"/>
                    </a:cubicBezTo>
                    <a:lnTo>
                      <a:pt x="775" y="309"/>
                    </a:lnTo>
                    <a:lnTo>
                      <a:pt x="775" y="309"/>
                    </a:lnTo>
                    <a:cubicBezTo>
                      <a:pt x="744" y="309"/>
                      <a:pt x="744" y="279"/>
                      <a:pt x="744" y="279"/>
                    </a:cubicBezTo>
                    <a:lnTo>
                      <a:pt x="744" y="279"/>
                    </a:lnTo>
                    <a:lnTo>
                      <a:pt x="744" y="248"/>
                    </a:lnTo>
                    <a:lnTo>
                      <a:pt x="744" y="248"/>
                    </a:lnTo>
                    <a:lnTo>
                      <a:pt x="744" y="248"/>
                    </a:lnTo>
                    <a:cubicBezTo>
                      <a:pt x="744" y="217"/>
                      <a:pt x="744" y="217"/>
                      <a:pt x="744" y="217"/>
                    </a:cubicBezTo>
                    <a:cubicBezTo>
                      <a:pt x="744" y="185"/>
                      <a:pt x="775" y="185"/>
                      <a:pt x="775" y="185"/>
                    </a:cubicBezTo>
                    <a:cubicBezTo>
                      <a:pt x="775" y="185"/>
                      <a:pt x="775" y="155"/>
                      <a:pt x="806" y="155"/>
                    </a:cubicBezTo>
                    <a:lnTo>
                      <a:pt x="806" y="155"/>
                    </a:lnTo>
                    <a:lnTo>
                      <a:pt x="806" y="155"/>
                    </a:lnTo>
                    <a:lnTo>
                      <a:pt x="806" y="124"/>
                    </a:lnTo>
                    <a:cubicBezTo>
                      <a:pt x="806" y="124"/>
                      <a:pt x="775" y="93"/>
                      <a:pt x="775" y="61"/>
                    </a:cubicBezTo>
                    <a:lnTo>
                      <a:pt x="775" y="61"/>
                    </a:lnTo>
                    <a:cubicBezTo>
                      <a:pt x="775" y="61"/>
                      <a:pt x="775" y="31"/>
                      <a:pt x="775" y="0"/>
                    </a:cubicBezTo>
                    <a:lnTo>
                      <a:pt x="775" y="0"/>
                    </a:lnTo>
                    <a:cubicBezTo>
                      <a:pt x="744" y="0"/>
                      <a:pt x="744" y="0"/>
                      <a:pt x="713" y="0"/>
                    </a:cubicBezTo>
                    <a:lnTo>
                      <a:pt x="713" y="0"/>
                    </a:lnTo>
                    <a:lnTo>
                      <a:pt x="682" y="0"/>
                    </a:lnTo>
                    <a:lnTo>
                      <a:pt x="682" y="0"/>
                    </a:lnTo>
                    <a:lnTo>
                      <a:pt x="682" y="0"/>
                    </a:lnTo>
                    <a:cubicBezTo>
                      <a:pt x="682" y="0"/>
                      <a:pt x="682" y="31"/>
                      <a:pt x="651" y="31"/>
                    </a:cubicBezTo>
                    <a:lnTo>
                      <a:pt x="651" y="31"/>
                    </a:lnTo>
                    <a:lnTo>
                      <a:pt x="651" y="31"/>
                    </a:lnTo>
                    <a:lnTo>
                      <a:pt x="651" y="31"/>
                    </a:lnTo>
                    <a:lnTo>
                      <a:pt x="651" y="31"/>
                    </a:lnTo>
                    <a:lnTo>
                      <a:pt x="651" y="31"/>
                    </a:lnTo>
                    <a:cubicBezTo>
                      <a:pt x="651" y="31"/>
                      <a:pt x="651" y="31"/>
                      <a:pt x="620" y="31"/>
                    </a:cubicBezTo>
                    <a:lnTo>
                      <a:pt x="620" y="61"/>
                    </a:lnTo>
                    <a:cubicBezTo>
                      <a:pt x="589" y="61"/>
                      <a:pt x="589" y="93"/>
                      <a:pt x="589" y="93"/>
                    </a:cubicBezTo>
                    <a:lnTo>
                      <a:pt x="589" y="93"/>
                    </a:lnTo>
                    <a:lnTo>
                      <a:pt x="558" y="93"/>
                    </a:lnTo>
                    <a:cubicBezTo>
                      <a:pt x="558" y="124"/>
                      <a:pt x="558" y="124"/>
                      <a:pt x="527" y="155"/>
                    </a:cubicBezTo>
                    <a:lnTo>
                      <a:pt x="527" y="155"/>
                    </a:lnTo>
                    <a:lnTo>
                      <a:pt x="527" y="155"/>
                    </a:lnTo>
                    <a:lnTo>
                      <a:pt x="527" y="155"/>
                    </a:lnTo>
                    <a:lnTo>
                      <a:pt x="527" y="155"/>
                    </a:lnTo>
                    <a:cubicBezTo>
                      <a:pt x="496" y="155"/>
                      <a:pt x="496" y="185"/>
                      <a:pt x="496" y="185"/>
                    </a:cubicBezTo>
                    <a:cubicBezTo>
                      <a:pt x="496" y="217"/>
                      <a:pt x="496" y="217"/>
                      <a:pt x="465" y="217"/>
                    </a:cubicBezTo>
                    <a:cubicBezTo>
                      <a:pt x="434" y="217"/>
                      <a:pt x="402" y="217"/>
                      <a:pt x="402" y="217"/>
                    </a:cubicBezTo>
                    <a:lnTo>
                      <a:pt x="402" y="217"/>
                    </a:lnTo>
                    <a:cubicBezTo>
                      <a:pt x="372" y="217"/>
                      <a:pt x="372" y="217"/>
                      <a:pt x="372" y="217"/>
                    </a:cubicBezTo>
                    <a:lnTo>
                      <a:pt x="372" y="217"/>
                    </a:lnTo>
                    <a:lnTo>
                      <a:pt x="341" y="217"/>
                    </a:lnTo>
                    <a:lnTo>
                      <a:pt x="341" y="217"/>
                    </a:lnTo>
                    <a:lnTo>
                      <a:pt x="341" y="248"/>
                    </a:lnTo>
                    <a:cubicBezTo>
                      <a:pt x="310" y="248"/>
                      <a:pt x="310" y="248"/>
                      <a:pt x="310" y="248"/>
                    </a:cubicBezTo>
                    <a:lnTo>
                      <a:pt x="310" y="248"/>
                    </a:lnTo>
                    <a:lnTo>
                      <a:pt x="279" y="279"/>
                    </a:lnTo>
                    <a:lnTo>
                      <a:pt x="279" y="279"/>
                    </a:lnTo>
                    <a:cubicBezTo>
                      <a:pt x="248" y="279"/>
                      <a:pt x="248" y="279"/>
                      <a:pt x="248" y="279"/>
                    </a:cubicBezTo>
                    <a:cubicBezTo>
                      <a:pt x="186" y="309"/>
                      <a:pt x="186" y="309"/>
                      <a:pt x="186" y="309"/>
                    </a:cubicBezTo>
                    <a:cubicBezTo>
                      <a:pt x="186" y="403"/>
                      <a:pt x="186" y="403"/>
                      <a:pt x="186" y="403"/>
                    </a:cubicBezTo>
                    <a:cubicBezTo>
                      <a:pt x="155" y="403"/>
                      <a:pt x="155" y="403"/>
                      <a:pt x="155" y="403"/>
                    </a:cubicBezTo>
                    <a:lnTo>
                      <a:pt x="155" y="403"/>
                    </a:lnTo>
                    <a:lnTo>
                      <a:pt x="155" y="403"/>
                    </a:lnTo>
                    <a:cubicBezTo>
                      <a:pt x="124" y="433"/>
                      <a:pt x="124" y="433"/>
                      <a:pt x="93" y="433"/>
                    </a:cubicBezTo>
                    <a:lnTo>
                      <a:pt x="93" y="433"/>
                    </a:lnTo>
                    <a:lnTo>
                      <a:pt x="93" y="433"/>
                    </a:lnTo>
                    <a:lnTo>
                      <a:pt x="62" y="433"/>
                    </a:lnTo>
                    <a:cubicBezTo>
                      <a:pt x="62" y="433"/>
                      <a:pt x="62" y="433"/>
                      <a:pt x="31" y="433"/>
                    </a:cubicBezTo>
                    <a:lnTo>
                      <a:pt x="31" y="433"/>
                    </a:lnTo>
                    <a:lnTo>
                      <a:pt x="31" y="433"/>
                    </a:lnTo>
                    <a:lnTo>
                      <a:pt x="31" y="433"/>
                    </a:lnTo>
                    <a:lnTo>
                      <a:pt x="31" y="433"/>
                    </a:lnTo>
                    <a:lnTo>
                      <a:pt x="0" y="403"/>
                    </a:lnTo>
                    <a:lnTo>
                      <a:pt x="0" y="403"/>
                    </a:lnTo>
                    <a:cubicBezTo>
                      <a:pt x="0" y="433"/>
                      <a:pt x="0" y="433"/>
                      <a:pt x="31" y="465"/>
                    </a:cubicBezTo>
                    <a:lnTo>
                      <a:pt x="31" y="465"/>
                    </a:lnTo>
                    <a:cubicBezTo>
                      <a:pt x="31" y="496"/>
                      <a:pt x="62" y="557"/>
                      <a:pt x="93" y="557"/>
                    </a:cubicBezTo>
                    <a:cubicBezTo>
                      <a:pt x="93" y="589"/>
                      <a:pt x="93" y="589"/>
                      <a:pt x="93" y="589"/>
                    </a:cubicBezTo>
                    <a:lnTo>
                      <a:pt x="93" y="589"/>
                    </a:lnTo>
                    <a:lnTo>
                      <a:pt x="93" y="620"/>
                    </a:lnTo>
                    <a:cubicBezTo>
                      <a:pt x="93" y="651"/>
                      <a:pt x="93" y="651"/>
                      <a:pt x="62" y="651"/>
                    </a:cubicBezTo>
                    <a:cubicBezTo>
                      <a:pt x="62" y="651"/>
                      <a:pt x="62" y="651"/>
                      <a:pt x="93" y="681"/>
                    </a:cubicBezTo>
                    <a:lnTo>
                      <a:pt x="93" y="713"/>
                    </a:lnTo>
                    <a:cubicBezTo>
                      <a:pt x="93" y="713"/>
                      <a:pt x="93" y="713"/>
                      <a:pt x="93" y="744"/>
                    </a:cubicBezTo>
                    <a:cubicBezTo>
                      <a:pt x="93" y="744"/>
                      <a:pt x="124" y="744"/>
                      <a:pt x="155" y="744"/>
                    </a:cubicBezTo>
                    <a:lnTo>
                      <a:pt x="155" y="744"/>
                    </a:lnTo>
                    <a:lnTo>
                      <a:pt x="155" y="744"/>
                    </a:lnTo>
                    <a:lnTo>
                      <a:pt x="186" y="744"/>
                    </a:lnTo>
                    <a:lnTo>
                      <a:pt x="217" y="713"/>
                    </a:lnTo>
                    <a:lnTo>
                      <a:pt x="248" y="713"/>
                    </a:lnTo>
                    <a:lnTo>
                      <a:pt x="248" y="713"/>
                    </a:lnTo>
                    <a:lnTo>
                      <a:pt x="279" y="713"/>
                    </a:lnTo>
                    <a:cubicBezTo>
                      <a:pt x="279" y="713"/>
                      <a:pt x="279" y="713"/>
                      <a:pt x="310" y="713"/>
                    </a:cubicBezTo>
                    <a:lnTo>
                      <a:pt x="310" y="713"/>
                    </a:lnTo>
                    <a:cubicBezTo>
                      <a:pt x="341" y="713"/>
                      <a:pt x="402" y="713"/>
                      <a:pt x="402" y="713"/>
                    </a:cubicBezTo>
                    <a:cubicBezTo>
                      <a:pt x="434" y="713"/>
                      <a:pt x="434" y="713"/>
                      <a:pt x="434" y="713"/>
                    </a:cubicBezTo>
                    <a:cubicBezTo>
                      <a:pt x="434" y="681"/>
                      <a:pt x="434" y="681"/>
                      <a:pt x="434" y="681"/>
                    </a:cubicBezTo>
                    <a:cubicBezTo>
                      <a:pt x="465" y="681"/>
                      <a:pt x="465" y="681"/>
                      <a:pt x="465" y="681"/>
                    </a:cubicBezTo>
                    <a:lnTo>
                      <a:pt x="496" y="681"/>
                    </a:lnTo>
                    <a:lnTo>
                      <a:pt x="496" y="681"/>
                    </a:lnTo>
                    <a:lnTo>
                      <a:pt x="496" y="681"/>
                    </a:lnTo>
                    <a:cubicBezTo>
                      <a:pt x="527" y="681"/>
                      <a:pt x="558" y="651"/>
                      <a:pt x="589" y="620"/>
                    </a:cubicBezTo>
                    <a:lnTo>
                      <a:pt x="620" y="620"/>
                    </a:lnTo>
                    <a:cubicBezTo>
                      <a:pt x="651" y="589"/>
                      <a:pt x="713" y="527"/>
                      <a:pt x="744" y="465"/>
                    </a:cubicBezTo>
                    <a:cubicBezTo>
                      <a:pt x="744" y="465"/>
                      <a:pt x="744" y="465"/>
                      <a:pt x="744" y="433"/>
                    </a:cubicBezTo>
                    <a:cubicBezTo>
                      <a:pt x="775" y="433"/>
                      <a:pt x="806" y="372"/>
                      <a:pt x="837" y="341"/>
                    </a:cubicBezTo>
                    <a:cubicBezTo>
                      <a:pt x="837" y="341"/>
                      <a:pt x="837" y="341"/>
                      <a:pt x="837" y="309"/>
                    </a:cubicBezTo>
                    <a:cubicBezTo>
                      <a:pt x="837" y="309"/>
                      <a:pt x="837" y="341"/>
                      <a:pt x="806" y="341"/>
                    </a:cubicBezTo>
                    <a:close/>
                    <a:moveTo>
                      <a:pt x="713" y="403"/>
                    </a:moveTo>
                    <a:lnTo>
                      <a:pt x="713" y="403"/>
                    </a:lnTo>
                    <a:cubicBezTo>
                      <a:pt x="682" y="433"/>
                      <a:pt x="682" y="465"/>
                      <a:pt x="682" y="465"/>
                    </a:cubicBezTo>
                    <a:cubicBezTo>
                      <a:pt x="682" y="496"/>
                      <a:pt x="651" y="496"/>
                      <a:pt x="651" y="496"/>
                    </a:cubicBezTo>
                    <a:lnTo>
                      <a:pt x="651" y="496"/>
                    </a:lnTo>
                    <a:lnTo>
                      <a:pt x="620" y="527"/>
                    </a:lnTo>
                    <a:cubicBezTo>
                      <a:pt x="620" y="527"/>
                      <a:pt x="620" y="527"/>
                      <a:pt x="589" y="527"/>
                    </a:cubicBezTo>
                    <a:lnTo>
                      <a:pt x="589" y="527"/>
                    </a:lnTo>
                    <a:lnTo>
                      <a:pt x="589" y="527"/>
                    </a:lnTo>
                    <a:lnTo>
                      <a:pt x="589" y="527"/>
                    </a:lnTo>
                    <a:lnTo>
                      <a:pt x="589" y="527"/>
                    </a:lnTo>
                    <a:cubicBezTo>
                      <a:pt x="558" y="527"/>
                      <a:pt x="558" y="527"/>
                      <a:pt x="558" y="527"/>
                    </a:cubicBezTo>
                    <a:cubicBezTo>
                      <a:pt x="558" y="496"/>
                      <a:pt x="558" y="496"/>
                      <a:pt x="527" y="496"/>
                    </a:cubicBezTo>
                    <a:cubicBezTo>
                      <a:pt x="527" y="465"/>
                      <a:pt x="527" y="465"/>
                      <a:pt x="527" y="465"/>
                    </a:cubicBezTo>
                    <a:lnTo>
                      <a:pt x="527" y="465"/>
                    </a:lnTo>
                    <a:lnTo>
                      <a:pt x="527" y="465"/>
                    </a:lnTo>
                    <a:lnTo>
                      <a:pt x="527" y="465"/>
                    </a:lnTo>
                    <a:lnTo>
                      <a:pt x="527" y="465"/>
                    </a:lnTo>
                    <a:lnTo>
                      <a:pt x="527" y="433"/>
                    </a:lnTo>
                    <a:lnTo>
                      <a:pt x="527" y="433"/>
                    </a:lnTo>
                    <a:lnTo>
                      <a:pt x="527" y="433"/>
                    </a:lnTo>
                    <a:lnTo>
                      <a:pt x="527" y="433"/>
                    </a:lnTo>
                    <a:lnTo>
                      <a:pt x="527" y="433"/>
                    </a:lnTo>
                    <a:cubicBezTo>
                      <a:pt x="558" y="403"/>
                      <a:pt x="558" y="403"/>
                      <a:pt x="558" y="403"/>
                    </a:cubicBezTo>
                    <a:lnTo>
                      <a:pt x="589" y="372"/>
                    </a:lnTo>
                    <a:lnTo>
                      <a:pt x="620" y="372"/>
                    </a:lnTo>
                    <a:cubicBezTo>
                      <a:pt x="620" y="372"/>
                      <a:pt x="620" y="372"/>
                      <a:pt x="620" y="341"/>
                    </a:cubicBezTo>
                    <a:cubicBezTo>
                      <a:pt x="651" y="341"/>
                      <a:pt x="651" y="341"/>
                      <a:pt x="651" y="341"/>
                    </a:cubicBezTo>
                    <a:lnTo>
                      <a:pt x="651" y="341"/>
                    </a:lnTo>
                    <a:lnTo>
                      <a:pt x="682" y="372"/>
                    </a:lnTo>
                    <a:lnTo>
                      <a:pt x="682" y="372"/>
                    </a:lnTo>
                    <a:cubicBezTo>
                      <a:pt x="713" y="403"/>
                      <a:pt x="713" y="403"/>
                      <a:pt x="713" y="403"/>
                    </a:cubicBezTo>
                    <a:close/>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5" name="Freeform 47"/>
              <p:cNvSpPr>
                <a:spLocks noChangeArrowheads="1"/>
              </p:cNvSpPr>
              <p:nvPr/>
            </p:nvSpPr>
            <p:spPr bwMode="auto">
              <a:xfrm>
                <a:off x="4281488" y="3252788"/>
                <a:ext cx="11112" cy="22225"/>
              </a:xfrm>
              <a:custGeom>
                <a:avLst/>
                <a:gdLst>
                  <a:gd name="T0" fmla="*/ 31 w 32"/>
                  <a:gd name="T1" fmla="*/ 0 h 63"/>
                  <a:gd name="T2" fmla="*/ 31 w 32"/>
                  <a:gd name="T3" fmla="*/ 0 h 63"/>
                  <a:gd name="T4" fmla="*/ 31 w 32"/>
                  <a:gd name="T5" fmla="*/ 0 h 63"/>
                  <a:gd name="T6" fmla="*/ 31 w 32"/>
                  <a:gd name="T7" fmla="*/ 0 h 63"/>
                  <a:gd name="T8" fmla="*/ 31 w 32"/>
                  <a:gd name="T9" fmla="*/ 0 h 63"/>
                  <a:gd name="T10" fmla="*/ 0 w 32"/>
                  <a:gd name="T11" fmla="*/ 31 h 63"/>
                  <a:gd name="T12" fmla="*/ 0 w 32"/>
                  <a:gd name="T13" fmla="*/ 31 h 63"/>
                  <a:gd name="T14" fmla="*/ 0 w 32"/>
                  <a:gd name="T15" fmla="*/ 31 h 63"/>
                  <a:gd name="T16" fmla="*/ 0 w 32"/>
                  <a:gd name="T17" fmla="*/ 31 h 63"/>
                  <a:gd name="T18" fmla="*/ 0 w 32"/>
                  <a:gd name="T19" fmla="*/ 31 h 63"/>
                  <a:gd name="T20" fmla="*/ 31 w 32"/>
                  <a:gd name="T21" fmla="*/ 62 h 63"/>
                  <a:gd name="T22" fmla="*/ 31 w 32"/>
                  <a:gd name="T23" fmla="*/ 62 h 63"/>
                  <a:gd name="T24" fmla="*/ 31 w 32"/>
                  <a:gd name="T25" fmla="*/ 31 h 63"/>
                  <a:gd name="T26" fmla="*/ 31 w 32"/>
                  <a:gd name="T27" fmla="*/ 31 h 63"/>
                  <a:gd name="T28" fmla="*/ 31 w 32"/>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63">
                    <a:moveTo>
                      <a:pt x="31" y="0"/>
                    </a:moveTo>
                    <a:lnTo>
                      <a:pt x="31" y="0"/>
                    </a:lnTo>
                    <a:lnTo>
                      <a:pt x="31" y="0"/>
                    </a:lnTo>
                    <a:lnTo>
                      <a:pt x="31" y="0"/>
                    </a:lnTo>
                    <a:lnTo>
                      <a:pt x="31" y="0"/>
                    </a:lnTo>
                    <a:cubicBezTo>
                      <a:pt x="31" y="31"/>
                      <a:pt x="31" y="31"/>
                      <a:pt x="0" y="31"/>
                    </a:cubicBezTo>
                    <a:lnTo>
                      <a:pt x="0" y="31"/>
                    </a:lnTo>
                    <a:lnTo>
                      <a:pt x="0" y="31"/>
                    </a:lnTo>
                    <a:lnTo>
                      <a:pt x="0" y="31"/>
                    </a:lnTo>
                    <a:lnTo>
                      <a:pt x="0" y="31"/>
                    </a:lnTo>
                    <a:cubicBezTo>
                      <a:pt x="31" y="31"/>
                      <a:pt x="31" y="62"/>
                      <a:pt x="31" y="62"/>
                    </a:cubicBezTo>
                    <a:lnTo>
                      <a:pt x="31" y="62"/>
                    </a:lnTo>
                    <a:cubicBezTo>
                      <a:pt x="31" y="31"/>
                      <a:pt x="31" y="31"/>
                      <a:pt x="31" y="31"/>
                    </a:cubicBezTo>
                    <a:lnTo>
                      <a:pt x="31" y="31"/>
                    </a:lnTo>
                    <a:lnTo>
                      <a:pt x="31"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6" name="Freeform 48"/>
              <p:cNvSpPr>
                <a:spLocks noChangeArrowheads="1"/>
              </p:cNvSpPr>
              <p:nvPr/>
            </p:nvSpPr>
            <p:spPr bwMode="auto">
              <a:xfrm>
                <a:off x="4527550" y="2951163"/>
                <a:ext cx="134938" cy="279400"/>
              </a:xfrm>
              <a:custGeom>
                <a:avLst/>
                <a:gdLst>
                  <a:gd name="T0" fmla="*/ 341 w 373"/>
                  <a:gd name="T1" fmla="*/ 93 h 776"/>
                  <a:gd name="T2" fmla="*/ 341 w 373"/>
                  <a:gd name="T3" fmla="*/ 93 h 776"/>
                  <a:gd name="T4" fmla="*/ 341 w 373"/>
                  <a:gd name="T5" fmla="*/ 31 h 776"/>
                  <a:gd name="T6" fmla="*/ 341 w 373"/>
                  <a:gd name="T7" fmla="*/ 0 h 776"/>
                  <a:gd name="T8" fmla="*/ 310 w 373"/>
                  <a:gd name="T9" fmla="*/ 62 h 776"/>
                  <a:gd name="T10" fmla="*/ 278 w 373"/>
                  <a:gd name="T11" fmla="*/ 62 h 776"/>
                  <a:gd name="T12" fmla="*/ 278 w 373"/>
                  <a:gd name="T13" fmla="*/ 62 h 776"/>
                  <a:gd name="T14" fmla="*/ 278 w 373"/>
                  <a:gd name="T15" fmla="*/ 93 h 776"/>
                  <a:gd name="T16" fmla="*/ 278 w 373"/>
                  <a:gd name="T17" fmla="*/ 93 h 776"/>
                  <a:gd name="T18" fmla="*/ 278 w 373"/>
                  <a:gd name="T19" fmla="*/ 124 h 776"/>
                  <a:gd name="T20" fmla="*/ 217 w 373"/>
                  <a:gd name="T21" fmla="*/ 155 h 776"/>
                  <a:gd name="T22" fmla="*/ 186 w 373"/>
                  <a:gd name="T23" fmla="*/ 155 h 776"/>
                  <a:gd name="T24" fmla="*/ 186 w 373"/>
                  <a:gd name="T25" fmla="*/ 155 h 776"/>
                  <a:gd name="T26" fmla="*/ 186 w 373"/>
                  <a:gd name="T27" fmla="*/ 217 h 776"/>
                  <a:gd name="T28" fmla="*/ 154 w 373"/>
                  <a:gd name="T29" fmla="*/ 217 h 776"/>
                  <a:gd name="T30" fmla="*/ 154 w 373"/>
                  <a:gd name="T31" fmla="*/ 217 h 776"/>
                  <a:gd name="T32" fmla="*/ 154 w 373"/>
                  <a:gd name="T33" fmla="*/ 217 h 776"/>
                  <a:gd name="T34" fmla="*/ 154 w 373"/>
                  <a:gd name="T35" fmla="*/ 217 h 776"/>
                  <a:gd name="T36" fmla="*/ 124 w 373"/>
                  <a:gd name="T37" fmla="*/ 217 h 776"/>
                  <a:gd name="T38" fmla="*/ 93 w 373"/>
                  <a:gd name="T39" fmla="*/ 217 h 776"/>
                  <a:gd name="T40" fmla="*/ 93 w 373"/>
                  <a:gd name="T41" fmla="*/ 217 h 776"/>
                  <a:gd name="T42" fmla="*/ 62 w 373"/>
                  <a:gd name="T43" fmla="*/ 217 h 776"/>
                  <a:gd name="T44" fmla="*/ 62 w 373"/>
                  <a:gd name="T45" fmla="*/ 217 h 776"/>
                  <a:gd name="T46" fmla="*/ 62 w 373"/>
                  <a:gd name="T47" fmla="*/ 217 h 776"/>
                  <a:gd name="T48" fmla="*/ 62 w 373"/>
                  <a:gd name="T49" fmla="*/ 248 h 776"/>
                  <a:gd name="T50" fmla="*/ 62 w 373"/>
                  <a:gd name="T51" fmla="*/ 309 h 776"/>
                  <a:gd name="T52" fmla="*/ 62 w 373"/>
                  <a:gd name="T53" fmla="*/ 309 h 776"/>
                  <a:gd name="T54" fmla="*/ 93 w 373"/>
                  <a:gd name="T55" fmla="*/ 465 h 776"/>
                  <a:gd name="T56" fmla="*/ 62 w 373"/>
                  <a:gd name="T57" fmla="*/ 465 h 776"/>
                  <a:gd name="T58" fmla="*/ 30 w 373"/>
                  <a:gd name="T59" fmla="*/ 589 h 776"/>
                  <a:gd name="T60" fmla="*/ 30 w 373"/>
                  <a:gd name="T61" fmla="*/ 589 h 776"/>
                  <a:gd name="T62" fmla="*/ 30 w 373"/>
                  <a:gd name="T63" fmla="*/ 620 h 776"/>
                  <a:gd name="T64" fmla="*/ 30 w 373"/>
                  <a:gd name="T65" fmla="*/ 651 h 776"/>
                  <a:gd name="T66" fmla="*/ 30 w 373"/>
                  <a:gd name="T67" fmla="*/ 713 h 776"/>
                  <a:gd name="T68" fmla="*/ 30 w 373"/>
                  <a:gd name="T69" fmla="*/ 744 h 776"/>
                  <a:gd name="T70" fmla="*/ 93 w 373"/>
                  <a:gd name="T71" fmla="*/ 775 h 776"/>
                  <a:gd name="T72" fmla="*/ 154 w 373"/>
                  <a:gd name="T73" fmla="*/ 775 h 776"/>
                  <a:gd name="T74" fmla="*/ 186 w 373"/>
                  <a:gd name="T75" fmla="*/ 744 h 776"/>
                  <a:gd name="T76" fmla="*/ 186 w 373"/>
                  <a:gd name="T77" fmla="*/ 744 h 776"/>
                  <a:gd name="T78" fmla="*/ 186 w 373"/>
                  <a:gd name="T79" fmla="*/ 744 h 776"/>
                  <a:gd name="T80" fmla="*/ 186 w 373"/>
                  <a:gd name="T81" fmla="*/ 744 h 776"/>
                  <a:gd name="T82" fmla="*/ 278 w 373"/>
                  <a:gd name="T83" fmla="*/ 372 h 776"/>
                  <a:gd name="T84" fmla="*/ 310 w 373"/>
                  <a:gd name="T85" fmla="*/ 309 h 776"/>
                  <a:gd name="T86" fmla="*/ 341 w 373"/>
                  <a:gd name="T87" fmla="*/ 248 h 776"/>
                  <a:gd name="T88" fmla="*/ 341 w 373"/>
                  <a:gd name="T89" fmla="*/ 248 h 776"/>
                  <a:gd name="T90" fmla="*/ 310 w 373"/>
                  <a:gd name="T91" fmla="*/ 217 h 776"/>
                  <a:gd name="T92" fmla="*/ 310 w 373"/>
                  <a:gd name="T93" fmla="*/ 155 h 776"/>
                  <a:gd name="T94" fmla="*/ 310 w 373"/>
                  <a:gd name="T95" fmla="*/ 155 h 776"/>
                  <a:gd name="T96" fmla="*/ 341 w 373"/>
                  <a:gd name="T97" fmla="*/ 155 h 776"/>
                  <a:gd name="T98" fmla="*/ 372 w 373"/>
                  <a:gd name="T99" fmla="*/ 124 h 776"/>
                  <a:gd name="T100" fmla="*/ 341 w 373"/>
                  <a:gd name="T101" fmla="*/ 124 h 776"/>
                  <a:gd name="T102" fmla="*/ 341 w 373"/>
                  <a:gd name="T103" fmla="*/ 93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3" h="776">
                    <a:moveTo>
                      <a:pt x="341" y="93"/>
                    </a:moveTo>
                    <a:lnTo>
                      <a:pt x="341" y="93"/>
                    </a:lnTo>
                    <a:cubicBezTo>
                      <a:pt x="341" y="62"/>
                      <a:pt x="341" y="31"/>
                      <a:pt x="341" y="31"/>
                    </a:cubicBezTo>
                    <a:lnTo>
                      <a:pt x="341" y="0"/>
                    </a:lnTo>
                    <a:cubicBezTo>
                      <a:pt x="341" y="31"/>
                      <a:pt x="310" y="62"/>
                      <a:pt x="310" y="62"/>
                    </a:cubicBezTo>
                    <a:lnTo>
                      <a:pt x="278" y="62"/>
                    </a:lnTo>
                    <a:lnTo>
                      <a:pt x="278" y="62"/>
                    </a:lnTo>
                    <a:cubicBezTo>
                      <a:pt x="278" y="93"/>
                      <a:pt x="278" y="93"/>
                      <a:pt x="278" y="93"/>
                    </a:cubicBezTo>
                    <a:lnTo>
                      <a:pt x="278" y="93"/>
                    </a:lnTo>
                    <a:lnTo>
                      <a:pt x="278" y="124"/>
                    </a:lnTo>
                    <a:cubicBezTo>
                      <a:pt x="248" y="155"/>
                      <a:pt x="248" y="155"/>
                      <a:pt x="217" y="155"/>
                    </a:cubicBezTo>
                    <a:lnTo>
                      <a:pt x="186" y="155"/>
                    </a:lnTo>
                    <a:lnTo>
                      <a:pt x="186" y="155"/>
                    </a:lnTo>
                    <a:cubicBezTo>
                      <a:pt x="186" y="185"/>
                      <a:pt x="186" y="185"/>
                      <a:pt x="186" y="217"/>
                    </a:cubicBezTo>
                    <a:cubicBezTo>
                      <a:pt x="186" y="217"/>
                      <a:pt x="186" y="217"/>
                      <a:pt x="154" y="217"/>
                    </a:cubicBezTo>
                    <a:lnTo>
                      <a:pt x="154" y="217"/>
                    </a:lnTo>
                    <a:lnTo>
                      <a:pt x="154" y="217"/>
                    </a:lnTo>
                    <a:lnTo>
                      <a:pt x="154" y="217"/>
                    </a:lnTo>
                    <a:lnTo>
                      <a:pt x="124" y="217"/>
                    </a:lnTo>
                    <a:cubicBezTo>
                      <a:pt x="124" y="217"/>
                      <a:pt x="124" y="217"/>
                      <a:pt x="93" y="217"/>
                    </a:cubicBezTo>
                    <a:lnTo>
                      <a:pt x="93" y="217"/>
                    </a:lnTo>
                    <a:lnTo>
                      <a:pt x="62" y="217"/>
                    </a:lnTo>
                    <a:lnTo>
                      <a:pt x="62" y="217"/>
                    </a:lnTo>
                    <a:lnTo>
                      <a:pt x="62" y="217"/>
                    </a:lnTo>
                    <a:cubicBezTo>
                      <a:pt x="62" y="248"/>
                      <a:pt x="62" y="248"/>
                      <a:pt x="62" y="248"/>
                    </a:cubicBezTo>
                    <a:cubicBezTo>
                      <a:pt x="62" y="279"/>
                      <a:pt x="62" y="279"/>
                      <a:pt x="62" y="309"/>
                    </a:cubicBezTo>
                    <a:lnTo>
                      <a:pt x="62" y="309"/>
                    </a:lnTo>
                    <a:cubicBezTo>
                      <a:pt x="93" y="372"/>
                      <a:pt x="93" y="433"/>
                      <a:pt x="93" y="465"/>
                    </a:cubicBezTo>
                    <a:cubicBezTo>
                      <a:pt x="62" y="465"/>
                      <a:pt x="62" y="465"/>
                      <a:pt x="62" y="465"/>
                    </a:cubicBezTo>
                    <a:cubicBezTo>
                      <a:pt x="62" y="496"/>
                      <a:pt x="30" y="557"/>
                      <a:pt x="30" y="589"/>
                    </a:cubicBezTo>
                    <a:cubicBezTo>
                      <a:pt x="0" y="589"/>
                      <a:pt x="0" y="589"/>
                      <a:pt x="30" y="589"/>
                    </a:cubicBezTo>
                    <a:cubicBezTo>
                      <a:pt x="30" y="620"/>
                      <a:pt x="30" y="620"/>
                      <a:pt x="30" y="620"/>
                    </a:cubicBezTo>
                    <a:cubicBezTo>
                      <a:pt x="30" y="651"/>
                      <a:pt x="30" y="651"/>
                      <a:pt x="30" y="651"/>
                    </a:cubicBezTo>
                    <a:cubicBezTo>
                      <a:pt x="30" y="681"/>
                      <a:pt x="30" y="681"/>
                      <a:pt x="30" y="713"/>
                    </a:cubicBezTo>
                    <a:cubicBezTo>
                      <a:pt x="30" y="713"/>
                      <a:pt x="30" y="713"/>
                      <a:pt x="30" y="744"/>
                    </a:cubicBezTo>
                    <a:cubicBezTo>
                      <a:pt x="62" y="744"/>
                      <a:pt x="93" y="775"/>
                      <a:pt x="93" y="775"/>
                    </a:cubicBezTo>
                    <a:cubicBezTo>
                      <a:pt x="93" y="775"/>
                      <a:pt x="124" y="775"/>
                      <a:pt x="154" y="775"/>
                    </a:cubicBezTo>
                    <a:cubicBezTo>
                      <a:pt x="154" y="744"/>
                      <a:pt x="186" y="744"/>
                      <a:pt x="186" y="744"/>
                    </a:cubicBezTo>
                    <a:lnTo>
                      <a:pt x="186" y="744"/>
                    </a:lnTo>
                    <a:lnTo>
                      <a:pt x="186" y="744"/>
                    </a:lnTo>
                    <a:lnTo>
                      <a:pt x="186" y="744"/>
                    </a:lnTo>
                    <a:cubicBezTo>
                      <a:pt x="186" y="713"/>
                      <a:pt x="278" y="433"/>
                      <a:pt x="278" y="372"/>
                    </a:cubicBezTo>
                    <a:cubicBezTo>
                      <a:pt x="310" y="341"/>
                      <a:pt x="310" y="341"/>
                      <a:pt x="310" y="309"/>
                    </a:cubicBezTo>
                    <a:cubicBezTo>
                      <a:pt x="310" y="279"/>
                      <a:pt x="310" y="279"/>
                      <a:pt x="341" y="248"/>
                    </a:cubicBezTo>
                    <a:lnTo>
                      <a:pt x="341" y="248"/>
                    </a:lnTo>
                    <a:lnTo>
                      <a:pt x="310" y="217"/>
                    </a:lnTo>
                    <a:cubicBezTo>
                      <a:pt x="310" y="185"/>
                      <a:pt x="310" y="155"/>
                      <a:pt x="310" y="155"/>
                    </a:cubicBezTo>
                    <a:lnTo>
                      <a:pt x="310" y="155"/>
                    </a:lnTo>
                    <a:cubicBezTo>
                      <a:pt x="341" y="155"/>
                      <a:pt x="341" y="155"/>
                      <a:pt x="341" y="155"/>
                    </a:cubicBezTo>
                    <a:cubicBezTo>
                      <a:pt x="341" y="155"/>
                      <a:pt x="341" y="124"/>
                      <a:pt x="372" y="124"/>
                    </a:cubicBezTo>
                    <a:cubicBezTo>
                      <a:pt x="372" y="124"/>
                      <a:pt x="372" y="124"/>
                      <a:pt x="341" y="124"/>
                    </a:cubicBezTo>
                    <a:lnTo>
                      <a:pt x="341"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7" name="Freeform 49"/>
              <p:cNvSpPr>
                <a:spLocks noChangeArrowheads="1"/>
              </p:cNvSpPr>
              <p:nvPr/>
            </p:nvSpPr>
            <p:spPr bwMode="auto">
              <a:xfrm>
                <a:off x="3902075" y="3052763"/>
                <a:ext cx="168275" cy="257175"/>
              </a:xfrm>
              <a:custGeom>
                <a:avLst/>
                <a:gdLst>
                  <a:gd name="T0" fmla="*/ 279 w 466"/>
                  <a:gd name="T1" fmla="*/ 650 h 714"/>
                  <a:gd name="T2" fmla="*/ 279 w 466"/>
                  <a:gd name="T3" fmla="*/ 650 h 714"/>
                  <a:gd name="T4" fmla="*/ 310 w 466"/>
                  <a:gd name="T5" fmla="*/ 682 h 714"/>
                  <a:gd name="T6" fmla="*/ 310 w 466"/>
                  <a:gd name="T7" fmla="*/ 713 h 714"/>
                  <a:gd name="T8" fmla="*/ 310 w 466"/>
                  <a:gd name="T9" fmla="*/ 713 h 714"/>
                  <a:gd name="T10" fmla="*/ 310 w 466"/>
                  <a:gd name="T11" fmla="*/ 713 h 714"/>
                  <a:gd name="T12" fmla="*/ 341 w 466"/>
                  <a:gd name="T13" fmla="*/ 713 h 714"/>
                  <a:gd name="T14" fmla="*/ 341 w 466"/>
                  <a:gd name="T15" fmla="*/ 713 h 714"/>
                  <a:gd name="T16" fmla="*/ 372 w 466"/>
                  <a:gd name="T17" fmla="*/ 713 h 714"/>
                  <a:gd name="T18" fmla="*/ 372 w 466"/>
                  <a:gd name="T19" fmla="*/ 713 h 714"/>
                  <a:gd name="T20" fmla="*/ 372 w 466"/>
                  <a:gd name="T21" fmla="*/ 713 h 714"/>
                  <a:gd name="T22" fmla="*/ 372 w 466"/>
                  <a:gd name="T23" fmla="*/ 713 h 714"/>
                  <a:gd name="T24" fmla="*/ 403 w 466"/>
                  <a:gd name="T25" fmla="*/ 682 h 714"/>
                  <a:gd name="T26" fmla="*/ 403 w 466"/>
                  <a:gd name="T27" fmla="*/ 248 h 714"/>
                  <a:gd name="T28" fmla="*/ 465 w 466"/>
                  <a:gd name="T29" fmla="*/ 248 h 714"/>
                  <a:gd name="T30" fmla="*/ 465 w 466"/>
                  <a:gd name="T31" fmla="*/ 62 h 714"/>
                  <a:gd name="T32" fmla="*/ 372 w 466"/>
                  <a:gd name="T33" fmla="*/ 62 h 714"/>
                  <a:gd name="T34" fmla="*/ 341 w 466"/>
                  <a:gd name="T35" fmla="*/ 30 h 714"/>
                  <a:gd name="T36" fmla="*/ 279 w 466"/>
                  <a:gd name="T37" fmla="*/ 30 h 714"/>
                  <a:gd name="T38" fmla="*/ 279 w 466"/>
                  <a:gd name="T39" fmla="*/ 30 h 714"/>
                  <a:gd name="T40" fmla="*/ 155 w 466"/>
                  <a:gd name="T41" fmla="*/ 30 h 714"/>
                  <a:gd name="T42" fmla="*/ 124 w 466"/>
                  <a:gd name="T43" fmla="*/ 30 h 714"/>
                  <a:gd name="T44" fmla="*/ 124 w 466"/>
                  <a:gd name="T45" fmla="*/ 30 h 714"/>
                  <a:gd name="T46" fmla="*/ 93 w 466"/>
                  <a:gd name="T47" fmla="*/ 30 h 714"/>
                  <a:gd name="T48" fmla="*/ 93 w 466"/>
                  <a:gd name="T49" fmla="*/ 30 h 714"/>
                  <a:gd name="T50" fmla="*/ 62 w 466"/>
                  <a:gd name="T51" fmla="*/ 0 h 714"/>
                  <a:gd name="T52" fmla="*/ 62 w 466"/>
                  <a:gd name="T53" fmla="*/ 0 h 714"/>
                  <a:gd name="T54" fmla="*/ 62 w 466"/>
                  <a:gd name="T55" fmla="*/ 0 h 714"/>
                  <a:gd name="T56" fmla="*/ 62 w 466"/>
                  <a:gd name="T57" fmla="*/ 0 h 714"/>
                  <a:gd name="T58" fmla="*/ 62 w 466"/>
                  <a:gd name="T59" fmla="*/ 0 h 714"/>
                  <a:gd name="T60" fmla="*/ 62 w 466"/>
                  <a:gd name="T61" fmla="*/ 0 h 714"/>
                  <a:gd name="T62" fmla="*/ 62 w 466"/>
                  <a:gd name="T63" fmla="*/ 0 h 714"/>
                  <a:gd name="T64" fmla="*/ 31 w 466"/>
                  <a:gd name="T65" fmla="*/ 30 h 714"/>
                  <a:gd name="T66" fmla="*/ 0 w 466"/>
                  <a:gd name="T67" fmla="*/ 30 h 714"/>
                  <a:gd name="T68" fmla="*/ 0 w 466"/>
                  <a:gd name="T69" fmla="*/ 30 h 714"/>
                  <a:gd name="T70" fmla="*/ 0 w 466"/>
                  <a:gd name="T71" fmla="*/ 30 h 714"/>
                  <a:gd name="T72" fmla="*/ 62 w 466"/>
                  <a:gd name="T73" fmla="*/ 124 h 714"/>
                  <a:gd name="T74" fmla="*/ 93 w 466"/>
                  <a:gd name="T75" fmla="*/ 217 h 714"/>
                  <a:gd name="T76" fmla="*/ 124 w 466"/>
                  <a:gd name="T77" fmla="*/ 278 h 714"/>
                  <a:gd name="T78" fmla="*/ 155 w 466"/>
                  <a:gd name="T79" fmla="*/ 310 h 714"/>
                  <a:gd name="T80" fmla="*/ 155 w 466"/>
                  <a:gd name="T81" fmla="*/ 402 h 714"/>
                  <a:gd name="T82" fmla="*/ 155 w 466"/>
                  <a:gd name="T83" fmla="*/ 402 h 714"/>
                  <a:gd name="T84" fmla="*/ 155 w 466"/>
                  <a:gd name="T85" fmla="*/ 434 h 714"/>
                  <a:gd name="T86" fmla="*/ 186 w 466"/>
                  <a:gd name="T87" fmla="*/ 465 h 714"/>
                  <a:gd name="T88" fmla="*/ 186 w 466"/>
                  <a:gd name="T89" fmla="*/ 526 h 714"/>
                  <a:gd name="T90" fmla="*/ 186 w 466"/>
                  <a:gd name="T91" fmla="*/ 526 h 714"/>
                  <a:gd name="T92" fmla="*/ 186 w 466"/>
                  <a:gd name="T93" fmla="*/ 620 h 714"/>
                  <a:gd name="T94" fmla="*/ 186 w 466"/>
                  <a:gd name="T95" fmla="*/ 620 h 714"/>
                  <a:gd name="T96" fmla="*/ 248 w 466"/>
                  <a:gd name="T97" fmla="*/ 682 h 714"/>
                  <a:gd name="T98" fmla="*/ 248 w 466"/>
                  <a:gd name="T99" fmla="*/ 650 h 714"/>
                  <a:gd name="T100" fmla="*/ 279 w 466"/>
                  <a:gd name="T101" fmla="*/ 65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6" h="714">
                    <a:moveTo>
                      <a:pt x="279" y="650"/>
                    </a:moveTo>
                    <a:lnTo>
                      <a:pt x="279" y="650"/>
                    </a:lnTo>
                    <a:cubicBezTo>
                      <a:pt x="279" y="650"/>
                      <a:pt x="310" y="650"/>
                      <a:pt x="310" y="682"/>
                    </a:cubicBezTo>
                    <a:cubicBezTo>
                      <a:pt x="310" y="682"/>
                      <a:pt x="310" y="682"/>
                      <a:pt x="310" y="713"/>
                    </a:cubicBezTo>
                    <a:lnTo>
                      <a:pt x="310" y="713"/>
                    </a:lnTo>
                    <a:lnTo>
                      <a:pt x="310" y="713"/>
                    </a:lnTo>
                    <a:lnTo>
                      <a:pt x="341" y="713"/>
                    </a:lnTo>
                    <a:lnTo>
                      <a:pt x="341" y="713"/>
                    </a:lnTo>
                    <a:lnTo>
                      <a:pt x="372" y="713"/>
                    </a:lnTo>
                    <a:lnTo>
                      <a:pt x="372" y="713"/>
                    </a:lnTo>
                    <a:lnTo>
                      <a:pt x="372" y="713"/>
                    </a:lnTo>
                    <a:lnTo>
                      <a:pt x="372" y="713"/>
                    </a:lnTo>
                    <a:cubicBezTo>
                      <a:pt x="403" y="713"/>
                      <a:pt x="403" y="713"/>
                      <a:pt x="403" y="682"/>
                    </a:cubicBezTo>
                    <a:cubicBezTo>
                      <a:pt x="403" y="248"/>
                      <a:pt x="403" y="248"/>
                      <a:pt x="403" y="248"/>
                    </a:cubicBezTo>
                    <a:cubicBezTo>
                      <a:pt x="465" y="248"/>
                      <a:pt x="465" y="248"/>
                      <a:pt x="465" y="248"/>
                    </a:cubicBezTo>
                    <a:cubicBezTo>
                      <a:pt x="465" y="62"/>
                      <a:pt x="465" y="62"/>
                      <a:pt x="465" y="62"/>
                    </a:cubicBezTo>
                    <a:cubicBezTo>
                      <a:pt x="372" y="62"/>
                      <a:pt x="372" y="62"/>
                      <a:pt x="372" y="62"/>
                    </a:cubicBezTo>
                    <a:cubicBezTo>
                      <a:pt x="341" y="30"/>
                      <a:pt x="341" y="30"/>
                      <a:pt x="341" y="30"/>
                    </a:cubicBezTo>
                    <a:cubicBezTo>
                      <a:pt x="341" y="30"/>
                      <a:pt x="310" y="30"/>
                      <a:pt x="279" y="30"/>
                    </a:cubicBezTo>
                    <a:lnTo>
                      <a:pt x="279" y="30"/>
                    </a:lnTo>
                    <a:cubicBezTo>
                      <a:pt x="248" y="30"/>
                      <a:pt x="155" y="30"/>
                      <a:pt x="155" y="30"/>
                    </a:cubicBezTo>
                    <a:lnTo>
                      <a:pt x="124" y="30"/>
                    </a:lnTo>
                    <a:lnTo>
                      <a:pt x="124" y="30"/>
                    </a:lnTo>
                    <a:cubicBezTo>
                      <a:pt x="93" y="30"/>
                      <a:pt x="93" y="30"/>
                      <a:pt x="93" y="30"/>
                    </a:cubicBezTo>
                    <a:lnTo>
                      <a:pt x="93" y="30"/>
                    </a:lnTo>
                    <a:cubicBezTo>
                      <a:pt x="93" y="30"/>
                      <a:pt x="62" y="30"/>
                      <a:pt x="62" y="0"/>
                    </a:cubicBezTo>
                    <a:lnTo>
                      <a:pt x="62" y="0"/>
                    </a:lnTo>
                    <a:lnTo>
                      <a:pt x="62" y="0"/>
                    </a:lnTo>
                    <a:lnTo>
                      <a:pt x="62" y="0"/>
                    </a:lnTo>
                    <a:lnTo>
                      <a:pt x="62" y="0"/>
                    </a:lnTo>
                    <a:lnTo>
                      <a:pt x="62" y="0"/>
                    </a:lnTo>
                    <a:lnTo>
                      <a:pt x="62" y="0"/>
                    </a:lnTo>
                    <a:lnTo>
                      <a:pt x="31" y="30"/>
                    </a:lnTo>
                    <a:cubicBezTo>
                      <a:pt x="31" y="30"/>
                      <a:pt x="31" y="30"/>
                      <a:pt x="0" y="30"/>
                    </a:cubicBezTo>
                    <a:lnTo>
                      <a:pt x="0" y="30"/>
                    </a:lnTo>
                    <a:lnTo>
                      <a:pt x="0" y="30"/>
                    </a:lnTo>
                    <a:cubicBezTo>
                      <a:pt x="0" y="30"/>
                      <a:pt x="31" y="93"/>
                      <a:pt x="62" y="124"/>
                    </a:cubicBezTo>
                    <a:cubicBezTo>
                      <a:pt x="93" y="154"/>
                      <a:pt x="93" y="186"/>
                      <a:pt x="93" y="217"/>
                    </a:cubicBezTo>
                    <a:cubicBezTo>
                      <a:pt x="93" y="217"/>
                      <a:pt x="124" y="248"/>
                      <a:pt x="124" y="278"/>
                    </a:cubicBezTo>
                    <a:cubicBezTo>
                      <a:pt x="155" y="310"/>
                      <a:pt x="155" y="310"/>
                      <a:pt x="155" y="310"/>
                    </a:cubicBezTo>
                    <a:cubicBezTo>
                      <a:pt x="155" y="310"/>
                      <a:pt x="155" y="341"/>
                      <a:pt x="155" y="402"/>
                    </a:cubicBezTo>
                    <a:lnTo>
                      <a:pt x="155" y="402"/>
                    </a:lnTo>
                    <a:cubicBezTo>
                      <a:pt x="155" y="434"/>
                      <a:pt x="155" y="434"/>
                      <a:pt x="155" y="434"/>
                    </a:cubicBezTo>
                    <a:lnTo>
                      <a:pt x="186" y="465"/>
                    </a:lnTo>
                    <a:cubicBezTo>
                      <a:pt x="186" y="496"/>
                      <a:pt x="186" y="496"/>
                      <a:pt x="186" y="526"/>
                    </a:cubicBezTo>
                    <a:lnTo>
                      <a:pt x="186" y="526"/>
                    </a:lnTo>
                    <a:cubicBezTo>
                      <a:pt x="186" y="558"/>
                      <a:pt x="186" y="589"/>
                      <a:pt x="186" y="620"/>
                    </a:cubicBezTo>
                    <a:lnTo>
                      <a:pt x="186" y="620"/>
                    </a:lnTo>
                    <a:cubicBezTo>
                      <a:pt x="217" y="650"/>
                      <a:pt x="217" y="650"/>
                      <a:pt x="248" y="682"/>
                    </a:cubicBezTo>
                    <a:lnTo>
                      <a:pt x="248" y="650"/>
                    </a:lnTo>
                    <a:cubicBezTo>
                      <a:pt x="279" y="650"/>
                      <a:pt x="279" y="650"/>
                      <a:pt x="279" y="65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8" name="Freeform 50"/>
              <p:cNvSpPr>
                <a:spLocks noChangeArrowheads="1"/>
              </p:cNvSpPr>
              <p:nvPr/>
            </p:nvSpPr>
            <p:spPr bwMode="auto">
              <a:xfrm>
                <a:off x="3502025" y="2416175"/>
                <a:ext cx="100013" cy="123825"/>
              </a:xfrm>
              <a:custGeom>
                <a:avLst/>
                <a:gdLst>
                  <a:gd name="T0" fmla="*/ 279 w 280"/>
                  <a:gd name="T1" fmla="*/ 124 h 342"/>
                  <a:gd name="T2" fmla="*/ 279 w 280"/>
                  <a:gd name="T3" fmla="*/ 94 h 342"/>
                  <a:gd name="T4" fmla="*/ 279 w 280"/>
                  <a:gd name="T5" fmla="*/ 62 h 342"/>
                  <a:gd name="T6" fmla="*/ 279 w 280"/>
                  <a:gd name="T7" fmla="*/ 62 h 342"/>
                  <a:gd name="T8" fmla="*/ 248 w 280"/>
                  <a:gd name="T9" fmla="*/ 62 h 342"/>
                  <a:gd name="T10" fmla="*/ 186 w 280"/>
                  <a:gd name="T11" fmla="*/ 62 h 342"/>
                  <a:gd name="T12" fmla="*/ 155 w 280"/>
                  <a:gd name="T13" fmla="*/ 31 h 342"/>
                  <a:gd name="T14" fmla="*/ 155 w 280"/>
                  <a:gd name="T15" fmla="*/ 31 h 342"/>
                  <a:gd name="T16" fmla="*/ 124 w 280"/>
                  <a:gd name="T17" fmla="*/ 31 h 342"/>
                  <a:gd name="T18" fmla="*/ 93 w 280"/>
                  <a:gd name="T19" fmla="*/ 0 h 342"/>
                  <a:gd name="T20" fmla="*/ 63 w 280"/>
                  <a:gd name="T21" fmla="*/ 31 h 342"/>
                  <a:gd name="T22" fmla="*/ 31 w 280"/>
                  <a:gd name="T23" fmla="*/ 31 h 342"/>
                  <a:gd name="T24" fmla="*/ 31 w 280"/>
                  <a:gd name="T25" fmla="*/ 0 h 342"/>
                  <a:gd name="T26" fmla="*/ 31 w 280"/>
                  <a:gd name="T27" fmla="*/ 31 h 342"/>
                  <a:gd name="T28" fmla="*/ 31 w 280"/>
                  <a:gd name="T29" fmla="*/ 31 h 342"/>
                  <a:gd name="T30" fmla="*/ 31 w 280"/>
                  <a:gd name="T31" fmla="*/ 31 h 342"/>
                  <a:gd name="T32" fmla="*/ 63 w 280"/>
                  <a:gd name="T33" fmla="*/ 62 h 342"/>
                  <a:gd name="T34" fmla="*/ 63 w 280"/>
                  <a:gd name="T35" fmla="*/ 94 h 342"/>
                  <a:gd name="T36" fmla="*/ 31 w 280"/>
                  <a:gd name="T37" fmla="*/ 124 h 342"/>
                  <a:gd name="T38" fmla="*/ 31 w 280"/>
                  <a:gd name="T39" fmla="*/ 155 h 342"/>
                  <a:gd name="T40" fmla="*/ 31 w 280"/>
                  <a:gd name="T41" fmla="*/ 155 h 342"/>
                  <a:gd name="T42" fmla="*/ 31 w 280"/>
                  <a:gd name="T43" fmla="*/ 186 h 342"/>
                  <a:gd name="T44" fmla="*/ 31 w 280"/>
                  <a:gd name="T45" fmla="*/ 186 h 342"/>
                  <a:gd name="T46" fmla="*/ 0 w 280"/>
                  <a:gd name="T47" fmla="*/ 186 h 342"/>
                  <a:gd name="T48" fmla="*/ 0 w 280"/>
                  <a:gd name="T49" fmla="*/ 218 h 342"/>
                  <a:gd name="T50" fmla="*/ 31 w 280"/>
                  <a:gd name="T51" fmla="*/ 218 h 342"/>
                  <a:gd name="T52" fmla="*/ 31 w 280"/>
                  <a:gd name="T53" fmla="*/ 248 h 342"/>
                  <a:gd name="T54" fmla="*/ 63 w 280"/>
                  <a:gd name="T55" fmla="*/ 279 h 342"/>
                  <a:gd name="T56" fmla="*/ 63 w 280"/>
                  <a:gd name="T57" fmla="*/ 310 h 342"/>
                  <a:gd name="T58" fmla="*/ 155 w 280"/>
                  <a:gd name="T59" fmla="*/ 310 h 342"/>
                  <a:gd name="T60" fmla="*/ 217 w 280"/>
                  <a:gd name="T61" fmla="*/ 279 h 342"/>
                  <a:gd name="T62" fmla="*/ 248 w 280"/>
                  <a:gd name="T63" fmla="*/ 279 h 342"/>
                  <a:gd name="T64" fmla="*/ 248 w 280"/>
                  <a:gd name="T65" fmla="*/ 279 h 342"/>
                  <a:gd name="T66" fmla="*/ 248 w 280"/>
                  <a:gd name="T67" fmla="*/ 186 h 342"/>
                  <a:gd name="T68" fmla="*/ 248 w 280"/>
                  <a:gd name="T69" fmla="*/ 186 h 342"/>
                  <a:gd name="T70" fmla="*/ 248 w 280"/>
                  <a:gd name="T71" fmla="*/ 186 h 342"/>
                  <a:gd name="T72" fmla="*/ 248 w 280"/>
                  <a:gd name="T73" fmla="*/ 155 h 342"/>
                  <a:gd name="T74" fmla="*/ 279 w 280"/>
                  <a:gd name="T75"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0" h="342">
                    <a:moveTo>
                      <a:pt x="279" y="124"/>
                    </a:moveTo>
                    <a:lnTo>
                      <a:pt x="279" y="124"/>
                    </a:lnTo>
                    <a:lnTo>
                      <a:pt x="279" y="124"/>
                    </a:lnTo>
                    <a:cubicBezTo>
                      <a:pt x="279" y="124"/>
                      <a:pt x="279" y="124"/>
                      <a:pt x="279" y="94"/>
                    </a:cubicBezTo>
                    <a:cubicBezTo>
                      <a:pt x="279" y="94"/>
                      <a:pt x="279" y="94"/>
                      <a:pt x="279" y="62"/>
                    </a:cubicBezTo>
                    <a:lnTo>
                      <a:pt x="279" y="62"/>
                    </a:lnTo>
                    <a:lnTo>
                      <a:pt x="279" y="62"/>
                    </a:lnTo>
                    <a:lnTo>
                      <a:pt x="279" y="62"/>
                    </a:lnTo>
                    <a:lnTo>
                      <a:pt x="248" y="62"/>
                    </a:lnTo>
                    <a:lnTo>
                      <a:pt x="248" y="62"/>
                    </a:lnTo>
                    <a:cubicBezTo>
                      <a:pt x="248" y="62"/>
                      <a:pt x="248" y="62"/>
                      <a:pt x="217" y="62"/>
                    </a:cubicBezTo>
                    <a:cubicBezTo>
                      <a:pt x="217" y="62"/>
                      <a:pt x="217" y="62"/>
                      <a:pt x="186" y="62"/>
                    </a:cubicBezTo>
                    <a:cubicBezTo>
                      <a:pt x="186" y="62"/>
                      <a:pt x="155" y="62"/>
                      <a:pt x="155" y="31"/>
                    </a:cubicBezTo>
                    <a:lnTo>
                      <a:pt x="155" y="31"/>
                    </a:lnTo>
                    <a:lnTo>
                      <a:pt x="155" y="31"/>
                    </a:lnTo>
                    <a:lnTo>
                      <a:pt x="155" y="31"/>
                    </a:lnTo>
                    <a:cubicBezTo>
                      <a:pt x="124" y="31"/>
                      <a:pt x="124" y="31"/>
                      <a:pt x="124" y="31"/>
                    </a:cubicBezTo>
                    <a:lnTo>
                      <a:pt x="124" y="31"/>
                    </a:lnTo>
                    <a:lnTo>
                      <a:pt x="124" y="31"/>
                    </a:lnTo>
                    <a:cubicBezTo>
                      <a:pt x="124" y="31"/>
                      <a:pt x="93" y="31"/>
                      <a:pt x="93" y="0"/>
                    </a:cubicBezTo>
                    <a:lnTo>
                      <a:pt x="93" y="0"/>
                    </a:lnTo>
                    <a:cubicBezTo>
                      <a:pt x="93" y="31"/>
                      <a:pt x="63" y="31"/>
                      <a:pt x="63" y="31"/>
                    </a:cubicBezTo>
                    <a:lnTo>
                      <a:pt x="63" y="31"/>
                    </a:lnTo>
                    <a:lnTo>
                      <a:pt x="31" y="31"/>
                    </a:lnTo>
                    <a:lnTo>
                      <a:pt x="31" y="31"/>
                    </a:lnTo>
                    <a:lnTo>
                      <a:pt x="31" y="0"/>
                    </a:lnTo>
                    <a:lnTo>
                      <a:pt x="31" y="0"/>
                    </a:lnTo>
                    <a:cubicBezTo>
                      <a:pt x="31" y="31"/>
                      <a:pt x="31" y="31"/>
                      <a:pt x="31" y="31"/>
                    </a:cubicBezTo>
                    <a:lnTo>
                      <a:pt x="31" y="31"/>
                    </a:lnTo>
                    <a:lnTo>
                      <a:pt x="31" y="31"/>
                    </a:lnTo>
                    <a:lnTo>
                      <a:pt x="31" y="31"/>
                    </a:lnTo>
                    <a:lnTo>
                      <a:pt x="31" y="31"/>
                    </a:lnTo>
                    <a:cubicBezTo>
                      <a:pt x="31" y="62"/>
                      <a:pt x="63" y="62"/>
                      <a:pt x="63" y="62"/>
                    </a:cubicBezTo>
                    <a:lnTo>
                      <a:pt x="63" y="62"/>
                    </a:lnTo>
                    <a:cubicBezTo>
                      <a:pt x="63" y="94"/>
                      <a:pt x="63" y="94"/>
                      <a:pt x="31" y="94"/>
                    </a:cubicBezTo>
                    <a:cubicBezTo>
                      <a:pt x="63" y="94"/>
                      <a:pt x="63" y="94"/>
                      <a:pt x="63" y="94"/>
                    </a:cubicBezTo>
                    <a:cubicBezTo>
                      <a:pt x="93" y="124"/>
                      <a:pt x="93" y="124"/>
                      <a:pt x="93" y="124"/>
                    </a:cubicBezTo>
                    <a:cubicBezTo>
                      <a:pt x="31" y="124"/>
                      <a:pt x="31" y="124"/>
                      <a:pt x="31" y="124"/>
                    </a:cubicBezTo>
                    <a:lnTo>
                      <a:pt x="31" y="124"/>
                    </a:lnTo>
                    <a:lnTo>
                      <a:pt x="31" y="155"/>
                    </a:lnTo>
                    <a:lnTo>
                      <a:pt x="31" y="155"/>
                    </a:lnTo>
                    <a:lnTo>
                      <a:pt x="31" y="155"/>
                    </a:lnTo>
                    <a:lnTo>
                      <a:pt x="31" y="155"/>
                    </a:lnTo>
                    <a:cubicBezTo>
                      <a:pt x="31" y="155"/>
                      <a:pt x="31" y="155"/>
                      <a:pt x="31" y="186"/>
                    </a:cubicBezTo>
                    <a:lnTo>
                      <a:pt x="31" y="186"/>
                    </a:lnTo>
                    <a:lnTo>
                      <a:pt x="31" y="186"/>
                    </a:lnTo>
                    <a:lnTo>
                      <a:pt x="31" y="186"/>
                    </a:lnTo>
                    <a:cubicBezTo>
                      <a:pt x="0" y="186"/>
                      <a:pt x="0" y="186"/>
                      <a:pt x="0" y="186"/>
                    </a:cubicBezTo>
                    <a:cubicBezTo>
                      <a:pt x="0" y="186"/>
                      <a:pt x="0" y="186"/>
                      <a:pt x="0" y="218"/>
                    </a:cubicBezTo>
                    <a:lnTo>
                      <a:pt x="0" y="218"/>
                    </a:lnTo>
                    <a:lnTo>
                      <a:pt x="0" y="218"/>
                    </a:lnTo>
                    <a:cubicBezTo>
                      <a:pt x="31" y="218"/>
                      <a:pt x="31" y="218"/>
                      <a:pt x="31" y="218"/>
                    </a:cubicBezTo>
                    <a:lnTo>
                      <a:pt x="31" y="218"/>
                    </a:lnTo>
                    <a:cubicBezTo>
                      <a:pt x="31" y="248"/>
                      <a:pt x="31" y="248"/>
                      <a:pt x="31" y="248"/>
                    </a:cubicBezTo>
                    <a:cubicBezTo>
                      <a:pt x="63" y="248"/>
                      <a:pt x="63" y="248"/>
                      <a:pt x="63" y="248"/>
                    </a:cubicBezTo>
                    <a:cubicBezTo>
                      <a:pt x="63" y="279"/>
                      <a:pt x="63" y="279"/>
                      <a:pt x="63" y="279"/>
                    </a:cubicBezTo>
                    <a:cubicBezTo>
                      <a:pt x="63" y="279"/>
                      <a:pt x="63" y="279"/>
                      <a:pt x="63" y="310"/>
                    </a:cubicBezTo>
                    <a:lnTo>
                      <a:pt x="63" y="310"/>
                    </a:lnTo>
                    <a:lnTo>
                      <a:pt x="63" y="341"/>
                    </a:lnTo>
                    <a:cubicBezTo>
                      <a:pt x="93" y="341"/>
                      <a:pt x="124" y="310"/>
                      <a:pt x="155" y="310"/>
                    </a:cubicBezTo>
                    <a:cubicBezTo>
                      <a:pt x="155" y="279"/>
                      <a:pt x="155" y="279"/>
                      <a:pt x="186" y="279"/>
                    </a:cubicBezTo>
                    <a:lnTo>
                      <a:pt x="217" y="279"/>
                    </a:lnTo>
                    <a:lnTo>
                      <a:pt x="248" y="279"/>
                    </a:lnTo>
                    <a:lnTo>
                      <a:pt x="248" y="279"/>
                    </a:lnTo>
                    <a:lnTo>
                      <a:pt x="248" y="279"/>
                    </a:lnTo>
                    <a:lnTo>
                      <a:pt x="248" y="279"/>
                    </a:lnTo>
                    <a:cubicBezTo>
                      <a:pt x="248" y="248"/>
                      <a:pt x="248" y="248"/>
                      <a:pt x="248" y="248"/>
                    </a:cubicBezTo>
                    <a:cubicBezTo>
                      <a:pt x="248" y="218"/>
                      <a:pt x="248" y="218"/>
                      <a:pt x="248" y="186"/>
                    </a:cubicBezTo>
                    <a:lnTo>
                      <a:pt x="248" y="186"/>
                    </a:lnTo>
                    <a:lnTo>
                      <a:pt x="248" y="186"/>
                    </a:lnTo>
                    <a:lnTo>
                      <a:pt x="248" y="186"/>
                    </a:lnTo>
                    <a:lnTo>
                      <a:pt x="248" y="186"/>
                    </a:lnTo>
                    <a:cubicBezTo>
                      <a:pt x="248" y="186"/>
                      <a:pt x="248" y="186"/>
                      <a:pt x="248" y="155"/>
                    </a:cubicBezTo>
                    <a:lnTo>
                      <a:pt x="248" y="155"/>
                    </a:lnTo>
                    <a:cubicBezTo>
                      <a:pt x="279" y="155"/>
                      <a:pt x="279" y="155"/>
                      <a:pt x="279" y="155"/>
                    </a:cubicBezTo>
                    <a:lnTo>
                      <a:pt x="279" y="124"/>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19" name="Freeform 51"/>
              <p:cNvSpPr>
                <a:spLocks noChangeArrowheads="1"/>
              </p:cNvSpPr>
              <p:nvPr/>
            </p:nvSpPr>
            <p:spPr bwMode="auto">
              <a:xfrm>
                <a:off x="3444875" y="2460625"/>
                <a:ext cx="66675" cy="77788"/>
              </a:xfrm>
              <a:custGeom>
                <a:avLst/>
                <a:gdLst>
                  <a:gd name="T0" fmla="*/ 155 w 187"/>
                  <a:gd name="T1" fmla="*/ 155 h 218"/>
                  <a:gd name="T2" fmla="*/ 155 w 187"/>
                  <a:gd name="T3" fmla="*/ 155 h 218"/>
                  <a:gd name="T4" fmla="*/ 155 w 187"/>
                  <a:gd name="T5" fmla="*/ 155 h 218"/>
                  <a:gd name="T6" fmla="*/ 155 w 187"/>
                  <a:gd name="T7" fmla="*/ 155 h 218"/>
                  <a:gd name="T8" fmla="*/ 155 w 187"/>
                  <a:gd name="T9" fmla="*/ 155 h 218"/>
                  <a:gd name="T10" fmla="*/ 124 w 187"/>
                  <a:gd name="T11" fmla="*/ 155 h 218"/>
                  <a:gd name="T12" fmla="*/ 124 w 187"/>
                  <a:gd name="T13" fmla="*/ 124 h 218"/>
                  <a:gd name="T14" fmla="*/ 124 w 187"/>
                  <a:gd name="T15" fmla="*/ 124 h 218"/>
                  <a:gd name="T16" fmla="*/ 124 w 187"/>
                  <a:gd name="T17" fmla="*/ 124 h 218"/>
                  <a:gd name="T18" fmla="*/ 124 w 187"/>
                  <a:gd name="T19" fmla="*/ 94 h 218"/>
                  <a:gd name="T20" fmla="*/ 94 w 187"/>
                  <a:gd name="T21" fmla="*/ 94 h 218"/>
                  <a:gd name="T22" fmla="*/ 62 w 187"/>
                  <a:gd name="T23" fmla="*/ 62 h 218"/>
                  <a:gd name="T24" fmla="*/ 62 w 187"/>
                  <a:gd name="T25" fmla="*/ 31 h 218"/>
                  <a:gd name="T26" fmla="*/ 62 w 187"/>
                  <a:gd name="T27" fmla="*/ 31 h 218"/>
                  <a:gd name="T28" fmla="*/ 62 w 187"/>
                  <a:gd name="T29" fmla="*/ 0 h 218"/>
                  <a:gd name="T30" fmla="*/ 62 w 187"/>
                  <a:gd name="T31" fmla="*/ 0 h 218"/>
                  <a:gd name="T32" fmla="*/ 62 w 187"/>
                  <a:gd name="T33" fmla="*/ 31 h 218"/>
                  <a:gd name="T34" fmla="*/ 31 w 187"/>
                  <a:gd name="T35" fmla="*/ 31 h 218"/>
                  <a:gd name="T36" fmla="*/ 0 w 187"/>
                  <a:gd name="T37" fmla="*/ 62 h 218"/>
                  <a:gd name="T38" fmla="*/ 0 w 187"/>
                  <a:gd name="T39" fmla="*/ 94 h 218"/>
                  <a:gd name="T40" fmla="*/ 0 w 187"/>
                  <a:gd name="T41" fmla="*/ 94 h 218"/>
                  <a:gd name="T42" fmla="*/ 62 w 187"/>
                  <a:gd name="T43" fmla="*/ 124 h 218"/>
                  <a:gd name="T44" fmla="*/ 124 w 187"/>
                  <a:gd name="T45" fmla="*/ 186 h 218"/>
                  <a:gd name="T46" fmla="*/ 155 w 187"/>
                  <a:gd name="T47" fmla="*/ 217 h 218"/>
                  <a:gd name="T48" fmla="*/ 155 w 187"/>
                  <a:gd name="T49" fmla="*/ 186 h 218"/>
                  <a:gd name="T50" fmla="*/ 186 w 187"/>
                  <a:gd name="T51" fmla="*/ 186 h 218"/>
                  <a:gd name="T52" fmla="*/ 155 w 187"/>
                  <a:gd name="T53" fmla="*/ 15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7" h="218">
                    <a:moveTo>
                      <a:pt x="155" y="155"/>
                    </a:moveTo>
                    <a:lnTo>
                      <a:pt x="155" y="155"/>
                    </a:lnTo>
                    <a:lnTo>
                      <a:pt x="155" y="155"/>
                    </a:lnTo>
                    <a:lnTo>
                      <a:pt x="155" y="155"/>
                    </a:lnTo>
                    <a:lnTo>
                      <a:pt x="155" y="155"/>
                    </a:lnTo>
                    <a:lnTo>
                      <a:pt x="124" y="155"/>
                    </a:lnTo>
                    <a:cubicBezTo>
                      <a:pt x="124" y="124"/>
                      <a:pt x="124" y="124"/>
                      <a:pt x="124" y="124"/>
                    </a:cubicBezTo>
                    <a:lnTo>
                      <a:pt x="124" y="124"/>
                    </a:lnTo>
                    <a:lnTo>
                      <a:pt x="124" y="124"/>
                    </a:lnTo>
                    <a:cubicBezTo>
                      <a:pt x="124" y="94"/>
                      <a:pt x="124" y="94"/>
                      <a:pt x="124" y="94"/>
                    </a:cubicBezTo>
                    <a:cubicBezTo>
                      <a:pt x="124" y="94"/>
                      <a:pt x="124" y="94"/>
                      <a:pt x="94" y="94"/>
                    </a:cubicBezTo>
                    <a:lnTo>
                      <a:pt x="62" y="62"/>
                    </a:lnTo>
                    <a:cubicBezTo>
                      <a:pt x="62" y="31"/>
                      <a:pt x="62" y="31"/>
                      <a:pt x="62" y="31"/>
                    </a:cubicBezTo>
                    <a:lnTo>
                      <a:pt x="62" y="31"/>
                    </a:lnTo>
                    <a:cubicBezTo>
                      <a:pt x="62" y="0"/>
                      <a:pt x="62" y="0"/>
                      <a:pt x="62" y="0"/>
                    </a:cubicBezTo>
                    <a:lnTo>
                      <a:pt x="62" y="0"/>
                    </a:lnTo>
                    <a:cubicBezTo>
                      <a:pt x="62" y="0"/>
                      <a:pt x="62" y="0"/>
                      <a:pt x="62" y="31"/>
                    </a:cubicBezTo>
                    <a:cubicBezTo>
                      <a:pt x="31" y="31"/>
                      <a:pt x="31" y="31"/>
                      <a:pt x="31" y="31"/>
                    </a:cubicBezTo>
                    <a:cubicBezTo>
                      <a:pt x="31" y="62"/>
                      <a:pt x="31" y="62"/>
                      <a:pt x="0" y="62"/>
                    </a:cubicBezTo>
                    <a:cubicBezTo>
                      <a:pt x="0" y="62"/>
                      <a:pt x="0" y="62"/>
                      <a:pt x="0" y="94"/>
                    </a:cubicBezTo>
                    <a:lnTo>
                      <a:pt x="0" y="94"/>
                    </a:lnTo>
                    <a:cubicBezTo>
                      <a:pt x="0" y="94"/>
                      <a:pt x="31" y="124"/>
                      <a:pt x="62" y="124"/>
                    </a:cubicBezTo>
                    <a:cubicBezTo>
                      <a:pt x="94" y="155"/>
                      <a:pt x="94" y="186"/>
                      <a:pt x="124" y="186"/>
                    </a:cubicBezTo>
                    <a:lnTo>
                      <a:pt x="155" y="217"/>
                    </a:lnTo>
                    <a:lnTo>
                      <a:pt x="155" y="186"/>
                    </a:lnTo>
                    <a:cubicBezTo>
                      <a:pt x="155" y="186"/>
                      <a:pt x="155" y="186"/>
                      <a:pt x="186" y="186"/>
                    </a:cubicBezTo>
                    <a:cubicBezTo>
                      <a:pt x="155" y="155"/>
                      <a:pt x="155" y="155"/>
                      <a:pt x="155" y="15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0" name="Freeform 52"/>
              <p:cNvSpPr>
                <a:spLocks noChangeArrowheads="1"/>
              </p:cNvSpPr>
              <p:nvPr/>
            </p:nvSpPr>
            <p:spPr bwMode="auto">
              <a:xfrm>
                <a:off x="3679825" y="2427288"/>
                <a:ext cx="11113" cy="68262"/>
              </a:xfrm>
              <a:custGeom>
                <a:avLst/>
                <a:gdLst>
                  <a:gd name="T0" fmla="*/ 31 w 32"/>
                  <a:gd name="T1" fmla="*/ 63 h 188"/>
                  <a:gd name="T2" fmla="*/ 31 w 32"/>
                  <a:gd name="T3" fmla="*/ 63 h 188"/>
                  <a:gd name="T4" fmla="*/ 0 w 32"/>
                  <a:gd name="T5" fmla="*/ 31 h 188"/>
                  <a:gd name="T6" fmla="*/ 0 w 32"/>
                  <a:gd name="T7" fmla="*/ 31 h 188"/>
                  <a:gd name="T8" fmla="*/ 0 w 32"/>
                  <a:gd name="T9" fmla="*/ 0 h 188"/>
                  <a:gd name="T10" fmla="*/ 0 w 32"/>
                  <a:gd name="T11" fmla="*/ 0 h 188"/>
                  <a:gd name="T12" fmla="*/ 0 w 32"/>
                  <a:gd name="T13" fmla="*/ 0 h 188"/>
                  <a:gd name="T14" fmla="*/ 0 w 32"/>
                  <a:gd name="T15" fmla="*/ 0 h 188"/>
                  <a:gd name="T16" fmla="*/ 0 w 32"/>
                  <a:gd name="T17" fmla="*/ 31 h 188"/>
                  <a:gd name="T18" fmla="*/ 0 w 32"/>
                  <a:gd name="T19" fmla="*/ 63 h 188"/>
                  <a:gd name="T20" fmla="*/ 31 w 32"/>
                  <a:gd name="T21" fmla="*/ 93 h 188"/>
                  <a:gd name="T22" fmla="*/ 31 w 32"/>
                  <a:gd name="T23" fmla="*/ 93 h 188"/>
                  <a:gd name="T24" fmla="*/ 0 w 32"/>
                  <a:gd name="T25" fmla="*/ 93 h 188"/>
                  <a:gd name="T26" fmla="*/ 0 w 32"/>
                  <a:gd name="T27" fmla="*/ 124 h 188"/>
                  <a:gd name="T28" fmla="*/ 0 w 32"/>
                  <a:gd name="T29" fmla="*/ 124 h 188"/>
                  <a:gd name="T30" fmla="*/ 0 w 32"/>
                  <a:gd name="T31" fmla="*/ 124 h 188"/>
                  <a:gd name="T32" fmla="*/ 0 w 32"/>
                  <a:gd name="T33" fmla="*/ 155 h 188"/>
                  <a:gd name="T34" fmla="*/ 0 w 32"/>
                  <a:gd name="T35" fmla="*/ 155 h 188"/>
                  <a:gd name="T36" fmla="*/ 0 w 32"/>
                  <a:gd name="T37" fmla="*/ 187 h 188"/>
                  <a:gd name="T38" fmla="*/ 0 w 32"/>
                  <a:gd name="T39" fmla="*/ 187 h 188"/>
                  <a:gd name="T40" fmla="*/ 0 w 32"/>
                  <a:gd name="T41" fmla="*/ 187 h 188"/>
                  <a:gd name="T42" fmla="*/ 0 w 32"/>
                  <a:gd name="T43" fmla="*/ 187 h 188"/>
                  <a:gd name="T44" fmla="*/ 31 w 32"/>
                  <a:gd name="T45" fmla="*/ 155 h 188"/>
                  <a:gd name="T46" fmla="*/ 31 w 32"/>
                  <a:gd name="T47" fmla="*/ 124 h 188"/>
                  <a:gd name="T48" fmla="*/ 31 w 32"/>
                  <a:gd name="T49" fmla="*/ 63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2" h="188">
                    <a:moveTo>
                      <a:pt x="31" y="63"/>
                    </a:moveTo>
                    <a:lnTo>
                      <a:pt x="31" y="63"/>
                    </a:lnTo>
                    <a:cubicBezTo>
                      <a:pt x="31" y="31"/>
                      <a:pt x="0" y="31"/>
                      <a:pt x="0" y="31"/>
                    </a:cubicBezTo>
                    <a:lnTo>
                      <a:pt x="0" y="31"/>
                    </a:lnTo>
                    <a:lnTo>
                      <a:pt x="0" y="0"/>
                    </a:lnTo>
                    <a:lnTo>
                      <a:pt x="0" y="0"/>
                    </a:lnTo>
                    <a:lnTo>
                      <a:pt x="0" y="0"/>
                    </a:lnTo>
                    <a:lnTo>
                      <a:pt x="0" y="0"/>
                    </a:lnTo>
                    <a:cubicBezTo>
                      <a:pt x="0" y="31"/>
                      <a:pt x="0" y="31"/>
                      <a:pt x="0" y="31"/>
                    </a:cubicBezTo>
                    <a:cubicBezTo>
                      <a:pt x="0" y="63"/>
                      <a:pt x="0" y="63"/>
                      <a:pt x="0" y="63"/>
                    </a:cubicBezTo>
                    <a:cubicBezTo>
                      <a:pt x="0" y="63"/>
                      <a:pt x="31" y="63"/>
                      <a:pt x="31" y="93"/>
                    </a:cubicBezTo>
                    <a:lnTo>
                      <a:pt x="31" y="93"/>
                    </a:lnTo>
                    <a:cubicBezTo>
                      <a:pt x="31" y="93"/>
                      <a:pt x="31" y="93"/>
                      <a:pt x="0" y="93"/>
                    </a:cubicBezTo>
                    <a:cubicBezTo>
                      <a:pt x="0" y="124"/>
                      <a:pt x="0" y="124"/>
                      <a:pt x="0" y="124"/>
                    </a:cubicBezTo>
                    <a:lnTo>
                      <a:pt x="0" y="124"/>
                    </a:lnTo>
                    <a:lnTo>
                      <a:pt x="0" y="124"/>
                    </a:lnTo>
                    <a:cubicBezTo>
                      <a:pt x="0" y="124"/>
                      <a:pt x="0" y="124"/>
                      <a:pt x="0" y="155"/>
                    </a:cubicBezTo>
                    <a:lnTo>
                      <a:pt x="0" y="155"/>
                    </a:lnTo>
                    <a:lnTo>
                      <a:pt x="0" y="187"/>
                    </a:lnTo>
                    <a:lnTo>
                      <a:pt x="0" y="187"/>
                    </a:lnTo>
                    <a:lnTo>
                      <a:pt x="0" y="187"/>
                    </a:lnTo>
                    <a:lnTo>
                      <a:pt x="0" y="187"/>
                    </a:lnTo>
                    <a:lnTo>
                      <a:pt x="31" y="155"/>
                    </a:lnTo>
                    <a:cubicBezTo>
                      <a:pt x="31" y="155"/>
                      <a:pt x="31" y="155"/>
                      <a:pt x="31" y="124"/>
                    </a:cubicBezTo>
                    <a:cubicBezTo>
                      <a:pt x="31" y="93"/>
                      <a:pt x="31" y="63"/>
                      <a:pt x="31" y="6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1" name="Freeform 53"/>
              <p:cNvSpPr>
                <a:spLocks noChangeArrowheads="1"/>
              </p:cNvSpPr>
              <p:nvPr/>
            </p:nvSpPr>
            <p:spPr bwMode="auto">
              <a:xfrm>
                <a:off x="3724275" y="2338388"/>
                <a:ext cx="223838" cy="201612"/>
              </a:xfrm>
              <a:custGeom>
                <a:avLst/>
                <a:gdLst>
                  <a:gd name="T0" fmla="*/ 372 w 620"/>
                  <a:gd name="T1" fmla="*/ 403 h 559"/>
                  <a:gd name="T2" fmla="*/ 435 w 620"/>
                  <a:gd name="T3" fmla="*/ 403 h 559"/>
                  <a:gd name="T4" fmla="*/ 464 w 620"/>
                  <a:gd name="T5" fmla="*/ 403 h 559"/>
                  <a:gd name="T6" fmla="*/ 464 w 620"/>
                  <a:gd name="T7" fmla="*/ 403 h 559"/>
                  <a:gd name="T8" fmla="*/ 464 w 620"/>
                  <a:gd name="T9" fmla="*/ 372 h 559"/>
                  <a:gd name="T10" fmla="*/ 526 w 620"/>
                  <a:gd name="T11" fmla="*/ 279 h 559"/>
                  <a:gd name="T12" fmla="*/ 526 w 620"/>
                  <a:gd name="T13" fmla="*/ 279 h 559"/>
                  <a:gd name="T14" fmla="*/ 526 w 620"/>
                  <a:gd name="T15" fmla="*/ 217 h 559"/>
                  <a:gd name="T16" fmla="*/ 557 w 620"/>
                  <a:gd name="T17" fmla="*/ 187 h 559"/>
                  <a:gd name="T18" fmla="*/ 557 w 620"/>
                  <a:gd name="T19" fmla="*/ 124 h 559"/>
                  <a:gd name="T20" fmla="*/ 619 w 620"/>
                  <a:gd name="T21" fmla="*/ 124 h 559"/>
                  <a:gd name="T22" fmla="*/ 619 w 620"/>
                  <a:gd name="T23" fmla="*/ 124 h 559"/>
                  <a:gd name="T24" fmla="*/ 619 w 620"/>
                  <a:gd name="T25" fmla="*/ 124 h 559"/>
                  <a:gd name="T26" fmla="*/ 588 w 620"/>
                  <a:gd name="T27" fmla="*/ 63 h 559"/>
                  <a:gd name="T28" fmla="*/ 588 w 620"/>
                  <a:gd name="T29" fmla="*/ 63 h 559"/>
                  <a:gd name="T30" fmla="*/ 557 w 620"/>
                  <a:gd name="T31" fmla="*/ 31 h 559"/>
                  <a:gd name="T32" fmla="*/ 495 w 620"/>
                  <a:gd name="T33" fmla="*/ 63 h 559"/>
                  <a:gd name="T34" fmla="*/ 464 w 620"/>
                  <a:gd name="T35" fmla="*/ 31 h 559"/>
                  <a:gd name="T36" fmla="*/ 403 w 620"/>
                  <a:gd name="T37" fmla="*/ 31 h 559"/>
                  <a:gd name="T38" fmla="*/ 403 w 620"/>
                  <a:gd name="T39" fmla="*/ 63 h 559"/>
                  <a:gd name="T40" fmla="*/ 341 w 620"/>
                  <a:gd name="T41" fmla="*/ 93 h 559"/>
                  <a:gd name="T42" fmla="*/ 279 w 620"/>
                  <a:gd name="T43" fmla="*/ 63 h 559"/>
                  <a:gd name="T44" fmla="*/ 279 w 620"/>
                  <a:gd name="T45" fmla="*/ 31 h 559"/>
                  <a:gd name="T46" fmla="*/ 217 w 620"/>
                  <a:gd name="T47" fmla="*/ 63 h 559"/>
                  <a:gd name="T48" fmla="*/ 187 w 620"/>
                  <a:gd name="T49" fmla="*/ 63 h 559"/>
                  <a:gd name="T50" fmla="*/ 155 w 620"/>
                  <a:gd name="T51" fmla="*/ 31 h 559"/>
                  <a:gd name="T52" fmla="*/ 124 w 620"/>
                  <a:gd name="T53" fmla="*/ 0 h 559"/>
                  <a:gd name="T54" fmla="*/ 124 w 620"/>
                  <a:gd name="T55" fmla="*/ 31 h 559"/>
                  <a:gd name="T56" fmla="*/ 93 w 620"/>
                  <a:gd name="T57" fmla="*/ 31 h 559"/>
                  <a:gd name="T58" fmla="*/ 63 w 620"/>
                  <a:gd name="T59" fmla="*/ 93 h 559"/>
                  <a:gd name="T60" fmla="*/ 63 w 620"/>
                  <a:gd name="T61" fmla="*/ 93 h 559"/>
                  <a:gd name="T62" fmla="*/ 63 w 620"/>
                  <a:gd name="T63" fmla="*/ 124 h 559"/>
                  <a:gd name="T64" fmla="*/ 63 w 620"/>
                  <a:gd name="T65" fmla="*/ 155 h 559"/>
                  <a:gd name="T66" fmla="*/ 63 w 620"/>
                  <a:gd name="T67" fmla="*/ 217 h 559"/>
                  <a:gd name="T68" fmla="*/ 63 w 620"/>
                  <a:gd name="T69" fmla="*/ 248 h 559"/>
                  <a:gd name="T70" fmla="*/ 31 w 620"/>
                  <a:gd name="T71" fmla="*/ 279 h 559"/>
                  <a:gd name="T72" fmla="*/ 31 w 620"/>
                  <a:gd name="T73" fmla="*/ 279 h 559"/>
                  <a:gd name="T74" fmla="*/ 0 w 620"/>
                  <a:gd name="T75" fmla="*/ 341 h 559"/>
                  <a:gd name="T76" fmla="*/ 0 w 620"/>
                  <a:gd name="T77" fmla="*/ 435 h 559"/>
                  <a:gd name="T78" fmla="*/ 31 w 620"/>
                  <a:gd name="T79" fmla="*/ 435 h 559"/>
                  <a:gd name="T80" fmla="*/ 124 w 620"/>
                  <a:gd name="T81" fmla="*/ 465 h 559"/>
                  <a:gd name="T82" fmla="*/ 155 w 620"/>
                  <a:gd name="T83" fmla="*/ 558 h 559"/>
                  <a:gd name="T84" fmla="*/ 187 w 620"/>
                  <a:gd name="T85" fmla="*/ 558 h 559"/>
                  <a:gd name="T86" fmla="*/ 279 w 620"/>
                  <a:gd name="T87" fmla="*/ 558 h 559"/>
                  <a:gd name="T88" fmla="*/ 279 w 620"/>
                  <a:gd name="T89" fmla="*/ 527 h 559"/>
                  <a:gd name="T90" fmla="*/ 311 w 620"/>
                  <a:gd name="T91" fmla="*/ 465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20" h="559">
                    <a:moveTo>
                      <a:pt x="372" y="403"/>
                    </a:moveTo>
                    <a:lnTo>
                      <a:pt x="372" y="403"/>
                    </a:lnTo>
                    <a:cubicBezTo>
                      <a:pt x="372" y="403"/>
                      <a:pt x="403" y="403"/>
                      <a:pt x="435" y="403"/>
                    </a:cubicBezTo>
                    <a:lnTo>
                      <a:pt x="435" y="403"/>
                    </a:lnTo>
                    <a:cubicBezTo>
                      <a:pt x="435" y="403"/>
                      <a:pt x="434" y="403"/>
                      <a:pt x="464" y="403"/>
                    </a:cubicBezTo>
                    <a:lnTo>
                      <a:pt x="464" y="403"/>
                    </a:lnTo>
                    <a:lnTo>
                      <a:pt x="464" y="403"/>
                    </a:lnTo>
                    <a:lnTo>
                      <a:pt x="464" y="403"/>
                    </a:lnTo>
                    <a:cubicBezTo>
                      <a:pt x="464" y="403"/>
                      <a:pt x="464" y="403"/>
                      <a:pt x="464" y="372"/>
                    </a:cubicBezTo>
                    <a:lnTo>
                      <a:pt x="464" y="372"/>
                    </a:lnTo>
                    <a:cubicBezTo>
                      <a:pt x="464" y="372"/>
                      <a:pt x="495" y="341"/>
                      <a:pt x="495" y="311"/>
                    </a:cubicBezTo>
                    <a:cubicBezTo>
                      <a:pt x="495" y="279"/>
                      <a:pt x="495" y="279"/>
                      <a:pt x="526" y="279"/>
                    </a:cubicBezTo>
                    <a:lnTo>
                      <a:pt x="526" y="279"/>
                    </a:lnTo>
                    <a:lnTo>
                      <a:pt x="526" y="279"/>
                    </a:lnTo>
                    <a:cubicBezTo>
                      <a:pt x="526" y="248"/>
                      <a:pt x="526" y="248"/>
                      <a:pt x="526" y="217"/>
                    </a:cubicBezTo>
                    <a:lnTo>
                      <a:pt x="526" y="217"/>
                    </a:lnTo>
                    <a:lnTo>
                      <a:pt x="557" y="217"/>
                    </a:lnTo>
                    <a:cubicBezTo>
                      <a:pt x="557" y="187"/>
                      <a:pt x="557" y="187"/>
                      <a:pt x="557" y="187"/>
                    </a:cubicBezTo>
                    <a:lnTo>
                      <a:pt x="557" y="187"/>
                    </a:lnTo>
                    <a:cubicBezTo>
                      <a:pt x="557" y="155"/>
                      <a:pt x="557" y="155"/>
                      <a:pt x="557" y="124"/>
                    </a:cubicBezTo>
                    <a:lnTo>
                      <a:pt x="557" y="124"/>
                    </a:lnTo>
                    <a:cubicBezTo>
                      <a:pt x="588" y="124"/>
                      <a:pt x="588" y="124"/>
                      <a:pt x="619" y="124"/>
                    </a:cubicBezTo>
                    <a:lnTo>
                      <a:pt x="619" y="124"/>
                    </a:lnTo>
                    <a:lnTo>
                      <a:pt x="619" y="124"/>
                    </a:lnTo>
                    <a:lnTo>
                      <a:pt x="619" y="124"/>
                    </a:lnTo>
                    <a:lnTo>
                      <a:pt x="619" y="124"/>
                    </a:lnTo>
                    <a:cubicBezTo>
                      <a:pt x="619" y="93"/>
                      <a:pt x="619" y="93"/>
                      <a:pt x="619" y="93"/>
                    </a:cubicBezTo>
                    <a:cubicBezTo>
                      <a:pt x="588" y="93"/>
                      <a:pt x="588" y="63"/>
                      <a:pt x="588" y="63"/>
                    </a:cubicBezTo>
                    <a:lnTo>
                      <a:pt x="588" y="63"/>
                    </a:lnTo>
                    <a:lnTo>
                      <a:pt x="588" y="63"/>
                    </a:lnTo>
                    <a:cubicBezTo>
                      <a:pt x="588" y="31"/>
                      <a:pt x="588" y="31"/>
                      <a:pt x="557" y="31"/>
                    </a:cubicBezTo>
                    <a:lnTo>
                      <a:pt x="557" y="31"/>
                    </a:lnTo>
                    <a:cubicBezTo>
                      <a:pt x="557" y="63"/>
                      <a:pt x="526" y="63"/>
                      <a:pt x="495" y="63"/>
                    </a:cubicBezTo>
                    <a:lnTo>
                      <a:pt x="495" y="63"/>
                    </a:lnTo>
                    <a:lnTo>
                      <a:pt x="495" y="63"/>
                    </a:lnTo>
                    <a:cubicBezTo>
                      <a:pt x="495" y="63"/>
                      <a:pt x="464" y="63"/>
                      <a:pt x="464" y="31"/>
                    </a:cubicBezTo>
                    <a:cubicBezTo>
                      <a:pt x="434" y="31"/>
                      <a:pt x="435" y="31"/>
                      <a:pt x="435" y="31"/>
                    </a:cubicBezTo>
                    <a:lnTo>
                      <a:pt x="403" y="31"/>
                    </a:lnTo>
                    <a:lnTo>
                      <a:pt x="403" y="63"/>
                    </a:lnTo>
                    <a:lnTo>
                      <a:pt x="403" y="63"/>
                    </a:lnTo>
                    <a:cubicBezTo>
                      <a:pt x="372" y="63"/>
                      <a:pt x="372" y="63"/>
                      <a:pt x="372" y="93"/>
                    </a:cubicBezTo>
                    <a:lnTo>
                      <a:pt x="341" y="93"/>
                    </a:lnTo>
                    <a:cubicBezTo>
                      <a:pt x="311" y="93"/>
                      <a:pt x="279" y="63"/>
                      <a:pt x="279" y="63"/>
                    </a:cubicBezTo>
                    <a:lnTo>
                      <a:pt x="279" y="63"/>
                    </a:lnTo>
                    <a:lnTo>
                      <a:pt x="279" y="63"/>
                    </a:lnTo>
                    <a:lnTo>
                      <a:pt x="279" y="31"/>
                    </a:lnTo>
                    <a:lnTo>
                      <a:pt x="248" y="63"/>
                    </a:lnTo>
                    <a:cubicBezTo>
                      <a:pt x="248" y="63"/>
                      <a:pt x="248" y="63"/>
                      <a:pt x="217" y="63"/>
                    </a:cubicBezTo>
                    <a:lnTo>
                      <a:pt x="187" y="63"/>
                    </a:lnTo>
                    <a:lnTo>
                      <a:pt x="187" y="63"/>
                    </a:lnTo>
                    <a:cubicBezTo>
                      <a:pt x="187" y="63"/>
                      <a:pt x="187" y="31"/>
                      <a:pt x="155" y="31"/>
                    </a:cubicBezTo>
                    <a:lnTo>
                      <a:pt x="155" y="31"/>
                    </a:lnTo>
                    <a:lnTo>
                      <a:pt x="155" y="31"/>
                    </a:lnTo>
                    <a:cubicBezTo>
                      <a:pt x="155" y="31"/>
                      <a:pt x="155" y="31"/>
                      <a:pt x="124" y="0"/>
                    </a:cubicBezTo>
                    <a:lnTo>
                      <a:pt x="124" y="0"/>
                    </a:lnTo>
                    <a:cubicBezTo>
                      <a:pt x="124" y="0"/>
                      <a:pt x="124" y="0"/>
                      <a:pt x="124" y="31"/>
                    </a:cubicBezTo>
                    <a:lnTo>
                      <a:pt x="93" y="31"/>
                    </a:lnTo>
                    <a:lnTo>
                      <a:pt x="93" y="31"/>
                    </a:lnTo>
                    <a:cubicBezTo>
                      <a:pt x="93" y="63"/>
                      <a:pt x="63" y="63"/>
                      <a:pt x="63" y="93"/>
                    </a:cubicBezTo>
                    <a:lnTo>
                      <a:pt x="63" y="93"/>
                    </a:lnTo>
                    <a:lnTo>
                      <a:pt x="63" y="93"/>
                    </a:lnTo>
                    <a:lnTo>
                      <a:pt x="63" y="93"/>
                    </a:lnTo>
                    <a:cubicBezTo>
                      <a:pt x="63" y="124"/>
                      <a:pt x="63" y="124"/>
                      <a:pt x="63" y="124"/>
                    </a:cubicBezTo>
                    <a:lnTo>
                      <a:pt x="63" y="124"/>
                    </a:lnTo>
                    <a:lnTo>
                      <a:pt x="63" y="155"/>
                    </a:lnTo>
                    <a:lnTo>
                      <a:pt x="63" y="155"/>
                    </a:lnTo>
                    <a:lnTo>
                      <a:pt x="63" y="187"/>
                    </a:lnTo>
                    <a:cubicBezTo>
                      <a:pt x="63" y="217"/>
                      <a:pt x="63" y="217"/>
                      <a:pt x="63" y="217"/>
                    </a:cubicBezTo>
                    <a:lnTo>
                      <a:pt x="63" y="217"/>
                    </a:lnTo>
                    <a:cubicBezTo>
                      <a:pt x="63" y="248"/>
                      <a:pt x="63" y="248"/>
                      <a:pt x="63" y="248"/>
                    </a:cubicBezTo>
                    <a:lnTo>
                      <a:pt x="31" y="279"/>
                    </a:lnTo>
                    <a:lnTo>
                      <a:pt x="31" y="279"/>
                    </a:lnTo>
                    <a:lnTo>
                      <a:pt x="31" y="279"/>
                    </a:lnTo>
                    <a:lnTo>
                      <a:pt x="31" y="279"/>
                    </a:lnTo>
                    <a:cubicBezTo>
                      <a:pt x="31" y="311"/>
                      <a:pt x="0" y="311"/>
                      <a:pt x="0" y="311"/>
                    </a:cubicBezTo>
                    <a:lnTo>
                      <a:pt x="0" y="341"/>
                    </a:lnTo>
                    <a:cubicBezTo>
                      <a:pt x="0" y="372"/>
                      <a:pt x="0" y="372"/>
                      <a:pt x="0" y="403"/>
                    </a:cubicBezTo>
                    <a:cubicBezTo>
                      <a:pt x="0" y="403"/>
                      <a:pt x="0" y="403"/>
                      <a:pt x="0" y="435"/>
                    </a:cubicBezTo>
                    <a:lnTo>
                      <a:pt x="0" y="435"/>
                    </a:lnTo>
                    <a:cubicBezTo>
                      <a:pt x="31" y="435"/>
                      <a:pt x="31" y="435"/>
                      <a:pt x="31" y="435"/>
                    </a:cubicBezTo>
                    <a:cubicBezTo>
                      <a:pt x="31" y="435"/>
                      <a:pt x="31" y="435"/>
                      <a:pt x="63" y="435"/>
                    </a:cubicBezTo>
                    <a:cubicBezTo>
                      <a:pt x="93" y="435"/>
                      <a:pt x="93" y="465"/>
                      <a:pt x="124" y="465"/>
                    </a:cubicBezTo>
                    <a:lnTo>
                      <a:pt x="124" y="465"/>
                    </a:lnTo>
                    <a:cubicBezTo>
                      <a:pt x="155" y="496"/>
                      <a:pt x="155" y="527"/>
                      <a:pt x="155" y="558"/>
                    </a:cubicBezTo>
                    <a:lnTo>
                      <a:pt x="155" y="558"/>
                    </a:lnTo>
                    <a:cubicBezTo>
                      <a:pt x="155" y="558"/>
                      <a:pt x="155" y="558"/>
                      <a:pt x="187" y="558"/>
                    </a:cubicBezTo>
                    <a:lnTo>
                      <a:pt x="187" y="558"/>
                    </a:lnTo>
                    <a:cubicBezTo>
                      <a:pt x="187" y="558"/>
                      <a:pt x="248" y="558"/>
                      <a:pt x="279" y="558"/>
                    </a:cubicBezTo>
                    <a:cubicBezTo>
                      <a:pt x="279" y="527"/>
                      <a:pt x="279" y="527"/>
                      <a:pt x="279" y="527"/>
                    </a:cubicBezTo>
                    <a:lnTo>
                      <a:pt x="279" y="527"/>
                    </a:lnTo>
                    <a:cubicBezTo>
                      <a:pt x="279" y="527"/>
                      <a:pt x="279" y="496"/>
                      <a:pt x="311" y="465"/>
                    </a:cubicBezTo>
                    <a:lnTo>
                      <a:pt x="311" y="465"/>
                    </a:lnTo>
                    <a:lnTo>
                      <a:pt x="372" y="40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2" name="Freeform 54"/>
              <p:cNvSpPr>
                <a:spLocks noChangeArrowheads="1"/>
              </p:cNvSpPr>
              <p:nvPr/>
            </p:nvSpPr>
            <p:spPr bwMode="auto">
              <a:xfrm>
                <a:off x="3848100" y="2605088"/>
                <a:ext cx="100013" cy="123825"/>
              </a:xfrm>
              <a:custGeom>
                <a:avLst/>
                <a:gdLst>
                  <a:gd name="T0" fmla="*/ 94 w 279"/>
                  <a:gd name="T1" fmla="*/ 248 h 342"/>
                  <a:gd name="T2" fmla="*/ 94 w 279"/>
                  <a:gd name="T3" fmla="*/ 248 h 342"/>
                  <a:gd name="T4" fmla="*/ 154 w 279"/>
                  <a:gd name="T5" fmla="*/ 248 h 342"/>
                  <a:gd name="T6" fmla="*/ 154 w 279"/>
                  <a:gd name="T7" fmla="*/ 217 h 342"/>
                  <a:gd name="T8" fmla="*/ 216 w 279"/>
                  <a:gd name="T9" fmla="*/ 217 h 342"/>
                  <a:gd name="T10" fmla="*/ 216 w 279"/>
                  <a:gd name="T11" fmla="*/ 248 h 342"/>
                  <a:gd name="T12" fmla="*/ 216 w 279"/>
                  <a:gd name="T13" fmla="*/ 248 h 342"/>
                  <a:gd name="T14" fmla="*/ 216 w 279"/>
                  <a:gd name="T15" fmla="*/ 248 h 342"/>
                  <a:gd name="T16" fmla="*/ 247 w 279"/>
                  <a:gd name="T17" fmla="*/ 217 h 342"/>
                  <a:gd name="T18" fmla="*/ 247 w 279"/>
                  <a:gd name="T19" fmla="*/ 248 h 342"/>
                  <a:gd name="T20" fmla="*/ 278 w 279"/>
                  <a:gd name="T21" fmla="*/ 248 h 342"/>
                  <a:gd name="T22" fmla="*/ 278 w 279"/>
                  <a:gd name="T23" fmla="*/ 217 h 342"/>
                  <a:gd name="T24" fmla="*/ 247 w 279"/>
                  <a:gd name="T25" fmla="*/ 186 h 342"/>
                  <a:gd name="T26" fmla="*/ 247 w 279"/>
                  <a:gd name="T27" fmla="*/ 155 h 342"/>
                  <a:gd name="T28" fmla="*/ 247 w 279"/>
                  <a:gd name="T29" fmla="*/ 155 h 342"/>
                  <a:gd name="T30" fmla="*/ 247 w 279"/>
                  <a:gd name="T31" fmla="*/ 155 h 342"/>
                  <a:gd name="T32" fmla="*/ 247 w 279"/>
                  <a:gd name="T33" fmla="*/ 155 h 342"/>
                  <a:gd name="T34" fmla="*/ 216 w 279"/>
                  <a:gd name="T35" fmla="*/ 124 h 342"/>
                  <a:gd name="T36" fmla="*/ 247 w 279"/>
                  <a:gd name="T37" fmla="*/ 93 h 342"/>
                  <a:gd name="T38" fmla="*/ 247 w 279"/>
                  <a:gd name="T39" fmla="*/ 93 h 342"/>
                  <a:gd name="T40" fmla="*/ 247 w 279"/>
                  <a:gd name="T41" fmla="*/ 62 h 342"/>
                  <a:gd name="T42" fmla="*/ 247 w 279"/>
                  <a:gd name="T43" fmla="*/ 62 h 342"/>
                  <a:gd name="T44" fmla="*/ 247 w 279"/>
                  <a:gd name="T45" fmla="*/ 62 h 342"/>
                  <a:gd name="T46" fmla="*/ 216 w 279"/>
                  <a:gd name="T47" fmla="*/ 62 h 342"/>
                  <a:gd name="T48" fmla="*/ 216 w 279"/>
                  <a:gd name="T49" fmla="*/ 62 h 342"/>
                  <a:gd name="T50" fmla="*/ 216 w 279"/>
                  <a:gd name="T51" fmla="*/ 93 h 342"/>
                  <a:gd name="T52" fmla="*/ 185 w 279"/>
                  <a:gd name="T53" fmla="*/ 62 h 342"/>
                  <a:gd name="T54" fmla="*/ 185 w 279"/>
                  <a:gd name="T55" fmla="*/ 62 h 342"/>
                  <a:gd name="T56" fmla="*/ 185 w 279"/>
                  <a:gd name="T57" fmla="*/ 31 h 342"/>
                  <a:gd name="T58" fmla="*/ 185 w 279"/>
                  <a:gd name="T59" fmla="*/ 31 h 342"/>
                  <a:gd name="T60" fmla="*/ 185 w 279"/>
                  <a:gd name="T61" fmla="*/ 0 h 342"/>
                  <a:gd name="T62" fmla="*/ 154 w 279"/>
                  <a:gd name="T63" fmla="*/ 0 h 342"/>
                  <a:gd name="T64" fmla="*/ 154 w 279"/>
                  <a:gd name="T65" fmla="*/ 0 h 342"/>
                  <a:gd name="T66" fmla="*/ 154 w 279"/>
                  <a:gd name="T67" fmla="*/ 0 h 342"/>
                  <a:gd name="T68" fmla="*/ 154 w 279"/>
                  <a:gd name="T69" fmla="*/ 93 h 342"/>
                  <a:gd name="T70" fmla="*/ 31 w 279"/>
                  <a:gd name="T71" fmla="*/ 93 h 342"/>
                  <a:gd name="T72" fmla="*/ 0 w 279"/>
                  <a:gd name="T73" fmla="*/ 155 h 342"/>
                  <a:gd name="T74" fmla="*/ 0 w 279"/>
                  <a:gd name="T75" fmla="*/ 155 h 342"/>
                  <a:gd name="T76" fmla="*/ 0 w 279"/>
                  <a:gd name="T77" fmla="*/ 186 h 342"/>
                  <a:gd name="T78" fmla="*/ 0 w 279"/>
                  <a:gd name="T79" fmla="*/ 186 h 342"/>
                  <a:gd name="T80" fmla="*/ 0 w 279"/>
                  <a:gd name="T81" fmla="*/ 217 h 342"/>
                  <a:gd name="T82" fmla="*/ 31 w 279"/>
                  <a:gd name="T83" fmla="*/ 217 h 342"/>
                  <a:gd name="T84" fmla="*/ 31 w 279"/>
                  <a:gd name="T85" fmla="*/ 248 h 342"/>
                  <a:gd name="T86" fmla="*/ 94 w 279"/>
                  <a:gd name="T87" fmla="*/ 341 h 342"/>
                  <a:gd name="T88" fmla="*/ 123 w 279"/>
                  <a:gd name="T89" fmla="*/ 341 h 342"/>
                  <a:gd name="T90" fmla="*/ 94 w 279"/>
                  <a:gd name="T91" fmla="*/ 310 h 342"/>
                  <a:gd name="T92" fmla="*/ 94 w 279"/>
                  <a:gd name="T93" fmla="*/ 248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9" h="342">
                    <a:moveTo>
                      <a:pt x="94" y="248"/>
                    </a:moveTo>
                    <a:lnTo>
                      <a:pt x="94" y="248"/>
                    </a:lnTo>
                    <a:cubicBezTo>
                      <a:pt x="154" y="248"/>
                      <a:pt x="154" y="248"/>
                      <a:pt x="154" y="248"/>
                    </a:cubicBezTo>
                    <a:cubicBezTo>
                      <a:pt x="154" y="217"/>
                      <a:pt x="154" y="217"/>
                      <a:pt x="154" y="217"/>
                    </a:cubicBezTo>
                    <a:cubicBezTo>
                      <a:pt x="216" y="217"/>
                      <a:pt x="216" y="217"/>
                      <a:pt x="216" y="217"/>
                    </a:cubicBezTo>
                    <a:cubicBezTo>
                      <a:pt x="216" y="248"/>
                      <a:pt x="216" y="248"/>
                      <a:pt x="216" y="248"/>
                    </a:cubicBezTo>
                    <a:lnTo>
                      <a:pt x="216" y="248"/>
                    </a:lnTo>
                    <a:lnTo>
                      <a:pt x="216" y="248"/>
                    </a:lnTo>
                    <a:cubicBezTo>
                      <a:pt x="247" y="217"/>
                      <a:pt x="247" y="217"/>
                      <a:pt x="247" y="217"/>
                    </a:cubicBezTo>
                    <a:cubicBezTo>
                      <a:pt x="247" y="248"/>
                      <a:pt x="247" y="248"/>
                      <a:pt x="247" y="248"/>
                    </a:cubicBezTo>
                    <a:lnTo>
                      <a:pt x="278" y="248"/>
                    </a:lnTo>
                    <a:lnTo>
                      <a:pt x="278" y="217"/>
                    </a:lnTo>
                    <a:cubicBezTo>
                      <a:pt x="278" y="217"/>
                      <a:pt x="278" y="186"/>
                      <a:pt x="247" y="186"/>
                    </a:cubicBezTo>
                    <a:cubicBezTo>
                      <a:pt x="247" y="186"/>
                      <a:pt x="247" y="186"/>
                      <a:pt x="247" y="155"/>
                    </a:cubicBezTo>
                    <a:lnTo>
                      <a:pt x="247" y="155"/>
                    </a:lnTo>
                    <a:lnTo>
                      <a:pt x="247" y="155"/>
                    </a:lnTo>
                    <a:lnTo>
                      <a:pt x="247" y="155"/>
                    </a:lnTo>
                    <a:lnTo>
                      <a:pt x="216" y="124"/>
                    </a:lnTo>
                    <a:lnTo>
                      <a:pt x="247" y="93"/>
                    </a:lnTo>
                    <a:lnTo>
                      <a:pt x="247" y="93"/>
                    </a:lnTo>
                    <a:cubicBezTo>
                      <a:pt x="247" y="62"/>
                      <a:pt x="247" y="62"/>
                      <a:pt x="247" y="62"/>
                    </a:cubicBezTo>
                    <a:lnTo>
                      <a:pt x="247" y="62"/>
                    </a:lnTo>
                    <a:lnTo>
                      <a:pt x="247" y="62"/>
                    </a:lnTo>
                    <a:cubicBezTo>
                      <a:pt x="247" y="62"/>
                      <a:pt x="247" y="62"/>
                      <a:pt x="216" y="62"/>
                    </a:cubicBezTo>
                    <a:lnTo>
                      <a:pt x="216" y="62"/>
                    </a:lnTo>
                    <a:cubicBezTo>
                      <a:pt x="216" y="93"/>
                      <a:pt x="216" y="93"/>
                      <a:pt x="216" y="93"/>
                    </a:cubicBezTo>
                    <a:lnTo>
                      <a:pt x="185" y="62"/>
                    </a:lnTo>
                    <a:lnTo>
                      <a:pt x="185" y="62"/>
                    </a:lnTo>
                    <a:cubicBezTo>
                      <a:pt x="185" y="31"/>
                      <a:pt x="185" y="31"/>
                      <a:pt x="185" y="31"/>
                    </a:cubicBezTo>
                    <a:lnTo>
                      <a:pt x="185" y="31"/>
                    </a:lnTo>
                    <a:cubicBezTo>
                      <a:pt x="185" y="31"/>
                      <a:pt x="185" y="31"/>
                      <a:pt x="185" y="0"/>
                    </a:cubicBezTo>
                    <a:lnTo>
                      <a:pt x="154" y="0"/>
                    </a:lnTo>
                    <a:lnTo>
                      <a:pt x="154" y="0"/>
                    </a:lnTo>
                    <a:lnTo>
                      <a:pt x="154" y="0"/>
                    </a:lnTo>
                    <a:cubicBezTo>
                      <a:pt x="154" y="93"/>
                      <a:pt x="154" y="93"/>
                      <a:pt x="154" y="93"/>
                    </a:cubicBezTo>
                    <a:cubicBezTo>
                      <a:pt x="31" y="93"/>
                      <a:pt x="31" y="93"/>
                      <a:pt x="31" y="93"/>
                    </a:cubicBezTo>
                    <a:cubicBezTo>
                      <a:pt x="31" y="124"/>
                      <a:pt x="0" y="155"/>
                      <a:pt x="0" y="155"/>
                    </a:cubicBezTo>
                    <a:lnTo>
                      <a:pt x="0" y="155"/>
                    </a:lnTo>
                    <a:lnTo>
                      <a:pt x="0" y="186"/>
                    </a:lnTo>
                    <a:lnTo>
                      <a:pt x="0" y="186"/>
                    </a:lnTo>
                    <a:cubicBezTo>
                      <a:pt x="0" y="186"/>
                      <a:pt x="0" y="186"/>
                      <a:pt x="0" y="217"/>
                    </a:cubicBezTo>
                    <a:cubicBezTo>
                      <a:pt x="31" y="217"/>
                      <a:pt x="31" y="217"/>
                      <a:pt x="31" y="217"/>
                    </a:cubicBezTo>
                    <a:cubicBezTo>
                      <a:pt x="31" y="248"/>
                      <a:pt x="31" y="248"/>
                      <a:pt x="31" y="248"/>
                    </a:cubicBezTo>
                    <a:cubicBezTo>
                      <a:pt x="31" y="248"/>
                      <a:pt x="62" y="279"/>
                      <a:pt x="94" y="341"/>
                    </a:cubicBezTo>
                    <a:cubicBezTo>
                      <a:pt x="123" y="341"/>
                      <a:pt x="123" y="341"/>
                      <a:pt x="123" y="341"/>
                    </a:cubicBezTo>
                    <a:cubicBezTo>
                      <a:pt x="93" y="310"/>
                      <a:pt x="94" y="310"/>
                      <a:pt x="94" y="310"/>
                    </a:cubicBezTo>
                    <a:lnTo>
                      <a:pt x="94" y="248"/>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3" name="Freeform 55"/>
              <p:cNvSpPr>
                <a:spLocks noChangeArrowheads="1"/>
              </p:cNvSpPr>
              <p:nvPr/>
            </p:nvSpPr>
            <p:spPr bwMode="auto">
              <a:xfrm>
                <a:off x="3444875" y="1836738"/>
                <a:ext cx="179388" cy="168275"/>
              </a:xfrm>
              <a:custGeom>
                <a:avLst/>
                <a:gdLst>
                  <a:gd name="T0" fmla="*/ 155 w 497"/>
                  <a:gd name="T1" fmla="*/ 372 h 466"/>
                  <a:gd name="T2" fmla="*/ 218 w 497"/>
                  <a:gd name="T3" fmla="*/ 341 h 466"/>
                  <a:gd name="T4" fmla="*/ 218 w 497"/>
                  <a:gd name="T5" fmla="*/ 341 h 466"/>
                  <a:gd name="T6" fmla="*/ 218 w 497"/>
                  <a:gd name="T7" fmla="*/ 341 h 466"/>
                  <a:gd name="T8" fmla="*/ 279 w 497"/>
                  <a:gd name="T9" fmla="*/ 309 h 466"/>
                  <a:gd name="T10" fmla="*/ 310 w 497"/>
                  <a:gd name="T11" fmla="*/ 309 h 466"/>
                  <a:gd name="T12" fmla="*/ 310 w 497"/>
                  <a:gd name="T13" fmla="*/ 309 h 466"/>
                  <a:gd name="T14" fmla="*/ 310 w 497"/>
                  <a:gd name="T15" fmla="*/ 309 h 466"/>
                  <a:gd name="T16" fmla="*/ 341 w 497"/>
                  <a:gd name="T17" fmla="*/ 278 h 466"/>
                  <a:gd name="T18" fmla="*/ 372 w 497"/>
                  <a:gd name="T19" fmla="*/ 278 h 466"/>
                  <a:gd name="T20" fmla="*/ 372 w 497"/>
                  <a:gd name="T21" fmla="*/ 248 h 466"/>
                  <a:gd name="T22" fmla="*/ 372 w 497"/>
                  <a:gd name="T23" fmla="*/ 248 h 466"/>
                  <a:gd name="T24" fmla="*/ 372 w 497"/>
                  <a:gd name="T25" fmla="*/ 217 h 466"/>
                  <a:gd name="T26" fmla="*/ 403 w 497"/>
                  <a:gd name="T27" fmla="*/ 185 h 466"/>
                  <a:gd name="T28" fmla="*/ 434 w 497"/>
                  <a:gd name="T29" fmla="*/ 217 h 466"/>
                  <a:gd name="T30" fmla="*/ 434 w 497"/>
                  <a:gd name="T31" fmla="*/ 217 h 466"/>
                  <a:gd name="T32" fmla="*/ 434 w 497"/>
                  <a:gd name="T33" fmla="*/ 185 h 466"/>
                  <a:gd name="T34" fmla="*/ 466 w 497"/>
                  <a:gd name="T35" fmla="*/ 185 h 466"/>
                  <a:gd name="T36" fmla="*/ 496 w 497"/>
                  <a:gd name="T37" fmla="*/ 185 h 466"/>
                  <a:gd name="T38" fmla="*/ 496 w 497"/>
                  <a:gd name="T39" fmla="*/ 93 h 466"/>
                  <a:gd name="T40" fmla="*/ 466 w 497"/>
                  <a:gd name="T41" fmla="*/ 30 h 466"/>
                  <a:gd name="T42" fmla="*/ 466 w 497"/>
                  <a:gd name="T43" fmla="*/ 30 h 466"/>
                  <a:gd name="T44" fmla="*/ 434 w 497"/>
                  <a:gd name="T45" fmla="*/ 30 h 466"/>
                  <a:gd name="T46" fmla="*/ 403 w 497"/>
                  <a:gd name="T47" fmla="*/ 30 h 466"/>
                  <a:gd name="T48" fmla="*/ 310 w 497"/>
                  <a:gd name="T49" fmla="*/ 0 h 466"/>
                  <a:gd name="T50" fmla="*/ 279 w 497"/>
                  <a:gd name="T51" fmla="*/ 0 h 466"/>
                  <a:gd name="T52" fmla="*/ 279 w 497"/>
                  <a:gd name="T53" fmla="*/ 30 h 466"/>
                  <a:gd name="T54" fmla="*/ 155 w 497"/>
                  <a:gd name="T55" fmla="*/ 154 h 466"/>
                  <a:gd name="T56" fmla="*/ 94 w 497"/>
                  <a:gd name="T57" fmla="*/ 248 h 466"/>
                  <a:gd name="T58" fmla="*/ 94 w 497"/>
                  <a:gd name="T59" fmla="*/ 278 h 466"/>
                  <a:gd name="T60" fmla="*/ 94 w 497"/>
                  <a:gd name="T61" fmla="*/ 341 h 466"/>
                  <a:gd name="T62" fmla="*/ 0 w 497"/>
                  <a:gd name="T63" fmla="*/ 465 h 466"/>
                  <a:gd name="T64" fmla="*/ 94 w 497"/>
                  <a:gd name="T65" fmla="*/ 402 h 466"/>
                  <a:gd name="T66" fmla="*/ 155 w 497"/>
                  <a:gd name="T67" fmla="*/ 372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66">
                    <a:moveTo>
                      <a:pt x="155" y="372"/>
                    </a:moveTo>
                    <a:lnTo>
                      <a:pt x="155" y="372"/>
                    </a:lnTo>
                    <a:lnTo>
                      <a:pt x="186" y="341"/>
                    </a:lnTo>
                    <a:lnTo>
                      <a:pt x="218" y="341"/>
                    </a:lnTo>
                    <a:lnTo>
                      <a:pt x="218" y="341"/>
                    </a:lnTo>
                    <a:lnTo>
                      <a:pt x="218" y="341"/>
                    </a:lnTo>
                    <a:lnTo>
                      <a:pt x="218" y="341"/>
                    </a:lnTo>
                    <a:lnTo>
                      <a:pt x="218" y="341"/>
                    </a:lnTo>
                    <a:cubicBezTo>
                      <a:pt x="218" y="341"/>
                      <a:pt x="218" y="341"/>
                      <a:pt x="248" y="341"/>
                    </a:cubicBezTo>
                    <a:cubicBezTo>
                      <a:pt x="248" y="309"/>
                      <a:pt x="248" y="309"/>
                      <a:pt x="279" y="309"/>
                    </a:cubicBezTo>
                    <a:lnTo>
                      <a:pt x="279" y="309"/>
                    </a:lnTo>
                    <a:cubicBezTo>
                      <a:pt x="279" y="309"/>
                      <a:pt x="279" y="309"/>
                      <a:pt x="310" y="309"/>
                    </a:cubicBezTo>
                    <a:lnTo>
                      <a:pt x="310" y="309"/>
                    </a:lnTo>
                    <a:lnTo>
                      <a:pt x="310" y="309"/>
                    </a:lnTo>
                    <a:lnTo>
                      <a:pt x="310" y="309"/>
                    </a:lnTo>
                    <a:lnTo>
                      <a:pt x="310" y="309"/>
                    </a:lnTo>
                    <a:lnTo>
                      <a:pt x="310" y="309"/>
                    </a:lnTo>
                    <a:cubicBezTo>
                      <a:pt x="310" y="278"/>
                      <a:pt x="341" y="278"/>
                      <a:pt x="341" y="278"/>
                    </a:cubicBezTo>
                    <a:lnTo>
                      <a:pt x="341" y="278"/>
                    </a:lnTo>
                    <a:lnTo>
                      <a:pt x="372" y="278"/>
                    </a:lnTo>
                    <a:lnTo>
                      <a:pt x="372" y="278"/>
                    </a:lnTo>
                    <a:cubicBezTo>
                      <a:pt x="372" y="278"/>
                      <a:pt x="372" y="278"/>
                      <a:pt x="372" y="248"/>
                    </a:cubicBezTo>
                    <a:lnTo>
                      <a:pt x="372" y="248"/>
                    </a:lnTo>
                    <a:lnTo>
                      <a:pt x="372" y="248"/>
                    </a:lnTo>
                    <a:cubicBezTo>
                      <a:pt x="372" y="248"/>
                      <a:pt x="372" y="248"/>
                      <a:pt x="372" y="217"/>
                    </a:cubicBezTo>
                    <a:lnTo>
                      <a:pt x="372" y="217"/>
                    </a:lnTo>
                    <a:cubicBezTo>
                      <a:pt x="372" y="185"/>
                      <a:pt x="403" y="185"/>
                      <a:pt x="403" y="185"/>
                    </a:cubicBezTo>
                    <a:lnTo>
                      <a:pt x="403" y="185"/>
                    </a:lnTo>
                    <a:cubicBezTo>
                      <a:pt x="403" y="185"/>
                      <a:pt x="403" y="217"/>
                      <a:pt x="434" y="217"/>
                    </a:cubicBezTo>
                    <a:lnTo>
                      <a:pt x="434" y="217"/>
                    </a:lnTo>
                    <a:lnTo>
                      <a:pt x="434" y="217"/>
                    </a:lnTo>
                    <a:lnTo>
                      <a:pt x="434" y="217"/>
                    </a:lnTo>
                    <a:cubicBezTo>
                      <a:pt x="434" y="185"/>
                      <a:pt x="434" y="185"/>
                      <a:pt x="434" y="185"/>
                    </a:cubicBezTo>
                    <a:lnTo>
                      <a:pt x="434" y="185"/>
                    </a:lnTo>
                    <a:cubicBezTo>
                      <a:pt x="466" y="185"/>
                      <a:pt x="466" y="185"/>
                      <a:pt x="466" y="185"/>
                    </a:cubicBezTo>
                    <a:lnTo>
                      <a:pt x="466" y="185"/>
                    </a:lnTo>
                    <a:lnTo>
                      <a:pt x="496" y="185"/>
                    </a:lnTo>
                    <a:lnTo>
                      <a:pt x="496" y="185"/>
                    </a:lnTo>
                    <a:lnTo>
                      <a:pt x="496" y="185"/>
                    </a:lnTo>
                    <a:cubicBezTo>
                      <a:pt x="496" y="154"/>
                      <a:pt x="496" y="124"/>
                      <a:pt x="496" y="93"/>
                    </a:cubicBezTo>
                    <a:lnTo>
                      <a:pt x="496" y="93"/>
                    </a:lnTo>
                    <a:cubicBezTo>
                      <a:pt x="496" y="61"/>
                      <a:pt x="496" y="61"/>
                      <a:pt x="466" y="30"/>
                    </a:cubicBezTo>
                    <a:lnTo>
                      <a:pt x="466" y="30"/>
                    </a:lnTo>
                    <a:lnTo>
                      <a:pt x="466" y="30"/>
                    </a:lnTo>
                    <a:lnTo>
                      <a:pt x="434" y="30"/>
                    </a:lnTo>
                    <a:lnTo>
                      <a:pt x="434" y="30"/>
                    </a:lnTo>
                    <a:lnTo>
                      <a:pt x="434" y="30"/>
                    </a:lnTo>
                    <a:cubicBezTo>
                      <a:pt x="403" y="30"/>
                      <a:pt x="403" y="30"/>
                      <a:pt x="403" y="30"/>
                    </a:cubicBezTo>
                    <a:cubicBezTo>
                      <a:pt x="403" y="30"/>
                      <a:pt x="372" y="30"/>
                      <a:pt x="341" y="30"/>
                    </a:cubicBezTo>
                    <a:lnTo>
                      <a:pt x="310" y="0"/>
                    </a:lnTo>
                    <a:lnTo>
                      <a:pt x="310" y="0"/>
                    </a:lnTo>
                    <a:cubicBezTo>
                      <a:pt x="279" y="0"/>
                      <a:pt x="279" y="0"/>
                      <a:pt x="279" y="0"/>
                    </a:cubicBezTo>
                    <a:cubicBezTo>
                      <a:pt x="279" y="0"/>
                      <a:pt x="279" y="0"/>
                      <a:pt x="279" y="30"/>
                    </a:cubicBezTo>
                    <a:lnTo>
                      <a:pt x="279" y="30"/>
                    </a:lnTo>
                    <a:cubicBezTo>
                      <a:pt x="279" y="61"/>
                      <a:pt x="248" y="93"/>
                      <a:pt x="248" y="93"/>
                    </a:cubicBezTo>
                    <a:cubicBezTo>
                      <a:pt x="218" y="124"/>
                      <a:pt x="155" y="154"/>
                      <a:pt x="155" y="154"/>
                    </a:cubicBezTo>
                    <a:cubicBezTo>
                      <a:pt x="155" y="154"/>
                      <a:pt x="124" y="185"/>
                      <a:pt x="94" y="185"/>
                    </a:cubicBezTo>
                    <a:cubicBezTo>
                      <a:pt x="94" y="217"/>
                      <a:pt x="124" y="217"/>
                      <a:pt x="94" y="248"/>
                    </a:cubicBezTo>
                    <a:lnTo>
                      <a:pt x="94" y="248"/>
                    </a:lnTo>
                    <a:lnTo>
                      <a:pt x="94" y="278"/>
                    </a:lnTo>
                    <a:cubicBezTo>
                      <a:pt x="94" y="309"/>
                      <a:pt x="94" y="341"/>
                      <a:pt x="94" y="341"/>
                    </a:cubicBezTo>
                    <a:lnTo>
                      <a:pt x="94" y="341"/>
                    </a:lnTo>
                    <a:cubicBezTo>
                      <a:pt x="94" y="372"/>
                      <a:pt x="94" y="372"/>
                      <a:pt x="62" y="402"/>
                    </a:cubicBezTo>
                    <a:cubicBezTo>
                      <a:pt x="31" y="433"/>
                      <a:pt x="0" y="433"/>
                      <a:pt x="0" y="465"/>
                    </a:cubicBezTo>
                    <a:cubicBezTo>
                      <a:pt x="94" y="465"/>
                      <a:pt x="94" y="465"/>
                      <a:pt x="94" y="465"/>
                    </a:cubicBezTo>
                    <a:cubicBezTo>
                      <a:pt x="94" y="402"/>
                      <a:pt x="94" y="402"/>
                      <a:pt x="94" y="402"/>
                    </a:cubicBezTo>
                    <a:lnTo>
                      <a:pt x="94" y="402"/>
                    </a:lnTo>
                    <a:cubicBezTo>
                      <a:pt x="124" y="402"/>
                      <a:pt x="124" y="372"/>
                      <a:pt x="155" y="37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4" name="Freeform 56"/>
              <p:cNvSpPr>
                <a:spLocks noChangeArrowheads="1"/>
              </p:cNvSpPr>
              <p:nvPr/>
            </p:nvSpPr>
            <p:spPr bwMode="auto">
              <a:xfrm>
                <a:off x="3824288" y="1333500"/>
                <a:ext cx="33337" cy="44450"/>
              </a:xfrm>
              <a:custGeom>
                <a:avLst/>
                <a:gdLst>
                  <a:gd name="T0" fmla="*/ 32 w 94"/>
                  <a:gd name="T1" fmla="*/ 92 h 124"/>
                  <a:gd name="T2" fmla="*/ 32 w 94"/>
                  <a:gd name="T3" fmla="*/ 92 h 124"/>
                  <a:gd name="T4" fmla="*/ 32 w 94"/>
                  <a:gd name="T5" fmla="*/ 92 h 124"/>
                  <a:gd name="T6" fmla="*/ 62 w 94"/>
                  <a:gd name="T7" fmla="*/ 123 h 124"/>
                  <a:gd name="T8" fmla="*/ 62 w 94"/>
                  <a:gd name="T9" fmla="*/ 92 h 124"/>
                  <a:gd name="T10" fmla="*/ 62 w 94"/>
                  <a:gd name="T11" fmla="*/ 92 h 124"/>
                  <a:gd name="T12" fmla="*/ 93 w 94"/>
                  <a:gd name="T13" fmla="*/ 31 h 124"/>
                  <a:gd name="T14" fmla="*/ 93 w 94"/>
                  <a:gd name="T15" fmla="*/ 31 h 124"/>
                  <a:gd name="T16" fmla="*/ 93 w 94"/>
                  <a:gd name="T17" fmla="*/ 0 h 124"/>
                  <a:gd name="T18" fmla="*/ 93 w 94"/>
                  <a:gd name="T19" fmla="*/ 0 h 124"/>
                  <a:gd name="T20" fmla="*/ 62 w 94"/>
                  <a:gd name="T21" fmla="*/ 31 h 124"/>
                  <a:gd name="T22" fmla="*/ 62 w 94"/>
                  <a:gd name="T23" fmla="*/ 0 h 124"/>
                  <a:gd name="T24" fmla="*/ 32 w 94"/>
                  <a:gd name="T25" fmla="*/ 0 h 124"/>
                  <a:gd name="T26" fmla="*/ 32 w 94"/>
                  <a:gd name="T27" fmla="*/ 0 h 124"/>
                  <a:gd name="T28" fmla="*/ 32 w 94"/>
                  <a:gd name="T29" fmla="*/ 31 h 124"/>
                  <a:gd name="T30" fmla="*/ 32 w 94"/>
                  <a:gd name="T31" fmla="*/ 62 h 124"/>
                  <a:gd name="T32" fmla="*/ 0 w 94"/>
                  <a:gd name="T33" fmla="*/ 62 h 124"/>
                  <a:gd name="T34" fmla="*/ 0 w 94"/>
                  <a:gd name="T35" fmla="*/ 62 h 124"/>
                  <a:gd name="T36" fmla="*/ 32 w 94"/>
                  <a:gd name="T37" fmla="*/ 62 h 124"/>
                  <a:gd name="T38" fmla="*/ 32 w 94"/>
                  <a:gd name="T39" fmla="*/ 9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24">
                    <a:moveTo>
                      <a:pt x="32" y="92"/>
                    </a:moveTo>
                    <a:lnTo>
                      <a:pt x="32" y="92"/>
                    </a:lnTo>
                    <a:lnTo>
                      <a:pt x="32" y="92"/>
                    </a:lnTo>
                    <a:cubicBezTo>
                      <a:pt x="62" y="123"/>
                      <a:pt x="62" y="123"/>
                      <a:pt x="62" y="123"/>
                    </a:cubicBezTo>
                    <a:lnTo>
                      <a:pt x="62" y="92"/>
                    </a:lnTo>
                    <a:lnTo>
                      <a:pt x="62" y="92"/>
                    </a:lnTo>
                    <a:cubicBezTo>
                      <a:pt x="62" y="62"/>
                      <a:pt x="93" y="31"/>
                      <a:pt x="93" y="31"/>
                    </a:cubicBezTo>
                    <a:lnTo>
                      <a:pt x="93" y="31"/>
                    </a:lnTo>
                    <a:lnTo>
                      <a:pt x="93" y="0"/>
                    </a:lnTo>
                    <a:lnTo>
                      <a:pt x="93" y="0"/>
                    </a:lnTo>
                    <a:cubicBezTo>
                      <a:pt x="93" y="0"/>
                      <a:pt x="93" y="31"/>
                      <a:pt x="62" y="31"/>
                    </a:cubicBezTo>
                    <a:lnTo>
                      <a:pt x="62" y="0"/>
                    </a:lnTo>
                    <a:lnTo>
                      <a:pt x="32" y="0"/>
                    </a:lnTo>
                    <a:lnTo>
                      <a:pt x="32" y="0"/>
                    </a:lnTo>
                    <a:cubicBezTo>
                      <a:pt x="32" y="31"/>
                      <a:pt x="32" y="31"/>
                      <a:pt x="32" y="31"/>
                    </a:cubicBezTo>
                    <a:cubicBezTo>
                      <a:pt x="32" y="62"/>
                      <a:pt x="32" y="62"/>
                      <a:pt x="32" y="62"/>
                    </a:cubicBezTo>
                    <a:cubicBezTo>
                      <a:pt x="0" y="62"/>
                      <a:pt x="0" y="62"/>
                      <a:pt x="0" y="62"/>
                    </a:cubicBezTo>
                    <a:lnTo>
                      <a:pt x="0" y="62"/>
                    </a:lnTo>
                    <a:lnTo>
                      <a:pt x="32" y="62"/>
                    </a:lnTo>
                    <a:cubicBezTo>
                      <a:pt x="32" y="62"/>
                      <a:pt x="32" y="62"/>
                      <a:pt x="32" y="9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5" name="Freeform 57"/>
              <p:cNvSpPr>
                <a:spLocks noChangeArrowheads="1"/>
              </p:cNvSpPr>
              <p:nvPr/>
            </p:nvSpPr>
            <p:spPr bwMode="auto">
              <a:xfrm>
                <a:off x="3902075" y="1066800"/>
                <a:ext cx="223838" cy="301625"/>
              </a:xfrm>
              <a:custGeom>
                <a:avLst/>
                <a:gdLst>
                  <a:gd name="T0" fmla="*/ 62 w 621"/>
                  <a:gd name="T1" fmla="*/ 806 h 837"/>
                  <a:gd name="T2" fmla="*/ 93 w 621"/>
                  <a:gd name="T3" fmla="*/ 836 h 837"/>
                  <a:gd name="T4" fmla="*/ 124 w 621"/>
                  <a:gd name="T5" fmla="*/ 836 h 837"/>
                  <a:gd name="T6" fmla="*/ 155 w 621"/>
                  <a:gd name="T7" fmla="*/ 775 h 837"/>
                  <a:gd name="T8" fmla="*/ 217 w 621"/>
                  <a:gd name="T9" fmla="*/ 744 h 837"/>
                  <a:gd name="T10" fmla="*/ 248 w 621"/>
                  <a:gd name="T11" fmla="*/ 682 h 837"/>
                  <a:gd name="T12" fmla="*/ 279 w 621"/>
                  <a:gd name="T13" fmla="*/ 620 h 837"/>
                  <a:gd name="T14" fmla="*/ 310 w 621"/>
                  <a:gd name="T15" fmla="*/ 588 h 837"/>
                  <a:gd name="T16" fmla="*/ 341 w 621"/>
                  <a:gd name="T17" fmla="*/ 558 h 837"/>
                  <a:gd name="T18" fmla="*/ 279 w 621"/>
                  <a:gd name="T19" fmla="*/ 527 h 837"/>
                  <a:gd name="T20" fmla="*/ 248 w 621"/>
                  <a:gd name="T21" fmla="*/ 434 h 837"/>
                  <a:gd name="T22" fmla="*/ 279 w 621"/>
                  <a:gd name="T23" fmla="*/ 403 h 837"/>
                  <a:gd name="T24" fmla="*/ 434 w 621"/>
                  <a:gd name="T25" fmla="*/ 310 h 837"/>
                  <a:gd name="T26" fmla="*/ 496 w 621"/>
                  <a:gd name="T27" fmla="*/ 217 h 837"/>
                  <a:gd name="T28" fmla="*/ 527 w 621"/>
                  <a:gd name="T29" fmla="*/ 186 h 837"/>
                  <a:gd name="T30" fmla="*/ 589 w 621"/>
                  <a:gd name="T31" fmla="*/ 155 h 837"/>
                  <a:gd name="T32" fmla="*/ 620 w 621"/>
                  <a:gd name="T33" fmla="*/ 155 h 837"/>
                  <a:gd name="T34" fmla="*/ 620 w 621"/>
                  <a:gd name="T35" fmla="*/ 93 h 837"/>
                  <a:gd name="T36" fmla="*/ 620 w 621"/>
                  <a:gd name="T37" fmla="*/ 62 h 837"/>
                  <a:gd name="T38" fmla="*/ 589 w 621"/>
                  <a:gd name="T39" fmla="*/ 31 h 837"/>
                  <a:gd name="T40" fmla="*/ 558 w 621"/>
                  <a:gd name="T41" fmla="*/ 31 h 837"/>
                  <a:gd name="T42" fmla="*/ 496 w 621"/>
                  <a:gd name="T43" fmla="*/ 0 h 837"/>
                  <a:gd name="T44" fmla="*/ 496 w 621"/>
                  <a:gd name="T45" fmla="*/ 0 h 837"/>
                  <a:gd name="T46" fmla="*/ 434 w 621"/>
                  <a:gd name="T47" fmla="*/ 62 h 837"/>
                  <a:gd name="T48" fmla="*/ 403 w 621"/>
                  <a:gd name="T49" fmla="*/ 31 h 837"/>
                  <a:gd name="T50" fmla="*/ 310 w 621"/>
                  <a:gd name="T51" fmla="*/ 62 h 837"/>
                  <a:gd name="T52" fmla="*/ 279 w 621"/>
                  <a:gd name="T53" fmla="*/ 62 h 837"/>
                  <a:gd name="T54" fmla="*/ 279 w 621"/>
                  <a:gd name="T55" fmla="*/ 93 h 837"/>
                  <a:gd name="T56" fmla="*/ 217 w 621"/>
                  <a:gd name="T57" fmla="*/ 124 h 837"/>
                  <a:gd name="T58" fmla="*/ 186 w 621"/>
                  <a:gd name="T59" fmla="*/ 186 h 837"/>
                  <a:gd name="T60" fmla="*/ 155 w 621"/>
                  <a:gd name="T61" fmla="*/ 217 h 837"/>
                  <a:gd name="T62" fmla="*/ 124 w 621"/>
                  <a:gd name="T63" fmla="*/ 248 h 837"/>
                  <a:gd name="T64" fmla="*/ 93 w 621"/>
                  <a:gd name="T65" fmla="*/ 340 h 837"/>
                  <a:gd name="T66" fmla="*/ 31 w 621"/>
                  <a:gd name="T67" fmla="*/ 340 h 837"/>
                  <a:gd name="T68" fmla="*/ 31 w 621"/>
                  <a:gd name="T69" fmla="*/ 372 h 837"/>
                  <a:gd name="T70" fmla="*/ 31 w 621"/>
                  <a:gd name="T71" fmla="*/ 403 h 837"/>
                  <a:gd name="T72" fmla="*/ 62 w 621"/>
                  <a:gd name="T73" fmla="*/ 434 h 837"/>
                  <a:gd name="T74" fmla="*/ 62 w 621"/>
                  <a:gd name="T75" fmla="*/ 464 h 837"/>
                  <a:gd name="T76" fmla="*/ 62 w 621"/>
                  <a:gd name="T77" fmla="*/ 464 h 837"/>
                  <a:gd name="T78" fmla="*/ 62 w 621"/>
                  <a:gd name="T79" fmla="*/ 496 h 837"/>
                  <a:gd name="T80" fmla="*/ 62 w 621"/>
                  <a:gd name="T81" fmla="*/ 527 h 837"/>
                  <a:gd name="T82" fmla="*/ 62 w 621"/>
                  <a:gd name="T83" fmla="*/ 558 h 837"/>
                  <a:gd name="T84" fmla="*/ 0 w 621"/>
                  <a:gd name="T85" fmla="*/ 620 h 837"/>
                  <a:gd name="T86" fmla="*/ 0 w 621"/>
                  <a:gd name="T87" fmla="*/ 620 h 837"/>
                  <a:gd name="T88" fmla="*/ 0 w 621"/>
                  <a:gd name="T89" fmla="*/ 682 h 837"/>
                  <a:gd name="T90" fmla="*/ 62 w 621"/>
                  <a:gd name="T91" fmla="*/ 80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21" h="837">
                    <a:moveTo>
                      <a:pt x="62" y="806"/>
                    </a:moveTo>
                    <a:lnTo>
                      <a:pt x="62" y="806"/>
                    </a:lnTo>
                    <a:lnTo>
                      <a:pt x="62" y="806"/>
                    </a:lnTo>
                    <a:cubicBezTo>
                      <a:pt x="62" y="806"/>
                      <a:pt x="62" y="806"/>
                      <a:pt x="62" y="836"/>
                    </a:cubicBezTo>
                    <a:lnTo>
                      <a:pt x="62" y="836"/>
                    </a:lnTo>
                    <a:lnTo>
                      <a:pt x="93" y="836"/>
                    </a:lnTo>
                    <a:lnTo>
                      <a:pt x="93" y="836"/>
                    </a:lnTo>
                    <a:lnTo>
                      <a:pt x="93" y="836"/>
                    </a:lnTo>
                    <a:cubicBezTo>
                      <a:pt x="93" y="836"/>
                      <a:pt x="93" y="836"/>
                      <a:pt x="124" y="836"/>
                    </a:cubicBezTo>
                    <a:cubicBezTo>
                      <a:pt x="124" y="806"/>
                      <a:pt x="124" y="775"/>
                      <a:pt x="155" y="775"/>
                    </a:cubicBezTo>
                    <a:lnTo>
                      <a:pt x="155" y="775"/>
                    </a:lnTo>
                    <a:lnTo>
                      <a:pt x="155" y="775"/>
                    </a:lnTo>
                    <a:cubicBezTo>
                      <a:pt x="155" y="775"/>
                      <a:pt x="155" y="775"/>
                      <a:pt x="186" y="775"/>
                    </a:cubicBezTo>
                    <a:lnTo>
                      <a:pt x="186" y="775"/>
                    </a:lnTo>
                    <a:cubicBezTo>
                      <a:pt x="217" y="775"/>
                      <a:pt x="217" y="775"/>
                      <a:pt x="217" y="744"/>
                    </a:cubicBezTo>
                    <a:cubicBezTo>
                      <a:pt x="217" y="712"/>
                      <a:pt x="217" y="712"/>
                      <a:pt x="217" y="712"/>
                    </a:cubicBezTo>
                    <a:cubicBezTo>
                      <a:pt x="217" y="682"/>
                      <a:pt x="248" y="682"/>
                      <a:pt x="248" y="682"/>
                    </a:cubicBezTo>
                    <a:lnTo>
                      <a:pt x="248" y="682"/>
                    </a:lnTo>
                    <a:cubicBezTo>
                      <a:pt x="217" y="620"/>
                      <a:pt x="217" y="620"/>
                      <a:pt x="217" y="620"/>
                    </a:cubicBezTo>
                    <a:cubicBezTo>
                      <a:pt x="279" y="620"/>
                      <a:pt x="279" y="620"/>
                      <a:pt x="279" y="620"/>
                    </a:cubicBezTo>
                    <a:lnTo>
                      <a:pt x="279" y="620"/>
                    </a:lnTo>
                    <a:lnTo>
                      <a:pt x="279" y="588"/>
                    </a:lnTo>
                    <a:cubicBezTo>
                      <a:pt x="310" y="588"/>
                      <a:pt x="310" y="588"/>
                      <a:pt x="310" y="588"/>
                    </a:cubicBezTo>
                    <a:lnTo>
                      <a:pt x="310" y="588"/>
                    </a:lnTo>
                    <a:cubicBezTo>
                      <a:pt x="310" y="558"/>
                      <a:pt x="310" y="558"/>
                      <a:pt x="310" y="558"/>
                    </a:cubicBezTo>
                    <a:cubicBezTo>
                      <a:pt x="341" y="558"/>
                      <a:pt x="341" y="558"/>
                      <a:pt x="341" y="558"/>
                    </a:cubicBezTo>
                    <a:lnTo>
                      <a:pt x="341" y="558"/>
                    </a:lnTo>
                    <a:cubicBezTo>
                      <a:pt x="341" y="558"/>
                      <a:pt x="341" y="558"/>
                      <a:pt x="310" y="527"/>
                    </a:cubicBezTo>
                    <a:lnTo>
                      <a:pt x="310" y="527"/>
                    </a:lnTo>
                    <a:cubicBezTo>
                      <a:pt x="279" y="527"/>
                      <a:pt x="279" y="527"/>
                      <a:pt x="279" y="527"/>
                    </a:cubicBezTo>
                    <a:cubicBezTo>
                      <a:pt x="279" y="527"/>
                      <a:pt x="248" y="496"/>
                      <a:pt x="248" y="464"/>
                    </a:cubicBezTo>
                    <a:lnTo>
                      <a:pt x="248" y="464"/>
                    </a:lnTo>
                    <a:cubicBezTo>
                      <a:pt x="248" y="434"/>
                      <a:pt x="248" y="434"/>
                      <a:pt x="248" y="434"/>
                    </a:cubicBezTo>
                    <a:lnTo>
                      <a:pt x="279" y="434"/>
                    </a:lnTo>
                    <a:lnTo>
                      <a:pt x="279" y="434"/>
                    </a:lnTo>
                    <a:lnTo>
                      <a:pt x="279" y="403"/>
                    </a:lnTo>
                    <a:cubicBezTo>
                      <a:pt x="279" y="372"/>
                      <a:pt x="310" y="372"/>
                      <a:pt x="310" y="372"/>
                    </a:cubicBezTo>
                    <a:cubicBezTo>
                      <a:pt x="310" y="372"/>
                      <a:pt x="310" y="372"/>
                      <a:pt x="341" y="340"/>
                    </a:cubicBezTo>
                    <a:cubicBezTo>
                      <a:pt x="341" y="340"/>
                      <a:pt x="372" y="310"/>
                      <a:pt x="434" y="310"/>
                    </a:cubicBezTo>
                    <a:cubicBezTo>
                      <a:pt x="434" y="310"/>
                      <a:pt x="465" y="279"/>
                      <a:pt x="496" y="248"/>
                    </a:cubicBezTo>
                    <a:lnTo>
                      <a:pt x="496" y="248"/>
                    </a:lnTo>
                    <a:cubicBezTo>
                      <a:pt x="496" y="217"/>
                      <a:pt x="496" y="217"/>
                      <a:pt x="496" y="217"/>
                    </a:cubicBezTo>
                    <a:lnTo>
                      <a:pt x="496" y="217"/>
                    </a:lnTo>
                    <a:cubicBezTo>
                      <a:pt x="465" y="124"/>
                      <a:pt x="465" y="124"/>
                      <a:pt x="465" y="124"/>
                    </a:cubicBezTo>
                    <a:cubicBezTo>
                      <a:pt x="527" y="186"/>
                      <a:pt x="527" y="186"/>
                      <a:pt x="527" y="186"/>
                    </a:cubicBezTo>
                    <a:cubicBezTo>
                      <a:pt x="558" y="155"/>
                      <a:pt x="589" y="155"/>
                      <a:pt x="589" y="155"/>
                    </a:cubicBezTo>
                    <a:lnTo>
                      <a:pt x="589" y="155"/>
                    </a:lnTo>
                    <a:lnTo>
                      <a:pt x="589" y="155"/>
                    </a:lnTo>
                    <a:lnTo>
                      <a:pt x="620" y="155"/>
                    </a:lnTo>
                    <a:lnTo>
                      <a:pt x="620" y="155"/>
                    </a:lnTo>
                    <a:lnTo>
                      <a:pt x="620" y="155"/>
                    </a:lnTo>
                    <a:cubicBezTo>
                      <a:pt x="620" y="155"/>
                      <a:pt x="620" y="155"/>
                      <a:pt x="620" y="124"/>
                    </a:cubicBezTo>
                    <a:lnTo>
                      <a:pt x="620" y="124"/>
                    </a:lnTo>
                    <a:lnTo>
                      <a:pt x="620" y="93"/>
                    </a:lnTo>
                    <a:lnTo>
                      <a:pt x="620" y="93"/>
                    </a:lnTo>
                    <a:lnTo>
                      <a:pt x="620" y="93"/>
                    </a:lnTo>
                    <a:cubicBezTo>
                      <a:pt x="620" y="93"/>
                      <a:pt x="620" y="93"/>
                      <a:pt x="620" y="62"/>
                    </a:cubicBezTo>
                    <a:lnTo>
                      <a:pt x="620" y="62"/>
                    </a:lnTo>
                    <a:lnTo>
                      <a:pt x="620" y="62"/>
                    </a:lnTo>
                    <a:lnTo>
                      <a:pt x="589" y="31"/>
                    </a:lnTo>
                    <a:lnTo>
                      <a:pt x="589" y="31"/>
                    </a:lnTo>
                    <a:lnTo>
                      <a:pt x="589" y="31"/>
                    </a:lnTo>
                    <a:cubicBezTo>
                      <a:pt x="558" y="31"/>
                      <a:pt x="558" y="31"/>
                      <a:pt x="558" y="31"/>
                    </a:cubicBezTo>
                    <a:cubicBezTo>
                      <a:pt x="558" y="31"/>
                      <a:pt x="527" y="31"/>
                      <a:pt x="527" y="0"/>
                    </a:cubicBezTo>
                    <a:lnTo>
                      <a:pt x="527" y="0"/>
                    </a:lnTo>
                    <a:lnTo>
                      <a:pt x="496" y="0"/>
                    </a:lnTo>
                    <a:lnTo>
                      <a:pt x="496" y="0"/>
                    </a:lnTo>
                    <a:lnTo>
                      <a:pt x="496" y="0"/>
                    </a:lnTo>
                    <a:lnTo>
                      <a:pt x="496" y="0"/>
                    </a:lnTo>
                    <a:lnTo>
                      <a:pt x="496" y="31"/>
                    </a:lnTo>
                    <a:cubicBezTo>
                      <a:pt x="496" y="31"/>
                      <a:pt x="496" y="31"/>
                      <a:pt x="465" y="31"/>
                    </a:cubicBezTo>
                    <a:cubicBezTo>
                      <a:pt x="465" y="62"/>
                      <a:pt x="465" y="62"/>
                      <a:pt x="434" y="62"/>
                    </a:cubicBezTo>
                    <a:lnTo>
                      <a:pt x="434" y="62"/>
                    </a:lnTo>
                    <a:cubicBezTo>
                      <a:pt x="434" y="62"/>
                      <a:pt x="434" y="62"/>
                      <a:pt x="403" y="62"/>
                    </a:cubicBezTo>
                    <a:cubicBezTo>
                      <a:pt x="403" y="31"/>
                      <a:pt x="403" y="31"/>
                      <a:pt x="403" y="31"/>
                    </a:cubicBezTo>
                    <a:cubicBezTo>
                      <a:pt x="372" y="31"/>
                      <a:pt x="372" y="31"/>
                      <a:pt x="372" y="31"/>
                    </a:cubicBezTo>
                    <a:cubicBezTo>
                      <a:pt x="372" y="62"/>
                      <a:pt x="372" y="62"/>
                      <a:pt x="341" y="62"/>
                    </a:cubicBezTo>
                    <a:cubicBezTo>
                      <a:pt x="341" y="62"/>
                      <a:pt x="341" y="62"/>
                      <a:pt x="310" y="62"/>
                    </a:cubicBezTo>
                    <a:lnTo>
                      <a:pt x="310" y="62"/>
                    </a:lnTo>
                    <a:cubicBezTo>
                      <a:pt x="310" y="62"/>
                      <a:pt x="310" y="62"/>
                      <a:pt x="279" y="62"/>
                    </a:cubicBezTo>
                    <a:lnTo>
                      <a:pt x="279" y="62"/>
                    </a:lnTo>
                    <a:lnTo>
                      <a:pt x="279" y="62"/>
                    </a:lnTo>
                    <a:cubicBezTo>
                      <a:pt x="279" y="93"/>
                      <a:pt x="279" y="93"/>
                      <a:pt x="279" y="93"/>
                    </a:cubicBezTo>
                    <a:lnTo>
                      <a:pt x="279" y="93"/>
                    </a:lnTo>
                    <a:lnTo>
                      <a:pt x="279" y="93"/>
                    </a:lnTo>
                    <a:cubicBezTo>
                      <a:pt x="279" y="124"/>
                      <a:pt x="248" y="124"/>
                      <a:pt x="248" y="124"/>
                    </a:cubicBezTo>
                    <a:cubicBezTo>
                      <a:pt x="248" y="124"/>
                      <a:pt x="248" y="124"/>
                      <a:pt x="217" y="124"/>
                    </a:cubicBezTo>
                    <a:cubicBezTo>
                      <a:pt x="217" y="155"/>
                      <a:pt x="217" y="155"/>
                      <a:pt x="217" y="155"/>
                    </a:cubicBezTo>
                    <a:lnTo>
                      <a:pt x="217" y="155"/>
                    </a:lnTo>
                    <a:lnTo>
                      <a:pt x="186" y="186"/>
                    </a:lnTo>
                    <a:cubicBezTo>
                      <a:pt x="155" y="186"/>
                      <a:pt x="155" y="186"/>
                      <a:pt x="155" y="186"/>
                    </a:cubicBezTo>
                    <a:lnTo>
                      <a:pt x="155" y="186"/>
                    </a:lnTo>
                    <a:lnTo>
                      <a:pt x="155" y="217"/>
                    </a:lnTo>
                    <a:lnTo>
                      <a:pt x="155" y="217"/>
                    </a:lnTo>
                    <a:lnTo>
                      <a:pt x="155" y="217"/>
                    </a:lnTo>
                    <a:cubicBezTo>
                      <a:pt x="155" y="248"/>
                      <a:pt x="155" y="248"/>
                      <a:pt x="124" y="248"/>
                    </a:cubicBezTo>
                    <a:cubicBezTo>
                      <a:pt x="124" y="279"/>
                      <a:pt x="155" y="279"/>
                      <a:pt x="155" y="279"/>
                    </a:cubicBezTo>
                    <a:cubicBezTo>
                      <a:pt x="155" y="310"/>
                      <a:pt x="124" y="310"/>
                      <a:pt x="124" y="340"/>
                    </a:cubicBezTo>
                    <a:lnTo>
                      <a:pt x="93" y="340"/>
                    </a:lnTo>
                    <a:cubicBezTo>
                      <a:pt x="62" y="340"/>
                      <a:pt x="62" y="340"/>
                      <a:pt x="62" y="340"/>
                    </a:cubicBezTo>
                    <a:lnTo>
                      <a:pt x="62" y="340"/>
                    </a:lnTo>
                    <a:lnTo>
                      <a:pt x="31" y="340"/>
                    </a:lnTo>
                    <a:lnTo>
                      <a:pt x="31" y="340"/>
                    </a:lnTo>
                    <a:lnTo>
                      <a:pt x="31" y="340"/>
                    </a:lnTo>
                    <a:cubicBezTo>
                      <a:pt x="31" y="340"/>
                      <a:pt x="31" y="340"/>
                      <a:pt x="31" y="372"/>
                    </a:cubicBezTo>
                    <a:lnTo>
                      <a:pt x="31" y="372"/>
                    </a:lnTo>
                    <a:lnTo>
                      <a:pt x="31" y="372"/>
                    </a:lnTo>
                    <a:cubicBezTo>
                      <a:pt x="31" y="403"/>
                      <a:pt x="31" y="403"/>
                      <a:pt x="31" y="403"/>
                    </a:cubicBezTo>
                    <a:lnTo>
                      <a:pt x="31" y="403"/>
                    </a:lnTo>
                    <a:lnTo>
                      <a:pt x="31" y="434"/>
                    </a:lnTo>
                    <a:cubicBezTo>
                      <a:pt x="62" y="434"/>
                      <a:pt x="62" y="434"/>
                      <a:pt x="62" y="434"/>
                    </a:cubicBezTo>
                    <a:lnTo>
                      <a:pt x="62" y="434"/>
                    </a:lnTo>
                    <a:lnTo>
                      <a:pt x="62" y="464"/>
                    </a:lnTo>
                    <a:lnTo>
                      <a:pt x="62" y="464"/>
                    </a:lnTo>
                    <a:lnTo>
                      <a:pt x="62" y="464"/>
                    </a:lnTo>
                    <a:lnTo>
                      <a:pt x="62" y="464"/>
                    </a:lnTo>
                    <a:lnTo>
                      <a:pt x="62" y="464"/>
                    </a:lnTo>
                    <a:lnTo>
                      <a:pt x="62" y="496"/>
                    </a:lnTo>
                    <a:lnTo>
                      <a:pt x="62" y="496"/>
                    </a:lnTo>
                    <a:lnTo>
                      <a:pt x="62" y="496"/>
                    </a:lnTo>
                    <a:lnTo>
                      <a:pt x="62" y="496"/>
                    </a:lnTo>
                    <a:cubicBezTo>
                      <a:pt x="62" y="496"/>
                      <a:pt x="62" y="496"/>
                      <a:pt x="62" y="527"/>
                    </a:cubicBezTo>
                    <a:lnTo>
                      <a:pt x="62" y="527"/>
                    </a:lnTo>
                    <a:cubicBezTo>
                      <a:pt x="62" y="527"/>
                      <a:pt x="62" y="527"/>
                      <a:pt x="62" y="558"/>
                    </a:cubicBezTo>
                    <a:lnTo>
                      <a:pt x="62" y="558"/>
                    </a:lnTo>
                    <a:lnTo>
                      <a:pt x="62" y="558"/>
                    </a:lnTo>
                    <a:cubicBezTo>
                      <a:pt x="31" y="558"/>
                      <a:pt x="31" y="588"/>
                      <a:pt x="31" y="588"/>
                    </a:cubicBezTo>
                    <a:lnTo>
                      <a:pt x="0" y="588"/>
                    </a:lnTo>
                    <a:lnTo>
                      <a:pt x="0" y="620"/>
                    </a:lnTo>
                    <a:lnTo>
                      <a:pt x="0" y="620"/>
                    </a:lnTo>
                    <a:lnTo>
                      <a:pt x="0" y="620"/>
                    </a:lnTo>
                    <a:lnTo>
                      <a:pt x="0" y="620"/>
                    </a:lnTo>
                    <a:lnTo>
                      <a:pt x="0" y="620"/>
                    </a:lnTo>
                    <a:cubicBezTo>
                      <a:pt x="0" y="651"/>
                      <a:pt x="0" y="651"/>
                      <a:pt x="0" y="651"/>
                    </a:cubicBezTo>
                    <a:lnTo>
                      <a:pt x="0" y="682"/>
                    </a:lnTo>
                    <a:cubicBezTo>
                      <a:pt x="0" y="712"/>
                      <a:pt x="0" y="712"/>
                      <a:pt x="31" y="744"/>
                    </a:cubicBezTo>
                    <a:lnTo>
                      <a:pt x="31" y="744"/>
                    </a:lnTo>
                    <a:cubicBezTo>
                      <a:pt x="62" y="744"/>
                      <a:pt x="62" y="775"/>
                      <a:pt x="62" y="806"/>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6" name="Freeform 58"/>
              <p:cNvSpPr>
                <a:spLocks noChangeArrowheads="1"/>
              </p:cNvSpPr>
              <p:nvPr/>
            </p:nvSpPr>
            <p:spPr bwMode="auto">
              <a:xfrm>
                <a:off x="3792538" y="1390650"/>
                <a:ext cx="155575" cy="155575"/>
              </a:xfrm>
              <a:custGeom>
                <a:avLst/>
                <a:gdLst>
                  <a:gd name="T0" fmla="*/ 61 w 433"/>
                  <a:gd name="T1" fmla="*/ 155 h 434"/>
                  <a:gd name="T2" fmla="*/ 30 w 433"/>
                  <a:gd name="T3" fmla="*/ 185 h 434"/>
                  <a:gd name="T4" fmla="*/ 0 w 433"/>
                  <a:gd name="T5" fmla="*/ 217 h 434"/>
                  <a:gd name="T6" fmla="*/ 0 w 433"/>
                  <a:gd name="T7" fmla="*/ 248 h 434"/>
                  <a:gd name="T8" fmla="*/ 30 w 433"/>
                  <a:gd name="T9" fmla="*/ 248 h 434"/>
                  <a:gd name="T10" fmla="*/ 30 w 433"/>
                  <a:gd name="T11" fmla="*/ 279 h 434"/>
                  <a:gd name="T12" fmla="*/ 30 w 433"/>
                  <a:gd name="T13" fmla="*/ 309 h 434"/>
                  <a:gd name="T14" fmla="*/ 30 w 433"/>
                  <a:gd name="T15" fmla="*/ 341 h 434"/>
                  <a:gd name="T16" fmla="*/ 92 w 433"/>
                  <a:gd name="T17" fmla="*/ 309 h 434"/>
                  <a:gd name="T18" fmla="*/ 124 w 433"/>
                  <a:gd name="T19" fmla="*/ 372 h 434"/>
                  <a:gd name="T20" fmla="*/ 92 w 433"/>
                  <a:gd name="T21" fmla="*/ 403 h 434"/>
                  <a:gd name="T22" fmla="*/ 92 w 433"/>
                  <a:gd name="T23" fmla="*/ 433 h 434"/>
                  <a:gd name="T24" fmla="*/ 92 w 433"/>
                  <a:gd name="T25" fmla="*/ 433 h 434"/>
                  <a:gd name="T26" fmla="*/ 124 w 433"/>
                  <a:gd name="T27" fmla="*/ 403 h 434"/>
                  <a:gd name="T28" fmla="*/ 124 w 433"/>
                  <a:gd name="T29" fmla="*/ 403 h 434"/>
                  <a:gd name="T30" fmla="*/ 154 w 433"/>
                  <a:gd name="T31" fmla="*/ 433 h 434"/>
                  <a:gd name="T32" fmla="*/ 154 w 433"/>
                  <a:gd name="T33" fmla="*/ 433 h 434"/>
                  <a:gd name="T34" fmla="*/ 154 w 433"/>
                  <a:gd name="T35" fmla="*/ 433 h 434"/>
                  <a:gd name="T36" fmla="*/ 185 w 433"/>
                  <a:gd name="T37" fmla="*/ 433 h 434"/>
                  <a:gd name="T38" fmla="*/ 185 w 433"/>
                  <a:gd name="T39" fmla="*/ 433 h 434"/>
                  <a:gd name="T40" fmla="*/ 185 w 433"/>
                  <a:gd name="T41" fmla="*/ 433 h 434"/>
                  <a:gd name="T42" fmla="*/ 185 w 433"/>
                  <a:gd name="T43" fmla="*/ 433 h 434"/>
                  <a:gd name="T44" fmla="*/ 248 w 433"/>
                  <a:gd name="T45" fmla="*/ 433 h 434"/>
                  <a:gd name="T46" fmla="*/ 277 w 433"/>
                  <a:gd name="T47" fmla="*/ 433 h 434"/>
                  <a:gd name="T48" fmla="*/ 308 w 433"/>
                  <a:gd name="T49" fmla="*/ 433 h 434"/>
                  <a:gd name="T50" fmla="*/ 339 w 433"/>
                  <a:gd name="T51" fmla="*/ 403 h 434"/>
                  <a:gd name="T52" fmla="*/ 370 w 433"/>
                  <a:gd name="T53" fmla="*/ 372 h 434"/>
                  <a:gd name="T54" fmla="*/ 339 w 433"/>
                  <a:gd name="T55" fmla="*/ 372 h 434"/>
                  <a:gd name="T56" fmla="*/ 308 w 433"/>
                  <a:gd name="T57" fmla="*/ 341 h 434"/>
                  <a:gd name="T58" fmla="*/ 308 w 433"/>
                  <a:gd name="T59" fmla="*/ 309 h 434"/>
                  <a:gd name="T60" fmla="*/ 308 w 433"/>
                  <a:gd name="T61" fmla="*/ 279 h 434"/>
                  <a:gd name="T62" fmla="*/ 308 w 433"/>
                  <a:gd name="T63" fmla="*/ 248 h 434"/>
                  <a:gd name="T64" fmla="*/ 339 w 433"/>
                  <a:gd name="T65" fmla="*/ 248 h 434"/>
                  <a:gd name="T66" fmla="*/ 339 w 433"/>
                  <a:gd name="T67" fmla="*/ 248 h 434"/>
                  <a:gd name="T68" fmla="*/ 401 w 433"/>
                  <a:gd name="T69" fmla="*/ 217 h 434"/>
                  <a:gd name="T70" fmla="*/ 432 w 433"/>
                  <a:gd name="T71" fmla="*/ 217 h 434"/>
                  <a:gd name="T72" fmla="*/ 432 w 433"/>
                  <a:gd name="T73" fmla="*/ 185 h 434"/>
                  <a:gd name="T74" fmla="*/ 432 w 433"/>
                  <a:gd name="T75" fmla="*/ 155 h 434"/>
                  <a:gd name="T76" fmla="*/ 401 w 433"/>
                  <a:gd name="T77" fmla="*/ 124 h 434"/>
                  <a:gd name="T78" fmla="*/ 401 w 433"/>
                  <a:gd name="T79" fmla="*/ 93 h 434"/>
                  <a:gd name="T80" fmla="*/ 401 w 433"/>
                  <a:gd name="T81" fmla="*/ 61 h 434"/>
                  <a:gd name="T82" fmla="*/ 370 w 433"/>
                  <a:gd name="T83" fmla="*/ 31 h 434"/>
                  <a:gd name="T84" fmla="*/ 339 w 433"/>
                  <a:gd name="T85" fmla="*/ 31 h 434"/>
                  <a:gd name="T86" fmla="*/ 308 w 433"/>
                  <a:gd name="T87" fmla="*/ 61 h 434"/>
                  <a:gd name="T88" fmla="*/ 248 w 433"/>
                  <a:gd name="T89" fmla="*/ 31 h 434"/>
                  <a:gd name="T90" fmla="*/ 185 w 433"/>
                  <a:gd name="T91" fmla="*/ 0 h 434"/>
                  <a:gd name="T92" fmla="*/ 154 w 433"/>
                  <a:gd name="T93" fmla="*/ 0 h 434"/>
                  <a:gd name="T94" fmla="*/ 154 w 433"/>
                  <a:gd name="T95" fmla="*/ 61 h 434"/>
                  <a:gd name="T96" fmla="*/ 124 w 433"/>
                  <a:gd name="T97" fmla="*/ 61 h 434"/>
                  <a:gd name="T98" fmla="*/ 61 w 433"/>
                  <a:gd name="T99" fmla="*/ 61 h 434"/>
                  <a:gd name="T100" fmla="*/ 61 w 433"/>
                  <a:gd name="T101" fmla="*/ 93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33" h="434">
                    <a:moveTo>
                      <a:pt x="61" y="155"/>
                    </a:moveTo>
                    <a:lnTo>
                      <a:pt x="61" y="155"/>
                    </a:lnTo>
                    <a:lnTo>
                      <a:pt x="30" y="185"/>
                    </a:lnTo>
                    <a:lnTo>
                      <a:pt x="30" y="185"/>
                    </a:lnTo>
                    <a:cubicBezTo>
                      <a:pt x="30" y="185"/>
                      <a:pt x="30" y="185"/>
                      <a:pt x="0" y="185"/>
                    </a:cubicBezTo>
                    <a:cubicBezTo>
                      <a:pt x="0" y="217"/>
                      <a:pt x="0" y="217"/>
                      <a:pt x="0" y="217"/>
                    </a:cubicBezTo>
                    <a:lnTo>
                      <a:pt x="0" y="217"/>
                    </a:lnTo>
                    <a:cubicBezTo>
                      <a:pt x="0" y="217"/>
                      <a:pt x="0" y="217"/>
                      <a:pt x="0" y="248"/>
                    </a:cubicBezTo>
                    <a:lnTo>
                      <a:pt x="30" y="248"/>
                    </a:lnTo>
                    <a:lnTo>
                      <a:pt x="30" y="248"/>
                    </a:lnTo>
                    <a:lnTo>
                      <a:pt x="30" y="279"/>
                    </a:lnTo>
                    <a:lnTo>
                      <a:pt x="30" y="279"/>
                    </a:lnTo>
                    <a:cubicBezTo>
                      <a:pt x="30" y="279"/>
                      <a:pt x="30" y="279"/>
                      <a:pt x="30" y="309"/>
                    </a:cubicBezTo>
                    <a:lnTo>
                      <a:pt x="30" y="309"/>
                    </a:lnTo>
                    <a:lnTo>
                      <a:pt x="30" y="309"/>
                    </a:lnTo>
                    <a:cubicBezTo>
                      <a:pt x="30" y="309"/>
                      <a:pt x="30" y="309"/>
                      <a:pt x="30" y="341"/>
                    </a:cubicBezTo>
                    <a:lnTo>
                      <a:pt x="61" y="309"/>
                    </a:lnTo>
                    <a:cubicBezTo>
                      <a:pt x="61" y="309"/>
                      <a:pt x="61" y="309"/>
                      <a:pt x="92" y="309"/>
                    </a:cubicBezTo>
                    <a:lnTo>
                      <a:pt x="92" y="309"/>
                    </a:lnTo>
                    <a:cubicBezTo>
                      <a:pt x="124" y="341"/>
                      <a:pt x="124" y="341"/>
                      <a:pt x="124" y="372"/>
                    </a:cubicBezTo>
                    <a:cubicBezTo>
                      <a:pt x="124" y="372"/>
                      <a:pt x="124" y="372"/>
                      <a:pt x="92" y="403"/>
                    </a:cubicBezTo>
                    <a:lnTo>
                      <a:pt x="92" y="403"/>
                    </a:lnTo>
                    <a:cubicBezTo>
                      <a:pt x="92" y="403"/>
                      <a:pt x="92" y="403"/>
                      <a:pt x="92" y="433"/>
                    </a:cubicBezTo>
                    <a:lnTo>
                      <a:pt x="92" y="433"/>
                    </a:lnTo>
                    <a:lnTo>
                      <a:pt x="92" y="433"/>
                    </a:lnTo>
                    <a:lnTo>
                      <a:pt x="92" y="433"/>
                    </a:lnTo>
                    <a:lnTo>
                      <a:pt x="92" y="433"/>
                    </a:lnTo>
                    <a:cubicBezTo>
                      <a:pt x="92" y="403"/>
                      <a:pt x="124" y="403"/>
                      <a:pt x="124" y="403"/>
                    </a:cubicBezTo>
                    <a:lnTo>
                      <a:pt x="124" y="403"/>
                    </a:lnTo>
                    <a:lnTo>
                      <a:pt x="124" y="403"/>
                    </a:lnTo>
                    <a:cubicBezTo>
                      <a:pt x="154" y="403"/>
                      <a:pt x="154" y="403"/>
                      <a:pt x="154" y="433"/>
                    </a:cubicBezTo>
                    <a:lnTo>
                      <a:pt x="154" y="433"/>
                    </a:lnTo>
                    <a:lnTo>
                      <a:pt x="154" y="433"/>
                    </a:lnTo>
                    <a:lnTo>
                      <a:pt x="154" y="433"/>
                    </a:lnTo>
                    <a:lnTo>
                      <a:pt x="154" y="433"/>
                    </a:lnTo>
                    <a:lnTo>
                      <a:pt x="154" y="433"/>
                    </a:lnTo>
                    <a:lnTo>
                      <a:pt x="154" y="433"/>
                    </a:lnTo>
                    <a:cubicBezTo>
                      <a:pt x="185" y="433"/>
                      <a:pt x="185" y="433"/>
                      <a:pt x="185" y="433"/>
                    </a:cubicBezTo>
                    <a:lnTo>
                      <a:pt x="185" y="433"/>
                    </a:lnTo>
                    <a:lnTo>
                      <a:pt x="185" y="433"/>
                    </a:lnTo>
                    <a:lnTo>
                      <a:pt x="185" y="433"/>
                    </a:lnTo>
                    <a:lnTo>
                      <a:pt x="185" y="433"/>
                    </a:lnTo>
                    <a:lnTo>
                      <a:pt x="185" y="433"/>
                    </a:lnTo>
                    <a:lnTo>
                      <a:pt x="185" y="433"/>
                    </a:lnTo>
                    <a:cubicBezTo>
                      <a:pt x="185" y="433"/>
                      <a:pt x="185" y="433"/>
                      <a:pt x="216" y="433"/>
                    </a:cubicBezTo>
                    <a:lnTo>
                      <a:pt x="248" y="433"/>
                    </a:lnTo>
                    <a:cubicBezTo>
                      <a:pt x="248" y="433"/>
                      <a:pt x="247" y="433"/>
                      <a:pt x="277" y="433"/>
                    </a:cubicBezTo>
                    <a:lnTo>
                      <a:pt x="277" y="433"/>
                    </a:lnTo>
                    <a:cubicBezTo>
                      <a:pt x="308" y="433"/>
                      <a:pt x="308" y="433"/>
                      <a:pt x="308" y="433"/>
                    </a:cubicBezTo>
                    <a:lnTo>
                      <a:pt x="308" y="433"/>
                    </a:lnTo>
                    <a:lnTo>
                      <a:pt x="339" y="403"/>
                    </a:lnTo>
                    <a:lnTo>
                      <a:pt x="339" y="403"/>
                    </a:lnTo>
                    <a:lnTo>
                      <a:pt x="339" y="403"/>
                    </a:lnTo>
                    <a:cubicBezTo>
                      <a:pt x="339" y="403"/>
                      <a:pt x="339" y="372"/>
                      <a:pt x="370" y="372"/>
                    </a:cubicBezTo>
                    <a:lnTo>
                      <a:pt x="370" y="372"/>
                    </a:lnTo>
                    <a:cubicBezTo>
                      <a:pt x="339" y="372"/>
                      <a:pt x="339" y="372"/>
                      <a:pt x="339" y="372"/>
                    </a:cubicBezTo>
                    <a:lnTo>
                      <a:pt x="339" y="372"/>
                    </a:lnTo>
                    <a:cubicBezTo>
                      <a:pt x="308" y="341"/>
                      <a:pt x="308" y="341"/>
                      <a:pt x="308" y="341"/>
                    </a:cubicBezTo>
                    <a:lnTo>
                      <a:pt x="308" y="309"/>
                    </a:lnTo>
                    <a:lnTo>
                      <a:pt x="308" y="309"/>
                    </a:lnTo>
                    <a:lnTo>
                      <a:pt x="308" y="309"/>
                    </a:lnTo>
                    <a:lnTo>
                      <a:pt x="308" y="279"/>
                    </a:lnTo>
                    <a:lnTo>
                      <a:pt x="308" y="279"/>
                    </a:lnTo>
                    <a:lnTo>
                      <a:pt x="308" y="248"/>
                    </a:lnTo>
                    <a:lnTo>
                      <a:pt x="308" y="248"/>
                    </a:lnTo>
                    <a:lnTo>
                      <a:pt x="339" y="248"/>
                    </a:lnTo>
                    <a:lnTo>
                      <a:pt x="339" y="248"/>
                    </a:lnTo>
                    <a:lnTo>
                      <a:pt x="339" y="248"/>
                    </a:lnTo>
                    <a:cubicBezTo>
                      <a:pt x="370" y="217"/>
                      <a:pt x="370" y="217"/>
                      <a:pt x="401" y="217"/>
                    </a:cubicBezTo>
                    <a:lnTo>
                      <a:pt x="401" y="217"/>
                    </a:lnTo>
                    <a:cubicBezTo>
                      <a:pt x="401" y="217"/>
                      <a:pt x="401" y="217"/>
                      <a:pt x="432" y="217"/>
                    </a:cubicBezTo>
                    <a:lnTo>
                      <a:pt x="432" y="217"/>
                    </a:lnTo>
                    <a:cubicBezTo>
                      <a:pt x="432" y="185"/>
                      <a:pt x="432" y="185"/>
                      <a:pt x="432" y="185"/>
                    </a:cubicBezTo>
                    <a:lnTo>
                      <a:pt x="432" y="185"/>
                    </a:lnTo>
                    <a:lnTo>
                      <a:pt x="432" y="155"/>
                    </a:lnTo>
                    <a:lnTo>
                      <a:pt x="432" y="155"/>
                    </a:lnTo>
                    <a:lnTo>
                      <a:pt x="432" y="155"/>
                    </a:lnTo>
                    <a:cubicBezTo>
                      <a:pt x="401" y="155"/>
                      <a:pt x="401" y="124"/>
                      <a:pt x="401" y="124"/>
                    </a:cubicBezTo>
                    <a:lnTo>
                      <a:pt x="401" y="124"/>
                    </a:lnTo>
                    <a:cubicBezTo>
                      <a:pt x="401" y="93"/>
                      <a:pt x="401" y="93"/>
                      <a:pt x="401" y="93"/>
                    </a:cubicBezTo>
                    <a:lnTo>
                      <a:pt x="401" y="93"/>
                    </a:lnTo>
                    <a:lnTo>
                      <a:pt x="401" y="61"/>
                    </a:lnTo>
                    <a:lnTo>
                      <a:pt x="401" y="61"/>
                    </a:lnTo>
                    <a:cubicBezTo>
                      <a:pt x="401" y="61"/>
                      <a:pt x="370" y="61"/>
                      <a:pt x="370" y="31"/>
                    </a:cubicBezTo>
                    <a:lnTo>
                      <a:pt x="370" y="31"/>
                    </a:lnTo>
                    <a:lnTo>
                      <a:pt x="339" y="31"/>
                    </a:lnTo>
                    <a:lnTo>
                      <a:pt x="339" y="31"/>
                    </a:lnTo>
                    <a:cubicBezTo>
                      <a:pt x="339" y="31"/>
                      <a:pt x="339" y="31"/>
                      <a:pt x="308" y="61"/>
                    </a:cubicBezTo>
                    <a:cubicBezTo>
                      <a:pt x="277" y="61"/>
                      <a:pt x="277" y="61"/>
                      <a:pt x="248" y="61"/>
                    </a:cubicBezTo>
                    <a:cubicBezTo>
                      <a:pt x="248" y="61"/>
                      <a:pt x="248" y="61"/>
                      <a:pt x="248" y="31"/>
                    </a:cubicBezTo>
                    <a:cubicBezTo>
                      <a:pt x="216" y="31"/>
                      <a:pt x="216" y="31"/>
                      <a:pt x="216" y="31"/>
                    </a:cubicBezTo>
                    <a:cubicBezTo>
                      <a:pt x="216" y="31"/>
                      <a:pt x="185" y="31"/>
                      <a:pt x="185" y="0"/>
                    </a:cubicBezTo>
                    <a:cubicBezTo>
                      <a:pt x="185" y="0"/>
                      <a:pt x="185" y="0"/>
                      <a:pt x="154" y="0"/>
                    </a:cubicBezTo>
                    <a:lnTo>
                      <a:pt x="154" y="0"/>
                    </a:lnTo>
                    <a:cubicBezTo>
                      <a:pt x="154" y="31"/>
                      <a:pt x="154" y="31"/>
                      <a:pt x="154" y="61"/>
                    </a:cubicBezTo>
                    <a:lnTo>
                      <a:pt x="154" y="61"/>
                    </a:lnTo>
                    <a:cubicBezTo>
                      <a:pt x="124" y="61"/>
                      <a:pt x="124" y="61"/>
                      <a:pt x="124" y="61"/>
                    </a:cubicBezTo>
                    <a:lnTo>
                      <a:pt x="124" y="61"/>
                    </a:lnTo>
                    <a:cubicBezTo>
                      <a:pt x="124" y="93"/>
                      <a:pt x="124" y="93"/>
                      <a:pt x="92" y="93"/>
                    </a:cubicBezTo>
                    <a:cubicBezTo>
                      <a:pt x="92" y="93"/>
                      <a:pt x="92" y="93"/>
                      <a:pt x="61" y="61"/>
                    </a:cubicBezTo>
                    <a:lnTo>
                      <a:pt x="61" y="61"/>
                    </a:lnTo>
                    <a:cubicBezTo>
                      <a:pt x="61" y="93"/>
                      <a:pt x="61" y="93"/>
                      <a:pt x="61" y="93"/>
                    </a:cubicBezTo>
                    <a:cubicBezTo>
                      <a:pt x="61" y="124"/>
                      <a:pt x="61" y="124"/>
                      <a:pt x="61" y="15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7" name="Freeform 59"/>
              <p:cNvSpPr>
                <a:spLocks noChangeArrowheads="1"/>
              </p:cNvSpPr>
              <p:nvPr/>
            </p:nvSpPr>
            <p:spPr bwMode="auto">
              <a:xfrm>
                <a:off x="3959225" y="1390650"/>
                <a:ext cx="179388" cy="111125"/>
              </a:xfrm>
              <a:custGeom>
                <a:avLst/>
                <a:gdLst>
                  <a:gd name="T0" fmla="*/ 0 w 497"/>
                  <a:gd name="T1" fmla="*/ 124 h 310"/>
                  <a:gd name="T2" fmla="*/ 31 w 497"/>
                  <a:gd name="T3" fmla="*/ 155 h 310"/>
                  <a:gd name="T4" fmla="*/ 31 w 497"/>
                  <a:gd name="T5" fmla="*/ 185 h 310"/>
                  <a:gd name="T6" fmla="*/ 31 w 497"/>
                  <a:gd name="T7" fmla="*/ 185 h 310"/>
                  <a:gd name="T8" fmla="*/ 31 w 497"/>
                  <a:gd name="T9" fmla="*/ 185 h 310"/>
                  <a:gd name="T10" fmla="*/ 31 w 497"/>
                  <a:gd name="T11" fmla="*/ 217 h 310"/>
                  <a:gd name="T12" fmla="*/ 31 w 497"/>
                  <a:gd name="T13" fmla="*/ 217 h 310"/>
                  <a:gd name="T14" fmla="*/ 62 w 497"/>
                  <a:gd name="T15" fmla="*/ 217 h 310"/>
                  <a:gd name="T16" fmla="*/ 93 w 497"/>
                  <a:gd name="T17" fmla="*/ 217 h 310"/>
                  <a:gd name="T18" fmla="*/ 124 w 497"/>
                  <a:gd name="T19" fmla="*/ 248 h 310"/>
                  <a:gd name="T20" fmla="*/ 155 w 497"/>
                  <a:gd name="T21" fmla="*/ 248 h 310"/>
                  <a:gd name="T22" fmla="*/ 155 w 497"/>
                  <a:gd name="T23" fmla="*/ 248 h 310"/>
                  <a:gd name="T24" fmla="*/ 217 w 497"/>
                  <a:gd name="T25" fmla="*/ 279 h 310"/>
                  <a:gd name="T26" fmla="*/ 248 w 497"/>
                  <a:gd name="T27" fmla="*/ 309 h 310"/>
                  <a:gd name="T28" fmla="*/ 248 w 497"/>
                  <a:gd name="T29" fmla="*/ 309 h 310"/>
                  <a:gd name="T30" fmla="*/ 279 w 497"/>
                  <a:gd name="T31" fmla="*/ 309 h 310"/>
                  <a:gd name="T32" fmla="*/ 310 w 497"/>
                  <a:gd name="T33" fmla="*/ 309 h 310"/>
                  <a:gd name="T34" fmla="*/ 372 w 497"/>
                  <a:gd name="T35" fmla="*/ 309 h 310"/>
                  <a:gd name="T36" fmla="*/ 403 w 497"/>
                  <a:gd name="T37" fmla="*/ 309 h 310"/>
                  <a:gd name="T38" fmla="*/ 434 w 497"/>
                  <a:gd name="T39" fmla="*/ 279 h 310"/>
                  <a:gd name="T40" fmla="*/ 465 w 497"/>
                  <a:gd name="T41" fmla="*/ 248 h 310"/>
                  <a:gd name="T42" fmla="*/ 465 w 497"/>
                  <a:gd name="T43" fmla="*/ 248 h 310"/>
                  <a:gd name="T44" fmla="*/ 465 w 497"/>
                  <a:gd name="T45" fmla="*/ 217 h 310"/>
                  <a:gd name="T46" fmla="*/ 465 w 497"/>
                  <a:gd name="T47" fmla="*/ 185 h 310"/>
                  <a:gd name="T48" fmla="*/ 465 w 497"/>
                  <a:gd name="T49" fmla="*/ 185 h 310"/>
                  <a:gd name="T50" fmla="*/ 465 w 497"/>
                  <a:gd name="T51" fmla="*/ 185 h 310"/>
                  <a:gd name="T52" fmla="*/ 465 w 497"/>
                  <a:gd name="T53" fmla="*/ 155 h 310"/>
                  <a:gd name="T54" fmla="*/ 434 w 497"/>
                  <a:gd name="T55" fmla="*/ 155 h 310"/>
                  <a:gd name="T56" fmla="*/ 465 w 497"/>
                  <a:gd name="T57" fmla="*/ 124 h 310"/>
                  <a:gd name="T58" fmla="*/ 465 w 497"/>
                  <a:gd name="T59" fmla="*/ 93 h 310"/>
                  <a:gd name="T60" fmla="*/ 465 w 497"/>
                  <a:gd name="T61" fmla="*/ 93 h 310"/>
                  <a:gd name="T62" fmla="*/ 465 w 497"/>
                  <a:gd name="T63" fmla="*/ 61 h 310"/>
                  <a:gd name="T64" fmla="*/ 434 w 497"/>
                  <a:gd name="T65" fmla="*/ 31 h 310"/>
                  <a:gd name="T66" fmla="*/ 341 w 497"/>
                  <a:gd name="T67" fmla="*/ 31 h 310"/>
                  <a:gd name="T68" fmla="*/ 279 w 497"/>
                  <a:gd name="T69" fmla="*/ 31 h 310"/>
                  <a:gd name="T70" fmla="*/ 279 w 497"/>
                  <a:gd name="T71" fmla="*/ 31 h 310"/>
                  <a:gd name="T72" fmla="*/ 217 w 497"/>
                  <a:gd name="T73" fmla="*/ 0 h 310"/>
                  <a:gd name="T74" fmla="*/ 124 w 497"/>
                  <a:gd name="T75" fmla="*/ 31 h 310"/>
                  <a:gd name="T76" fmla="*/ 124 w 497"/>
                  <a:gd name="T77" fmla="*/ 0 h 310"/>
                  <a:gd name="T78" fmla="*/ 62 w 497"/>
                  <a:gd name="T79" fmla="*/ 61 h 310"/>
                  <a:gd name="T80" fmla="*/ 0 w 497"/>
                  <a:gd name="T81" fmla="*/ 61 h 310"/>
                  <a:gd name="T82" fmla="*/ 0 w 497"/>
                  <a:gd name="T83" fmla="*/ 93 h 310"/>
                  <a:gd name="T84" fmla="*/ 0 w 497"/>
                  <a:gd name="T85" fmla="*/ 124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7" h="310">
                    <a:moveTo>
                      <a:pt x="0" y="124"/>
                    </a:moveTo>
                    <a:lnTo>
                      <a:pt x="0" y="124"/>
                    </a:lnTo>
                    <a:lnTo>
                      <a:pt x="0" y="124"/>
                    </a:lnTo>
                    <a:lnTo>
                      <a:pt x="31" y="155"/>
                    </a:lnTo>
                    <a:lnTo>
                      <a:pt x="31" y="185"/>
                    </a:lnTo>
                    <a:lnTo>
                      <a:pt x="31" y="185"/>
                    </a:lnTo>
                    <a:lnTo>
                      <a:pt x="31" y="185"/>
                    </a:lnTo>
                    <a:lnTo>
                      <a:pt x="31" y="185"/>
                    </a:lnTo>
                    <a:lnTo>
                      <a:pt x="31" y="185"/>
                    </a:lnTo>
                    <a:lnTo>
                      <a:pt x="31" y="185"/>
                    </a:lnTo>
                    <a:lnTo>
                      <a:pt x="31" y="185"/>
                    </a:lnTo>
                    <a:cubicBezTo>
                      <a:pt x="31" y="217"/>
                      <a:pt x="31" y="217"/>
                      <a:pt x="31" y="217"/>
                    </a:cubicBezTo>
                    <a:lnTo>
                      <a:pt x="31" y="217"/>
                    </a:lnTo>
                    <a:lnTo>
                      <a:pt x="31" y="217"/>
                    </a:lnTo>
                    <a:lnTo>
                      <a:pt x="31" y="217"/>
                    </a:lnTo>
                    <a:cubicBezTo>
                      <a:pt x="31" y="217"/>
                      <a:pt x="31" y="217"/>
                      <a:pt x="62" y="217"/>
                    </a:cubicBezTo>
                    <a:lnTo>
                      <a:pt x="62" y="217"/>
                    </a:lnTo>
                    <a:lnTo>
                      <a:pt x="93" y="217"/>
                    </a:lnTo>
                    <a:lnTo>
                      <a:pt x="93" y="248"/>
                    </a:lnTo>
                    <a:cubicBezTo>
                      <a:pt x="124" y="248"/>
                      <a:pt x="124" y="248"/>
                      <a:pt x="124" y="248"/>
                    </a:cubicBezTo>
                    <a:lnTo>
                      <a:pt x="124" y="248"/>
                    </a:lnTo>
                    <a:lnTo>
                      <a:pt x="155" y="248"/>
                    </a:lnTo>
                    <a:lnTo>
                      <a:pt x="155" y="248"/>
                    </a:lnTo>
                    <a:lnTo>
                      <a:pt x="155" y="248"/>
                    </a:lnTo>
                    <a:cubicBezTo>
                      <a:pt x="186" y="248"/>
                      <a:pt x="186" y="248"/>
                      <a:pt x="186" y="248"/>
                    </a:cubicBezTo>
                    <a:lnTo>
                      <a:pt x="217" y="279"/>
                    </a:lnTo>
                    <a:cubicBezTo>
                      <a:pt x="217" y="309"/>
                      <a:pt x="217" y="309"/>
                      <a:pt x="217" y="309"/>
                    </a:cubicBezTo>
                    <a:cubicBezTo>
                      <a:pt x="248" y="309"/>
                      <a:pt x="248" y="309"/>
                      <a:pt x="248" y="309"/>
                    </a:cubicBezTo>
                    <a:lnTo>
                      <a:pt x="248" y="309"/>
                    </a:lnTo>
                    <a:lnTo>
                      <a:pt x="248" y="309"/>
                    </a:lnTo>
                    <a:lnTo>
                      <a:pt x="279" y="309"/>
                    </a:lnTo>
                    <a:lnTo>
                      <a:pt x="279" y="309"/>
                    </a:lnTo>
                    <a:cubicBezTo>
                      <a:pt x="279" y="309"/>
                      <a:pt x="279" y="309"/>
                      <a:pt x="310" y="309"/>
                    </a:cubicBezTo>
                    <a:lnTo>
                      <a:pt x="310" y="309"/>
                    </a:lnTo>
                    <a:cubicBezTo>
                      <a:pt x="341" y="309"/>
                      <a:pt x="341" y="309"/>
                      <a:pt x="341" y="309"/>
                    </a:cubicBezTo>
                    <a:lnTo>
                      <a:pt x="372" y="309"/>
                    </a:lnTo>
                    <a:lnTo>
                      <a:pt x="372" y="309"/>
                    </a:lnTo>
                    <a:cubicBezTo>
                      <a:pt x="403" y="309"/>
                      <a:pt x="403" y="309"/>
                      <a:pt x="403" y="309"/>
                    </a:cubicBezTo>
                    <a:lnTo>
                      <a:pt x="403" y="309"/>
                    </a:lnTo>
                    <a:lnTo>
                      <a:pt x="434" y="279"/>
                    </a:lnTo>
                    <a:cubicBezTo>
                      <a:pt x="465" y="248"/>
                      <a:pt x="465" y="248"/>
                      <a:pt x="465" y="248"/>
                    </a:cubicBezTo>
                    <a:lnTo>
                      <a:pt x="465" y="248"/>
                    </a:lnTo>
                    <a:lnTo>
                      <a:pt x="496" y="248"/>
                    </a:lnTo>
                    <a:cubicBezTo>
                      <a:pt x="465" y="248"/>
                      <a:pt x="465" y="248"/>
                      <a:pt x="465" y="248"/>
                    </a:cubicBezTo>
                    <a:cubicBezTo>
                      <a:pt x="465" y="217"/>
                      <a:pt x="465" y="217"/>
                      <a:pt x="465" y="217"/>
                    </a:cubicBezTo>
                    <a:lnTo>
                      <a:pt x="465" y="217"/>
                    </a:lnTo>
                    <a:lnTo>
                      <a:pt x="465" y="217"/>
                    </a:lnTo>
                    <a:lnTo>
                      <a:pt x="465" y="185"/>
                    </a:lnTo>
                    <a:lnTo>
                      <a:pt x="465" y="185"/>
                    </a:lnTo>
                    <a:lnTo>
                      <a:pt x="465" y="185"/>
                    </a:lnTo>
                    <a:lnTo>
                      <a:pt x="465" y="185"/>
                    </a:lnTo>
                    <a:lnTo>
                      <a:pt x="465" y="185"/>
                    </a:lnTo>
                    <a:lnTo>
                      <a:pt x="465" y="185"/>
                    </a:lnTo>
                    <a:cubicBezTo>
                      <a:pt x="465" y="185"/>
                      <a:pt x="465" y="185"/>
                      <a:pt x="465" y="155"/>
                    </a:cubicBezTo>
                    <a:cubicBezTo>
                      <a:pt x="434" y="155"/>
                      <a:pt x="434" y="155"/>
                      <a:pt x="434" y="155"/>
                    </a:cubicBezTo>
                    <a:lnTo>
                      <a:pt x="434" y="155"/>
                    </a:lnTo>
                    <a:cubicBezTo>
                      <a:pt x="434" y="124"/>
                      <a:pt x="434" y="124"/>
                      <a:pt x="465" y="124"/>
                    </a:cubicBezTo>
                    <a:lnTo>
                      <a:pt x="465" y="124"/>
                    </a:lnTo>
                    <a:lnTo>
                      <a:pt x="465" y="124"/>
                    </a:lnTo>
                    <a:cubicBezTo>
                      <a:pt x="465" y="93"/>
                      <a:pt x="465" y="93"/>
                      <a:pt x="465" y="93"/>
                    </a:cubicBezTo>
                    <a:lnTo>
                      <a:pt x="465" y="93"/>
                    </a:lnTo>
                    <a:lnTo>
                      <a:pt x="465" y="93"/>
                    </a:lnTo>
                    <a:lnTo>
                      <a:pt x="465" y="93"/>
                    </a:lnTo>
                    <a:cubicBezTo>
                      <a:pt x="465" y="61"/>
                      <a:pt x="465" y="61"/>
                      <a:pt x="465" y="61"/>
                    </a:cubicBezTo>
                    <a:cubicBezTo>
                      <a:pt x="465" y="61"/>
                      <a:pt x="465" y="61"/>
                      <a:pt x="434" y="61"/>
                    </a:cubicBezTo>
                    <a:lnTo>
                      <a:pt x="434" y="31"/>
                    </a:lnTo>
                    <a:cubicBezTo>
                      <a:pt x="403" y="31"/>
                      <a:pt x="403" y="31"/>
                      <a:pt x="372" y="31"/>
                    </a:cubicBezTo>
                    <a:cubicBezTo>
                      <a:pt x="372" y="31"/>
                      <a:pt x="372" y="31"/>
                      <a:pt x="341" y="31"/>
                    </a:cubicBezTo>
                    <a:lnTo>
                      <a:pt x="310" y="31"/>
                    </a:lnTo>
                    <a:lnTo>
                      <a:pt x="279" y="31"/>
                    </a:lnTo>
                    <a:lnTo>
                      <a:pt x="279" y="31"/>
                    </a:lnTo>
                    <a:lnTo>
                      <a:pt x="279" y="31"/>
                    </a:lnTo>
                    <a:cubicBezTo>
                      <a:pt x="248" y="31"/>
                      <a:pt x="248" y="31"/>
                      <a:pt x="217" y="0"/>
                    </a:cubicBezTo>
                    <a:lnTo>
                      <a:pt x="217" y="0"/>
                    </a:lnTo>
                    <a:cubicBezTo>
                      <a:pt x="217" y="0"/>
                      <a:pt x="217" y="0"/>
                      <a:pt x="186" y="0"/>
                    </a:cubicBezTo>
                    <a:cubicBezTo>
                      <a:pt x="186" y="0"/>
                      <a:pt x="155" y="31"/>
                      <a:pt x="124" y="31"/>
                    </a:cubicBezTo>
                    <a:cubicBezTo>
                      <a:pt x="124" y="31"/>
                      <a:pt x="124" y="31"/>
                      <a:pt x="124" y="0"/>
                    </a:cubicBezTo>
                    <a:lnTo>
                      <a:pt x="124" y="0"/>
                    </a:lnTo>
                    <a:cubicBezTo>
                      <a:pt x="93" y="0"/>
                      <a:pt x="93" y="0"/>
                      <a:pt x="93" y="31"/>
                    </a:cubicBezTo>
                    <a:cubicBezTo>
                      <a:pt x="93" y="61"/>
                      <a:pt x="62" y="61"/>
                      <a:pt x="62" y="61"/>
                    </a:cubicBezTo>
                    <a:cubicBezTo>
                      <a:pt x="31" y="61"/>
                      <a:pt x="31" y="61"/>
                      <a:pt x="31" y="61"/>
                    </a:cubicBezTo>
                    <a:lnTo>
                      <a:pt x="0" y="61"/>
                    </a:lnTo>
                    <a:lnTo>
                      <a:pt x="0" y="61"/>
                    </a:lnTo>
                    <a:cubicBezTo>
                      <a:pt x="0" y="61"/>
                      <a:pt x="0" y="61"/>
                      <a:pt x="0" y="93"/>
                    </a:cubicBezTo>
                    <a:lnTo>
                      <a:pt x="0" y="93"/>
                    </a:lnTo>
                    <a:lnTo>
                      <a:pt x="0" y="124"/>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8" name="Freeform 60"/>
              <p:cNvSpPr>
                <a:spLocks noChangeArrowheads="1"/>
              </p:cNvSpPr>
              <p:nvPr/>
            </p:nvSpPr>
            <p:spPr bwMode="auto">
              <a:xfrm>
                <a:off x="4081463" y="1546225"/>
                <a:ext cx="157162" cy="88900"/>
              </a:xfrm>
              <a:custGeom>
                <a:avLst/>
                <a:gdLst>
                  <a:gd name="T0" fmla="*/ 310 w 435"/>
                  <a:gd name="T1" fmla="*/ 0 h 249"/>
                  <a:gd name="T2" fmla="*/ 248 w 435"/>
                  <a:gd name="T3" fmla="*/ 32 h 249"/>
                  <a:gd name="T4" fmla="*/ 248 w 435"/>
                  <a:gd name="T5" fmla="*/ 32 h 249"/>
                  <a:gd name="T6" fmla="*/ 217 w 435"/>
                  <a:gd name="T7" fmla="*/ 32 h 249"/>
                  <a:gd name="T8" fmla="*/ 185 w 435"/>
                  <a:gd name="T9" fmla="*/ 32 h 249"/>
                  <a:gd name="T10" fmla="*/ 155 w 435"/>
                  <a:gd name="T11" fmla="*/ 32 h 249"/>
                  <a:gd name="T12" fmla="*/ 124 w 435"/>
                  <a:gd name="T13" fmla="*/ 0 h 249"/>
                  <a:gd name="T14" fmla="*/ 93 w 435"/>
                  <a:gd name="T15" fmla="*/ 32 h 249"/>
                  <a:gd name="T16" fmla="*/ 62 w 435"/>
                  <a:gd name="T17" fmla="*/ 63 h 249"/>
                  <a:gd name="T18" fmla="*/ 0 w 435"/>
                  <a:gd name="T19" fmla="*/ 124 h 249"/>
                  <a:gd name="T20" fmla="*/ 62 w 435"/>
                  <a:gd name="T21" fmla="*/ 187 h 249"/>
                  <a:gd name="T22" fmla="*/ 62 w 435"/>
                  <a:gd name="T23" fmla="*/ 187 h 249"/>
                  <a:gd name="T24" fmla="*/ 93 w 435"/>
                  <a:gd name="T25" fmla="*/ 187 h 249"/>
                  <a:gd name="T26" fmla="*/ 93 w 435"/>
                  <a:gd name="T27" fmla="*/ 187 h 249"/>
                  <a:gd name="T28" fmla="*/ 124 w 435"/>
                  <a:gd name="T29" fmla="*/ 187 h 249"/>
                  <a:gd name="T30" fmla="*/ 124 w 435"/>
                  <a:gd name="T31" fmla="*/ 218 h 249"/>
                  <a:gd name="T32" fmla="*/ 124 w 435"/>
                  <a:gd name="T33" fmla="*/ 248 h 249"/>
                  <a:gd name="T34" fmla="*/ 185 w 435"/>
                  <a:gd name="T35" fmla="*/ 248 h 249"/>
                  <a:gd name="T36" fmla="*/ 185 w 435"/>
                  <a:gd name="T37" fmla="*/ 248 h 249"/>
                  <a:gd name="T38" fmla="*/ 217 w 435"/>
                  <a:gd name="T39" fmla="*/ 248 h 249"/>
                  <a:gd name="T40" fmla="*/ 248 w 435"/>
                  <a:gd name="T41" fmla="*/ 248 h 249"/>
                  <a:gd name="T42" fmla="*/ 248 w 435"/>
                  <a:gd name="T43" fmla="*/ 248 h 249"/>
                  <a:gd name="T44" fmla="*/ 279 w 435"/>
                  <a:gd name="T45" fmla="*/ 218 h 249"/>
                  <a:gd name="T46" fmla="*/ 341 w 435"/>
                  <a:gd name="T47" fmla="*/ 218 h 249"/>
                  <a:gd name="T48" fmla="*/ 403 w 435"/>
                  <a:gd name="T49" fmla="*/ 248 h 249"/>
                  <a:gd name="T50" fmla="*/ 434 w 435"/>
                  <a:gd name="T51" fmla="*/ 187 h 249"/>
                  <a:gd name="T52" fmla="*/ 372 w 435"/>
                  <a:gd name="T53" fmla="*/ 156 h 249"/>
                  <a:gd name="T54" fmla="*/ 372 w 435"/>
                  <a:gd name="T55" fmla="*/ 124 h 249"/>
                  <a:gd name="T56" fmla="*/ 372 w 435"/>
                  <a:gd name="T57" fmla="*/ 94 h 249"/>
                  <a:gd name="T58" fmla="*/ 372 w 435"/>
                  <a:gd name="T59" fmla="*/ 63 h 249"/>
                  <a:gd name="T60" fmla="*/ 372 w 435"/>
                  <a:gd name="T61" fmla="*/ 63 h 249"/>
                  <a:gd name="T62" fmla="*/ 310 w 435"/>
                  <a:gd name="T6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5" h="249">
                    <a:moveTo>
                      <a:pt x="310" y="0"/>
                    </a:moveTo>
                    <a:lnTo>
                      <a:pt x="310" y="0"/>
                    </a:lnTo>
                    <a:cubicBezTo>
                      <a:pt x="310" y="32"/>
                      <a:pt x="279" y="32"/>
                      <a:pt x="279" y="32"/>
                    </a:cubicBezTo>
                    <a:cubicBezTo>
                      <a:pt x="248" y="32"/>
                      <a:pt x="248" y="32"/>
                      <a:pt x="248" y="32"/>
                    </a:cubicBezTo>
                    <a:lnTo>
                      <a:pt x="248" y="32"/>
                    </a:lnTo>
                    <a:lnTo>
                      <a:pt x="248" y="32"/>
                    </a:lnTo>
                    <a:lnTo>
                      <a:pt x="217" y="32"/>
                    </a:lnTo>
                    <a:lnTo>
                      <a:pt x="217" y="32"/>
                    </a:lnTo>
                    <a:cubicBezTo>
                      <a:pt x="217" y="32"/>
                      <a:pt x="217" y="32"/>
                      <a:pt x="185" y="32"/>
                    </a:cubicBezTo>
                    <a:lnTo>
                      <a:pt x="185" y="32"/>
                    </a:lnTo>
                    <a:lnTo>
                      <a:pt x="185" y="32"/>
                    </a:lnTo>
                    <a:cubicBezTo>
                      <a:pt x="155" y="32"/>
                      <a:pt x="155" y="32"/>
                      <a:pt x="155" y="32"/>
                    </a:cubicBezTo>
                    <a:cubicBezTo>
                      <a:pt x="124" y="32"/>
                      <a:pt x="124" y="0"/>
                      <a:pt x="124" y="0"/>
                    </a:cubicBezTo>
                    <a:lnTo>
                      <a:pt x="124" y="0"/>
                    </a:lnTo>
                    <a:cubicBezTo>
                      <a:pt x="93" y="32"/>
                      <a:pt x="93" y="32"/>
                      <a:pt x="93" y="32"/>
                    </a:cubicBezTo>
                    <a:lnTo>
                      <a:pt x="93" y="32"/>
                    </a:lnTo>
                    <a:lnTo>
                      <a:pt x="62" y="63"/>
                    </a:lnTo>
                    <a:lnTo>
                      <a:pt x="62" y="63"/>
                    </a:lnTo>
                    <a:cubicBezTo>
                      <a:pt x="31" y="94"/>
                      <a:pt x="31" y="124"/>
                      <a:pt x="0" y="124"/>
                    </a:cubicBezTo>
                    <a:lnTo>
                      <a:pt x="0" y="124"/>
                    </a:lnTo>
                    <a:cubicBezTo>
                      <a:pt x="31" y="124"/>
                      <a:pt x="31" y="156"/>
                      <a:pt x="31" y="156"/>
                    </a:cubicBezTo>
                    <a:lnTo>
                      <a:pt x="62" y="187"/>
                    </a:lnTo>
                    <a:lnTo>
                      <a:pt x="62" y="187"/>
                    </a:lnTo>
                    <a:lnTo>
                      <a:pt x="62" y="187"/>
                    </a:lnTo>
                    <a:cubicBezTo>
                      <a:pt x="62" y="124"/>
                      <a:pt x="62" y="124"/>
                      <a:pt x="62" y="124"/>
                    </a:cubicBezTo>
                    <a:cubicBezTo>
                      <a:pt x="93" y="187"/>
                      <a:pt x="93" y="187"/>
                      <a:pt x="93" y="187"/>
                    </a:cubicBezTo>
                    <a:lnTo>
                      <a:pt x="93" y="187"/>
                    </a:lnTo>
                    <a:lnTo>
                      <a:pt x="93" y="187"/>
                    </a:lnTo>
                    <a:cubicBezTo>
                      <a:pt x="93" y="187"/>
                      <a:pt x="93" y="187"/>
                      <a:pt x="124" y="187"/>
                    </a:cubicBezTo>
                    <a:lnTo>
                      <a:pt x="124" y="187"/>
                    </a:lnTo>
                    <a:lnTo>
                      <a:pt x="124" y="218"/>
                    </a:lnTo>
                    <a:lnTo>
                      <a:pt x="124" y="218"/>
                    </a:lnTo>
                    <a:cubicBezTo>
                      <a:pt x="124" y="218"/>
                      <a:pt x="124" y="218"/>
                      <a:pt x="124" y="248"/>
                    </a:cubicBezTo>
                    <a:lnTo>
                      <a:pt x="124" y="248"/>
                    </a:lnTo>
                    <a:lnTo>
                      <a:pt x="155" y="248"/>
                    </a:lnTo>
                    <a:lnTo>
                      <a:pt x="185" y="248"/>
                    </a:lnTo>
                    <a:lnTo>
                      <a:pt x="185" y="248"/>
                    </a:lnTo>
                    <a:lnTo>
                      <a:pt x="185" y="248"/>
                    </a:lnTo>
                    <a:lnTo>
                      <a:pt x="185" y="248"/>
                    </a:lnTo>
                    <a:lnTo>
                      <a:pt x="217" y="248"/>
                    </a:lnTo>
                    <a:cubicBezTo>
                      <a:pt x="217" y="248"/>
                      <a:pt x="217" y="248"/>
                      <a:pt x="248" y="248"/>
                    </a:cubicBezTo>
                    <a:lnTo>
                      <a:pt x="248" y="248"/>
                    </a:lnTo>
                    <a:lnTo>
                      <a:pt x="248" y="248"/>
                    </a:lnTo>
                    <a:lnTo>
                      <a:pt x="248" y="248"/>
                    </a:lnTo>
                    <a:cubicBezTo>
                      <a:pt x="248" y="248"/>
                      <a:pt x="248" y="248"/>
                      <a:pt x="248" y="218"/>
                    </a:cubicBezTo>
                    <a:cubicBezTo>
                      <a:pt x="279" y="218"/>
                      <a:pt x="279" y="218"/>
                      <a:pt x="279" y="218"/>
                    </a:cubicBezTo>
                    <a:lnTo>
                      <a:pt x="279" y="218"/>
                    </a:lnTo>
                    <a:cubicBezTo>
                      <a:pt x="279" y="218"/>
                      <a:pt x="310" y="218"/>
                      <a:pt x="341" y="218"/>
                    </a:cubicBezTo>
                    <a:cubicBezTo>
                      <a:pt x="372" y="218"/>
                      <a:pt x="372" y="218"/>
                      <a:pt x="403" y="218"/>
                    </a:cubicBezTo>
                    <a:cubicBezTo>
                      <a:pt x="403" y="248"/>
                      <a:pt x="403" y="248"/>
                      <a:pt x="403" y="248"/>
                    </a:cubicBezTo>
                    <a:cubicBezTo>
                      <a:pt x="403" y="218"/>
                      <a:pt x="403" y="218"/>
                      <a:pt x="434" y="218"/>
                    </a:cubicBezTo>
                    <a:cubicBezTo>
                      <a:pt x="434" y="187"/>
                      <a:pt x="434" y="187"/>
                      <a:pt x="434" y="187"/>
                    </a:cubicBezTo>
                    <a:cubicBezTo>
                      <a:pt x="403" y="187"/>
                      <a:pt x="403" y="187"/>
                      <a:pt x="403" y="187"/>
                    </a:cubicBezTo>
                    <a:cubicBezTo>
                      <a:pt x="372" y="187"/>
                      <a:pt x="372" y="187"/>
                      <a:pt x="372" y="156"/>
                    </a:cubicBezTo>
                    <a:lnTo>
                      <a:pt x="372" y="124"/>
                    </a:lnTo>
                    <a:lnTo>
                      <a:pt x="372" y="124"/>
                    </a:lnTo>
                    <a:lnTo>
                      <a:pt x="372" y="94"/>
                    </a:lnTo>
                    <a:lnTo>
                      <a:pt x="372" y="94"/>
                    </a:lnTo>
                    <a:lnTo>
                      <a:pt x="372" y="63"/>
                    </a:lnTo>
                    <a:lnTo>
                      <a:pt x="372" y="63"/>
                    </a:lnTo>
                    <a:lnTo>
                      <a:pt x="372" y="63"/>
                    </a:lnTo>
                    <a:lnTo>
                      <a:pt x="372" y="63"/>
                    </a:lnTo>
                    <a:cubicBezTo>
                      <a:pt x="341" y="63"/>
                      <a:pt x="341" y="63"/>
                      <a:pt x="341" y="32"/>
                    </a:cubicBezTo>
                    <a:cubicBezTo>
                      <a:pt x="341" y="32"/>
                      <a:pt x="341" y="32"/>
                      <a:pt x="310"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29" name="Freeform 61"/>
              <p:cNvSpPr>
                <a:spLocks noChangeArrowheads="1"/>
              </p:cNvSpPr>
              <p:nvPr/>
            </p:nvSpPr>
            <p:spPr bwMode="auto">
              <a:xfrm>
                <a:off x="3490913" y="1646238"/>
                <a:ext cx="223837" cy="155575"/>
              </a:xfrm>
              <a:custGeom>
                <a:avLst/>
                <a:gdLst>
                  <a:gd name="T0" fmla="*/ 217 w 621"/>
                  <a:gd name="T1" fmla="*/ 403 h 434"/>
                  <a:gd name="T2" fmla="*/ 342 w 621"/>
                  <a:gd name="T3" fmla="*/ 403 h 434"/>
                  <a:gd name="T4" fmla="*/ 342 w 621"/>
                  <a:gd name="T5" fmla="*/ 403 h 434"/>
                  <a:gd name="T6" fmla="*/ 403 w 621"/>
                  <a:gd name="T7" fmla="*/ 372 h 434"/>
                  <a:gd name="T8" fmla="*/ 466 w 621"/>
                  <a:gd name="T9" fmla="*/ 309 h 434"/>
                  <a:gd name="T10" fmla="*/ 466 w 621"/>
                  <a:gd name="T11" fmla="*/ 216 h 434"/>
                  <a:gd name="T12" fmla="*/ 558 w 621"/>
                  <a:gd name="T13" fmla="*/ 124 h 434"/>
                  <a:gd name="T14" fmla="*/ 620 w 621"/>
                  <a:gd name="T15" fmla="*/ 92 h 434"/>
                  <a:gd name="T16" fmla="*/ 590 w 621"/>
                  <a:gd name="T17" fmla="*/ 92 h 434"/>
                  <a:gd name="T18" fmla="*/ 590 w 621"/>
                  <a:gd name="T19" fmla="*/ 92 h 434"/>
                  <a:gd name="T20" fmla="*/ 558 w 621"/>
                  <a:gd name="T21" fmla="*/ 61 h 434"/>
                  <a:gd name="T22" fmla="*/ 466 w 621"/>
                  <a:gd name="T23" fmla="*/ 61 h 434"/>
                  <a:gd name="T24" fmla="*/ 434 w 621"/>
                  <a:gd name="T25" fmla="*/ 61 h 434"/>
                  <a:gd name="T26" fmla="*/ 403 w 621"/>
                  <a:gd name="T27" fmla="*/ 61 h 434"/>
                  <a:gd name="T28" fmla="*/ 403 w 621"/>
                  <a:gd name="T29" fmla="*/ 31 h 434"/>
                  <a:gd name="T30" fmla="*/ 342 w 621"/>
                  <a:gd name="T31" fmla="*/ 31 h 434"/>
                  <a:gd name="T32" fmla="*/ 279 w 621"/>
                  <a:gd name="T33" fmla="*/ 31 h 434"/>
                  <a:gd name="T34" fmla="*/ 248 w 621"/>
                  <a:gd name="T35" fmla="*/ 31 h 434"/>
                  <a:gd name="T36" fmla="*/ 186 w 621"/>
                  <a:gd name="T37" fmla="*/ 31 h 434"/>
                  <a:gd name="T38" fmla="*/ 186 w 621"/>
                  <a:gd name="T39" fmla="*/ 0 h 434"/>
                  <a:gd name="T40" fmla="*/ 94 w 621"/>
                  <a:gd name="T41" fmla="*/ 31 h 434"/>
                  <a:gd name="T42" fmla="*/ 31 w 621"/>
                  <a:gd name="T43" fmla="*/ 0 h 434"/>
                  <a:gd name="T44" fmla="*/ 0 w 621"/>
                  <a:gd name="T45" fmla="*/ 31 h 434"/>
                  <a:gd name="T46" fmla="*/ 31 w 621"/>
                  <a:gd name="T47" fmla="*/ 61 h 434"/>
                  <a:gd name="T48" fmla="*/ 31 w 621"/>
                  <a:gd name="T49" fmla="*/ 61 h 434"/>
                  <a:gd name="T50" fmla="*/ 62 w 621"/>
                  <a:gd name="T51" fmla="*/ 61 h 434"/>
                  <a:gd name="T52" fmla="*/ 94 w 621"/>
                  <a:gd name="T53" fmla="*/ 61 h 434"/>
                  <a:gd name="T54" fmla="*/ 124 w 621"/>
                  <a:gd name="T55" fmla="*/ 61 h 434"/>
                  <a:gd name="T56" fmla="*/ 124 w 621"/>
                  <a:gd name="T57" fmla="*/ 61 h 434"/>
                  <a:gd name="T58" fmla="*/ 124 w 621"/>
                  <a:gd name="T59" fmla="*/ 92 h 434"/>
                  <a:gd name="T60" fmla="*/ 155 w 621"/>
                  <a:gd name="T61" fmla="*/ 124 h 434"/>
                  <a:gd name="T62" fmla="*/ 124 w 621"/>
                  <a:gd name="T63" fmla="*/ 155 h 434"/>
                  <a:gd name="T64" fmla="*/ 124 w 621"/>
                  <a:gd name="T65" fmla="*/ 155 h 434"/>
                  <a:gd name="T66" fmla="*/ 124 w 621"/>
                  <a:gd name="T67" fmla="*/ 185 h 434"/>
                  <a:gd name="T68" fmla="*/ 124 w 621"/>
                  <a:gd name="T69" fmla="*/ 248 h 434"/>
                  <a:gd name="T70" fmla="*/ 124 w 621"/>
                  <a:gd name="T71" fmla="*/ 279 h 434"/>
                  <a:gd name="T72" fmla="*/ 94 w 621"/>
                  <a:gd name="T73" fmla="*/ 309 h 434"/>
                  <a:gd name="T74" fmla="*/ 124 w 621"/>
                  <a:gd name="T75" fmla="*/ 340 h 434"/>
                  <a:gd name="T76" fmla="*/ 94 w 621"/>
                  <a:gd name="T77" fmla="*/ 372 h 434"/>
                  <a:gd name="T78" fmla="*/ 186 w 621"/>
                  <a:gd name="T79" fmla="*/ 433 h 434"/>
                  <a:gd name="T80" fmla="*/ 217 w 621"/>
                  <a:gd name="T81" fmla="*/ 403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1" h="434">
                    <a:moveTo>
                      <a:pt x="217" y="403"/>
                    </a:moveTo>
                    <a:lnTo>
                      <a:pt x="217" y="403"/>
                    </a:lnTo>
                    <a:cubicBezTo>
                      <a:pt x="248" y="403"/>
                      <a:pt x="248" y="403"/>
                      <a:pt x="279" y="403"/>
                    </a:cubicBezTo>
                    <a:cubicBezTo>
                      <a:pt x="310" y="403"/>
                      <a:pt x="310" y="403"/>
                      <a:pt x="342" y="403"/>
                    </a:cubicBezTo>
                    <a:lnTo>
                      <a:pt x="342" y="403"/>
                    </a:lnTo>
                    <a:lnTo>
                      <a:pt x="342" y="403"/>
                    </a:lnTo>
                    <a:cubicBezTo>
                      <a:pt x="372" y="372"/>
                      <a:pt x="403" y="372"/>
                      <a:pt x="403" y="372"/>
                    </a:cubicBezTo>
                    <a:lnTo>
                      <a:pt x="403" y="372"/>
                    </a:lnTo>
                    <a:cubicBezTo>
                      <a:pt x="434" y="340"/>
                      <a:pt x="434" y="340"/>
                      <a:pt x="434" y="309"/>
                    </a:cubicBezTo>
                    <a:cubicBezTo>
                      <a:pt x="466" y="309"/>
                      <a:pt x="466" y="309"/>
                      <a:pt x="466" y="309"/>
                    </a:cubicBezTo>
                    <a:lnTo>
                      <a:pt x="466" y="279"/>
                    </a:lnTo>
                    <a:cubicBezTo>
                      <a:pt x="434" y="248"/>
                      <a:pt x="434" y="216"/>
                      <a:pt x="466" y="216"/>
                    </a:cubicBezTo>
                    <a:cubicBezTo>
                      <a:pt x="496" y="185"/>
                      <a:pt x="496" y="155"/>
                      <a:pt x="496" y="155"/>
                    </a:cubicBezTo>
                    <a:cubicBezTo>
                      <a:pt x="527" y="124"/>
                      <a:pt x="558" y="124"/>
                      <a:pt x="558" y="124"/>
                    </a:cubicBezTo>
                    <a:cubicBezTo>
                      <a:pt x="590" y="124"/>
                      <a:pt x="590" y="124"/>
                      <a:pt x="590" y="124"/>
                    </a:cubicBezTo>
                    <a:cubicBezTo>
                      <a:pt x="620" y="92"/>
                      <a:pt x="620" y="92"/>
                      <a:pt x="620" y="92"/>
                    </a:cubicBezTo>
                    <a:lnTo>
                      <a:pt x="620" y="92"/>
                    </a:lnTo>
                    <a:cubicBezTo>
                      <a:pt x="590" y="92"/>
                      <a:pt x="590" y="92"/>
                      <a:pt x="590" y="92"/>
                    </a:cubicBezTo>
                    <a:lnTo>
                      <a:pt x="590" y="92"/>
                    </a:lnTo>
                    <a:lnTo>
                      <a:pt x="590" y="92"/>
                    </a:lnTo>
                    <a:cubicBezTo>
                      <a:pt x="558" y="92"/>
                      <a:pt x="558" y="92"/>
                      <a:pt x="558" y="61"/>
                    </a:cubicBezTo>
                    <a:lnTo>
                      <a:pt x="558" y="61"/>
                    </a:lnTo>
                    <a:cubicBezTo>
                      <a:pt x="527" y="92"/>
                      <a:pt x="527" y="92"/>
                      <a:pt x="496" y="92"/>
                    </a:cubicBezTo>
                    <a:cubicBezTo>
                      <a:pt x="496" y="92"/>
                      <a:pt x="466" y="92"/>
                      <a:pt x="466" y="61"/>
                    </a:cubicBezTo>
                    <a:cubicBezTo>
                      <a:pt x="466" y="61"/>
                      <a:pt x="466" y="61"/>
                      <a:pt x="434" y="61"/>
                    </a:cubicBezTo>
                    <a:lnTo>
                      <a:pt x="434" y="61"/>
                    </a:lnTo>
                    <a:lnTo>
                      <a:pt x="434" y="61"/>
                    </a:lnTo>
                    <a:lnTo>
                      <a:pt x="403" y="61"/>
                    </a:lnTo>
                    <a:lnTo>
                      <a:pt x="403" y="61"/>
                    </a:lnTo>
                    <a:cubicBezTo>
                      <a:pt x="403" y="31"/>
                      <a:pt x="403" y="31"/>
                      <a:pt x="403" y="31"/>
                    </a:cubicBezTo>
                    <a:lnTo>
                      <a:pt x="372" y="31"/>
                    </a:lnTo>
                    <a:cubicBezTo>
                      <a:pt x="372" y="31"/>
                      <a:pt x="372" y="31"/>
                      <a:pt x="342" y="31"/>
                    </a:cubicBezTo>
                    <a:lnTo>
                      <a:pt x="342" y="31"/>
                    </a:lnTo>
                    <a:cubicBezTo>
                      <a:pt x="310" y="31"/>
                      <a:pt x="310" y="31"/>
                      <a:pt x="279" y="31"/>
                    </a:cubicBezTo>
                    <a:lnTo>
                      <a:pt x="279" y="31"/>
                    </a:lnTo>
                    <a:lnTo>
                      <a:pt x="248" y="31"/>
                    </a:lnTo>
                    <a:cubicBezTo>
                      <a:pt x="248" y="31"/>
                      <a:pt x="248" y="31"/>
                      <a:pt x="217" y="31"/>
                    </a:cubicBezTo>
                    <a:lnTo>
                      <a:pt x="186" y="31"/>
                    </a:lnTo>
                    <a:cubicBezTo>
                      <a:pt x="186" y="31"/>
                      <a:pt x="186" y="31"/>
                      <a:pt x="186" y="0"/>
                    </a:cubicBezTo>
                    <a:lnTo>
                      <a:pt x="186" y="0"/>
                    </a:lnTo>
                    <a:cubicBezTo>
                      <a:pt x="155" y="0"/>
                      <a:pt x="155" y="31"/>
                      <a:pt x="124" y="31"/>
                    </a:cubicBezTo>
                    <a:cubicBezTo>
                      <a:pt x="124" y="31"/>
                      <a:pt x="124" y="31"/>
                      <a:pt x="94" y="31"/>
                    </a:cubicBezTo>
                    <a:cubicBezTo>
                      <a:pt x="94" y="31"/>
                      <a:pt x="62" y="0"/>
                      <a:pt x="31" y="0"/>
                    </a:cubicBezTo>
                    <a:lnTo>
                      <a:pt x="31" y="0"/>
                    </a:lnTo>
                    <a:cubicBezTo>
                      <a:pt x="31" y="31"/>
                      <a:pt x="31" y="31"/>
                      <a:pt x="31" y="31"/>
                    </a:cubicBezTo>
                    <a:cubicBezTo>
                      <a:pt x="0" y="31"/>
                      <a:pt x="0" y="31"/>
                      <a:pt x="0" y="31"/>
                    </a:cubicBezTo>
                    <a:lnTo>
                      <a:pt x="0" y="31"/>
                    </a:lnTo>
                    <a:cubicBezTo>
                      <a:pt x="0" y="31"/>
                      <a:pt x="0" y="61"/>
                      <a:pt x="31" y="61"/>
                    </a:cubicBezTo>
                    <a:lnTo>
                      <a:pt x="31" y="61"/>
                    </a:lnTo>
                    <a:lnTo>
                      <a:pt x="31" y="61"/>
                    </a:lnTo>
                    <a:cubicBezTo>
                      <a:pt x="62" y="61"/>
                      <a:pt x="62" y="92"/>
                      <a:pt x="62" y="92"/>
                    </a:cubicBezTo>
                    <a:lnTo>
                      <a:pt x="62" y="61"/>
                    </a:lnTo>
                    <a:cubicBezTo>
                      <a:pt x="94" y="61"/>
                      <a:pt x="94" y="61"/>
                      <a:pt x="94" y="61"/>
                    </a:cubicBezTo>
                    <a:lnTo>
                      <a:pt x="94" y="61"/>
                    </a:lnTo>
                    <a:lnTo>
                      <a:pt x="94" y="61"/>
                    </a:lnTo>
                    <a:cubicBezTo>
                      <a:pt x="124" y="61"/>
                      <a:pt x="124" y="61"/>
                      <a:pt x="124" y="61"/>
                    </a:cubicBezTo>
                    <a:lnTo>
                      <a:pt x="124" y="61"/>
                    </a:lnTo>
                    <a:lnTo>
                      <a:pt x="124" y="61"/>
                    </a:lnTo>
                    <a:cubicBezTo>
                      <a:pt x="124" y="92"/>
                      <a:pt x="124" y="92"/>
                      <a:pt x="124" y="92"/>
                    </a:cubicBezTo>
                    <a:lnTo>
                      <a:pt x="124" y="92"/>
                    </a:lnTo>
                    <a:cubicBezTo>
                      <a:pt x="155" y="92"/>
                      <a:pt x="155" y="124"/>
                      <a:pt x="155" y="124"/>
                    </a:cubicBezTo>
                    <a:lnTo>
                      <a:pt x="155" y="124"/>
                    </a:lnTo>
                    <a:lnTo>
                      <a:pt x="155" y="124"/>
                    </a:lnTo>
                    <a:cubicBezTo>
                      <a:pt x="155" y="155"/>
                      <a:pt x="155" y="155"/>
                      <a:pt x="124" y="155"/>
                    </a:cubicBezTo>
                    <a:lnTo>
                      <a:pt x="124" y="155"/>
                    </a:lnTo>
                    <a:lnTo>
                      <a:pt x="124" y="155"/>
                    </a:lnTo>
                    <a:lnTo>
                      <a:pt x="124" y="155"/>
                    </a:lnTo>
                    <a:lnTo>
                      <a:pt x="124" y="185"/>
                    </a:lnTo>
                    <a:cubicBezTo>
                      <a:pt x="124" y="185"/>
                      <a:pt x="124" y="216"/>
                      <a:pt x="124" y="248"/>
                    </a:cubicBezTo>
                    <a:lnTo>
                      <a:pt x="124" y="248"/>
                    </a:lnTo>
                    <a:cubicBezTo>
                      <a:pt x="124" y="248"/>
                      <a:pt x="124" y="248"/>
                      <a:pt x="94" y="248"/>
                    </a:cubicBezTo>
                    <a:cubicBezTo>
                      <a:pt x="124" y="279"/>
                      <a:pt x="124" y="279"/>
                      <a:pt x="124" y="279"/>
                    </a:cubicBezTo>
                    <a:lnTo>
                      <a:pt x="124" y="309"/>
                    </a:lnTo>
                    <a:cubicBezTo>
                      <a:pt x="94" y="309"/>
                      <a:pt x="94" y="309"/>
                      <a:pt x="94" y="309"/>
                    </a:cubicBezTo>
                    <a:cubicBezTo>
                      <a:pt x="124" y="309"/>
                      <a:pt x="124" y="340"/>
                      <a:pt x="124" y="340"/>
                    </a:cubicBezTo>
                    <a:lnTo>
                      <a:pt x="124" y="340"/>
                    </a:lnTo>
                    <a:cubicBezTo>
                      <a:pt x="124" y="340"/>
                      <a:pt x="124" y="340"/>
                      <a:pt x="94" y="372"/>
                    </a:cubicBezTo>
                    <a:lnTo>
                      <a:pt x="94" y="372"/>
                    </a:lnTo>
                    <a:cubicBezTo>
                      <a:pt x="124" y="403"/>
                      <a:pt x="124" y="403"/>
                      <a:pt x="155" y="433"/>
                    </a:cubicBezTo>
                    <a:lnTo>
                      <a:pt x="186" y="433"/>
                    </a:lnTo>
                    <a:lnTo>
                      <a:pt x="186" y="433"/>
                    </a:lnTo>
                    <a:cubicBezTo>
                      <a:pt x="186" y="433"/>
                      <a:pt x="186" y="433"/>
                      <a:pt x="217" y="40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0" name="Freeform 62"/>
              <p:cNvSpPr>
                <a:spLocks noChangeArrowheads="1"/>
              </p:cNvSpPr>
              <p:nvPr/>
            </p:nvSpPr>
            <p:spPr bwMode="auto">
              <a:xfrm>
                <a:off x="4449763" y="1801813"/>
                <a:ext cx="168275" cy="168275"/>
              </a:xfrm>
              <a:custGeom>
                <a:avLst/>
                <a:gdLst>
                  <a:gd name="T0" fmla="*/ 310 w 466"/>
                  <a:gd name="T1" fmla="*/ 63 h 467"/>
                  <a:gd name="T2" fmla="*/ 310 w 466"/>
                  <a:gd name="T3" fmla="*/ 63 h 467"/>
                  <a:gd name="T4" fmla="*/ 310 w 466"/>
                  <a:gd name="T5" fmla="*/ 63 h 467"/>
                  <a:gd name="T6" fmla="*/ 279 w 466"/>
                  <a:gd name="T7" fmla="*/ 0 h 467"/>
                  <a:gd name="T8" fmla="*/ 279 w 466"/>
                  <a:gd name="T9" fmla="*/ 0 h 467"/>
                  <a:gd name="T10" fmla="*/ 217 w 466"/>
                  <a:gd name="T11" fmla="*/ 0 h 467"/>
                  <a:gd name="T12" fmla="*/ 186 w 466"/>
                  <a:gd name="T13" fmla="*/ 0 h 467"/>
                  <a:gd name="T14" fmla="*/ 155 w 466"/>
                  <a:gd name="T15" fmla="*/ 31 h 467"/>
                  <a:gd name="T16" fmla="*/ 123 w 466"/>
                  <a:gd name="T17" fmla="*/ 63 h 467"/>
                  <a:gd name="T18" fmla="*/ 123 w 466"/>
                  <a:gd name="T19" fmla="*/ 63 h 467"/>
                  <a:gd name="T20" fmla="*/ 123 w 466"/>
                  <a:gd name="T21" fmla="*/ 124 h 467"/>
                  <a:gd name="T22" fmla="*/ 0 w 466"/>
                  <a:gd name="T23" fmla="*/ 218 h 467"/>
                  <a:gd name="T24" fmla="*/ 0 w 466"/>
                  <a:gd name="T25" fmla="*/ 248 h 467"/>
                  <a:gd name="T26" fmla="*/ 0 w 466"/>
                  <a:gd name="T27" fmla="*/ 279 h 467"/>
                  <a:gd name="T28" fmla="*/ 0 w 466"/>
                  <a:gd name="T29" fmla="*/ 279 h 467"/>
                  <a:gd name="T30" fmla="*/ 30 w 466"/>
                  <a:gd name="T31" fmla="*/ 279 h 467"/>
                  <a:gd name="T32" fmla="*/ 62 w 466"/>
                  <a:gd name="T33" fmla="*/ 311 h 467"/>
                  <a:gd name="T34" fmla="*/ 93 w 466"/>
                  <a:gd name="T35" fmla="*/ 311 h 467"/>
                  <a:gd name="T36" fmla="*/ 123 w 466"/>
                  <a:gd name="T37" fmla="*/ 311 h 467"/>
                  <a:gd name="T38" fmla="*/ 186 w 466"/>
                  <a:gd name="T39" fmla="*/ 342 h 467"/>
                  <a:gd name="T40" fmla="*/ 247 w 466"/>
                  <a:gd name="T41" fmla="*/ 403 h 467"/>
                  <a:gd name="T42" fmla="*/ 371 w 466"/>
                  <a:gd name="T43" fmla="*/ 466 h 467"/>
                  <a:gd name="T44" fmla="*/ 403 w 466"/>
                  <a:gd name="T45" fmla="*/ 435 h 467"/>
                  <a:gd name="T46" fmla="*/ 403 w 466"/>
                  <a:gd name="T47" fmla="*/ 435 h 467"/>
                  <a:gd name="T48" fmla="*/ 465 w 466"/>
                  <a:gd name="T49" fmla="*/ 403 h 467"/>
                  <a:gd name="T50" fmla="*/ 434 w 466"/>
                  <a:gd name="T51" fmla="*/ 372 h 467"/>
                  <a:gd name="T52" fmla="*/ 434 w 466"/>
                  <a:gd name="T53" fmla="*/ 372 h 467"/>
                  <a:gd name="T54" fmla="*/ 434 w 466"/>
                  <a:gd name="T55" fmla="*/ 342 h 467"/>
                  <a:gd name="T56" fmla="*/ 434 w 466"/>
                  <a:gd name="T57" fmla="*/ 311 h 467"/>
                  <a:gd name="T58" fmla="*/ 371 w 466"/>
                  <a:gd name="T59" fmla="*/ 279 h 467"/>
                  <a:gd name="T60" fmla="*/ 371 w 466"/>
                  <a:gd name="T61" fmla="*/ 279 h 467"/>
                  <a:gd name="T62" fmla="*/ 341 w 466"/>
                  <a:gd name="T63" fmla="*/ 218 h 467"/>
                  <a:gd name="T64" fmla="*/ 310 w 466"/>
                  <a:gd name="T65" fmla="*/ 218 h 467"/>
                  <a:gd name="T66" fmla="*/ 310 w 466"/>
                  <a:gd name="T67" fmla="*/ 187 h 467"/>
                  <a:gd name="T68" fmla="*/ 310 w 466"/>
                  <a:gd name="T69" fmla="*/ 155 h 467"/>
                  <a:gd name="T70" fmla="*/ 310 w 466"/>
                  <a:gd name="T71" fmla="*/ 155 h 467"/>
                  <a:gd name="T72" fmla="*/ 310 w 466"/>
                  <a:gd name="T73" fmla="*/ 124 h 467"/>
                  <a:gd name="T74" fmla="*/ 341 w 466"/>
                  <a:gd name="T75" fmla="*/ 94 h 467"/>
                  <a:gd name="T76" fmla="*/ 310 w 466"/>
                  <a:gd name="T77" fmla="*/ 6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6" h="467">
                    <a:moveTo>
                      <a:pt x="310" y="63"/>
                    </a:moveTo>
                    <a:lnTo>
                      <a:pt x="310" y="63"/>
                    </a:lnTo>
                    <a:lnTo>
                      <a:pt x="310" y="63"/>
                    </a:lnTo>
                    <a:lnTo>
                      <a:pt x="310" y="63"/>
                    </a:lnTo>
                    <a:lnTo>
                      <a:pt x="310" y="63"/>
                    </a:lnTo>
                    <a:lnTo>
                      <a:pt x="310" y="63"/>
                    </a:lnTo>
                    <a:lnTo>
                      <a:pt x="279" y="31"/>
                    </a:lnTo>
                    <a:lnTo>
                      <a:pt x="279" y="0"/>
                    </a:lnTo>
                    <a:lnTo>
                      <a:pt x="279" y="0"/>
                    </a:lnTo>
                    <a:lnTo>
                      <a:pt x="279" y="0"/>
                    </a:lnTo>
                    <a:cubicBezTo>
                      <a:pt x="247" y="0"/>
                      <a:pt x="247" y="0"/>
                      <a:pt x="247" y="0"/>
                    </a:cubicBezTo>
                    <a:lnTo>
                      <a:pt x="217" y="0"/>
                    </a:lnTo>
                    <a:lnTo>
                      <a:pt x="217" y="0"/>
                    </a:lnTo>
                    <a:cubicBezTo>
                      <a:pt x="186" y="0"/>
                      <a:pt x="186" y="0"/>
                      <a:pt x="186" y="0"/>
                    </a:cubicBezTo>
                    <a:lnTo>
                      <a:pt x="186" y="0"/>
                    </a:lnTo>
                    <a:cubicBezTo>
                      <a:pt x="155" y="0"/>
                      <a:pt x="155" y="31"/>
                      <a:pt x="155" y="31"/>
                    </a:cubicBezTo>
                    <a:lnTo>
                      <a:pt x="123" y="31"/>
                    </a:lnTo>
                    <a:cubicBezTo>
                      <a:pt x="123" y="31"/>
                      <a:pt x="123" y="31"/>
                      <a:pt x="123" y="63"/>
                    </a:cubicBezTo>
                    <a:lnTo>
                      <a:pt x="123" y="63"/>
                    </a:lnTo>
                    <a:lnTo>
                      <a:pt x="123" y="63"/>
                    </a:lnTo>
                    <a:cubicBezTo>
                      <a:pt x="123" y="63"/>
                      <a:pt x="123" y="63"/>
                      <a:pt x="123" y="94"/>
                    </a:cubicBezTo>
                    <a:lnTo>
                      <a:pt x="123" y="124"/>
                    </a:lnTo>
                    <a:cubicBezTo>
                      <a:pt x="93" y="187"/>
                      <a:pt x="62" y="187"/>
                      <a:pt x="62" y="187"/>
                    </a:cubicBezTo>
                    <a:cubicBezTo>
                      <a:pt x="62" y="187"/>
                      <a:pt x="30" y="218"/>
                      <a:pt x="0" y="218"/>
                    </a:cubicBezTo>
                    <a:cubicBezTo>
                      <a:pt x="0" y="248"/>
                      <a:pt x="0" y="248"/>
                      <a:pt x="0" y="248"/>
                    </a:cubicBezTo>
                    <a:lnTo>
                      <a:pt x="0" y="248"/>
                    </a:lnTo>
                    <a:lnTo>
                      <a:pt x="0" y="248"/>
                    </a:lnTo>
                    <a:lnTo>
                      <a:pt x="0" y="279"/>
                    </a:lnTo>
                    <a:lnTo>
                      <a:pt x="0" y="279"/>
                    </a:lnTo>
                    <a:lnTo>
                      <a:pt x="0" y="279"/>
                    </a:lnTo>
                    <a:lnTo>
                      <a:pt x="0" y="279"/>
                    </a:lnTo>
                    <a:cubicBezTo>
                      <a:pt x="30" y="279"/>
                      <a:pt x="30" y="279"/>
                      <a:pt x="30" y="279"/>
                    </a:cubicBezTo>
                    <a:cubicBezTo>
                      <a:pt x="30" y="279"/>
                      <a:pt x="62" y="279"/>
                      <a:pt x="62" y="311"/>
                    </a:cubicBezTo>
                    <a:lnTo>
                      <a:pt x="62" y="311"/>
                    </a:lnTo>
                    <a:cubicBezTo>
                      <a:pt x="93" y="311"/>
                      <a:pt x="93" y="311"/>
                      <a:pt x="93" y="311"/>
                    </a:cubicBezTo>
                    <a:lnTo>
                      <a:pt x="93" y="311"/>
                    </a:lnTo>
                    <a:lnTo>
                      <a:pt x="123" y="311"/>
                    </a:lnTo>
                    <a:lnTo>
                      <a:pt x="123" y="311"/>
                    </a:lnTo>
                    <a:cubicBezTo>
                      <a:pt x="123" y="311"/>
                      <a:pt x="123" y="311"/>
                      <a:pt x="155" y="342"/>
                    </a:cubicBezTo>
                    <a:lnTo>
                      <a:pt x="186" y="342"/>
                    </a:lnTo>
                    <a:cubicBezTo>
                      <a:pt x="186" y="372"/>
                      <a:pt x="217" y="403"/>
                      <a:pt x="247" y="403"/>
                    </a:cubicBezTo>
                    <a:lnTo>
                      <a:pt x="247" y="403"/>
                    </a:lnTo>
                    <a:cubicBezTo>
                      <a:pt x="279" y="435"/>
                      <a:pt x="279" y="466"/>
                      <a:pt x="279" y="466"/>
                    </a:cubicBezTo>
                    <a:cubicBezTo>
                      <a:pt x="310" y="466"/>
                      <a:pt x="341" y="466"/>
                      <a:pt x="371" y="466"/>
                    </a:cubicBezTo>
                    <a:lnTo>
                      <a:pt x="371" y="466"/>
                    </a:lnTo>
                    <a:cubicBezTo>
                      <a:pt x="371" y="466"/>
                      <a:pt x="371" y="466"/>
                      <a:pt x="403" y="435"/>
                    </a:cubicBezTo>
                    <a:cubicBezTo>
                      <a:pt x="403" y="403"/>
                      <a:pt x="403" y="403"/>
                      <a:pt x="403" y="403"/>
                    </a:cubicBezTo>
                    <a:cubicBezTo>
                      <a:pt x="403" y="435"/>
                      <a:pt x="403" y="435"/>
                      <a:pt x="403" y="435"/>
                    </a:cubicBezTo>
                    <a:lnTo>
                      <a:pt x="403" y="403"/>
                    </a:lnTo>
                    <a:cubicBezTo>
                      <a:pt x="434" y="403"/>
                      <a:pt x="434" y="403"/>
                      <a:pt x="465" y="403"/>
                    </a:cubicBezTo>
                    <a:lnTo>
                      <a:pt x="465" y="403"/>
                    </a:lnTo>
                    <a:cubicBezTo>
                      <a:pt x="434" y="403"/>
                      <a:pt x="434" y="403"/>
                      <a:pt x="434" y="372"/>
                    </a:cubicBezTo>
                    <a:lnTo>
                      <a:pt x="434" y="372"/>
                    </a:lnTo>
                    <a:lnTo>
                      <a:pt x="434" y="372"/>
                    </a:lnTo>
                    <a:cubicBezTo>
                      <a:pt x="434" y="342"/>
                      <a:pt x="434" y="342"/>
                      <a:pt x="434" y="342"/>
                    </a:cubicBezTo>
                    <a:lnTo>
                      <a:pt x="434" y="342"/>
                    </a:lnTo>
                    <a:lnTo>
                      <a:pt x="434" y="342"/>
                    </a:lnTo>
                    <a:cubicBezTo>
                      <a:pt x="434" y="311"/>
                      <a:pt x="434" y="311"/>
                      <a:pt x="434" y="311"/>
                    </a:cubicBezTo>
                    <a:lnTo>
                      <a:pt x="434" y="311"/>
                    </a:lnTo>
                    <a:cubicBezTo>
                      <a:pt x="403" y="279"/>
                      <a:pt x="403" y="279"/>
                      <a:pt x="371" y="279"/>
                    </a:cubicBezTo>
                    <a:lnTo>
                      <a:pt x="371" y="279"/>
                    </a:lnTo>
                    <a:lnTo>
                      <a:pt x="371" y="279"/>
                    </a:lnTo>
                    <a:cubicBezTo>
                      <a:pt x="310" y="248"/>
                      <a:pt x="310" y="248"/>
                      <a:pt x="310" y="248"/>
                    </a:cubicBezTo>
                    <a:cubicBezTo>
                      <a:pt x="341" y="218"/>
                      <a:pt x="341" y="218"/>
                      <a:pt x="341" y="218"/>
                    </a:cubicBezTo>
                    <a:cubicBezTo>
                      <a:pt x="341" y="218"/>
                      <a:pt x="341" y="218"/>
                      <a:pt x="310" y="218"/>
                    </a:cubicBezTo>
                    <a:lnTo>
                      <a:pt x="310" y="218"/>
                    </a:lnTo>
                    <a:lnTo>
                      <a:pt x="310" y="187"/>
                    </a:lnTo>
                    <a:lnTo>
                      <a:pt x="310" y="187"/>
                    </a:lnTo>
                    <a:lnTo>
                      <a:pt x="310" y="187"/>
                    </a:lnTo>
                    <a:cubicBezTo>
                      <a:pt x="310" y="187"/>
                      <a:pt x="310" y="187"/>
                      <a:pt x="310" y="155"/>
                    </a:cubicBezTo>
                    <a:lnTo>
                      <a:pt x="310" y="155"/>
                    </a:lnTo>
                    <a:lnTo>
                      <a:pt x="310" y="155"/>
                    </a:lnTo>
                    <a:cubicBezTo>
                      <a:pt x="310" y="155"/>
                      <a:pt x="310" y="155"/>
                      <a:pt x="310" y="124"/>
                    </a:cubicBezTo>
                    <a:lnTo>
                      <a:pt x="310" y="124"/>
                    </a:lnTo>
                    <a:cubicBezTo>
                      <a:pt x="341" y="124"/>
                      <a:pt x="341" y="94"/>
                      <a:pt x="341" y="94"/>
                    </a:cubicBezTo>
                    <a:lnTo>
                      <a:pt x="341" y="94"/>
                    </a:lnTo>
                    <a:lnTo>
                      <a:pt x="341" y="94"/>
                    </a:lnTo>
                    <a:cubicBezTo>
                      <a:pt x="341" y="94"/>
                      <a:pt x="310" y="94"/>
                      <a:pt x="310" y="6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1" name="Freeform 63"/>
              <p:cNvSpPr>
                <a:spLocks noChangeArrowheads="1"/>
              </p:cNvSpPr>
              <p:nvPr/>
            </p:nvSpPr>
            <p:spPr bwMode="auto">
              <a:xfrm>
                <a:off x="3479800" y="1690688"/>
                <a:ext cx="44450" cy="100012"/>
              </a:xfrm>
              <a:custGeom>
                <a:avLst/>
                <a:gdLst>
                  <a:gd name="T0" fmla="*/ 92 w 125"/>
                  <a:gd name="T1" fmla="*/ 155 h 280"/>
                  <a:gd name="T2" fmla="*/ 92 w 125"/>
                  <a:gd name="T3" fmla="*/ 155 h 280"/>
                  <a:gd name="T4" fmla="*/ 61 w 125"/>
                  <a:gd name="T5" fmla="*/ 124 h 280"/>
                  <a:gd name="T6" fmla="*/ 92 w 125"/>
                  <a:gd name="T7" fmla="*/ 124 h 280"/>
                  <a:gd name="T8" fmla="*/ 92 w 125"/>
                  <a:gd name="T9" fmla="*/ 124 h 280"/>
                  <a:gd name="T10" fmla="*/ 92 w 125"/>
                  <a:gd name="T11" fmla="*/ 92 h 280"/>
                  <a:gd name="T12" fmla="*/ 92 w 125"/>
                  <a:gd name="T13" fmla="*/ 61 h 280"/>
                  <a:gd name="T14" fmla="*/ 124 w 125"/>
                  <a:gd name="T15" fmla="*/ 0 h 280"/>
                  <a:gd name="T16" fmla="*/ 124 w 125"/>
                  <a:gd name="T17" fmla="*/ 0 h 280"/>
                  <a:gd name="T18" fmla="*/ 92 w 125"/>
                  <a:gd name="T19" fmla="*/ 0 h 280"/>
                  <a:gd name="T20" fmla="*/ 92 w 125"/>
                  <a:gd name="T21" fmla="*/ 0 h 280"/>
                  <a:gd name="T22" fmla="*/ 61 w 125"/>
                  <a:gd name="T23" fmla="*/ 0 h 280"/>
                  <a:gd name="T24" fmla="*/ 61 w 125"/>
                  <a:gd name="T25" fmla="*/ 0 h 280"/>
                  <a:gd name="T26" fmla="*/ 61 w 125"/>
                  <a:gd name="T27" fmla="*/ 0 h 280"/>
                  <a:gd name="T28" fmla="*/ 61 w 125"/>
                  <a:gd name="T29" fmla="*/ 0 h 280"/>
                  <a:gd name="T30" fmla="*/ 61 w 125"/>
                  <a:gd name="T31" fmla="*/ 31 h 280"/>
                  <a:gd name="T32" fmla="*/ 61 w 125"/>
                  <a:gd name="T33" fmla="*/ 92 h 280"/>
                  <a:gd name="T34" fmla="*/ 30 w 125"/>
                  <a:gd name="T35" fmla="*/ 155 h 280"/>
                  <a:gd name="T36" fmla="*/ 0 w 125"/>
                  <a:gd name="T37" fmla="*/ 155 h 280"/>
                  <a:gd name="T38" fmla="*/ 30 w 125"/>
                  <a:gd name="T39" fmla="*/ 155 h 280"/>
                  <a:gd name="T40" fmla="*/ 30 w 125"/>
                  <a:gd name="T41" fmla="*/ 185 h 280"/>
                  <a:gd name="T42" fmla="*/ 61 w 125"/>
                  <a:gd name="T43" fmla="*/ 216 h 280"/>
                  <a:gd name="T44" fmla="*/ 61 w 125"/>
                  <a:gd name="T45" fmla="*/ 248 h 280"/>
                  <a:gd name="T46" fmla="*/ 61 w 125"/>
                  <a:gd name="T47" fmla="*/ 248 h 280"/>
                  <a:gd name="T48" fmla="*/ 61 w 125"/>
                  <a:gd name="T49" fmla="*/ 279 h 280"/>
                  <a:gd name="T50" fmla="*/ 61 w 125"/>
                  <a:gd name="T51" fmla="*/ 248 h 280"/>
                  <a:gd name="T52" fmla="*/ 61 w 125"/>
                  <a:gd name="T53" fmla="*/ 248 h 280"/>
                  <a:gd name="T54" fmla="*/ 61 w 125"/>
                  <a:gd name="T55" fmla="*/ 248 h 280"/>
                  <a:gd name="T56" fmla="*/ 92 w 125"/>
                  <a:gd name="T57" fmla="*/ 248 h 280"/>
                  <a:gd name="T58" fmla="*/ 92 w 125"/>
                  <a:gd name="T59" fmla="*/ 248 h 280"/>
                  <a:gd name="T60" fmla="*/ 92 w 125"/>
                  <a:gd name="T61" fmla="*/ 216 h 280"/>
                  <a:gd name="T62" fmla="*/ 92 w 125"/>
                  <a:gd name="T63" fmla="*/ 216 h 280"/>
                  <a:gd name="T64" fmla="*/ 92 w 125"/>
                  <a:gd name="T65" fmla="*/ 216 h 280"/>
                  <a:gd name="T66" fmla="*/ 92 w 125"/>
                  <a:gd name="T67" fmla="*/ 185 h 280"/>
                  <a:gd name="T68" fmla="*/ 92 w 125"/>
                  <a:gd name="T69" fmla="*/ 185 h 280"/>
                  <a:gd name="T70" fmla="*/ 92 w 125"/>
                  <a:gd name="T71" fmla="*/ 15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 h="280">
                    <a:moveTo>
                      <a:pt x="92" y="155"/>
                    </a:moveTo>
                    <a:lnTo>
                      <a:pt x="92" y="155"/>
                    </a:lnTo>
                    <a:cubicBezTo>
                      <a:pt x="92" y="155"/>
                      <a:pt x="61" y="155"/>
                      <a:pt x="61" y="124"/>
                    </a:cubicBezTo>
                    <a:lnTo>
                      <a:pt x="92" y="124"/>
                    </a:lnTo>
                    <a:lnTo>
                      <a:pt x="92" y="124"/>
                    </a:lnTo>
                    <a:cubicBezTo>
                      <a:pt x="92" y="92"/>
                      <a:pt x="92" y="92"/>
                      <a:pt x="92" y="92"/>
                    </a:cubicBezTo>
                    <a:cubicBezTo>
                      <a:pt x="92" y="61"/>
                      <a:pt x="92" y="61"/>
                      <a:pt x="92" y="61"/>
                    </a:cubicBezTo>
                    <a:cubicBezTo>
                      <a:pt x="92" y="31"/>
                      <a:pt x="124" y="31"/>
                      <a:pt x="124" y="0"/>
                    </a:cubicBezTo>
                    <a:lnTo>
                      <a:pt x="124" y="0"/>
                    </a:lnTo>
                    <a:cubicBezTo>
                      <a:pt x="92" y="0"/>
                      <a:pt x="92" y="0"/>
                      <a:pt x="92" y="0"/>
                    </a:cubicBezTo>
                    <a:lnTo>
                      <a:pt x="92" y="0"/>
                    </a:lnTo>
                    <a:cubicBezTo>
                      <a:pt x="61" y="0"/>
                      <a:pt x="61" y="0"/>
                      <a:pt x="61" y="0"/>
                    </a:cubicBezTo>
                    <a:lnTo>
                      <a:pt x="61" y="0"/>
                    </a:lnTo>
                    <a:lnTo>
                      <a:pt x="61" y="0"/>
                    </a:lnTo>
                    <a:lnTo>
                      <a:pt x="61" y="0"/>
                    </a:lnTo>
                    <a:cubicBezTo>
                      <a:pt x="61" y="0"/>
                      <a:pt x="61" y="0"/>
                      <a:pt x="61" y="31"/>
                    </a:cubicBezTo>
                    <a:cubicBezTo>
                      <a:pt x="61" y="31"/>
                      <a:pt x="61" y="61"/>
                      <a:pt x="61" y="92"/>
                    </a:cubicBezTo>
                    <a:cubicBezTo>
                      <a:pt x="30" y="124"/>
                      <a:pt x="30" y="124"/>
                      <a:pt x="30" y="155"/>
                    </a:cubicBezTo>
                    <a:lnTo>
                      <a:pt x="0" y="155"/>
                    </a:lnTo>
                    <a:cubicBezTo>
                      <a:pt x="0" y="155"/>
                      <a:pt x="0" y="155"/>
                      <a:pt x="30" y="155"/>
                    </a:cubicBezTo>
                    <a:lnTo>
                      <a:pt x="30" y="185"/>
                    </a:lnTo>
                    <a:cubicBezTo>
                      <a:pt x="30" y="185"/>
                      <a:pt x="61" y="185"/>
                      <a:pt x="61" y="216"/>
                    </a:cubicBezTo>
                    <a:cubicBezTo>
                      <a:pt x="61" y="248"/>
                      <a:pt x="61" y="248"/>
                      <a:pt x="61" y="248"/>
                    </a:cubicBezTo>
                    <a:lnTo>
                      <a:pt x="61" y="248"/>
                    </a:lnTo>
                    <a:cubicBezTo>
                      <a:pt x="61" y="248"/>
                      <a:pt x="61" y="248"/>
                      <a:pt x="61" y="279"/>
                    </a:cubicBezTo>
                    <a:cubicBezTo>
                      <a:pt x="61" y="248"/>
                      <a:pt x="61" y="248"/>
                      <a:pt x="61" y="248"/>
                    </a:cubicBezTo>
                    <a:lnTo>
                      <a:pt x="61" y="248"/>
                    </a:lnTo>
                    <a:lnTo>
                      <a:pt x="61" y="248"/>
                    </a:lnTo>
                    <a:cubicBezTo>
                      <a:pt x="61" y="248"/>
                      <a:pt x="61" y="248"/>
                      <a:pt x="92" y="248"/>
                    </a:cubicBezTo>
                    <a:lnTo>
                      <a:pt x="92" y="248"/>
                    </a:lnTo>
                    <a:cubicBezTo>
                      <a:pt x="92" y="216"/>
                      <a:pt x="92" y="216"/>
                      <a:pt x="92" y="216"/>
                    </a:cubicBezTo>
                    <a:lnTo>
                      <a:pt x="92" y="216"/>
                    </a:lnTo>
                    <a:lnTo>
                      <a:pt x="92" y="216"/>
                    </a:lnTo>
                    <a:cubicBezTo>
                      <a:pt x="92" y="216"/>
                      <a:pt x="92" y="216"/>
                      <a:pt x="92" y="185"/>
                    </a:cubicBezTo>
                    <a:lnTo>
                      <a:pt x="92" y="185"/>
                    </a:lnTo>
                    <a:cubicBezTo>
                      <a:pt x="92" y="185"/>
                      <a:pt x="92" y="185"/>
                      <a:pt x="92" y="15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2" name="Freeform 64"/>
              <p:cNvSpPr>
                <a:spLocks noChangeArrowheads="1"/>
              </p:cNvSpPr>
              <p:nvPr/>
            </p:nvSpPr>
            <p:spPr bwMode="auto">
              <a:xfrm>
                <a:off x="4114800" y="1646238"/>
                <a:ext cx="100013" cy="44450"/>
              </a:xfrm>
              <a:custGeom>
                <a:avLst/>
                <a:gdLst>
                  <a:gd name="T0" fmla="*/ 248 w 280"/>
                  <a:gd name="T1" fmla="*/ 0 h 125"/>
                  <a:gd name="T2" fmla="*/ 248 w 280"/>
                  <a:gd name="T3" fmla="*/ 0 h 125"/>
                  <a:gd name="T4" fmla="*/ 186 w 280"/>
                  <a:gd name="T5" fmla="*/ 0 h 125"/>
                  <a:gd name="T6" fmla="*/ 186 w 280"/>
                  <a:gd name="T7" fmla="*/ 0 h 125"/>
                  <a:gd name="T8" fmla="*/ 186 w 280"/>
                  <a:gd name="T9" fmla="*/ 0 h 125"/>
                  <a:gd name="T10" fmla="*/ 155 w 280"/>
                  <a:gd name="T11" fmla="*/ 31 h 125"/>
                  <a:gd name="T12" fmla="*/ 155 w 280"/>
                  <a:gd name="T13" fmla="*/ 31 h 125"/>
                  <a:gd name="T14" fmla="*/ 155 w 280"/>
                  <a:gd name="T15" fmla="*/ 31 h 125"/>
                  <a:gd name="T16" fmla="*/ 124 w 280"/>
                  <a:gd name="T17" fmla="*/ 31 h 125"/>
                  <a:gd name="T18" fmla="*/ 124 w 280"/>
                  <a:gd name="T19" fmla="*/ 31 h 125"/>
                  <a:gd name="T20" fmla="*/ 124 w 280"/>
                  <a:gd name="T21" fmla="*/ 0 h 125"/>
                  <a:gd name="T22" fmla="*/ 124 w 280"/>
                  <a:gd name="T23" fmla="*/ 0 h 125"/>
                  <a:gd name="T24" fmla="*/ 124 w 280"/>
                  <a:gd name="T25" fmla="*/ 0 h 125"/>
                  <a:gd name="T26" fmla="*/ 124 w 280"/>
                  <a:gd name="T27" fmla="*/ 31 h 125"/>
                  <a:gd name="T28" fmla="*/ 92 w 280"/>
                  <a:gd name="T29" fmla="*/ 31 h 125"/>
                  <a:gd name="T30" fmla="*/ 31 w 280"/>
                  <a:gd name="T31" fmla="*/ 0 h 125"/>
                  <a:gd name="T32" fmla="*/ 31 w 280"/>
                  <a:gd name="T33" fmla="*/ 0 h 125"/>
                  <a:gd name="T34" fmla="*/ 31 w 280"/>
                  <a:gd name="T35" fmla="*/ 31 h 125"/>
                  <a:gd name="T36" fmla="*/ 31 w 280"/>
                  <a:gd name="T37" fmla="*/ 31 h 125"/>
                  <a:gd name="T38" fmla="*/ 31 w 280"/>
                  <a:gd name="T39" fmla="*/ 31 h 125"/>
                  <a:gd name="T40" fmla="*/ 0 w 280"/>
                  <a:gd name="T41" fmla="*/ 61 h 125"/>
                  <a:gd name="T42" fmla="*/ 0 w 280"/>
                  <a:gd name="T43" fmla="*/ 61 h 125"/>
                  <a:gd name="T44" fmla="*/ 0 w 280"/>
                  <a:gd name="T45" fmla="*/ 61 h 125"/>
                  <a:gd name="T46" fmla="*/ 31 w 280"/>
                  <a:gd name="T47" fmla="*/ 92 h 125"/>
                  <a:gd name="T48" fmla="*/ 31 w 280"/>
                  <a:gd name="T49" fmla="*/ 124 h 125"/>
                  <a:gd name="T50" fmla="*/ 31 w 280"/>
                  <a:gd name="T51" fmla="*/ 92 h 125"/>
                  <a:gd name="T52" fmla="*/ 92 w 280"/>
                  <a:gd name="T53" fmla="*/ 92 h 125"/>
                  <a:gd name="T54" fmla="*/ 92 w 280"/>
                  <a:gd name="T55" fmla="*/ 92 h 125"/>
                  <a:gd name="T56" fmla="*/ 124 w 280"/>
                  <a:gd name="T57" fmla="*/ 92 h 125"/>
                  <a:gd name="T58" fmla="*/ 124 w 280"/>
                  <a:gd name="T59" fmla="*/ 92 h 125"/>
                  <a:gd name="T60" fmla="*/ 124 w 280"/>
                  <a:gd name="T61" fmla="*/ 92 h 125"/>
                  <a:gd name="T62" fmla="*/ 124 w 280"/>
                  <a:gd name="T63" fmla="*/ 92 h 125"/>
                  <a:gd name="T64" fmla="*/ 124 w 280"/>
                  <a:gd name="T65" fmla="*/ 92 h 125"/>
                  <a:gd name="T66" fmla="*/ 155 w 280"/>
                  <a:gd name="T67" fmla="*/ 124 h 125"/>
                  <a:gd name="T68" fmla="*/ 155 w 280"/>
                  <a:gd name="T69" fmla="*/ 124 h 125"/>
                  <a:gd name="T70" fmla="*/ 155 w 280"/>
                  <a:gd name="T71" fmla="*/ 124 h 125"/>
                  <a:gd name="T72" fmla="*/ 186 w 280"/>
                  <a:gd name="T73" fmla="*/ 124 h 125"/>
                  <a:gd name="T74" fmla="*/ 186 w 280"/>
                  <a:gd name="T75" fmla="*/ 124 h 125"/>
                  <a:gd name="T76" fmla="*/ 186 w 280"/>
                  <a:gd name="T77" fmla="*/ 124 h 125"/>
                  <a:gd name="T78" fmla="*/ 186 w 280"/>
                  <a:gd name="T79" fmla="*/ 124 h 125"/>
                  <a:gd name="T80" fmla="*/ 186 w 280"/>
                  <a:gd name="T81" fmla="*/ 31 h 125"/>
                  <a:gd name="T82" fmla="*/ 217 w 280"/>
                  <a:gd name="T83" fmla="*/ 61 h 125"/>
                  <a:gd name="T84" fmla="*/ 248 w 280"/>
                  <a:gd name="T85" fmla="*/ 61 h 125"/>
                  <a:gd name="T86" fmla="*/ 248 w 280"/>
                  <a:gd name="T87" fmla="*/ 61 h 125"/>
                  <a:gd name="T88" fmla="*/ 248 w 280"/>
                  <a:gd name="T89" fmla="*/ 61 h 125"/>
                  <a:gd name="T90" fmla="*/ 248 w 280"/>
                  <a:gd name="T91" fmla="*/ 61 h 125"/>
                  <a:gd name="T92" fmla="*/ 279 w 280"/>
                  <a:gd name="T93" fmla="*/ 31 h 125"/>
                  <a:gd name="T94" fmla="*/ 279 w 280"/>
                  <a:gd name="T95" fmla="*/ 0 h 125"/>
                  <a:gd name="T96" fmla="*/ 279 w 280"/>
                  <a:gd name="T97" fmla="*/ 0 h 125"/>
                  <a:gd name="T98" fmla="*/ 279 w 280"/>
                  <a:gd name="T99" fmla="*/ 0 h 125"/>
                  <a:gd name="T100" fmla="*/ 248 w 280"/>
                  <a:gd name="T10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0" h="125">
                    <a:moveTo>
                      <a:pt x="248" y="0"/>
                    </a:moveTo>
                    <a:lnTo>
                      <a:pt x="248" y="0"/>
                    </a:lnTo>
                    <a:cubicBezTo>
                      <a:pt x="217" y="0"/>
                      <a:pt x="217" y="0"/>
                      <a:pt x="186" y="0"/>
                    </a:cubicBezTo>
                    <a:lnTo>
                      <a:pt x="186" y="0"/>
                    </a:lnTo>
                    <a:lnTo>
                      <a:pt x="186" y="0"/>
                    </a:lnTo>
                    <a:cubicBezTo>
                      <a:pt x="186" y="0"/>
                      <a:pt x="186" y="31"/>
                      <a:pt x="155" y="31"/>
                    </a:cubicBezTo>
                    <a:lnTo>
                      <a:pt x="155" y="31"/>
                    </a:lnTo>
                    <a:lnTo>
                      <a:pt x="155" y="31"/>
                    </a:lnTo>
                    <a:cubicBezTo>
                      <a:pt x="155" y="31"/>
                      <a:pt x="155" y="31"/>
                      <a:pt x="124" y="31"/>
                    </a:cubicBezTo>
                    <a:lnTo>
                      <a:pt x="124" y="31"/>
                    </a:lnTo>
                    <a:cubicBezTo>
                      <a:pt x="124" y="31"/>
                      <a:pt x="124" y="31"/>
                      <a:pt x="124" y="0"/>
                    </a:cubicBezTo>
                    <a:lnTo>
                      <a:pt x="124" y="0"/>
                    </a:lnTo>
                    <a:lnTo>
                      <a:pt x="124" y="0"/>
                    </a:lnTo>
                    <a:cubicBezTo>
                      <a:pt x="124" y="31"/>
                      <a:pt x="124" y="31"/>
                      <a:pt x="124" y="31"/>
                    </a:cubicBezTo>
                    <a:lnTo>
                      <a:pt x="92" y="31"/>
                    </a:lnTo>
                    <a:cubicBezTo>
                      <a:pt x="92" y="31"/>
                      <a:pt x="62" y="31"/>
                      <a:pt x="31" y="0"/>
                    </a:cubicBezTo>
                    <a:lnTo>
                      <a:pt x="31" y="0"/>
                    </a:lnTo>
                    <a:cubicBezTo>
                      <a:pt x="31" y="31"/>
                      <a:pt x="31" y="31"/>
                      <a:pt x="31" y="31"/>
                    </a:cubicBezTo>
                    <a:lnTo>
                      <a:pt x="31" y="31"/>
                    </a:lnTo>
                    <a:lnTo>
                      <a:pt x="31" y="31"/>
                    </a:lnTo>
                    <a:cubicBezTo>
                      <a:pt x="31" y="61"/>
                      <a:pt x="31" y="61"/>
                      <a:pt x="0" y="61"/>
                    </a:cubicBezTo>
                    <a:lnTo>
                      <a:pt x="0" y="61"/>
                    </a:lnTo>
                    <a:lnTo>
                      <a:pt x="0" y="61"/>
                    </a:lnTo>
                    <a:cubicBezTo>
                      <a:pt x="31" y="61"/>
                      <a:pt x="31" y="92"/>
                      <a:pt x="31" y="92"/>
                    </a:cubicBezTo>
                    <a:lnTo>
                      <a:pt x="31" y="124"/>
                    </a:lnTo>
                    <a:cubicBezTo>
                      <a:pt x="31" y="124"/>
                      <a:pt x="31" y="124"/>
                      <a:pt x="31" y="92"/>
                    </a:cubicBezTo>
                    <a:cubicBezTo>
                      <a:pt x="62" y="92"/>
                      <a:pt x="62" y="92"/>
                      <a:pt x="92" y="92"/>
                    </a:cubicBezTo>
                    <a:lnTo>
                      <a:pt x="92" y="92"/>
                    </a:lnTo>
                    <a:lnTo>
                      <a:pt x="124" y="92"/>
                    </a:lnTo>
                    <a:lnTo>
                      <a:pt x="124" y="92"/>
                    </a:lnTo>
                    <a:lnTo>
                      <a:pt x="124" y="92"/>
                    </a:lnTo>
                    <a:lnTo>
                      <a:pt x="124" y="92"/>
                    </a:lnTo>
                    <a:lnTo>
                      <a:pt x="124" y="92"/>
                    </a:lnTo>
                    <a:cubicBezTo>
                      <a:pt x="124" y="92"/>
                      <a:pt x="124" y="92"/>
                      <a:pt x="155" y="124"/>
                    </a:cubicBezTo>
                    <a:lnTo>
                      <a:pt x="155" y="124"/>
                    </a:lnTo>
                    <a:lnTo>
                      <a:pt x="155" y="124"/>
                    </a:lnTo>
                    <a:cubicBezTo>
                      <a:pt x="186" y="124"/>
                      <a:pt x="186" y="124"/>
                      <a:pt x="186" y="124"/>
                    </a:cubicBezTo>
                    <a:lnTo>
                      <a:pt x="186" y="124"/>
                    </a:lnTo>
                    <a:lnTo>
                      <a:pt x="186" y="124"/>
                    </a:lnTo>
                    <a:lnTo>
                      <a:pt x="186" y="124"/>
                    </a:lnTo>
                    <a:cubicBezTo>
                      <a:pt x="186" y="31"/>
                      <a:pt x="186" y="31"/>
                      <a:pt x="186" y="31"/>
                    </a:cubicBezTo>
                    <a:cubicBezTo>
                      <a:pt x="217" y="61"/>
                      <a:pt x="217" y="61"/>
                      <a:pt x="217" y="61"/>
                    </a:cubicBezTo>
                    <a:cubicBezTo>
                      <a:pt x="217" y="61"/>
                      <a:pt x="217" y="61"/>
                      <a:pt x="248" y="61"/>
                    </a:cubicBezTo>
                    <a:lnTo>
                      <a:pt x="248" y="61"/>
                    </a:lnTo>
                    <a:lnTo>
                      <a:pt x="248" y="61"/>
                    </a:lnTo>
                    <a:lnTo>
                      <a:pt x="248" y="61"/>
                    </a:lnTo>
                    <a:cubicBezTo>
                      <a:pt x="248" y="31"/>
                      <a:pt x="279" y="31"/>
                      <a:pt x="279" y="31"/>
                    </a:cubicBezTo>
                    <a:cubicBezTo>
                      <a:pt x="279" y="31"/>
                      <a:pt x="279" y="31"/>
                      <a:pt x="279" y="0"/>
                    </a:cubicBezTo>
                    <a:lnTo>
                      <a:pt x="279" y="0"/>
                    </a:lnTo>
                    <a:lnTo>
                      <a:pt x="279" y="0"/>
                    </a:lnTo>
                    <a:cubicBezTo>
                      <a:pt x="248" y="0"/>
                      <a:pt x="248" y="0"/>
                      <a:pt x="248"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3" name="Freeform 65"/>
              <p:cNvSpPr>
                <a:spLocks noChangeArrowheads="1"/>
              </p:cNvSpPr>
              <p:nvPr/>
            </p:nvSpPr>
            <p:spPr bwMode="auto">
              <a:xfrm>
                <a:off x="4192588" y="1690688"/>
                <a:ext cx="346075" cy="122237"/>
              </a:xfrm>
              <a:custGeom>
                <a:avLst/>
                <a:gdLst>
                  <a:gd name="T0" fmla="*/ 930 w 961"/>
                  <a:gd name="T1" fmla="*/ 155 h 341"/>
                  <a:gd name="T2" fmla="*/ 960 w 961"/>
                  <a:gd name="T3" fmla="*/ 124 h 341"/>
                  <a:gd name="T4" fmla="*/ 930 w 961"/>
                  <a:gd name="T5" fmla="*/ 92 h 341"/>
                  <a:gd name="T6" fmla="*/ 899 w 961"/>
                  <a:gd name="T7" fmla="*/ 61 h 341"/>
                  <a:gd name="T8" fmla="*/ 899 w 961"/>
                  <a:gd name="T9" fmla="*/ 31 h 341"/>
                  <a:gd name="T10" fmla="*/ 836 w 961"/>
                  <a:gd name="T11" fmla="*/ 31 h 341"/>
                  <a:gd name="T12" fmla="*/ 775 w 961"/>
                  <a:gd name="T13" fmla="*/ 61 h 341"/>
                  <a:gd name="T14" fmla="*/ 713 w 961"/>
                  <a:gd name="T15" fmla="*/ 61 h 341"/>
                  <a:gd name="T16" fmla="*/ 651 w 961"/>
                  <a:gd name="T17" fmla="*/ 61 h 341"/>
                  <a:gd name="T18" fmla="*/ 558 w 961"/>
                  <a:gd name="T19" fmla="*/ 31 h 341"/>
                  <a:gd name="T20" fmla="*/ 527 w 961"/>
                  <a:gd name="T21" fmla="*/ 31 h 341"/>
                  <a:gd name="T22" fmla="*/ 465 w 961"/>
                  <a:gd name="T23" fmla="*/ 0 h 341"/>
                  <a:gd name="T24" fmla="*/ 403 w 961"/>
                  <a:gd name="T25" fmla="*/ 0 h 341"/>
                  <a:gd name="T26" fmla="*/ 279 w 961"/>
                  <a:gd name="T27" fmla="*/ 31 h 341"/>
                  <a:gd name="T28" fmla="*/ 217 w 961"/>
                  <a:gd name="T29" fmla="*/ 61 h 341"/>
                  <a:gd name="T30" fmla="*/ 62 w 961"/>
                  <a:gd name="T31" fmla="*/ 0 h 341"/>
                  <a:gd name="T32" fmla="*/ 0 w 961"/>
                  <a:gd name="T33" fmla="*/ 0 h 341"/>
                  <a:gd name="T34" fmla="*/ 0 w 961"/>
                  <a:gd name="T35" fmla="*/ 31 h 341"/>
                  <a:gd name="T36" fmla="*/ 0 w 961"/>
                  <a:gd name="T37" fmla="*/ 92 h 341"/>
                  <a:gd name="T38" fmla="*/ 31 w 961"/>
                  <a:gd name="T39" fmla="*/ 155 h 341"/>
                  <a:gd name="T40" fmla="*/ 31 w 961"/>
                  <a:gd name="T41" fmla="*/ 216 h 341"/>
                  <a:gd name="T42" fmla="*/ 62 w 961"/>
                  <a:gd name="T43" fmla="*/ 309 h 341"/>
                  <a:gd name="T44" fmla="*/ 62 w 961"/>
                  <a:gd name="T45" fmla="*/ 309 h 341"/>
                  <a:gd name="T46" fmla="*/ 155 w 961"/>
                  <a:gd name="T47" fmla="*/ 309 h 341"/>
                  <a:gd name="T48" fmla="*/ 186 w 961"/>
                  <a:gd name="T49" fmla="*/ 309 h 341"/>
                  <a:gd name="T50" fmla="*/ 310 w 961"/>
                  <a:gd name="T51" fmla="*/ 309 h 341"/>
                  <a:gd name="T52" fmla="*/ 372 w 961"/>
                  <a:gd name="T53" fmla="*/ 309 h 341"/>
                  <a:gd name="T54" fmla="*/ 434 w 961"/>
                  <a:gd name="T55" fmla="*/ 279 h 341"/>
                  <a:gd name="T56" fmla="*/ 496 w 961"/>
                  <a:gd name="T57" fmla="*/ 279 h 341"/>
                  <a:gd name="T58" fmla="*/ 496 w 961"/>
                  <a:gd name="T59" fmla="*/ 279 h 341"/>
                  <a:gd name="T60" fmla="*/ 558 w 961"/>
                  <a:gd name="T61" fmla="*/ 279 h 341"/>
                  <a:gd name="T62" fmla="*/ 589 w 961"/>
                  <a:gd name="T63" fmla="*/ 279 h 341"/>
                  <a:gd name="T64" fmla="*/ 589 w 961"/>
                  <a:gd name="T65" fmla="*/ 279 h 341"/>
                  <a:gd name="T66" fmla="*/ 620 w 961"/>
                  <a:gd name="T67" fmla="*/ 279 h 341"/>
                  <a:gd name="T68" fmla="*/ 651 w 961"/>
                  <a:gd name="T69" fmla="*/ 279 h 341"/>
                  <a:gd name="T70" fmla="*/ 713 w 961"/>
                  <a:gd name="T71" fmla="*/ 279 h 341"/>
                  <a:gd name="T72" fmla="*/ 743 w 961"/>
                  <a:gd name="T73" fmla="*/ 279 h 341"/>
                  <a:gd name="T74" fmla="*/ 836 w 961"/>
                  <a:gd name="T75" fmla="*/ 248 h 341"/>
                  <a:gd name="T76" fmla="*/ 868 w 961"/>
                  <a:gd name="T77" fmla="*/ 248 h 341"/>
                  <a:gd name="T78" fmla="*/ 868 w 961"/>
                  <a:gd name="T79" fmla="*/ 248 h 341"/>
                  <a:gd name="T80" fmla="*/ 899 w 961"/>
                  <a:gd name="T81" fmla="*/ 248 h 341"/>
                  <a:gd name="T82" fmla="*/ 930 w 961"/>
                  <a:gd name="T83" fmla="*/ 248 h 341"/>
                  <a:gd name="T84" fmla="*/ 960 w 961"/>
                  <a:gd name="T85" fmla="*/ 216 h 341"/>
                  <a:gd name="T86" fmla="*/ 960 w 961"/>
                  <a:gd name="T87" fmla="*/ 185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61" h="341">
                    <a:moveTo>
                      <a:pt x="960" y="155"/>
                    </a:moveTo>
                    <a:lnTo>
                      <a:pt x="960" y="155"/>
                    </a:lnTo>
                    <a:cubicBezTo>
                      <a:pt x="930" y="155"/>
                      <a:pt x="930" y="155"/>
                      <a:pt x="930" y="155"/>
                    </a:cubicBezTo>
                    <a:lnTo>
                      <a:pt x="930" y="155"/>
                    </a:lnTo>
                    <a:cubicBezTo>
                      <a:pt x="930" y="124"/>
                      <a:pt x="930" y="124"/>
                      <a:pt x="960" y="124"/>
                    </a:cubicBezTo>
                    <a:lnTo>
                      <a:pt x="960" y="124"/>
                    </a:lnTo>
                    <a:lnTo>
                      <a:pt x="960" y="124"/>
                    </a:lnTo>
                    <a:cubicBezTo>
                      <a:pt x="930" y="124"/>
                      <a:pt x="930" y="124"/>
                      <a:pt x="930" y="92"/>
                    </a:cubicBezTo>
                    <a:lnTo>
                      <a:pt x="930" y="92"/>
                    </a:lnTo>
                    <a:lnTo>
                      <a:pt x="930" y="92"/>
                    </a:lnTo>
                    <a:cubicBezTo>
                      <a:pt x="930" y="92"/>
                      <a:pt x="899" y="92"/>
                      <a:pt x="899" y="61"/>
                    </a:cubicBezTo>
                    <a:lnTo>
                      <a:pt x="899" y="61"/>
                    </a:lnTo>
                    <a:lnTo>
                      <a:pt x="899" y="61"/>
                    </a:lnTo>
                    <a:lnTo>
                      <a:pt x="899" y="61"/>
                    </a:lnTo>
                    <a:cubicBezTo>
                      <a:pt x="899" y="31"/>
                      <a:pt x="899" y="31"/>
                      <a:pt x="899" y="31"/>
                    </a:cubicBezTo>
                    <a:lnTo>
                      <a:pt x="868" y="31"/>
                    </a:lnTo>
                    <a:cubicBezTo>
                      <a:pt x="868" y="31"/>
                      <a:pt x="868" y="31"/>
                      <a:pt x="836" y="31"/>
                    </a:cubicBezTo>
                    <a:lnTo>
                      <a:pt x="836" y="31"/>
                    </a:lnTo>
                    <a:lnTo>
                      <a:pt x="836" y="31"/>
                    </a:lnTo>
                    <a:cubicBezTo>
                      <a:pt x="806" y="31"/>
                      <a:pt x="806" y="61"/>
                      <a:pt x="806" y="61"/>
                    </a:cubicBezTo>
                    <a:cubicBezTo>
                      <a:pt x="775" y="61"/>
                      <a:pt x="775" y="61"/>
                      <a:pt x="775" y="61"/>
                    </a:cubicBezTo>
                    <a:lnTo>
                      <a:pt x="743" y="61"/>
                    </a:lnTo>
                    <a:lnTo>
                      <a:pt x="743" y="61"/>
                    </a:lnTo>
                    <a:cubicBezTo>
                      <a:pt x="713" y="61"/>
                      <a:pt x="713" y="61"/>
                      <a:pt x="713" y="61"/>
                    </a:cubicBezTo>
                    <a:cubicBezTo>
                      <a:pt x="682" y="61"/>
                      <a:pt x="682" y="61"/>
                      <a:pt x="682" y="61"/>
                    </a:cubicBezTo>
                    <a:lnTo>
                      <a:pt x="651" y="61"/>
                    </a:lnTo>
                    <a:lnTo>
                      <a:pt x="651" y="61"/>
                    </a:lnTo>
                    <a:lnTo>
                      <a:pt x="651" y="61"/>
                    </a:lnTo>
                    <a:cubicBezTo>
                      <a:pt x="620" y="61"/>
                      <a:pt x="589" y="61"/>
                      <a:pt x="558" y="31"/>
                    </a:cubicBezTo>
                    <a:lnTo>
                      <a:pt x="558" y="31"/>
                    </a:lnTo>
                    <a:lnTo>
                      <a:pt x="558" y="31"/>
                    </a:lnTo>
                    <a:lnTo>
                      <a:pt x="558" y="31"/>
                    </a:lnTo>
                    <a:lnTo>
                      <a:pt x="527" y="31"/>
                    </a:lnTo>
                    <a:cubicBezTo>
                      <a:pt x="527" y="31"/>
                      <a:pt x="527" y="31"/>
                      <a:pt x="496" y="0"/>
                    </a:cubicBezTo>
                    <a:lnTo>
                      <a:pt x="496" y="31"/>
                    </a:lnTo>
                    <a:cubicBezTo>
                      <a:pt x="465" y="31"/>
                      <a:pt x="465" y="31"/>
                      <a:pt x="465" y="0"/>
                    </a:cubicBezTo>
                    <a:lnTo>
                      <a:pt x="465" y="0"/>
                    </a:lnTo>
                    <a:cubicBezTo>
                      <a:pt x="434" y="0"/>
                      <a:pt x="434" y="0"/>
                      <a:pt x="403" y="0"/>
                    </a:cubicBezTo>
                    <a:lnTo>
                      <a:pt x="403" y="0"/>
                    </a:lnTo>
                    <a:lnTo>
                      <a:pt x="403" y="0"/>
                    </a:lnTo>
                    <a:cubicBezTo>
                      <a:pt x="372" y="0"/>
                      <a:pt x="372" y="0"/>
                      <a:pt x="341" y="0"/>
                    </a:cubicBezTo>
                    <a:cubicBezTo>
                      <a:pt x="341" y="0"/>
                      <a:pt x="310" y="31"/>
                      <a:pt x="279" y="31"/>
                    </a:cubicBezTo>
                    <a:cubicBezTo>
                      <a:pt x="279" y="31"/>
                      <a:pt x="279" y="31"/>
                      <a:pt x="248" y="31"/>
                    </a:cubicBezTo>
                    <a:cubicBezTo>
                      <a:pt x="248" y="61"/>
                      <a:pt x="248" y="61"/>
                      <a:pt x="217" y="61"/>
                    </a:cubicBezTo>
                    <a:lnTo>
                      <a:pt x="217" y="61"/>
                    </a:lnTo>
                    <a:cubicBezTo>
                      <a:pt x="217" y="61"/>
                      <a:pt x="186" y="61"/>
                      <a:pt x="155" y="61"/>
                    </a:cubicBezTo>
                    <a:cubicBezTo>
                      <a:pt x="155" y="31"/>
                      <a:pt x="124" y="31"/>
                      <a:pt x="93" y="31"/>
                    </a:cubicBezTo>
                    <a:cubicBezTo>
                      <a:pt x="93" y="31"/>
                      <a:pt x="62" y="31"/>
                      <a:pt x="62" y="0"/>
                    </a:cubicBezTo>
                    <a:lnTo>
                      <a:pt x="62" y="0"/>
                    </a:lnTo>
                    <a:cubicBezTo>
                      <a:pt x="31" y="0"/>
                      <a:pt x="31" y="0"/>
                      <a:pt x="31" y="0"/>
                    </a:cubicBezTo>
                    <a:lnTo>
                      <a:pt x="0" y="0"/>
                    </a:lnTo>
                    <a:cubicBezTo>
                      <a:pt x="31" y="0"/>
                      <a:pt x="31" y="0"/>
                      <a:pt x="31" y="0"/>
                    </a:cubicBezTo>
                    <a:lnTo>
                      <a:pt x="31" y="0"/>
                    </a:lnTo>
                    <a:cubicBezTo>
                      <a:pt x="31" y="31"/>
                      <a:pt x="0" y="31"/>
                      <a:pt x="0" y="31"/>
                    </a:cubicBezTo>
                    <a:lnTo>
                      <a:pt x="0" y="61"/>
                    </a:lnTo>
                    <a:cubicBezTo>
                      <a:pt x="31" y="61"/>
                      <a:pt x="31" y="61"/>
                      <a:pt x="31" y="61"/>
                    </a:cubicBezTo>
                    <a:cubicBezTo>
                      <a:pt x="0" y="92"/>
                      <a:pt x="0" y="92"/>
                      <a:pt x="0" y="92"/>
                    </a:cubicBezTo>
                    <a:cubicBezTo>
                      <a:pt x="31" y="124"/>
                      <a:pt x="31" y="124"/>
                      <a:pt x="31" y="124"/>
                    </a:cubicBezTo>
                    <a:lnTo>
                      <a:pt x="31" y="124"/>
                    </a:lnTo>
                    <a:lnTo>
                      <a:pt x="31" y="155"/>
                    </a:lnTo>
                    <a:cubicBezTo>
                      <a:pt x="31" y="185"/>
                      <a:pt x="31" y="185"/>
                      <a:pt x="31" y="185"/>
                    </a:cubicBezTo>
                    <a:lnTo>
                      <a:pt x="31" y="185"/>
                    </a:lnTo>
                    <a:lnTo>
                      <a:pt x="31" y="216"/>
                    </a:lnTo>
                    <a:cubicBezTo>
                      <a:pt x="31" y="216"/>
                      <a:pt x="62" y="216"/>
                      <a:pt x="62" y="248"/>
                    </a:cubicBezTo>
                    <a:cubicBezTo>
                      <a:pt x="62" y="279"/>
                      <a:pt x="62" y="279"/>
                      <a:pt x="62" y="309"/>
                    </a:cubicBezTo>
                    <a:lnTo>
                      <a:pt x="62" y="309"/>
                    </a:lnTo>
                    <a:lnTo>
                      <a:pt x="62" y="309"/>
                    </a:lnTo>
                    <a:lnTo>
                      <a:pt x="62" y="309"/>
                    </a:lnTo>
                    <a:lnTo>
                      <a:pt x="62" y="309"/>
                    </a:lnTo>
                    <a:cubicBezTo>
                      <a:pt x="62" y="279"/>
                      <a:pt x="93" y="279"/>
                      <a:pt x="93" y="279"/>
                    </a:cubicBezTo>
                    <a:lnTo>
                      <a:pt x="93" y="279"/>
                    </a:lnTo>
                    <a:cubicBezTo>
                      <a:pt x="124" y="279"/>
                      <a:pt x="124" y="279"/>
                      <a:pt x="155" y="309"/>
                    </a:cubicBezTo>
                    <a:cubicBezTo>
                      <a:pt x="155" y="309"/>
                      <a:pt x="155" y="309"/>
                      <a:pt x="186" y="309"/>
                    </a:cubicBezTo>
                    <a:lnTo>
                      <a:pt x="186" y="309"/>
                    </a:lnTo>
                    <a:lnTo>
                      <a:pt x="186" y="309"/>
                    </a:lnTo>
                    <a:lnTo>
                      <a:pt x="186" y="309"/>
                    </a:lnTo>
                    <a:cubicBezTo>
                      <a:pt x="217" y="309"/>
                      <a:pt x="217" y="279"/>
                      <a:pt x="248" y="279"/>
                    </a:cubicBezTo>
                    <a:cubicBezTo>
                      <a:pt x="279" y="279"/>
                      <a:pt x="310" y="309"/>
                      <a:pt x="310" y="309"/>
                    </a:cubicBezTo>
                    <a:cubicBezTo>
                      <a:pt x="310" y="309"/>
                      <a:pt x="341" y="309"/>
                      <a:pt x="341" y="340"/>
                    </a:cubicBezTo>
                    <a:lnTo>
                      <a:pt x="341" y="340"/>
                    </a:lnTo>
                    <a:cubicBezTo>
                      <a:pt x="341" y="340"/>
                      <a:pt x="372" y="340"/>
                      <a:pt x="372" y="309"/>
                    </a:cubicBezTo>
                    <a:lnTo>
                      <a:pt x="403" y="309"/>
                    </a:lnTo>
                    <a:lnTo>
                      <a:pt x="403" y="309"/>
                    </a:lnTo>
                    <a:cubicBezTo>
                      <a:pt x="434" y="279"/>
                      <a:pt x="434" y="279"/>
                      <a:pt x="434" y="279"/>
                    </a:cubicBezTo>
                    <a:cubicBezTo>
                      <a:pt x="434" y="279"/>
                      <a:pt x="434" y="279"/>
                      <a:pt x="465" y="279"/>
                    </a:cubicBezTo>
                    <a:lnTo>
                      <a:pt x="465" y="279"/>
                    </a:lnTo>
                    <a:cubicBezTo>
                      <a:pt x="496" y="279"/>
                      <a:pt x="496" y="279"/>
                      <a:pt x="496" y="279"/>
                    </a:cubicBezTo>
                    <a:lnTo>
                      <a:pt x="496" y="279"/>
                    </a:lnTo>
                    <a:lnTo>
                      <a:pt x="496" y="279"/>
                    </a:lnTo>
                    <a:lnTo>
                      <a:pt x="496" y="279"/>
                    </a:lnTo>
                    <a:lnTo>
                      <a:pt x="496" y="279"/>
                    </a:lnTo>
                    <a:lnTo>
                      <a:pt x="527" y="279"/>
                    </a:lnTo>
                    <a:lnTo>
                      <a:pt x="558" y="279"/>
                    </a:lnTo>
                    <a:lnTo>
                      <a:pt x="558" y="279"/>
                    </a:lnTo>
                    <a:lnTo>
                      <a:pt x="558" y="279"/>
                    </a:lnTo>
                    <a:cubicBezTo>
                      <a:pt x="558" y="279"/>
                      <a:pt x="558" y="279"/>
                      <a:pt x="589" y="279"/>
                    </a:cubicBezTo>
                    <a:lnTo>
                      <a:pt x="589" y="279"/>
                    </a:lnTo>
                    <a:lnTo>
                      <a:pt x="589" y="279"/>
                    </a:lnTo>
                    <a:lnTo>
                      <a:pt x="589" y="279"/>
                    </a:lnTo>
                    <a:lnTo>
                      <a:pt x="620" y="279"/>
                    </a:lnTo>
                    <a:lnTo>
                      <a:pt x="620" y="279"/>
                    </a:lnTo>
                    <a:lnTo>
                      <a:pt x="620" y="279"/>
                    </a:lnTo>
                    <a:lnTo>
                      <a:pt x="620" y="279"/>
                    </a:lnTo>
                    <a:cubicBezTo>
                      <a:pt x="620" y="279"/>
                      <a:pt x="620" y="279"/>
                      <a:pt x="651" y="279"/>
                    </a:cubicBezTo>
                    <a:lnTo>
                      <a:pt x="651" y="279"/>
                    </a:lnTo>
                    <a:cubicBezTo>
                      <a:pt x="682" y="279"/>
                      <a:pt x="682" y="279"/>
                      <a:pt x="682" y="279"/>
                    </a:cubicBezTo>
                    <a:lnTo>
                      <a:pt x="682" y="279"/>
                    </a:lnTo>
                    <a:cubicBezTo>
                      <a:pt x="682" y="279"/>
                      <a:pt x="682" y="279"/>
                      <a:pt x="713" y="279"/>
                    </a:cubicBezTo>
                    <a:lnTo>
                      <a:pt x="713" y="279"/>
                    </a:lnTo>
                    <a:cubicBezTo>
                      <a:pt x="713" y="279"/>
                      <a:pt x="713" y="279"/>
                      <a:pt x="743" y="279"/>
                    </a:cubicBezTo>
                    <a:lnTo>
                      <a:pt x="743" y="279"/>
                    </a:lnTo>
                    <a:cubicBezTo>
                      <a:pt x="775" y="248"/>
                      <a:pt x="775" y="248"/>
                      <a:pt x="775" y="248"/>
                    </a:cubicBezTo>
                    <a:cubicBezTo>
                      <a:pt x="806" y="248"/>
                      <a:pt x="806" y="248"/>
                      <a:pt x="806" y="248"/>
                    </a:cubicBezTo>
                    <a:lnTo>
                      <a:pt x="836" y="248"/>
                    </a:lnTo>
                    <a:lnTo>
                      <a:pt x="836" y="248"/>
                    </a:lnTo>
                    <a:lnTo>
                      <a:pt x="836" y="248"/>
                    </a:lnTo>
                    <a:lnTo>
                      <a:pt x="868" y="248"/>
                    </a:lnTo>
                    <a:lnTo>
                      <a:pt x="868" y="248"/>
                    </a:lnTo>
                    <a:lnTo>
                      <a:pt x="868" y="248"/>
                    </a:lnTo>
                    <a:lnTo>
                      <a:pt x="868" y="248"/>
                    </a:lnTo>
                    <a:lnTo>
                      <a:pt x="868" y="248"/>
                    </a:lnTo>
                    <a:cubicBezTo>
                      <a:pt x="868" y="248"/>
                      <a:pt x="868" y="248"/>
                      <a:pt x="899" y="248"/>
                    </a:cubicBezTo>
                    <a:lnTo>
                      <a:pt x="899" y="248"/>
                    </a:lnTo>
                    <a:lnTo>
                      <a:pt x="899" y="248"/>
                    </a:lnTo>
                    <a:lnTo>
                      <a:pt x="930" y="248"/>
                    </a:lnTo>
                    <a:lnTo>
                      <a:pt x="930" y="248"/>
                    </a:lnTo>
                    <a:lnTo>
                      <a:pt x="960" y="248"/>
                    </a:lnTo>
                    <a:cubicBezTo>
                      <a:pt x="960" y="248"/>
                      <a:pt x="960" y="248"/>
                      <a:pt x="960" y="216"/>
                    </a:cubicBezTo>
                    <a:lnTo>
                      <a:pt x="960" y="216"/>
                    </a:lnTo>
                    <a:lnTo>
                      <a:pt x="960" y="216"/>
                    </a:lnTo>
                    <a:lnTo>
                      <a:pt x="960" y="216"/>
                    </a:lnTo>
                    <a:cubicBezTo>
                      <a:pt x="960" y="185"/>
                      <a:pt x="960" y="185"/>
                      <a:pt x="960" y="185"/>
                    </a:cubicBezTo>
                    <a:lnTo>
                      <a:pt x="960" y="155"/>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4" name="Freeform 66"/>
              <p:cNvSpPr>
                <a:spLocks noChangeArrowheads="1"/>
              </p:cNvSpPr>
              <p:nvPr/>
            </p:nvSpPr>
            <p:spPr bwMode="auto">
              <a:xfrm>
                <a:off x="5275263" y="1958975"/>
                <a:ext cx="134937" cy="77788"/>
              </a:xfrm>
              <a:custGeom>
                <a:avLst/>
                <a:gdLst>
                  <a:gd name="T0" fmla="*/ 124 w 373"/>
                  <a:gd name="T1" fmla="*/ 61 h 217"/>
                  <a:gd name="T2" fmla="*/ 124 w 373"/>
                  <a:gd name="T3" fmla="*/ 61 h 217"/>
                  <a:gd name="T4" fmla="*/ 93 w 373"/>
                  <a:gd name="T5" fmla="*/ 31 h 217"/>
                  <a:gd name="T6" fmla="*/ 61 w 373"/>
                  <a:gd name="T7" fmla="*/ 0 h 217"/>
                  <a:gd name="T8" fmla="*/ 0 w 373"/>
                  <a:gd name="T9" fmla="*/ 0 h 217"/>
                  <a:gd name="T10" fmla="*/ 0 w 373"/>
                  <a:gd name="T11" fmla="*/ 31 h 217"/>
                  <a:gd name="T12" fmla="*/ 0 w 373"/>
                  <a:gd name="T13" fmla="*/ 31 h 217"/>
                  <a:gd name="T14" fmla="*/ 0 w 373"/>
                  <a:gd name="T15" fmla="*/ 61 h 217"/>
                  <a:gd name="T16" fmla="*/ 30 w 373"/>
                  <a:gd name="T17" fmla="*/ 92 h 217"/>
                  <a:gd name="T18" fmla="*/ 61 w 373"/>
                  <a:gd name="T19" fmla="*/ 92 h 217"/>
                  <a:gd name="T20" fmla="*/ 93 w 373"/>
                  <a:gd name="T21" fmla="*/ 92 h 217"/>
                  <a:gd name="T22" fmla="*/ 124 w 373"/>
                  <a:gd name="T23" fmla="*/ 124 h 217"/>
                  <a:gd name="T24" fmla="*/ 124 w 373"/>
                  <a:gd name="T25" fmla="*/ 155 h 217"/>
                  <a:gd name="T26" fmla="*/ 124 w 373"/>
                  <a:gd name="T27" fmla="*/ 124 h 217"/>
                  <a:gd name="T28" fmla="*/ 185 w 373"/>
                  <a:gd name="T29" fmla="*/ 124 h 217"/>
                  <a:gd name="T30" fmla="*/ 217 w 373"/>
                  <a:gd name="T31" fmla="*/ 185 h 217"/>
                  <a:gd name="T32" fmla="*/ 248 w 373"/>
                  <a:gd name="T33" fmla="*/ 185 h 217"/>
                  <a:gd name="T34" fmla="*/ 248 w 373"/>
                  <a:gd name="T35" fmla="*/ 185 h 217"/>
                  <a:gd name="T36" fmla="*/ 278 w 373"/>
                  <a:gd name="T37" fmla="*/ 185 h 217"/>
                  <a:gd name="T38" fmla="*/ 278 w 373"/>
                  <a:gd name="T39" fmla="*/ 185 h 217"/>
                  <a:gd name="T40" fmla="*/ 341 w 373"/>
                  <a:gd name="T41" fmla="*/ 185 h 217"/>
                  <a:gd name="T42" fmla="*/ 341 w 373"/>
                  <a:gd name="T43" fmla="*/ 216 h 217"/>
                  <a:gd name="T44" fmla="*/ 372 w 373"/>
                  <a:gd name="T45" fmla="*/ 185 h 217"/>
                  <a:gd name="T46" fmla="*/ 372 w 373"/>
                  <a:gd name="T47" fmla="*/ 155 h 217"/>
                  <a:gd name="T48" fmla="*/ 309 w 373"/>
                  <a:gd name="T49" fmla="*/ 155 h 217"/>
                  <a:gd name="T50" fmla="*/ 309 w 373"/>
                  <a:gd name="T51" fmla="*/ 155 h 217"/>
                  <a:gd name="T52" fmla="*/ 278 w 373"/>
                  <a:gd name="T53" fmla="*/ 155 h 217"/>
                  <a:gd name="T54" fmla="*/ 278 w 373"/>
                  <a:gd name="T55" fmla="*/ 155 h 217"/>
                  <a:gd name="T56" fmla="*/ 248 w 373"/>
                  <a:gd name="T57" fmla="*/ 124 h 217"/>
                  <a:gd name="T58" fmla="*/ 217 w 373"/>
                  <a:gd name="T59" fmla="*/ 124 h 217"/>
                  <a:gd name="T60" fmla="*/ 185 w 373"/>
                  <a:gd name="T61" fmla="*/ 92 h 217"/>
                  <a:gd name="T62" fmla="*/ 154 w 373"/>
                  <a:gd name="T63" fmla="*/ 92 h 217"/>
                  <a:gd name="T64" fmla="*/ 154 w 373"/>
                  <a:gd name="T65" fmla="*/ 92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3" h="217">
                    <a:moveTo>
                      <a:pt x="124" y="61"/>
                    </a:moveTo>
                    <a:lnTo>
                      <a:pt x="124" y="61"/>
                    </a:lnTo>
                    <a:lnTo>
                      <a:pt x="124" y="61"/>
                    </a:lnTo>
                    <a:lnTo>
                      <a:pt x="124" y="61"/>
                    </a:lnTo>
                    <a:lnTo>
                      <a:pt x="124" y="61"/>
                    </a:lnTo>
                    <a:cubicBezTo>
                      <a:pt x="93" y="61"/>
                      <a:pt x="93" y="61"/>
                      <a:pt x="93" y="31"/>
                    </a:cubicBezTo>
                    <a:cubicBezTo>
                      <a:pt x="61" y="31"/>
                      <a:pt x="61" y="31"/>
                      <a:pt x="61" y="0"/>
                    </a:cubicBezTo>
                    <a:lnTo>
                      <a:pt x="61" y="0"/>
                    </a:lnTo>
                    <a:cubicBezTo>
                      <a:pt x="30" y="0"/>
                      <a:pt x="30" y="0"/>
                      <a:pt x="30" y="0"/>
                    </a:cubicBezTo>
                    <a:cubicBezTo>
                      <a:pt x="30" y="0"/>
                      <a:pt x="30" y="0"/>
                      <a:pt x="0" y="0"/>
                    </a:cubicBezTo>
                    <a:cubicBezTo>
                      <a:pt x="0" y="0"/>
                      <a:pt x="0" y="0"/>
                      <a:pt x="0" y="31"/>
                    </a:cubicBezTo>
                    <a:lnTo>
                      <a:pt x="0" y="31"/>
                    </a:lnTo>
                    <a:lnTo>
                      <a:pt x="0" y="31"/>
                    </a:lnTo>
                    <a:lnTo>
                      <a:pt x="0" y="31"/>
                    </a:lnTo>
                    <a:cubicBezTo>
                      <a:pt x="0" y="61"/>
                      <a:pt x="0" y="61"/>
                      <a:pt x="0" y="61"/>
                    </a:cubicBezTo>
                    <a:lnTo>
                      <a:pt x="0" y="61"/>
                    </a:lnTo>
                    <a:lnTo>
                      <a:pt x="0" y="61"/>
                    </a:lnTo>
                    <a:cubicBezTo>
                      <a:pt x="30" y="61"/>
                      <a:pt x="30" y="92"/>
                      <a:pt x="30" y="92"/>
                    </a:cubicBezTo>
                    <a:lnTo>
                      <a:pt x="30" y="92"/>
                    </a:lnTo>
                    <a:lnTo>
                      <a:pt x="61" y="92"/>
                    </a:lnTo>
                    <a:cubicBezTo>
                      <a:pt x="61" y="92"/>
                      <a:pt x="61" y="92"/>
                      <a:pt x="93" y="92"/>
                    </a:cubicBezTo>
                    <a:lnTo>
                      <a:pt x="93" y="92"/>
                    </a:lnTo>
                    <a:cubicBezTo>
                      <a:pt x="93" y="124"/>
                      <a:pt x="93" y="124"/>
                      <a:pt x="93" y="124"/>
                    </a:cubicBezTo>
                    <a:lnTo>
                      <a:pt x="124" y="124"/>
                    </a:lnTo>
                    <a:lnTo>
                      <a:pt x="124" y="124"/>
                    </a:lnTo>
                    <a:lnTo>
                      <a:pt x="124" y="155"/>
                    </a:lnTo>
                    <a:cubicBezTo>
                      <a:pt x="124" y="155"/>
                      <a:pt x="124" y="155"/>
                      <a:pt x="124" y="124"/>
                    </a:cubicBezTo>
                    <a:lnTo>
                      <a:pt x="124" y="124"/>
                    </a:lnTo>
                    <a:cubicBezTo>
                      <a:pt x="154" y="124"/>
                      <a:pt x="154" y="124"/>
                      <a:pt x="154" y="124"/>
                    </a:cubicBezTo>
                    <a:lnTo>
                      <a:pt x="185" y="124"/>
                    </a:lnTo>
                    <a:cubicBezTo>
                      <a:pt x="185" y="124"/>
                      <a:pt x="217" y="124"/>
                      <a:pt x="217" y="155"/>
                    </a:cubicBezTo>
                    <a:cubicBezTo>
                      <a:pt x="217" y="155"/>
                      <a:pt x="217" y="155"/>
                      <a:pt x="217" y="185"/>
                    </a:cubicBezTo>
                    <a:cubicBezTo>
                      <a:pt x="217" y="185"/>
                      <a:pt x="217" y="185"/>
                      <a:pt x="248" y="185"/>
                    </a:cubicBezTo>
                    <a:lnTo>
                      <a:pt x="248" y="185"/>
                    </a:lnTo>
                    <a:lnTo>
                      <a:pt x="248" y="185"/>
                    </a:lnTo>
                    <a:lnTo>
                      <a:pt x="248" y="185"/>
                    </a:lnTo>
                    <a:cubicBezTo>
                      <a:pt x="278" y="185"/>
                      <a:pt x="278" y="185"/>
                      <a:pt x="278" y="185"/>
                    </a:cubicBezTo>
                    <a:lnTo>
                      <a:pt x="278" y="185"/>
                    </a:lnTo>
                    <a:lnTo>
                      <a:pt x="278" y="185"/>
                    </a:lnTo>
                    <a:lnTo>
                      <a:pt x="278" y="185"/>
                    </a:lnTo>
                    <a:cubicBezTo>
                      <a:pt x="309" y="185"/>
                      <a:pt x="309" y="185"/>
                      <a:pt x="309" y="185"/>
                    </a:cubicBezTo>
                    <a:lnTo>
                      <a:pt x="341" y="185"/>
                    </a:lnTo>
                    <a:cubicBezTo>
                      <a:pt x="341" y="216"/>
                      <a:pt x="341" y="216"/>
                      <a:pt x="341" y="216"/>
                    </a:cubicBezTo>
                    <a:lnTo>
                      <a:pt x="341" y="216"/>
                    </a:lnTo>
                    <a:lnTo>
                      <a:pt x="372" y="185"/>
                    </a:lnTo>
                    <a:lnTo>
                      <a:pt x="372" y="185"/>
                    </a:lnTo>
                    <a:lnTo>
                      <a:pt x="372" y="185"/>
                    </a:lnTo>
                    <a:lnTo>
                      <a:pt x="372" y="155"/>
                    </a:lnTo>
                    <a:cubicBezTo>
                      <a:pt x="341" y="155"/>
                      <a:pt x="341" y="155"/>
                      <a:pt x="341" y="155"/>
                    </a:cubicBezTo>
                    <a:lnTo>
                      <a:pt x="309" y="155"/>
                    </a:lnTo>
                    <a:lnTo>
                      <a:pt x="309" y="155"/>
                    </a:lnTo>
                    <a:lnTo>
                      <a:pt x="309" y="155"/>
                    </a:lnTo>
                    <a:lnTo>
                      <a:pt x="309" y="155"/>
                    </a:lnTo>
                    <a:cubicBezTo>
                      <a:pt x="309" y="155"/>
                      <a:pt x="309" y="155"/>
                      <a:pt x="278" y="155"/>
                    </a:cubicBezTo>
                    <a:lnTo>
                      <a:pt x="278" y="155"/>
                    </a:lnTo>
                    <a:lnTo>
                      <a:pt x="278" y="155"/>
                    </a:lnTo>
                    <a:lnTo>
                      <a:pt x="278" y="155"/>
                    </a:lnTo>
                    <a:cubicBezTo>
                      <a:pt x="248" y="155"/>
                      <a:pt x="248" y="155"/>
                      <a:pt x="248" y="124"/>
                    </a:cubicBezTo>
                    <a:lnTo>
                      <a:pt x="217" y="124"/>
                    </a:lnTo>
                    <a:lnTo>
                      <a:pt x="217" y="124"/>
                    </a:lnTo>
                    <a:lnTo>
                      <a:pt x="217" y="124"/>
                    </a:lnTo>
                    <a:lnTo>
                      <a:pt x="185" y="92"/>
                    </a:lnTo>
                    <a:cubicBezTo>
                      <a:pt x="154" y="92"/>
                      <a:pt x="154" y="92"/>
                      <a:pt x="154" y="61"/>
                    </a:cubicBezTo>
                    <a:cubicBezTo>
                      <a:pt x="154" y="92"/>
                      <a:pt x="154" y="92"/>
                      <a:pt x="154" y="92"/>
                    </a:cubicBezTo>
                    <a:lnTo>
                      <a:pt x="154" y="92"/>
                    </a:lnTo>
                    <a:lnTo>
                      <a:pt x="154" y="92"/>
                    </a:lnTo>
                    <a:cubicBezTo>
                      <a:pt x="124" y="92"/>
                      <a:pt x="124" y="92"/>
                      <a:pt x="124" y="6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5" name="Freeform 67"/>
              <p:cNvSpPr>
                <a:spLocks noChangeArrowheads="1"/>
              </p:cNvSpPr>
              <p:nvPr/>
            </p:nvSpPr>
            <p:spPr bwMode="auto">
              <a:xfrm>
                <a:off x="4729163" y="1679575"/>
                <a:ext cx="234950" cy="146050"/>
              </a:xfrm>
              <a:custGeom>
                <a:avLst/>
                <a:gdLst>
                  <a:gd name="T0" fmla="*/ 62 w 652"/>
                  <a:gd name="T1" fmla="*/ 217 h 405"/>
                  <a:gd name="T2" fmla="*/ 62 w 652"/>
                  <a:gd name="T3" fmla="*/ 248 h 405"/>
                  <a:gd name="T4" fmla="*/ 92 w 652"/>
                  <a:gd name="T5" fmla="*/ 217 h 405"/>
                  <a:gd name="T6" fmla="*/ 124 w 652"/>
                  <a:gd name="T7" fmla="*/ 217 h 405"/>
                  <a:gd name="T8" fmla="*/ 155 w 652"/>
                  <a:gd name="T9" fmla="*/ 217 h 405"/>
                  <a:gd name="T10" fmla="*/ 155 w 652"/>
                  <a:gd name="T11" fmla="*/ 217 h 405"/>
                  <a:gd name="T12" fmla="*/ 155 w 652"/>
                  <a:gd name="T13" fmla="*/ 217 h 405"/>
                  <a:gd name="T14" fmla="*/ 216 w 652"/>
                  <a:gd name="T15" fmla="*/ 217 h 405"/>
                  <a:gd name="T16" fmla="*/ 279 w 652"/>
                  <a:gd name="T17" fmla="*/ 248 h 405"/>
                  <a:gd name="T18" fmla="*/ 310 w 652"/>
                  <a:gd name="T19" fmla="*/ 248 h 405"/>
                  <a:gd name="T20" fmla="*/ 340 w 652"/>
                  <a:gd name="T21" fmla="*/ 280 h 405"/>
                  <a:gd name="T22" fmla="*/ 372 w 652"/>
                  <a:gd name="T23" fmla="*/ 311 h 405"/>
                  <a:gd name="T24" fmla="*/ 372 w 652"/>
                  <a:gd name="T25" fmla="*/ 311 h 405"/>
                  <a:gd name="T26" fmla="*/ 403 w 652"/>
                  <a:gd name="T27" fmla="*/ 311 h 405"/>
                  <a:gd name="T28" fmla="*/ 403 w 652"/>
                  <a:gd name="T29" fmla="*/ 311 h 405"/>
                  <a:gd name="T30" fmla="*/ 403 w 652"/>
                  <a:gd name="T31" fmla="*/ 311 h 405"/>
                  <a:gd name="T32" fmla="*/ 434 w 652"/>
                  <a:gd name="T33" fmla="*/ 341 h 405"/>
                  <a:gd name="T34" fmla="*/ 434 w 652"/>
                  <a:gd name="T35" fmla="*/ 372 h 405"/>
                  <a:gd name="T36" fmla="*/ 464 w 652"/>
                  <a:gd name="T37" fmla="*/ 404 h 405"/>
                  <a:gd name="T38" fmla="*/ 496 w 652"/>
                  <a:gd name="T39" fmla="*/ 404 h 405"/>
                  <a:gd name="T40" fmla="*/ 496 w 652"/>
                  <a:gd name="T41" fmla="*/ 404 h 405"/>
                  <a:gd name="T42" fmla="*/ 527 w 652"/>
                  <a:gd name="T43" fmla="*/ 372 h 405"/>
                  <a:gd name="T44" fmla="*/ 527 w 652"/>
                  <a:gd name="T45" fmla="*/ 372 h 405"/>
                  <a:gd name="T46" fmla="*/ 527 w 652"/>
                  <a:gd name="T47" fmla="*/ 372 h 405"/>
                  <a:gd name="T48" fmla="*/ 558 w 652"/>
                  <a:gd name="T49" fmla="*/ 372 h 405"/>
                  <a:gd name="T50" fmla="*/ 558 w 652"/>
                  <a:gd name="T51" fmla="*/ 372 h 405"/>
                  <a:gd name="T52" fmla="*/ 588 w 652"/>
                  <a:gd name="T53" fmla="*/ 372 h 405"/>
                  <a:gd name="T54" fmla="*/ 588 w 652"/>
                  <a:gd name="T55" fmla="*/ 311 h 405"/>
                  <a:gd name="T56" fmla="*/ 651 w 652"/>
                  <a:gd name="T57" fmla="*/ 280 h 405"/>
                  <a:gd name="T58" fmla="*/ 651 w 652"/>
                  <a:gd name="T59" fmla="*/ 280 h 405"/>
                  <a:gd name="T60" fmla="*/ 651 w 652"/>
                  <a:gd name="T61" fmla="*/ 280 h 405"/>
                  <a:gd name="T62" fmla="*/ 651 w 652"/>
                  <a:gd name="T63" fmla="*/ 280 h 405"/>
                  <a:gd name="T64" fmla="*/ 588 w 652"/>
                  <a:gd name="T65" fmla="*/ 248 h 405"/>
                  <a:gd name="T66" fmla="*/ 558 w 652"/>
                  <a:gd name="T67" fmla="*/ 217 h 405"/>
                  <a:gd name="T68" fmla="*/ 527 w 652"/>
                  <a:gd name="T69" fmla="*/ 187 h 405"/>
                  <a:gd name="T70" fmla="*/ 496 w 652"/>
                  <a:gd name="T71" fmla="*/ 187 h 405"/>
                  <a:gd name="T72" fmla="*/ 496 w 652"/>
                  <a:gd name="T73" fmla="*/ 156 h 405"/>
                  <a:gd name="T74" fmla="*/ 464 w 652"/>
                  <a:gd name="T75" fmla="*/ 124 h 405"/>
                  <a:gd name="T76" fmla="*/ 434 w 652"/>
                  <a:gd name="T77" fmla="*/ 93 h 405"/>
                  <a:gd name="T78" fmla="*/ 434 w 652"/>
                  <a:gd name="T79" fmla="*/ 93 h 405"/>
                  <a:gd name="T80" fmla="*/ 372 w 652"/>
                  <a:gd name="T81" fmla="*/ 93 h 405"/>
                  <a:gd name="T82" fmla="*/ 372 w 652"/>
                  <a:gd name="T83" fmla="*/ 93 h 405"/>
                  <a:gd name="T84" fmla="*/ 340 w 652"/>
                  <a:gd name="T85" fmla="*/ 63 h 405"/>
                  <a:gd name="T86" fmla="*/ 340 w 652"/>
                  <a:gd name="T87" fmla="*/ 32 h 405"/>
                  <a:gd name="T88" fmla="*/ 340 w 652"/>
                  <a:gd name="T89" fmla="*/ 0 h 405"/>
                  <a:gd name="T90" fmla="*/ 340 w 652"/>
                  <a:gd name="T91" fmla="*/ 0 h 405"/>
                  <a:gd name="T92" fmla="*/ 310 w 652"/>
                  <a:gd name="T93" fmla="*/ 0 h 405"/>
                  <a:gd name="T94" fmla="*/ 279 w 652"/>
                  <a:gd name="T95" fmla="*/ 0 h 405"/>
                  <a:gd name="T96" fmla="*/ 248 w 652"/>
                  <a:gd name="T97" fmla="*/ 0 h 405"/>
                  <a:gd name="T98" fmla="*/ 248 w 652"/>
                  <a:gd name="T99" fmla="*/ 32 h 405"/>
                  <a:gd name="T100" fmla="*/ 216 w 652"/>
                  <a:gd name="T101" fmla="*/ 32 h 405"/>
                  <a:gd name="T102" fmla="*/ 216 w 652"/>
                  <a:gd name="T103" fmla="*/ 93 h 405"/>
                  <a:gd name="T104" fmla="*/ 186 w 652"/>
                  <a:gd name="T105" fmla="*/ 93 h 405"/>
                  <a:gd name="T106" fmla="*/ 155 w 652"/>
                  <a:gd name="T107" fmla="*/ 93 h 405"/>
                  <a:gd name="T108" fmla="*/ 124 w 652"/>
                  <a:gd name="T109" fmla="*/ 93 h 405"/>
                  <a:gd name="T110" fmla="*/ 124 w 652"/>
                  <a:gd name="T111" fmla="*/ 93 h 405"/>
                  <a:gd name="T112" fmla="*/ 62 w 652"/>
                  <a:gd name="T113" fmla="*/ 93 h 405"/>
                  <a:gd name="T114" fmla="*/ 31 w 652"/>
                  <a:gd name="T115" fmla="*/ 124 h 405"/>
                  <a:gd name="T116" fmla="*/ 0 w 652"/>
                  <a:gd name="T117" fmla="*/ 124 h 405"/>
                  <a:gd name="T118" fmla="*/ 0 w 652"/>
                  <a:gd name="T119" fmla="*/ 124 h 405"/>
                  <a:gd name="T120" fmla="*/ 31 w 652"/>
                  <a:gd name="T121" fmla="*/ 156 h 405"/>
                  <a:gd name="T122" fmla="*/ 62 w 652"/>
                  <a:gd name="T123" fmla="*/ 21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52" h="405">
                    <a:moveTo>
                      <a:pt x="62" y="217"/>
                    </a:moveTo>
                    <a:lnTo>
                      <a:pt x="62" y="217"/>
                    </a:lnTo>
                    <a:cubicBezTo>
                      <a:pt x="62" y="217"/>
                      <a:pt x="62" y="248"/>
                      <a:pt x="62" y="280"/>
                    </a:cubicBezTo>
                    <a:lnTo>
                      <a:pt x="62" y="248"/>
                    </a:lnTo>
                    <a:lnTo>
                      <a:pt x="92" y="217"/>
                    </a:lnTo>
                    <a:lnTo>
                      <a:pt x="92" y="217"/>
                    </a:lnTo>
                    <a:lnTo>
                      <a:pt x="92" y="217"/>
                    </a:lnTo>
                    <a:lnTo>
                      <a:pt x="124" y="217"/>
                    </a:lnTo>
                    <a:lnTo>
                      <a:pt x="124" y="248"/>
                    </a:lnTo>
                    <a:cubicBezTo>
                      <a:pt x="124" y="248"/>
                      <a:pt x="124" y="217"/>
                      <a:pt x="155" y="217"/>
                    </a:cubicBezTo>
                    <a:lnTo>
                      <a:pt x="155" y="217"/>
                    </a:lnTo>
                    <a:lnTo>
                      <a:pt x="155" y="217"/>
                    </a:lnTo>
                    <a:lnTo>
                      <a:pt x="155" y="217"/>
                    </a:lnTo>
                    <a:lnTo>
                      <a:pt x="155" y="217"/>
                    </a:lnTo>
                    <a:cubicBezTo>
                      <a:pt x="186" y="217"/>
                      <a:pt x="186" y="217"/>
                      <a:pt x="186" y="217"/>
                    </a:cubicBezTo>
                    <a:cubicBezTo>
                      <a:pt x="186" y="217"/>
                      <a:pt x="186" y="217"/>
                      <a:pt x="216" y="217"/>
                    </a:cubicBezTo>
                    <a:lnTo>
                      <a:pt x="248" y="248"/>
                    </a:lnTo>
                    <a:cubicBezTo>
                      <a:pt x="279" y="248"/>
                      <a:pt x="279" y="248"/>
                      <a:pt x="279" y="248"/>
                    </a:cubicBezTo>
                    <a:lnTo>
                      <a:pt x="279" y="248"/>
                    </a:lnTo>
                    <a:cubicBezTo>
                      <a:pt x="279" y="248"/>
                      <a:pt x="279" y="248"/>
                      <a:pt x="310" y="248"/>
                    </a:cubicBezTo>
                    <a:cubicBezTo>
                      <a:pt x="310" y="248"/>
                      <a:pt x="310" y="248"/>
                      <a:pt x="310" y="280"/>
                    </a:cubicBezTo>
                    <a:cubicBezTo>
                      <a:pt x="340" y="280"/>
                      <a:pt x="340" y="280"/>
                      <a:pt x="340" y="280"/>
                    </a:cubicBezTo>
                    <a:lnTo>
                      <a:pt x="340" y="280"/>
                    </a:lnTo>
                    <a:cubicBezTo>
                      <a:pt x="340" y="280"/>
                      <a:pt x="340" y="311"/>
                      <a:pt x="372" y="311"/>
                    </a:cubicBezTo>
                    <a:lnTo>
                      <a:pt x="372" y="311"/>
                    </a:lnTo>
                    <a:lnTo>
                      <a:pt x="372" y="311"/>
                    </a:lnTo>
                    <a:lnTo>
                      <a:pt x="403" y="311"/>
                    </a:lnTo>
                    <a:lnTo>
                      <a:pt x="403" y="311"/>
                    </a:lnTo>
                    <a:lnTo>
                      <a:pt x="403" y="311"/>
                    </a:lnTo>
                    <a:lnTo>
                      <a:pt x="403" y="311"/>
                    </a:lnTo>
                    <a:lnTo>
                      <a:pt x="403" y="311"/>
                    </a:lnTo>
                    <a:lnTo>
                      <a:pt x="403" y="311"/>
                    </a:lnTo>
                    <a:lnTo>
                      <a:pt x="403" y="311"/>
                    </a:lnTo>
                    <a:cubicBezTo>
                      <a:pt x="434" y="311"/>
                      <a:pt x="434" y="311"/>
                      <a:pt x="434" y="341"/>
                    </a:cubicBezTo>
                    <a:lnTo>
                      <a:pt x="434" y="341"/>
                    </a:lnTo>
                    <a:cubicBezTo>
                      <a:pt x="434" y="341"/>
                      <a:pt x="434" y="341"/>
                      <a:pt x="434" y="372"/>
                    </a:cubicBezTo>
                    <a:cubicBezTo>
                      <a:pt x="464" y="372"/>
                      <a:pt x="464" y="372"/>
                      <a:pt x="464" y="372"/>
                    </a:cubicBezTo>
                    <a:cubicBezTo>
                      <a:pt x="464" y="404"/>
                      <a:pt x="464" y="404"/>
                      <a:pt x="464" y="404"/>
                    </a:cubicBezTo>
                    <a:cubicBezTo>
                      <a:pt x="464" y="404"/>
                      <a:pt x="464" y="404"/>
                      <a:pt x="496" y="404"/>
                    </a:cubicBezTo>
                    <a:lnTo>
                      <a:pt x="496" y="404"/>
                    </a:lnTo>
                    <a:lnTo>
                      <a:pt x="496" y="404"/>
                    </a:lnTo>
                    <a:lnTo>
                      <a:pt x="496" y="404"/>
                    </a:lnTo>
                    <a:cubicBezTo>
                      <a:pt x="496" y="404"/>
                      <a:pt x="496" y="404"/>
                      <a:pt x="527" y="372"/>
                    </a:cubicBezTo>
                    <a:lnTo>
                      <a:pt x="527" y="372"/>
                    </a:lnTo>
                    <a:lnTo>
                      <a:pt x="527" y="372"/>
                    </a:lnTo>
                    <a:lnTo>
                      <a:pt x="527" y="372"/>
                    </a:lnTo>
                    <a:lnTo>
                      <a:pt x="527" y="372"/>
                    </a:lnTo>
                    <a:lnTo>
                      <a:pt x="527" y="372"/>
                    </a:lnTo>
                    <a:lnTo>
                      <a:pt x="527" y="372"/>
                    </a:lnTo>
                    <a:lnTo>
                      <a:pt x="558" y="372"/>
                    </a:lnTo>
                    <a:lnTo>
                      <a:pt x="558" y="372"/>
                    </a:lnTo>
                    <a:lnTo>
                      <a:pt x="558" y="372"/>
                    </a:lnTo>
                    <a:lnTo>
                      <a:pt x="558" y="372"/>
                    </a:lnTo>
                    <a:lnTo>
                      <a:pt x="588" y="372"/>
                    </a:lnTo>
                    <a:lnTo>
                      <a:pt x="588" y="341"/>
                    </a:lnTo>
                    <a:cubicBezTo>
                      <a:pt x="588" y="341"/>
                      <a:pt x="588" y="341"/>
                      <a:pt x="588" y="311"/>
                    </a:cubicBezTo>
                    <a:cubicBezTo>
                      <a:pt x="620" y="311"/>
                      <a:pt x="620" y="280"/>
                      <a:pt x="651" y="280"/>
                    </a:cubicBezTo>
                    <a:lnTo>
                      <a:pt x="651" y="280"/>
                    </a:lnTo>
                    <a:lnTo>
                      <a:pt x="651" y="280"/>
                    </a:lnTo>
                    <a:lnTo>
                      <a:pt x="651" y="280"/>
                    </a:lnTo>
                    <a:lnTo>
                      <a:pt x="651" y="280"/>
                    </a:lnTo>
                    <a:lnTo>
                      <a:pt x="651" y="280"/>
                    </a:lnTo>
                    <a:lnTo>
                      <a:pt x="651" y="280"/>
                    </a:lnTo>
                    <a:lnTo>
                      <a:pt x="651" y="280"/>
                    </a:lnTo>
                    <a:cubicBezTo>
                      <a:pt x="651" y="280"/>
                      <a:pt x="651" y="248"/>
                      <a:pt x="620" y="248"/>
                    </a:cubicBezTo>
                    <a:cubicBezTo>
                      <a:pt x="620" y="248"/>
                      <a:pt x="620" y="248"/>
                      <a:pt x="588" y="248"/>
                    </a:cubicBezTo>
                    <a:lnTo>
                      <a:pt x="588" y="248"/>
                    </a:lnTo>
                    <a:cubicBezTo>
                      <a:pt x="588" y="217"/>
                      <a:pt x="558" y="217"/>
                      <a:pt x="558" y="217"/>
                    </a:cubicBezTo>
                    <a:cubicBezTo>
                      <a:pt x="558" y="187"/>
                      <a:pt x="558" y="187"/>
                      <a:pt x="527" y="187"/>
                    </a:cubicBezTo>
                    <a:lnTo>
                      <a:pt x="527" y="187"/>
                    </a:lnTo>
                    <a:lnTo>
                      <a:pt x="527" y="187"/>
                    </a:lnTo>
                    <a:cubicBezTo>
                      <a:pt x="527" y="187"/>
                      <a:pt x="527" y="187"/>
                      <a:pt x="496" y="187"/>
                    </a:cubicBezTo>
                    <a:cubicBezTo>
                      <a:pt x="496" y="187"/>
                      <a:pt x="496" y="187"/>
                      <a:pt x="496" y="156"/>
                    </a:cubicBezTo>
                    <a:lnTo>
                      <a:pt x="496" y="156"/>
                    </a:lnTo>
                    <a:cubicBezTo>
                      <a:pt x="464" y="156"/>
                      <a:pt x="464" y="156"/>
                      <a:pt x="464" y="124"/>
                    </a:cubicBezTo>
                    <a:lnTo>
                      <a:pt x="464" y="124"/>
                    </a:lnTo>
                    <a:lnTo>
                      <a:pt x="464" y="124"/>
                    </a:lnTo>
                    <a:cubicBezTo>
                      <a:pt x="434" y="93"/>
                      <a:pt x="434" y="93"/>
                      <a:pt x="434" y="93"/>
                    </a:cubicBezTo>
                    <a:lnTo>
                      <a:pt x="434" y="93"/>
                    </a:lnTo>
                    <a:lnTo>
                      <a:pt x="434" y="93"/>
                    </a:lnTo>
                    <a:lnTo>
                      <a:pt x="403" y="93"/>
                    </a:lnTo>
                    <a:cubicBezTo>
                      <a:pt x="403" y="93"/>
                      <a:pt x="403" y="93"/>
                      <a:pt x="372" y="93"/>
                    </a:cubicBezTo>
                    <a:lnTo>
                      <a:pt x="372" y="93"/>
                    </a:lnTo>
                    <a:lnTo>
                      <a:pt x="372" y="93"/>
                    </a:lnTo>
                    <a:lnTo>
                      <a:pt x="340" y="63"/>
                    </a:lnTo>
                    <a:lnTo>
                      <a:pt x="340" y="63"/>
                    </a:lnTo>
                    <a:lnTo>
                      <a:pt x="340" y="32"/>
                    </a:lnTo>
                    <a:lnTo>
                      <a:pt x="340" y="32"/>
                    </a:lnTo>
                    <a:cubicBezTo>
                      <a:pt x="340" y="32"/>
                      <a:pt x="340" y="32"/>
                      <a:pt x="340" y="0"/>
                    </a:cubicBezTo>
                    <a:lnTo>
                      <a:pt x="340" y="0"/>
                    </a:lnTo>
                    <a:lnTo>
                      <a:pt x="340" y="0"/>
                    </a:lnTo>
                    <a:lnTo>
                      <a:pt x="340" y="0"/>
                    </a:lnTo>
                    <a:lnTo>
                      <a:pt x="340" y="0"/>
                    </a:lnTo>
                    <a:cubicBezTo>
                      <a:pt x="340" y="0"/>
                      <a:pt x="340" y="0"/>
                      <a:pt x="310" y="0"/>
                    </a:cubicBezTo>
                    <a:cubicBezTo>
                      <a:pt x="310" y="0"/>
                      <a:pt x="310" y="0"/>
                      <a:pt x="279" y="0"/>
                    </a:cubicBezTo>
                    <a:lnTo>
                      <a:pt x="279" y="0"/>
                    </a:lnTo>
                    <a:lnTo>
                      <a:pt x="279" y="0"/>
                    </a:lnTo>
                    <a:cubicBezTo>
                      <a:pt x="279" y="0"/>
                      <a:pt x="279" y="0"/>
                      <a:pt x="248" y="0"/>
                    </a:cubicBezTo>
                    <a:lnTo>
                      <a:pt x="248" y="0"/>
                    </a:lnTo>
                    <a:cubicBezTo>
                      <a:pt x="248" y="32"/>
                      <a:pt x="248" y="32"/>
                      <a:pt x="248" y="32"/>
                    </a:cubicBezTo>
                    <a:lnTo>
                      <a:pt x="216" y="32"/>
                    </a:lnTo>
                    <a:lnTo>
                      <a:pt x="216" y="32"/>
                    </a:lnTo>
                    <a:cubicBezTo>
                      <a:pt x="216" y="32"/>
                      <a:pt x="216" y="63"/>
                      <a:pt x="216" y="93"/>
                    </a:cubicBezTo>
                    <a:lnTo>
                      <a:pt x="216" y="93"/>
                    </a:lnTo>
                    <a:cubicBezTo>
                      <a:pt x="186" y="93"/>
                      <a:pt x="186" y="93"/>
                      <a:pt x="186" y="93"/>
                    </a:cubicBezTo>
                    <a:lnTo>
                      <a:pt x="186" y="93"/>
                    </a:lnTo>
                    <a:lnTo>
                      <a:pt x="186" y="93"/>
                    </a:lnTo>
                    <a:cubicBezTo>
                      <a:pt x="186" y="93"/>
                      <a:pt x="186" y="93"/>
                      <a:pt x="155" y="93"/>
                    </a:cubicBezTo>
                    <a:cubicBezTo>
                      <a:pt x="155" y="93"/>
                      <a:pt x="155" y="93"/>
                      <a:pt x="124" y="93"/>
                    </a:cubicBezTo>
                    <a:lnTo>
                      <a:pt x="124" y="93"/>
                    </a:lnTo>
                    <a:lnTo>
                      <a:pt x="124" y="93"/>
                    </a:lnTo>
                    <a:lnTo>
                      <a:pt x="124" y="93"/>
                    </a:lnTo>
                    <a:cubicBezTo>
                      <a:pt x="124" y="93"/>
                      <a:pt x="92" y="93"/>
                      <a:pt x="92" y="63"/>
                    </a:cubicBezTo>
                    <a:cubicBezTo>
                      <a:pt x="92" y="93"/>
                      <a:pt x="62" y="93"/>
                      <a:pt x="62" y="93"/>
                    </a:cubicBezTo>
                    <a:lnTo>
                      <a:pt x="62" y="93"/>
                    </a:lnTo>
                    <a:cubicBezTo>
                      <a:pt x="62" y="93"/>
                      <a:pt x="62" y="124"/>
                      <a:pt x="31" y="124"/>
                    </a:cubicBezTo>
                    <a:cubicBezTo>
                      <a:pt x="31" y="124"/>
                      <a:pt x="31" y="124"/>
                      <a:pt x="0" y="124"/>
                    </a:cubicBezTo>
                    <a:lnTo>
                      <a:pt x="0" y="124"/>
                    </a:lnTo>
                    <a:lnTo>
                      <a:pt x="0" y="124"/>
                    </a:lnTo>
                    <a:lnTo>
                      <a:pt x="0" y="124"/>
                    </a:lnTo>
                    <a:lnTo>
                      <a:pt x="0" y="124"/>
                    </a:lnTo>
                    <a:cubicBezTo>
                      <a:pt x="31" y="124"/>
                      <a:pt x="31" y="156"/>
                      <a:pt x="31" y="156"/>
                    </a:cubicBezTo>
                    <a:lnTo>
                      <a:pt x="31" y="156"/>
                    </a:lnTo>
                    <a:cubicBezTo>
                      <a:pt x="31" y="187"/>
                      <a:pt x="31" y="187"/>
                      <a:pt x="62" y="217"/>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6" name="Freeform 68"/>
              <p:cNvSpPr>
                <a:spLocks noChangeArrowheads="1"/>
              </p:cNvSpPr>
              <p:nvPr/>
            </p:nvSpPr>
            <p:spPr bwMode="auto">
              <a:xfrm>
                <a:off x="4873625" y="1768475"/>
                <a:ext cx="212725" cy="190500"/>
              </a:xfrm>
              <a:custGeom>
                <a:avLst/>
                <a:gdLst>
                  <a:gd name="T0" fmla="*/ 589 w 590"/>
                  <a:gd name="T1" fmla="*/ 187 h 529"/>
                  <a:gd name="T2" fmla="*/ 589 w 590"/>
                  <a:gd name="T3" fmla="*/ 187 h 529"/>
                  <a:gd name="T4" fmla="*/ 557 w 590"/>
                  <a:gd name="T5" fmla="*/ 156 h 529"/>
                  <a:gd name="T6" fmla="*/ 557 w 590"/>
                  <a:gd name="T7" fmla="*/ 93 h 529"/>
                  <a:gd name="T8" fmla="*/ 557 w 590"/>
                  <a:gd name="T9" fmla="*/ 63 h 529"/>
                  <a:gd name="T10" fmla="*/ 557 w 590"/>
                  <a:gd name="T11" fmla="*/ 32 h 529"/>
                  <a:gd name="T12" fmla="*/ 557 w 590"/>
                  <a:gd name="T13" fmla="*/ 32 h 529"/>
                  <a:gd name="T14" fmla="*/ 527 w 590"/>
                  <a:gd name="T15" fmla="*/ 63 h 529"/>
                  <a:gd name="T16" fmla="*/ 496 w 590"/>
                  <a:gd name="T17" fmla="*/ 93 h 529"/>
                  <a:gd name="T18" fmla="*/ 433 w 590"/>
                  <a:gd name="T19" fmla="*/ 93 h 529"/>
                  <a:gd name="T20" fmla="*/ 403 w 590"/>
                  <a:gd name="T21" fmla="*/ 124 h 529"/>
                  <a:gd name="T22" fmla="*/ 372 w 590"/>
                  <a:gd name="T23" fmla="*/ 93 h 529"/>
                  <a:gd name="T24" fmla="*/ 309 w 590"/>
                  <a:gd name="T25" fmla="*/ 93 h 529"/>
                  <a:gd name="T26" fmla="*/ 279 w 590"/>
                  <a:gd name="T27" fmla="*/ 93 h 529"/>
                  <a:gd name="T28" fmla="*/ 248 w 590"/>
                  <a:gd name="T29" fmla="*/ 93 h 529"/>
                  <a:gd name="T30" fmla="*/ 248 w 590"/>
                  <a:gd name="T31" fmla="*/ 124 h 529"/>
                  <a:gd name="T32" fmla="*/ 248 w 590"/>
                  <a:gd name="T33" fmla="*/ 124 h 529"/>
                  <a:gd name="T34" fmla="*/ 217 w 590"/>
                  <a:gd name="T35" fmla="*/ 156 h 529"/>
                  <a:gd name="T36" fmla="*/ 155 w 590"/>
                  <a:gd name="T37" fmla="*/ 187 h 529"/>
                  <a:gd name="T38" fmla="*/ 124 w 590"/>
                  <a:gd name="T39" fmla="*/ 217 h 529"/>
                  <a:gd name="T40" fmla="*/ 93 w 590"/>
                  <a:gd name="T41" fmla="*/ 217 h 529"/>
                  <a:gd name="T42" fmla="*/ 61 w 590"/>
                  <a:gd name="T43" fmla="*/ 187 h 529"/>
                  <a:gd name="T44" fmla="*/ 31 w 590"/>
                  <a:gd name="T45" fmla="*/ 187 h 529"/>
                  <a:gd name="T46" fmla="*/ 31 w 590"/>
                  <a:gd name="T47" fmla="*/ 217 h 529"/>
                  <a:gd name="T48" fmla="*/ 31 w 590"/>
                  <a:gd name="T49" fmla="*/ 280 h 529"/>
                  <a:gd name="T50" fmla="*/ 31 w 590"/>
                  <a:gd name="T51" fmla="*/ 280 h 529"/>
                  <a:gd name="T52" fmla="*/ 31 w 590"/>
                  <a:gd name="T53" fmla="*/ 311 h 529"/>
                  <a:gd name="T54" fmla="*/ 31 w 590"/>
                  <a:gd name="T55" fmla="*/ 311 h 529"/>
                  <a:gd name="T56" fmla="*/ 31 w 590"/>
                  <a:gd name="T57" fmla="*/ 372 h 529"/>
                  <a:gd name="T58" fmla="*/ 31 w 590"/>
                  <a:gd name="T59" fmla="*/ 404 h 529"/>
                  <a:gd name="T60" fmla="*/ 61 w 590"/>
                  <a:gd name="T61" fmla="*/ 435 h 529"/>
                  <a:gd name="T62" fmla="*/ 31 w 590"/>
                  <a:gd name="T63" fmla="*/ 528 h 529"/>
                  <a:gd name="T64" fmla="*/ 93 w 590"/>
                  <a:gd name="T65" fmla="*/ 528 h 529"/>
                  <a:gd name="T66" fmla="*/ 93 w 590"/>
                  <a:gd name="T67" fmla="*/ 528 h 529"/>
                  <a:gd name="T68" fmla="*/ 185 w 590"/>
                  <a:gd name="T69" fmla="*/ 528 h 529"/>
                  <a:gd name="T70" fmla="*/ 217 w 590"/>
                  <a:gd name="T71" fmla="*/ 528 h 529"/>
                  <a:gd name="T72" fmla="*/ 248 w 590"/>
                  <a:gd name="T73" fmla="*/ 528 h 529"/>
                  <a:gd name="T74" fmla="*/ 279 w 590"/>
                  <a:gd name="T75" fmla="*/ 528 h 529"/>
                  <a:gd name="T76" fmla="*/ 341 w 590"/>
                  <a:gd name="T77" fmla="*/ 435 h 529"/>
                  <a:gd name="T78" fmla="*/ 372 w 590"/>
                  <a:gd name="T79" fmla="*/ 435 h 529"/>
                  <a:gd name="T80" fmla="*/ 372 w 590"/>
                  <a:gd name="T81" fmla="*/ 404 h 529"/>
                  <a:gd name="T82" fmla="*/ 433 w 590"/>
                  <a:gd name="T83" fmla="*/ 404 h 529"/>
                  <a:gd name="T84" fmla="*/ 433 w 590"/>
                  <a:gd name="T85" fmla="*/ 404 h 529"/>
                  <a:gd name="T86" fmla="*/ 464 w 590"/>
                  <a:gd name="T87" fmla="*/ 372 h 529"/>
                  <a:gd name="T88" fmla="*/ 496 w 590"/>
                  <a:gd name="T89" fmla="*/ 311 h 529"/>
                  <a:gd name="T90" fmla="*/ 496 w 590"/>
                  <a:gd name="T91" fmla="*/ 311 h 529"/>
                  <a:gd name="T92" fmla="*/ 527 w 590"/>
                  <a:gd name="T93" fmla="*/ 248 h 529"/>
                  <a:gd name="T94" fmla="*/ 527 w 590"/>
                  <a:gd name="T95" fmla="*/ 217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90" h="529">
                    <a:moveTo>
                      <a:pt x="589" y="187"/>
                    </a:moveTo>
                    <a:lnTo>
                      <a:pt x="589" y="187"/>
                    </a:lnTo>
                    <a:lnTo>
                      <a:pt x="589" y="187"/>
                    </a:lnTo>
                    <a:lnTo>
                      <a:pt x="589" y="187"/>
                    </a:lnTo>
                    <a:lnTo>
                      <a:pt x="589" y="187"/>
                    </a:lnTo>
                    <a:lnTo>
                      <a:pt x="589" y="187"/>
                    </a:lnTo>
                    <a:lnTo>
                      <a:pt x="557" y="187"/>
                    </a:lnTo>
                    <a:lnTo>
                      <a:pt x="557" y="156"/>
                    </a:lnTo>
                    <a:lnTo>
                      <a:pt x="557" y="156"/>
                    </a:lnTo>
                    <a:lnTo>
                      <a:pt x="557" y="156"/>
                    </a:lnTo>
                    <a:cubicBezTo>
                      <a:pt x="557" y="124"/>
                      <a:pt x="557" y="124"/>
                      <a:pt x="557" y="124"/>
                    </a:cubicBezTo>
                    <a:cubicBezTo>
                      <a:pt x="557" y="124"/>
                      <a:pt x="557" y="124"/>
                      <a:pt x="557" y="93"/>
                    </a:cubicBezTo>
                    <a:lnTo>
                      <a:pt x="557" y="93"/>
                    </a:lnTo>
                    <a:lnTo>
                      <a:pt x="557" y="93"/>
                    </a:lnTo>
                    <a:lnTo>
                      <a:pt x="557" y="63"/>
                    </a:lnTo>
                    <a:lnTo>
                      <a:pt x="557" y="63"/>
                    </a:lnTo>
                    <a:cubicBezTo>
                      <a:pt x="557" y="63"/>
                      <a:pt x="557" y="63"/>
                      <a:pt x="557" y="32"/>
                    </a:cubicBezTo>
                    <a:lnTo>
                      <a:pt x="557" y="32"/>
                    </a:lnTo>
                    <a:lnTo>
                      <a:pt x="557" y="32"/>
                    </a:lnTo>
                    <a:cubicBezTo>
                      <a:pt x="557" y="0"/>
                      <a:pt x="557" y="0"/>
                      <a:pt x="557" y="0"/>
                    </a:cubicBezTo>
                    <a:cubicBezTo>
                      <a:pt x="557" y="32"/>
                      <a:pt x="557" y="32"/>
                      <a:pt x="557" y="32"/>
                    </a:cubicBezTo>
                    <a:lnTo>
                      <a:pt x="557" y="32"/>
                    </a:lnTo>
                    <a:lnTo>
                      <a:pt x="527" y="63"/>
                    </a:lnTo>
                    <a:lnTo>
                      <a:pt x="527" y="63"/>
                    </a:lnTo>
                    <a:lnTo>
                      <a:pt x="496" y="63"/>
                    </a:lnTo>
                    <a:lnTo>
                      <a:pt x="496" y="63"/>
                    </a:lnTo>
                    <a:lnTo>
                      <a:pt x="496" y="93"/>
                    </a:lnTo>
                    <a:cubicBezTo>
                      <a:pt x="496" y="93"/>
                      <a:pt x="496" y="93"/>
                      <a:pt x="464" y="93"/>
                    </a:cubicBezTo>
                    <a:lnTo>
                      <a:pt x="464" y="93"/>
                    </a:lnTo>
                    <a:cubicBezTo>
                      <a:pt x="464" y="93"/>
                      <a:pt x="464" y="93"/>
                      <a:pt x="433" y="93"/>
                    </a:cubicBezTo>
                    <a:lnTo>
                      <a:pt x="433" y="93"/>
                    </a:lnTo>
                    <a:lnTo>
                      <a:pt x="433" y="93"/>
                    </a:lnTo>
                    <a:cubicBezTo>
                      <a:pt x="403" y="93"/>
                      <a:pt x="403" y="124"/>
                      <a:pt x="403" y="124"/>
                    </a:cubicBezTo>
                    <a:lnTo>
                      <a:pt x="403" y="124"/>
                    </a:lnTo>
                    <a:lnTo>
                      <a:pt x="403" y="124"/>
                    </a:lnTo>
                    <a:lnTo>
                      <a:pt x="372" y="93"/>
                    </a:lnTo>
                    <a:lnTo>
                      <a:pt x="372" y="93"/>
                    </a:lnTo>
                    <a:lnTo>
                      <a:pt x="341" y="93"/>
                    </a:lnTo>
                    <a:cubicBezTo>
                      <a:pt x="309" y="93"/>
                      <a:pt x="309" y="93"/>
                      <a:pt x="309" y="93"/>
                    </a:cubicBezTo>
                    <a:lnTo>
                      <a:pt x="309" y="93"/>
                    </a:lnTo>
                    <a:cubicBezTo>
                      <a:pt x="309" y="93"/>
                      <a:pt x="279" y="93"/>
                      <a:pt x="279" y="63"/>
                    </a:cubicBezTo>
                    <a:cubicBezTo>
                      <a:pt x="279" y="93"/>
                      <a:pt x="279" y="93"/>
                      <a:pt x="279" y="93"/>
                    </a:cubicBezTo>
                    <a:lnTo>
                      <a:pt x="279" y="93"/>
                    </a:lnTo>
                    <a:lnTo>
                      <a:pt x="248" y="93"/>
                    </a:lnTo>
                    <a:lnTo>
                      <a:pt x="248" y="93"/>
                    </a:lnTo>
                    <a:lnTo>
                      <a:pt x="248" y="93"/>
                    </a:lnTo>
                    <a:lnTo>
                      <a:pt x="248" y="93"/>
                    </a:lnTo>
                    <a:lnTo>
                      <a:pt x="248" y="124"/>
                    </a:lnTo>
                    <a:lnTo>
                      <a:pt x="248" y="124"/>
                    </a:lnTo>
                    <a:lnTo>
                      <a:pt x="248" y="124"/>
                    </a:lnTo>
                    <a:lnTo>
                      <a:pt x="248" y="124"/>
                    </a:lnTo>
                    <a:lnTo>
                      <a:pt x="217" y="156"/>
                    </a:lnTo>
                    <a:lnTo>
                      <a:pt x="217" y="156"/>
                    </a:lnTo>
                    <a:lnTo>
                      <a:pt x="217" y="156"/>
                    </a:lnTo>
                    <a:lnTo>
                      <a:pt x="185" y="156"/>
                    </a:lnTo>
                    <a:lnTo>
                      <a:pt x="185" y="156"/>
                    </a:lnTo>
                    <a:cubicBezTo>
                      <a:pt x="185" y="187"/>
                      <a:pt x="155" y="187"/>
                      <a:pt x="155" y="187"/>
                    </a:cubicBezTo>
                    <a:lnTo>
                      <a:pt x="155" y="187"/>
                    </a:lnTo>
                    <a:lnTo>
                      <a:pt x="155" y="187"/>
                    </a:lnTo>
                    <a:cubicBezTo>
                      <a:pt x="155" y="217"/>
                      <a:pt x="124" y="217"/>
                      <a:pt x="124" y="217"/>
                    </a:cubicBezTo>
                    <a:lnTo>
                      <a:pt x="124" y="217"/>
                    </a:lnTo>
                    <a:lnTo>
                      <a:pt x="124" y="217"/>
                    </a:lnTo>
                    <a:cubicBezTo>
                      <a:pt x="93" y="217"/>
                      <a:pt x="93" y="217"/>
                      <a:pt x="93" y="217"/>
                    </a:cubicBezTo>
                    <a:lnTo>
                      <a:pt x="93" y="217"/>
                    </a:lnTo>
                    <a:lnTo>
                      <a:pt x="93" y="217"/>
                    </a:lnTo>
                    <a:cubicBezTo>
                      <a:pt x="61" y="217"/>
                      <a:pt x="61" y="217"/>
                      <a:pt x="61" y="187"/>
                    </a:cubicBezTo>
                    <a:cubicBezTo>
                      <a:pt x="61" y="187"/>
                      <a:pt x="61" y="187"/>
                      <a:pt x="31" y="187"/>
                    </a:cubicBezTo>
                    <a:lnTo>
                      <a:pt x="31" y="187"/>
                    </a:lnTo>
                    <a:lnTo>
                      <a:pt x="31" y="187"/>
                    </a:lnTo>
                    <a:lnTo>
                      <a:pt x="31" y="187"/>
                    </a:lnTo>
                    <a:cubicBezTo>
                      <a:pt x="31" y="217"/>
                      <a:pt x="31" y="217"/>
                      <a:pt x="31" y="217"/>
                    </a:cubicBezTo>
                    <a:lnTo>
                      <a:pt x="31" y="217"/>
                    </a:lnTo>
                    <a:lnTo>
                      <a:pt x="31" y="217"/>
                    </a:lnTo>
                    <a:lnTo>
                      <a:pt x="31" y="217"/>
                    </a:lnTo>
                    <a:cubicBezTo>
                      <a:pt x="31" y="248"/>
                      <a:pt x="31" y="248"/>
                      <a:pt x="31" y="280"/>
                    </a:cubicBezTo>
                    <a:lnTo>
                      <a:pt x="31" y="280"/>
                    </a:lnTo>
                    <a:lnTo>
                      <a:pt x="31" y="280"/>
                    </a:lnTo>
                    <a:lnTo>
                      <a:pt x="31" y="280"/>
                    </a:lnTo>
                    <a:lnTo>
                      <a:pt x="31" y="280"/>
                    </a:lnTo>
                    <a:lnTo>
                      <a:pt x="31" y="280"/>
                    </a:lnTo>
                    <a:cubicBezTo>
                      <a:pt x="31" y="311"/>
                      <a:pt x="31" y="311"/>
                      <a:pt x="31" y="311"/>
                    </a:cubicBezTo>
                    <a:lnTo>
                      <a:pt x="31" y="311"/>
                    </a:lnTo>
                    <a:lnTo>
                      <a:pt x="31" y="311"/>
                    </a:lnTo>
                    <a:lnTo>
                      <a:pt x="31" y="311"/>
                    </a:lnTo>
                    <a:lnTo>
                      <a:pt x="31" y="311"/>
                    </a:lnTo>
                    <a:cubicBezTo>
                      <a:pt x="0" y="341"/>
                      <a:pt x="0" y="341"/>
                      <a:pt x="0" y="341"/>
                    </a:cubicBezTo>
                    <a:cubicBezTo>
                      <a:pt x="31" y="341"/>
                      <a:pt x="31" y="372"/>
                      <a:pt x="31" y="372"/>
                    </a:cubicBezTo>
                    <a:lnTo>
                      <a:pt x="31" y="372"/>
                    </a:lnTo>
                    <a:lnTo>
                      <a:pt x="31" y="404"/>
                    </a:lnTo>
                    <a:lnTo>
                      <a:pt x="31" y="404"/>
                    </a:lnTo>
                    <a:lnTo>
                      <a:pt x="31" y="404"/>
                    </a:lnTo>
                    <a:cubicBezTo>
                      <a:pt x="61" y="404"/>
                      <a:pt x="61" y="404"/>
                      <a:pt x="61" y="435"/>
                    </a:cubicBezTo>
                    <a:lnTo>
                      <a:pt x="61" y="435"/>
                    </a:lnTo>
                    <a:lnTo>
                      <a:pt x="93" y="465"/>
                    </a:lnTo>
                    <a:cubicBezTo>
                      <a:pt x="93" y="496"/>
                      <a:pt x="93" y="496"/>
                      <a:pt x="61" y="496"/>
                    </a:cubicBezTo>
                    <a:cubicBezTo>
                      <a:pt x="61" y="496"/>
                      <a:pt x="61" y="528"/>
                      <a:pt x="31" y="528"/>
                    </a:cubicBezTo>
                    <a:cubicBezTo>
                      <a:pt x="61" y="528"/>
                      <a:pt x="61" y="528"/>
                      <a:pt x="61" y="528"/>
                    </a:cubicBezTo>
                    <a:lnTo>
                      <a:pt x="93" y="528"/>
                    </a:lnTo>
                    <a:lnTo>
                      <a:pt x="93" y="528"/>
                    </a:lnTo>
                    <a:lnTo>
                      <a:pt x="93" y="528"/>
                    </a:lnTo>
                    <a:lnTo>
                      <a:pt x="93" y="528"/>
                    </a:lnTo>
                    <a:lnTo>
                      <a:pt x="93" y="528"/>
                    </a:lnTo>
                    <a:cubicBezTo>
                      <a:pt x="124" y="528"/>
                      <a:pt x="155" y="528"/>
                      <a:pt x="155" y="528"/>
                    </a:cubicBezTo>
                    <a:lnTo>
                      <a:pt x="155" y="528"/>
                    </a:lnTo>
                    <a:cubicBezTo>
                      <a:pt x="185" y="528"/>
                      <a:pt x="185" y="528"/>
                      <a:pt x="185" y="528"/>
                    </a:cubicBezTo>
                    <a:lnTo>
                      <a:pt x="185" y="528"/>
                    </a:lnTo>
                    <a:cubicBezTo>
                      <a:pt x="185" y="528"/>
                      <a:pt x="185" y="528"/>
                      <a:pt x="217" y="528"/>
                    </a:cubicBezTo>
                    <a:lnTo>
                      <a:pt x="217" y="528"/>
                    </a:lnTo>
                    <a:lnTo>
                      <a:pt x="217" y="528"/>
                    </a:lnTo>
                    <a:lnTo>
                      <a:pt x="217" y="528"/>
                    </a:lnTo>
                    <a:lnTo>
                      <a:pt x="248" y="528"/>
                    </a:lnTo>
                    <a:lnTo>
                      <a:pt x="279" y="528"/>
                    </a:lnTo>
                    <a:lnTo>
                      <a:pt x="279" y="528"/>
                    </a:lnTo>
                    <a:lnTo>
                      <a:pt x="279" y="528"/>
                    </a:lnTo>
                    <a:cubicBezTo>
                      <a:pt x="279" y="496"/>
                      <a:pt x="279" y="496"/>
                      <a:pt x="279" y="496"/>
                    </a:cubicBezTo>
                    <a:cubicBezTo>
                      <a:pt x="279" y="496"/>
                      <a:pt x="279" y="465"/>
                      <a:pt x="309" y="435"/>
                    </a:cubicBezTo>
                    <a:lnTo>
                      <a:pt x="341" y="435"/>
                    </a:lnTo>
                    <a:lnTo>
                      <a:pt x="341" y="435"/>
                    </a:lnTo>
                    <a:lnTo>
                      <a:pt x="341" y="435"/>
                    </a:lnTo>
                    <a:cubicBezTo>
                      <a:pt x="341" y="435"/>
                      <a:pt x="341" y="435"/>
                      <a:pt x="372" y="435"/>
                    </a:cubicBezTo>
                    <a:lnTo>
                      <a:pt x="372" y="435"/>
                    </a:lnTo>
                    <a:cubicBezTo>
                      <a:pt x="372" y="435"/>
                      <a:pt x="372" y="435"/>
                      <a:pt x="372" y="404"/>
                    </a:cubicBezTo>
                    <a:lnTo>
                      <a:pt x="372" y="404"/>
                    </a:lnTo>
                    <a:cubicBezTo>
                      <a:pt x="403" y="404"/>
                      <a:pt x="403" y="372"/>
                      <a:pt x="403" y="372"/>
                    </a:cubicBezTo>
                    <a:cubicBezTo>
                      <a:pt x="433" y="372"/>
                      <a:pt x="433" y="372"/>
                      <a:pt x="433" y="404"/>
                    </a:cubicBezTo>
                    <a:lnTo>
                      <a:pt x="433" y="404"/>
                    </a:lnTo>
                    <a:lnTo>
                      <a:pt x="433" y="404"/>
                    </a:lnTo>
                    <a:lnTo>
                      <a:pt x="433" y="404"/>
                    </a:lnTo>
                    <a:lnTo>
                      <a:pt x="433" y="404"/>
                    </a:lnTo>
                    <a:lnTo>
                      <a:pt x="464" y="404"/>
                    </a:lnTo>
                    <a:lnTo>
                      <a:pt x="464" y="372"/>
                    </a:lnTo>
                    <a:lnTo>
                      <a:pt x="464" y="372"/>
                    </a:lnTo>
                    <a:cubicBezTo>
                      <a:pt x="433" y="372"/>
                      <a:pt x="433" y="372"/>
                      <a:pt x="433" y="372"/>
                    </a:cubicBezTo>
                    <a:cubicBezTo>
                      <a:pt x="433" y="341"/>
                      <a:pt x="464" y="341"/>
                      <a:pt x="464" y="341"/>
                    </a:cubicBezTo>
                    <a:cubicBezTo>
                      <a:pt x="464" y="311"/>
                      <a:pt x="496" y="311"/>
                      <a:pt x="496" y="311"/>
                    </a:cubicBezTo>
                    <a:lnTo>
                      <a:pt x="496" y="311"/>
                    </a:lnTo>
                    <a:lnTo>
                      <a:pt x="496" y="311"/>
                    </a:lnTo>
                    <a:lnTo>
                      <a:pt x="496" y="311"/>
                    </a:lnTo>
                    <a:cubicBezTo>
                      <a:pt x="496" y="280"/>
                      <a:pt x="496" y="280"/>
                      <a:pt x="496" y="280"/>
                    </a:cubicBezTo>
                    <a:lnTo>
                      <a:pt x="496" y="248"/>
                    </a:lnTo>
                    <a:lnTo>
                      <a:pt x="527" y="248"/>
                    </a:lnTo>
                    <a:lnTo>
                      <a:pt x="527" y="248"/>
                    </a:lnTo>
                    <a:lnTo>
                      <a:pt x="527" y="248"/>
                    </a:lnTo>
                    <a:cubicBezTo>
                      <a:pt x="527" y="217"/>
                      <a:pt x="527" y="217"/>
                      <a:pt x="527" y="217"/>
                    </a:cubicBezTo>
                    <a:cubicBezTo>
                      <a:pt x="557" y="217"/>
                      <a:pt x="557" y="187"/>
                      <a:pt x="557" y="187"/>
                    </a:cubicBezTo>
                    <a:cubicBezTo>
                      <a:pt x="557" y="187"/>
                      <a:pt x="557" y="187"/>
                      <a:pt x="589" y="187"/>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7" name="Freeform 69"/>
              <p:cNvSpPr>
                <a:spLocks noChangeArrowheads="1"/>
              </p:cNvSpPr>
              <p:nvPr/>
            </p:nvSpPr>
            <p:spPr bwMode="auto">
              <a:xfrm>
                <a:off x="4784725" y="1612900"/>
                <a:ext cx="234950" cy="155575"/>
              </a:xfrm>
              <a:custGeom>
                <a:avLst/>
                <a:gdLst>
                  <a:gd name="T0" fmla="*/ 124 w 652"/>
                  <a:gd name="T1" fmla="*/ 0 h 434"/>
                  <a:gd name="T2" fmla="*/ 124 w 652"/>
                  <a:gd name="T3" fmla="*/ 0 h 434"/>
                  <a:gd name="T4" fmla="*/ 0 w 652"/>
                  <a:gd name="T5" fmla="*/ 217 h 434"/>
                  <a:gd name="T6" fmla="*/ 31 w 652"/>
                  <a:gd name="T7" fmla="*/ 217 h 434"/>
                  <a:gd name="T8" fmla="*/ 31 w 652"/>
                  <a:gd name="T9" fmla="*/ 185 h 434"/>
                  <a:gd name="T10" fmla="*/ 61 w 652"/>
                  <a:gd name="T11" fmla="*/ 154 h 434"/>
                  <a:gd name="T12" fmla="*/ 61 w 652"/>
                  <a:gd name="T13" fmla="*/ 154 h 434"/>
                  <a:gd name="T14" fmla="*/ 124 w 652"/>
                  <a:gd name="T15" fmla="*/ 124 h 434"/>
                  <a:gd name="T16" fmla="*/ 155 w 652"/>
                  <a:gd name="T17" fmla="*/ 124 h 434"/>
                  <a:gd name="T18" fmla="*/ 185 w 652"/>
                  <a:gd name="T19" fmla="*/ 124 h 434"/>
                  <a:gd name="T20" fmla="*/ 185 w 652"/>
                  <a:gd name="T21" fmla="*/ 154 h 434"/>
                  <a:gd name="T22" fmla="*/ 217 w 652"/>
                  <a:gd name="T23" fmla="*/ 154 h 434"/>
                  <a:gd name="T24" fmla="*/ 248 w 652"/>
                  <a:gd name="T25" fmla="*/ 185 h 434"/>
                  <a:gd name="T26" fmla="*/ 248 w 652"/>
                  <a:gd name="T27" fmla="*/ 217 h 434"/>
                  <a:gd name="T28" fmla="*/ 248 w 652"/>
                  <a:gd name="T29" fmla="*/ 217 h 434"/>
                  <a:gd name="T30" fmla="*/ 279 w 652"/>
                  <a:gd name="T31" fmla="*/ 217 h 434"/>
                  <a:gd name="T32" fmla="*/ 309 w 652"/>
                  <a:gd name="T33" fmla="*/ 217 h 434"/>
                  <a:gd name="T34" fmla="*/ 341 w 652"/>
                  <a:gd name="T35" fmla="*/ 248 h 434"/>
                  <a:gd name="T36" fmla="*/ 341 w 652"/>
                  <a:gd name="T37" fmla="*/ 278 h 434"/>
                  <a:gd name="T38" fmla="*/ 372 w 652"/>
                  <a:gd name="T39" fmla="*/ 309 h 434"/>
                  <a:gd name="T40" fmla="*/ 372 w 652"/>
                  <a:gd name="T41" fmla="*/ 309 h 434"/>
                  <a:gd name="T42" fmla="*/ 403 w 652"/>
                  <a:gd name="T43" fmla="*/ 309 h 434"/>
                  <a:gd name="T44" fmla="*/ 433 w 652"/>
                  <a:gd name="T45" fmla="*/ 372 h 434"/>
                  <a:gd name="T46" fmla="*/ 465 w 652"/>
                  <a:gd name="T47" fmla="*/ 372 h 434"/>
                  <a:gd name="T48" fmla="*/ 527 w 652"/>
                  <a:gd name="T49" fmla="*/ 402 h 434"/>
                  <a:gd name="T50" fmla="*/ 589 w 652"/>
                  <a:gd name="T51" fmla="*/ 402 h 434"/>
                  <a:gd name="T52" fmla="*/ 589 w 652"/>
                  <a:gd name="T53" fmla="*/ 402 h 434"/>
                  <a:gd name="T54" fmla="*/ 589 w 652"/>
                  <a:gd name="T55" fmla="*/ 402 h 434"/>
                  <a:gd name="T56" fmla="*/ 589 w 652"/>
                  <a:gd name="T57" fmla="*/ 372 h 434"/>
                  <a:gd name="T58" fmla="*/ 589 w 652"/>
                  <a:gd name="T59" fmla="*/ 341 h 434"/>
                  <a:gd name="T60" fmla="*/ 620 w 652"/>
                  <a:gd name="T61" fmla="*/ 309 h 434"/>
                  <a:gd name="T62" fmla="*/ 620 w 652"/>
                  <a:gd name="T63" fmla="*/ 309 h 434"/>
                  <a:gd name="T64" fmla="*/ 651 w 652"/>
                  <a:gd name="T65" fmla="*/ 309 h 434"/>
                  <a:gd name="T66" fmla="*/ 651 w 652"/>
                  <a:gd name="T67" fmla="*/ 309 h 434"/>
                  <a:gd name="T68" fmla="*/ 620 w 652"/>
                  <a:gd name="T69" fmla="*/ 278 h 434"/>
                  <a:gd name="T70" fmla="*/ 620 w 652"/>
                  <a:gd name="T71" fmla="*/ 278 h 434"/>
                  <a:gd name="T72" fmla="*/ 620 w 652"/>
                  <a:gd name="T73" fmla="*/ 278 h 434"/>
                  <a:gd name="T74" fmla="*/ 589 w 652"/>
                  <a:gd name="T75" fmla="*/ 278 h 434"/>
                  <a:gd name="T76" fmla="*/ 557 w 652"/>
                  <a:gd name="T77" fmla="*/ 248 h 434"/>
                  <a:gd name="T78" fmla="*/ 557 w 652"/>
                  <a:gd name="T79" fmla="*/ 248 h 434"/>
                  <a:gd name="T80" fmla="*/ 496 w 652"/>
                  <a:gd name="T81" fmla="*/ 154 h 434"/>
                  <a:gd name="T82" fmla="*/ 496 w 652"/>
                  <a:gd name="T83" fmla="*/ 124 h 434"/>
                  <a:gd name="T84" fmla="*/ 496 w 652"/>
                  <a:gd name="T85" fmla="*/ 124 h 434"/>
                  <a:gd name="T86" fmla="*/ 465 w 652"/>
                  <a:gd name="T87" fmla="*/ 124 h 434"/>
                  <a:gd name="T88" fmla="*/ 433 w 652"/>
                  <a:gd name="T89" fmla="*/ 124 h 434"/>
                  <a:gd name="T90" fmla="*/ 372 w 652"/>
                  <a:gd name="T91" fmla="*/ 124 h 434"/>
                  <a:gd name="T92" fmla="*/ 341 w 652"/>
                  <a:gd name="T93" fmla="*/ 124 h 434"/>
                  <a:gd name="T94" fmla="*/ 309 w 652"/>
                  <a:gd name="T95" fmla="*/ 124 h 434"/>
                  <a:gd name="T96" fmla="*/ 248 w 652"/>
                  <a:gd name="T97" fmla="*/ 61 h 434"/>
                  <a:gd name="T98" fmla="*/ 248 w 652"/>
                  <a:gd name="T99" fmla="*/ 61 h 434"/>
                  <a:gd name="T100" fmla="*/ 185 w 652"/>
                  <a:gd name="T101" fmla="*/ 93 h 434"/>
                  <a:gd name="T102" fmla="*/ 155 w 652"/>
                  <a:gd name="T103" fmla="*/ 6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52" h="434">
                    <a:moveTo>
                      <a:pt x="124" y="0"/>
                    </a:moveTo>
                    <a:lnTo>
                      <a:pt x="124" y="0"/>
                    </a:lnTo>
                    <a:lnTo>
                      <a:pt x="124" y="0"/>
                    </a:lnTo>
                    <a:lnTo>
                      <a:pt x="124" y="0"/>
                    </a:lnTo>
                    <a:cubicBezTo>
                      <a:pt x="0" y="31"/>
                      <a:pt x="0" y="31"/>
                      <a:pt x="0" y="31"/>
                    </a:cubicBezTo>
                    <a:cubicBezTo>
                      <a:pt x="0" y="217"/>
                      <a:pt x="0" y="217"/>
                      <a:pt x="0" y="217"/>
                    </a:cubicBezTo>
                    <a:lnTo>
                      <a:pt x="0" y="217"/>
                    </a:lnTo>
                    <a:cubicBezTo>
                      <a:pt x="31" y="217"/>
                      <a:pt x="31" y="217"/>
                      <a:pt x="31" y="217"/>
                    </a:cubicBezTo>
                    <a:lnTo>
                      <a:pt x="31" y="217"/>
                    </a:lnTo>
                    <a:cubicBezTo>
                      <a:pt x="31" y="185"/>
                      <a:pt x="31" y="185"/>
                      <a:pt x="31" y="185"/>
                    </a:cubicBezTo>
                    <a:cubicBezTo>
                      <a:pt x="31" y="154"/>
                      <a:pt x="61" y="154"/>
                      <a:pt x="61" y="154"/>
                    </a:cubicBezTo>
                    <a:lnTo>
                      <a:pt x="61" y="154"/>
                    </a:lnTo>
                    <a:lnTo>
                      <a:pt x="61" y="154"/>
                    </a:lnTo>
                    <a:lnTo>
                      <a:pt x="61" y="154"/>
                    </a:lnTo>
                    <a:lnTo>
                      <a:pt x="61" y="154"/>
                    </a:lnTo>
                    <a:cubicBezTo>
                      <a:pt x="93" y="124"/>
                      <a:pt x="93" y="124"/>
                      <a:pt x="124" y="124"/>
                    </a:cubicBezTo>
                    <a:lnTo>
                      <a:pt x="124" y="124"/>
                    </a:lnTo>
                    <a:lnTo>
                      <a:pt x="155" y="124"/>
                    </a:lnTo>
                    <a:lnTo>
                      <a:pt x="185" y="124"/>
                    </a:lnTo>
                    <a:lnTo>
                      <a:pt x="185" y="124"/>
                    </a:lnTo>
                    <a:cubicBezTo>
                      <a:pt x="185" y="124"/>
                      <a:pt x="185" y="124"/>
                      <a:pt x="185" y="154"/>
                    </a:cubicBezTo>
                    <a:lnTo>
                      <a:pt x="185" y="154"/>
                    </a:lnTo>
                    <a:lnTo>
                      <a:pt x="185" y="154"/>
                    </a:lnTo>
                    <a:cubicBezTo>
                      <a:pt x="217" y="154"/>
                      <a:pt x="217" y="154"/>
                      <a:pt x="217" y="154"/>
                    </a:cubicBezTo>
                    <a:lnTo>
                      <a:pt x="217" y="154"/>
                    </a:lnTo>
                    <a:cubicBezTo>
                      <a:pt x="248" y="185"/>
                      <a:pt x="248" y="185"/>
                      <a:pt x="248" y="185"/>
                    </a:cubicBezTo>
                    <a:lnTo>
                      <a:pt x="248" y="185"/>
                    </a:lnTo>
                    <a:cubicBezTo>
                      <a:pt x="248" y="217"/>
                      <a:pt x="248" y="217"/>
                      <a:pt x="248" y="217"/>
                    </a:cubicBezTo>
                    <a:lnTo>
                      <a:pt x="248" y="217"/>
                    </a:lnTo>
                    <a:lnTo>
                      <a:pt x="248" y="217"/>
                    </a:lnTo>
                    <a:cubicBezTo>
                      <a:pt x="248" y="217"/>
                      <a:pt x="248" y="217"/>
                      <a:pt x="279" y="217"/>
                    </a:cubicBezTo>
                    <a:lnTo>
                      <a:pt x="279" y="217"/>
                    </a:lnTo>
                    <a:lnTo>
                      <a:pt x="279" y="217"/>
                    </a:lnTo>
                    <a:lnTo>
                      <a:pt x="309" y="217"/>
                    </a:lnTo>
                    <a:lnTo>
                      <a:pt x="341" y="248"/>
                    </a:lnTo>
                    <a:lnTo>
                      <a:pt x="341" y="248"/>
                    </a:lnTo>
                    <a:lnTo>
                      <a:pt x="341" y="248"/>
                    </a:lnTo>
                    <a:lnTo>
                      <a:pt x="341" y="278"/>
                    </a:lnTo>
                    <a:cubicBezTo>
                      <a:pt x="372" y="278"/>
                      <a:pt x="372" y="309"/>
                      <a:pt x="372" y="309"/>
                    </a:cubicBezTo>
                    <a:lnTo>
                      <a:pt x="372" y="309"/>
                    </a:lnTo>
                    <a:lnTo>
                      <a:pt x="372" y="309"/>
                    </a:lnTo>
                    <a:lnTo>
                      <a:pt x="372" y="309"/>
                    </a:lnTo>
                    <a:lnTo>
                      <a:pt x="372" y="309"/>
                    </a:lnTo>
                    <a:lnTo>
                      <a:pt x="403" y="309"/>
                    </a:lnTo>
                    <a:cubicBezTo>
                      <a:pt x="403" y="341"/>
                      <a:pt x="433" y="341"/>
                      <a:pt x="433" y="341"/>
                    </a:cubicBezTo>
                    <a:cubicBezTo>
                      <a:pt x="433" y="372"/>
                      <a:pt x="433" y="372"/>
                      <a:pt x="433" y="372"/>
                    </a:cubicBezTo>
                    <a:cubicBezTo>
                      <a:pt x="433" y="372"/>
                      <a:pt x="433" y="372"/>
                      <a:pt x="465" y="372"/>
                    </a:cubicBezTo>
                    <a:lnTo>
                      <a:pt x="465" y="372"/>
                    </a:lnTo>
                    <a:lnTo>
                      <a:pt x="496" y="372"/>
                    </a:lnTo>
                    <a:cubicBezTo>
                      <a:pt x="527" y="402"/>
                      <a:pt x="527" y="402"/>
                      <a:pt x="527" y="402"/>
                    </a:cubicBezTo>
                    <a:lnTo>
                      <a:pt x="589" y="402"/>
                    </a:lnTo>
                    <a:lnTo>
                      <a:pt x="589" y="402"/>
                    </a:lnTo>
                    <a:cubicBezTo>
                      <a:pt x="620" y="433"/>
                      <a:pt x="620" y="433"/>
                      <a:pt x="620" y="433"/>
                    </a:cubicBezTo>
                    <a:cubicBezTo>
                      <a:pt x="589" y="402"/>
                      <a:pt x="589" y="402"/>
                      <a:pt x="589" y="402"/>
                    </a:cubicBezTo>
                    <a:lnTo>
                      <a:pt x="589" y="402"/>
                    </a:lnTo>
                    <a:lnTo>
                      <a:pt x="589" y="402"/>
                    </a:lnTo>
                    <a:lnTo>
                      <a:pt x="589" y="402"/>
                    </a:lnTo>
                    <a:lnTo>
                      <a:pt x="589" y="372"/>
                    </a:lnTo>
                    <a:cubicBezTo>
                      <a:pt x="589" y="372"/>
                      <a:pt x="589" y="372"/>
                      <a:pt x="589" y="341"/>
                    </a:cubicBezTo>
                    <a:lnTo>
                      <a:pt x="589" y="341"/>
                    </a:lnTo>
                    <a:lnTo>
                      <a:pt x="589" y="341"/>
                    </a:lnTo>
                    <a:cubicBezTo>
                      <a:pt x="620" y="309"/>
                      <a:pt x="620" y="309"/>
                      <a:pt x="620" y="309"/>
                    </a:cubicBezTo>
                    <a:lnTo>
                      <a:pt x="620" y="309"/>
                    </a:lnTo>
                    <a:lnTo>
                      <a:pt x="620" y="309"/>
                    </a:lnTo>
                    <a:cubicBezTo>
                      <a:pt x="620" y="309"/>
                      <a:pt x="620" y="309"/>
                      <a:pt x="651" y="309"/>
                    </a:cubicBezTo>
                    <a:lnTo>
                      <a:pt x="651" y="309"/>
                    </a:lnTo>
                    <a:lnTo>
                      <a:pt x="651" y="309"/>
                    </a:lnTo>
                    <a:lnTo>
                      <a:pt x="651" y="309"/>
                    </a:lnTo>
                    <a:cubicBezTo>
                      <a:pt x="651" y="309"/>
                      <a:pt x="651" y="278"/>
                      <a:pt x="620" y="278"/>
                    </a:cubicBezTo>
                    <a:lnTo>
                      <a:pt x="620" y="278"/>
                    </a:lnTo>
                    <a:lnTo>
                      <a:pt x="620" y="278"/>
                    </a:lnTo>
                    <a:lnTo>
                      <a:pt x="620" y="278"/>
                    </a:lnTo>
                    <a:lnTo>
                      <a:pt x="620" y="278"/>
                    </a:lnTo>
                    <a:lnTo>
                      <a:pt x="620" y="278"/>
                    </a:lnTo>
                    <a:lnTo>
                      <a:pt x="620" y="278"/>
                    </a:lnTo>
                    <a:lnTo>
                      <a:pt x="589" y="278"/>
                    </a:lnTo>
                    <a:lnTo>
                      <a:pt x="589" y="278"/>
                    </a:lnTo>
                    <a:cubicBezTo>
                      <a:pt x="589" y="278"/>
                      <a:pt x="557" y="278"/>
                      <a:pt x="557" y="248"/>
                    </a:cubicBezTo>
                    <a:lnTo>
                      <a:pt x="557" y="248"/>
                    </a:lnTo>
                    <a:lnTo>
                      <a:pt x="557" y="248"/>
                    </a:lnTo>
                    <a:lnTo>
                      <a:pt x="557" y="217"/>
                    </a:lnTo>
                    <a:cubicBezTo>
                      <a:pt x="527" y="217"/>
                      <a:pt x="496" y="185"/>
                      <a:pt x="496" y="154"/>
                    </a:cubicBezTo>
                    <a:lnTo>
                      <a:pt x="496" y="154"/>
                    </a:lnTo>
                    <a:lnTo>
                      <a:pt x="496" y="124"/>
                    </a:lnTo>
                    <a:lnTo>
                      <a:pt x="496" y="124"/>
                    </a:lnTo>
                    <a:lnTo>
                      <a:pt x="496" y="124"/>
                    </a:lnTo>
                    <a:lnTo>
                      <a:pt x="465" y="124"/>
                    </a:lnTo>
                    <a:lnTo>
                      <a:pt x="465" y="124"/>
                    </a:lnTo>
                    <a:lnTo>
                      <a:pt x="465" y="124"/>
                    </a:lnTo>
                    <a:cubicBezTo>
                      <a:pt x="433" y="124"/>
                      <a:pt x="433" y="124"/>
                      <a:pt x="433" y="124"/>
                    </a:cubicBezTo>
                    <a:lnTo>
                      <a:pt x="433" y="124"/>
                    </a:lnTo>
                    <a:cubicBezTo>
                      <a:pt x="403" y="124"/>
                      <a:pt x="403" y="124"/>
                      <a:pt x="372" y="124"/>
                    </a:cubicBezTo>
                    <a:lnTo>
                      <a:pt x="372" y="124"/>
                    </a:lnTo>
                    <a:lnTo>
                      <a:pt x="341" y="124"/>
                    </a:lnTo>
                    <a:cubicBezTo>
                      <a:pt x="341" y="124"/>
                      <a:pt x="341" y="124"/>
                      <a:pt x="309" y="124"/>
                    </a:cubicBezTo>
                    <a:lnTo>
                      <a:pt x="309" y="124"/>
                    </a:lnTo>
                    <a:cubicBezTo>
                      <a:pt x="279" y="93"/>
                      <a:pt x="279" y="93"/>
                      <a:pt x="248" y="93"/>
                    </a:cubicBezTo>
                    <a:cubicBezTo>
                      <a:pt x="248" y="61"/>
                      <a:pt x="248" y="61"/>
                      <a:pt x="248" y="61"/>
                    </a:cubicBezTo>
                    <a:lnTo>
                      <a:pt x="248" y="61"/>
                    </a:lnTo>
                    <a:lnTo>
                      <a:pt x="248" y="61"/>
                    </a:lnTo>
                    <a:cubicBezTo>
                      <a:pt x="248" y="93"/>
                      <a:pt x="217" y="93"/>
                      <a:pt x="217" y="93"/>
                    </a:cubicBezTo>
                    <a:cubicBezTo>
                      <a:pt x="185" y="93"/>
                      <a:pt x="185" y="93"/>
                      <a:pt x="185" y="93"/>
                    </a:cubicBezTo>
                    <a:lnTo>
                      <a:pt x="185" y="93"/>
                    </a:lnTo>
                    <a:cubicBezTo>
                      <a:pt x="155" y="61"/>
                      <a:pt x="155" y="61"/>
                      <a:pt x="155" y="61"/>
                    </a:cubicBezTo>
                    <a:cubicBezTo>
                      <a:pt x="155" y="61"/>
                      <a:pt x="124" y="61"/>
                      <a:pt x="124"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8" name="Freeform 70"/>
              <p:cNvSpPr>
                <a:spLocks noChangeArrowheads="1"/>
              </p:cNvSpPr>
              <p:nvPr/>
            </p:nvSpPr>
            <p:spPr bwMode="auto">
              <a:xfrm>
                <a:off x="5064125" y="1701800"/>
                <a:ext cx="33338" cy="11113"/>
              </a:xfrm>
              <a:custGeom>
                <a:avLst/>
                <a:gdLst>
                  <a:gd name="T0" fmla="*/ 30 w 94"/>
                  <a:gd name="T1" fmla="*/ 30 h 31"/>
                  <a:gd name="T2" fmla="*/ 30 w 94"/>
                  <a:gd name="T3" fmla="*/ 30 h 31"/>
                  <a:gd name="T4" fmla="*/ 30 w 94"/>
                  <a:gd name="T5" fmla="*/ 30 h 31"/>
                  <a:gd name="T6" fmla="*/ 62 w 94"/>
                  <a:gd name="T7" fmla="*/ 30 h 31"/>
                  <a:gd name="T8" fmla="*/ 62 w 94"/>
                  <a:gd name="T9" fmla="*/ 30 h 31"/>
                  <a:gd name="T10" fmla="*/ 62 w 94"/>
                  <a:gd name="T11" fmla="*/ 30 h 31"/>
                  <a:gd name="T12" fmla="*/ 62 w 94"/>
                  <a:gd name="T13" fmla="*/ 30 h 31"/>
                  <a:gd name="T14" fmla="*/ 93 w 94"/>
                  <a:gd name="T15" fmla="*/ 30 h 31"/>
                  <a:gd name="T16" fmla="*/ 62 w 94"/>
                  <a:gd name="T17" fmla="*/ 0 h 31"/>
                  <a:gd name="T18" fmla="*/ 62 w 94"/>
                  <a:gd name="T19" fmla="*/ 30 h 31"/>
                  <a:gd name="T20" fmla="*/ 30 w 94"/>
                  <a:gd name="T21" fmla="*/ 30 h 31"/>
                  <a:gd name="T22" fmla="*/ 30 w 94"/>
                  <a:gd name="T23" fmla="*/ 30 h 31"/>
                  <a:gd name="T24" fmla="*/ 30 w 94"/>
                  <a:gd name="T25" fmla="*/ 30 h 31"/>
                  <a:gd name="T26" fmla="*/ 30 w 94"/>
                  <a:gd name="T27" fmla="*/ 30 h 31"/>
                  <a:gd name="T28" fmla="*/ 30 w 94"/>
                  <a:gd name="T29" fmla="*/ 30 h 31"/>
                  <a:gd name="T30" fmla="*/ 0 w 94"/>
                  <a:gd name="T31" fmla="*/ 30 h 31"/>
                  <a:gd name="T32" fmla="*/ 30 w 94"/>
                  <a:gd name="T33" fmla="*/ 30 h 31"/>
                  <a:gd name="T34" fmla="*/ 0 w 94"/>
                  <a:gd name="T35" fmla="*/ 30 h 31"/>
                  <a:gd name="T36" fmla="*/ 0 w 94"/>
                  <a:gd name="T37" fmla="*/ 30 h 31"/>
                  <a:gd name="T38" fmla="*/ 30 w 94"/>
                  <a:gd name="T39"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31">
                    <a:moveTo>
                      <a:pt x="30" y="30"/>
                    </a:moveTo>
                    <a:lnTo>
                      <a:pt x="30" y="30"/>
                    </a:lnTo>
                    <a:lnTo>
                      <a:pt x="30" y="30"/>
                    </a:lnTo>
                    <a:lnTo>
                      <a:pt x="62" y="30"/>
                    </a:lnTo>
                    <a:lnTo>
                      <a:pt x="62" y="30"/>
                    </a:lnTo>
                    <a:lnTo>
                      <a:pt x="62" y="30"/>
                    </a:lnTo>
                    <a:lnTo>
                      <a:pt x="62" y="30"/>
                    </a:lnTo>
                    <a:cubicBezTo>
                      <a:pt x="93" y="30"/>
                      <a:pt x="93" y="30"/>
                      <a:pt x="93" y="30"/>
                    </a:cubicBezTo>
                    <a:cubicBezTo>
                      <a:pt x="93" y="0"/>
                      <a:pt x="93" y="0"/>
                      <a:pt x="62" y="0"/>
                    </a:cubicBezTo>
                    <a:cubicBezTo>
                      <a:pt x="62" y="0"/>
                      <a:pt x="62" y="0"/>
                      <a:pt x="62" y="30"/>
                    </a:cubicBezTo>
                    <a:cubicBezTo>
                      <a:pt x="62" y="30"/>
                      <a:pt x="62" y="30"/>
                      <a:pt x="30" y="30"/>
                    </a:cubicBezTo>
                    <a:lnTo>
                      <a:pt x="30" y="30"/>
                    </a:lnTo>
                    <a:lnTo>
                      <a:pt x="30" y="30"/>
                    </a:lnTo>
                    <a:lnTo>
                      <a:pt x="30" y="30"/>
                    </a:lnTo>
                    <a:lnTo>
                      <a:pt x="30" y="30"/>
                    </a:lnTo>
                    <a:cubicBezTo>
                      <a:pt x="0" y="30"/>
                      <a:pt x="0" y="30"/>
                      <a:pt x="0" y="30"/>
                    </a:cubicBezTo>
                    <a:cubicBezTo>
                      <a:pt x="30" y="30"/>
                      <a:pt x="30" y="30"/>
                      <a:pt x="30" y="30"/>
                    </a:cubicBezTo>
                    <a:cubicBezTo>
                      <a:pt x="0" y="30"/>
                      <a:pt x="0" y="30"/>
                      <a:pt x="0" y="30"/>
                    </a:cubicBezTo>
                    <a:lnTo>
                      <a:pt x="0" y="30"/>
                    </a:lnTo>
                    <a:lnTo>
                      <a:pt x="30" y="3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39" name="Freeform 71"/>
              <p:cNvSpPr>
                <a:spLocks noChangeArrowheads="1"/>
              </p:cNvSpPr>
              <p:nvPr/>
            </p:nvSpPr>
            <p:spPr bwMode="auto">
              <a:xfrm>
                <a:off x="5040313" y="1701800"/>
                <a:ext cx="23812" cy="11113"/>
              </a:xfrm>
              <a:custGeom>
                <a:avLst/>
                <a:gdLst>
                  <a:gd name="T0" fmla="*/ 0 w 64"/>
                  <a:gd name="T1" fmla="*/ 30 h 31"/>
                  <a:gd name="T2" fmla="*/ 0 w 64"/>
                  <a:gd name="T3" fmla="*/ 30 h 31"/>
                  <a:gd name="T4" fmla="*/ 32 w 64"/>
                  <a:gd name="T5" fmla="*/ 30 h 31"/>
                  <a:gd name="T6" fmla="*/ 32 w 64"/>
                  <a:gd name="T7" fmla="*/ 30 h 31"/>
                  <a:gd name="T8" fmla="*/ 32 w 64"/>
                  <a:gd name="T9" fmla="*/ 30 h 31"/>
                  <a:gd name="T10" fmla="*/ 32 w 64"/>
                  <a:gd name="T11" fmla="*/ 30 h 31"/>
                  <a:gd name="T12" fmla="*/ 32 w 64"/>
                  <a:gd name="T13" fmla="*/ 30 h 31"/>
                  <a:gd name="T14" fmla="*/ 32 w 64"/>
                  <a:gd name="T15" fmla="*/ 30 h 31"/>
                  <a:gd name="T16" fmla="*/ 32 w 64"/>
                  <a:gd name="T17" fmla="*/ 30 h 31"/>
                  <a:gd name="T18" fmla="*/ 63 w 64"/>
                  <a:gd name="T19" fmla="*/ 30 h 31"/>
                  <a:gd name="T20" fmla="*/ 63 w 64"/>
                  <a:gd name="T21" fmla="*/ 0 h 31"/>
                  <a:gd name="T22" fmla="*/ 63 w 64"/>
                  <a:gd name="T23" fmla="*/ 0 h 31"/>
                  <a:gd name="T24" fmla="*/ 0 w 64"/>
                  <a:gd name="T25" fmla="*/ 0 h 31"/>
                  <a:gd name="T26" fmla="*/ 0 w 64"/>
                  <a:gd name="T27" fmla="*/ 0 h 31"/>
                  <a:gd name="T28" fmla="*/ 0 w 64"/>
                  <a:gd name="T29" fmla="*/ 0 h 31"/>
                  <a:gd name="T30" fmla="*/ 0 w 64"/>
                  <a:gd name="T31"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31">
                    <a:moveTo>
                      <a:pt x="0" y="30"/>
                    </a:moveTo>
                    <a:lnTo>
                      <a:pt x="0" y="30"/>
                    </a:lnTo>
                    <a:cubicBezTo>
                      <a:pt x="0" y="30"/>
                      <a:pt x="0" y="30"/>
                      <a:pt x="32" y="30"/>
                    </a:cubicBezTo>
                    <a:lnTo>
                      <a:pt x="32" y="30"/>
                    </a:lnTo>
                    <a:lnTo>
                      <a:pt x="32" y="30"/>
                    </a:lnTo>
                    <a:lnTo>
                      <a:pt x="32" y="30"/>
                    </a:lnTo>
                    <a:lnTo>
                      <a:pt x="32" y="30"/>
                    </a:lnTo>
                    <a:lnTo>
                      <a:pt x="32" y="30"/>
                    </a:lnTo>
                    <a:lnTo>
                      <a:pt x="32" y="30"/>
                    </a:lnTo>
                    <a:cubicBezTo>
                      <a:pt x="63" y="30"/>
                      <a:pt x="63" y="30"/>
                      <a:pt x="63" y="30"/>
                    </a:cubicBezTo>
                    <a:cubicBezTo>
                      <a:pt x="63" y="0"/>
                      <a:pt x="63" y="0"/>
                      <a:pt x="63" y="0"/>
                    </a:cubicBezTo>
                    <a:lnTo>
                      <a:pt x="63" y="0"/>
                    </a:lnTo>
                    <a:cubicBezTo>
                      <a:pt x="32" y="0"/>
                      <a:pt x="32" y="0"/>
                      <a:pt x="0" y="0"/>
                    </a:cubicBezTo>
                    <a:lnTo>
                      <a:pt x="0" y="0"/>
                    </a:lnTo>
                    <a:lnTo>
                      <a:pt x="0" y="0"/>
                    </a:lnTo>
                    <a:cubicBezTo>
                      <a:pt x="0" y="30"/>
                      <a:pt x="0" y="30"/>
                      <a:pt x="0" y="3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0" name="Freeform 72"/>
              <p:cNvSpPr>
                <a:spLocks noChangeArrowheads="1"/>
              </p:cNvSpPr>
              <p:nvPr/>
            </p:nvSpPr>
            <p:spPr bwMode="auto">
              <a:xfrm>
                <a:off x="5097463" y="1747838"/>
                <a:ext cx="55562" cy="44450"/>
              </a:xfrm>
              <a:custGeom>
                <a:avLst/>
                <a:gdLst>
                  <a:gd name="T0" fmla="*/ 0 w 155"/>
                  <a:gd name="T1" fmla="*/ 93 h 125"/>
                  <a:gd name="T2" fmla="*/ 0 w 155"/>
                  <a:gd name="T3" fmla="*/ 93 h 125"/>
                  <a:gd name="T4" fmla="*/ 0 w 155"/>
                  <a:gd name="T5" fmla="*/ 124 h 125"/>
                  <a:gd name="T6" fmla="*/ 0 w 155"/>
                  <a:gd name="T7" fmla="*/ 124 h 125"/>
                  <a:gd name="T8" fmla="*/ 0 w 155"/>
                  <a:gd name="T9" fmla="*/ 124 h 125"/>
                  <a:gd name="T10" fmla="*/ 0 w 155"/>
                  <a:gd name="T11" fmla="*/ 124 h 125"/>
                  <a:gd name="T12" fmla="*/ 0 w 155"/>
                  <a:gd name="T13" fmla="*/ 124 h 125"/>
                  <a:gd name="T14" fmla="*/ 30 w 155"/>
                  <a:gd name="T15" fmla="*/ 124 h 125"/>
                  <a:gd name="T16" fmla="*/ 30 w 155"/>
                  <a:gd name="T17" fmla="*/ 124 h 125"/>
                  <a:gd name="T18" fmla="*/ 30 w 155"/>
                  <a:gd name="T19" fmla="*/ 124 h 125"/>
                  <a:gd name="T20" fmla="*/ 30 w 155"/>
                  <a:gd name="T21" fmla="*/ 124 h 125"/>
                  <a:gd name="T22" fmla="*/ 61 w 155"/>
                  <a:gd name="T23" fmla="*/ 124 h 125"/>
                  <a:gd name="T24" fmla="*/ 61 w 155"/>
                  <a:gd name="T25" fmla="*/ 124 h 125"/>
                  <a:gd name="T26" fmla="*/ 61 w 155"/>
                  <a:gd name="T27" fmla="*/ 124 h 125"/>
                  <a:gd name="T28" fmla="*/ 61 w 155"/>
                  <a:gd name="T29" fmla="*/ 124 h 125"/>
                  <a:gd name="T30" fmla="*/ 61 w 155"/>
                  <a:gd name="T31" fmla="*/ 124 h 125"/>
                  <a:gd name="T32" fmla="*/ 93 w 155"/>
                  <a:gd name="T33" fmla="*/ 124 h 125"/>
                  <a:gd name="T34" fmla="*/ 93 w 155"/>
                  <a:gd name="T35" fmla="*/ 124 h 125"/>
                  <a:gd name="T36" fmla="*/ 124 w 155"/>
                  <a:gd name="T37" fmla="*/ 124 h 125"/>
                  <a:gd name="T38" fmla="*/ 124 w 155"/>
                  <a:gd name="T39" fmla="*/ 124 h 125"/>
                  <a:gd name="T40" fmla="*/ 124 w 155"/>
                  <a:gd name="T41" fmla="*/ 93 h 125"/>
                  <a:gd name="T42" fmla="*/ 124 w 155"/>
                  <a:gd name="T43" fmla="*/ 93 h 125"/>
                  <a:gd name="T44" fmla="*/ 154 w 155"/>
                  <a:gd name="T45" fmla="*/ 93 h 125"/>
                  <a:gd name="T46" fmla="*/ 154 w 155"/>
                  <a:gd name="T47" fmla="*/ 93 h 125"/>
                  <a:gd name="T48" fmla="*/ 154 w 155"/>
                  <a:gd name="T49" fmla="*/ 61 h 125"/>
                  <a:gd name="T50" fmla="*/ 154 w 155"/>
                  <a:gd name="T51" fmla="*/ 61 h 125"/>
                  <a:gd name="T52" fmla="*/ 154 w 155"/>
                  <a:gd name="T53" fmla="*/ 61 h 125"/>
                  <a:gd name="T54" fmla="*/ 154 w 155"/>
                  <a:gd name="T55" fmla="*/ 61 h 125"/>
                  <a:gd name="T56" fmla="*/ 124 w 155"/>
                  <a:gd name="T57" fmla="*/ 61 h 125"/>
                  <a:gd name="T58" fmla="*/ 124 w 155"/>
                  <a:gd name="T59" fmla="*/ 61 h 125"/>
                  <a:gd name="T60" fmla="*/ 124 w 155"/>
                  <a:gd name="T61" fmla="*/ 61 h 125"/>
                  <a:gd name="T62" fmla="*/ 124 w 155"/>
                  <a:gd name="T63" fmla="*/ 61 h 125"/>
                  <a:gd name="T64" fmla="*/ 93 w 155"/>
                  <a:gd name="T65" fmla="*/ 30 h 125"/>
                  <a:gd name="T66" fmla="*/ 93 w 155"/>
                  <a:gd name="T67" fmla="*/ 30 h 125"/>
                  <a:gd name="T68" fmla="*/ 61 w 155"/>
                  <a:gd name="T69" fmla="*/ 30 h 125"/>
                  <a:gd name="T70" fmla="*/ 61 w 155"/>
                  <a:gd name="T71" fmla="*/ 30 h 125"/>
                  <a:gd name="T72" fmla="*/ 61 w 155"/>
                  <a:gd name="T73" fmla="*/ 30 h 125"/>
                  <a:gd name="T74" fmla="*/ 30 w 155"/>
                  <a:gd name="T75" fmla="*/ 0 h 125"/>
                  <a:gd name="T76" fmla="*/ 30 w 155"/>
                  <a:gd name="T77" fmla="*/ 0 h 125"/>
                  <a:gd name="T78" fmla="*/ 30 w 155"/>
                  <a:gd name="T79" fmla="*/ 0 h 125"/>
                  <a:gd name="T80" fmla="*/ 30 w 155"/>
                  <a:gd name="T81" fmla="*/ 0 h 125"/>
                  <a:gd name="T82" fmla="*/ 30 w 155"/>
                  <a:gd name="T83" fmla="*/ 0 h 125"/>
                  <a:gd name="T84" fmla="*/ 0 w 155"/>
                  <a:gd name="T85" fmla="*/ 30 h 125"/>
                  <a:gd name="T86" fmla="*/ 0 w 155"/>
                  <a:gd name="T87" fmla="*/ 61 h 125"/>
                  <a:gd name="T88" fmla="*/ 0 w 155"/>
                  <a:gd name="T89" fmla="*/ 61 h 125"/>
                  <a:gd name="T90" fmla="*/ 0 w 155"/>
                  <a:gd name="T91" fmla="*/ 61 h 125"/>
                  <a:gd name="T92" fmla="*/ 0 w 155"/>
                  <a:gd name="T93" fmla="*/ 61 h 125"/>
                  <a:gd name="T94" fmla="*/ 0 w 155"/>
                  <a:gd name="T95" fmla="*/ 9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5" h="125">
                    <a:moveTo>
                      <a:pt x="0" y="93"/>
                    </a:moveTo>
                    <a:lnTo>
                      <a:pt x="0" y="93"/>
                    </a:lnTo>
                    <a:cubicBezTo>
                      <a:pt x="0" y="124"/>
                      <a:pt x="0" y="124"/>
                      <a:pt x="0" y="124"/>
                    </a:cubicBezTo>
                    <a:lnTo>
                      <a:pt x="0" y="124"/>
                    </a:lnTo>
                    <a:lnTo>
                      <a:pt x="0" y="124"/>
                    </a:lnTo>
                    <a:lnTo>
                      <a:pt x="0" y="124"/>
                    </a:lnTo>
                    <a:lnTo>
                      <a:pt x="0" y="124"/>
                    </a:lnTo>
                    <a:cubicBezTo>
                      <a:pt x="0" y="124"/>
                      <a:pt x="0" y="124"/>
                      <a:pt x="30" y="124"/>
                    </a:cubicBezTo>
                    <a:lnTo>
                      <a:pt x="30" y="124"/>
                    </a:lnTo>
                    <a:lnTo>
                      <a:pt x="30" y="124"/>
                    </a:lnTo>
                    <a:lnTo>
                      <a:pt x="30" y="124"/>
                    </a:lnTo>
                    <a:lnTo>
                      <a:pt x="61" y="124"/>
                    </a:lnTo>
                    <a:lnTo>
                      <a:pt x="61" y="124"/>
                    </a:lnTo>
                    <a:lnTo>
                      <a:pt x="61" y="124"/>
                    </a:lnTo>
                    <a:lnTo>
                      <a:pt x="61" y="124"/>
                    </a:lnTo>
                    <a:lnTo>
                      <a:pt x="61" y="124"/>
                    </a:lnTo>
                    <a:cubicBezTo>
                      <a:pt x="93" y="124"/>
                      <a:pt x="93" y="124"/>
                      <a:pt x="93" y="124"/>
                    </a:cubicBezTo>
                    <a:lnTo>
                      <a:pt x="93" y="124"/>
                    </a:lnTo>
                    <a:lnTo>
                      <a:pt x="124" y="124"/>
                    </a:lnTo>
                    <a:lnTo>
                      <a:pt x="124" y="124"/>
                    </a:lnTo>
                    <a:cubicBezTo>
                      <a:pt x="124" y="93"/>
                      <a:pt x="124" y="93"/>
                      <a:pt x="124" y="93"/>
                    </a:cubicBezTo>
                    <a:lnTo>
                      <a:pt x="124" y="93"/>
                    </a:lnTo>
                    <a:lnTo>
                      <a:pt x="154" y="93"/>
                    </a:lnTo>
                    <a:lnTo>
                      <a:pt x="154" y="93"/>
                    </a:lnTo>
                    <a:lnTo>
                      <a:pt x="154" y="61"/>
                    </a:lnTo>
                    <a:lnTo>
                      <a:pt x="154" y="61"/>
                    </a:lnTo>
                    <a:lnTo>
                      <a:pt x="154" y="61"/>
                    </a:lnTo>
                    <a:lnTo>
                      <a:pt x="154" y="61"/>
                    </a:lnTo>
                    <a:lnTo>
                      <a:pt x="124" y="61"/>
                    </a:lnTo>
                    <a:lnTo>
                      <a:pt x="124" y="61"/>
                    </a:lnTo>
                    <a:lnTo>
                      <a:pt x="124" y="61"/>
                    </a:lnTo>
                    <a:lnTo>
                      <a:pt x="124" y="61"/>
                    </a:lnTo>
                    <a:cubicBezTo>
                      <a:pt x="93" y="61"/>
                      <a:pt x="93" y="61"/>
                      <a:pt x="93" y="30"/>
                    </a:cubicBezTo>
                    <a:lnTo>
                      <a:pt x="93" y="30"/>
                    </a:lnTo>
                    <a:lnTo>
                      <a:pt x="61" y="30"/>
                    </a:lnTo>
                    <a:lnTo>
                      <a:pt x="61" y="30"/>
                    </a:lnTo>
                    <a:lnTo>
                      <a:pt x="61" y="30"/>
                    </a:lnTo>
                    <a:cubicBezTo>
                      <a:pt x="61" y="30"/>
                      <a:pt x="61" y="0"/>
                      <a:pt x="30" y="0"/>
                    </a:cubicBezTo>
                    <a:lnTo>
                      <a:pt x="30" y="0"/>
                    </a:lnTo>
                    <a:lnTo>
                      <a:pt x="30" y="0"/>
                    </a:lnTo>
                    <a:lnTo>
                      <a:pt x="30" y="0"/>
                    </a:lnTo>
                    <a:lnTo>
                      <a:pt x="30" y="0"/>
                    </a:lnTo>
                    <a:cubicBezTo>
                      <a:pt x="30" y="30"/>
                      <a:pt x="0" y="30"/>
                      <a:pt x="0" y="30"/>
                    </a:cubicBezTo>
                    <a:cubicBezTo>
                      <a:pt x="0" y="30"/>
                      <a:pt x="0" y="30"/>
                      <a:pt x="0" y="61"/>
                    </a:cubicBezTo>
                    <a:lnTo>
                      <a:pt x="0" y="61"/>
                    </a:lnTo>
                    <a:lnTo>
                      <a:pt x="0" y="61"/>
                    </a:lnTo>
                    <a:lnTo>
                      <a:pt x="0" y="61"/>
                    </a:lnTo>
                    <a:cubicBezTo>
                      <a:pt x="0" y="61"/>
                      <a:pt x="0" y="61"/>
                      <a:pt x="0" y="9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1" name="Freeform 73"/>
              <p:cNvSpPr>
                <a:spLocks noChangeArrowheads="1"/>
              </p:cNvSpPr>
              <p:nvPr/>
            </p:nvSpPr>
            <p:spPr bwMode="auto">
              <a:xfrm>
                <a:off x="5029200" y="1735138"/>
                <a:ext cx="44450" cy="44450"/>
              </a:xfrm>
              <a:custGeom>
                <a:avLst/>
                <a:gdLst>
                  <a:gd name="T0" fmla="*/ 94 w 125"/>
                  <a:gd name="T1" fmla="*/ 31 h 125"/>
                  <a:gd name="T2" fmla="*/ 94 w 125"/>
                  <a:gd name="T3" fmla="*/ 31 h 125"/>
                  <a:gd name="T4" fmla="*/ 94 w 125"/>
                  <a:gd name="T5" fmla="*/ 31 h 125"/>
                  <a:gd name="T6" fmla="*/ 63 w 125"/>
                  <a:gd name="T7" fmla="*/ 31 h 125"/>
                  <a:gd name="T8" fmla="*/ 31 w 125"/>
                  <a:gd name="T9" fmla="*/ 31 h 125"/>
                  <a:gd name="T10" fmla="*/ 31 w 125"/>
                  <a:gd name="T11" fmla="*/ 31 h 125"/>
                  <a:gd name="T12" fmla="*/ 31 w 125"/>
                  <a:gd name="T13" fmla="*/ 31 h 125"/>
                  <a:gd name="T14" fmla="*/ 0 w 125"/>
                  <a:gd name="T15" fmla="*/ 0 h 125"/>
                  <a:gd name="T16" fmla="*/ 0 w 125"/>
                  <a:gd name="T17" fmla="*/ 31 h 125"/>
                  <a:gd name="T18" fmla="*/ 0 w 125"/>
                  <a:gd name="T19" fmla="*/ 31 h 125"/>
                  <a:gd name="T20" fmla="*/ 0 w 125"/>
                  <a:gd name="T21" fmla="*/ 31 h 125"/>
                  <a:gd name="T22" fmla="*/ 0 w 125"/>
                  <a:gd name="T23" fmla="*/ 31 h 125"/>
                  <a:gd name="T24" fmla="*/ 0 w 125"/>
                  <a:gd name="T25" fmla="*/ 31 h 125"/>
                  <a:gd name="T26" fmla="*/ 0 w 125"/>
                  <a:gd name="T27" fmla="*/ 31 h 125"/>
                  <a:gd name="T28" fmla="*/ 0 w 125"/>
                  <a:gd name="T29" fmla="*/ 61 h 125"/>
                  <a:gd name="T30" fmla="*/ 0 w 125"/>
                  <a:gd name="T31" fmla="*/ 61 h 125"/>
                  <a:gd name="T32" fmla="*/ 0 w 125"/>
                  <a:gd name="T33" fmla="*/ 61 h 125"/>
                  <a:gd name="T34" fmla="*/ 0 w 125"/>
                  <a:gd name="T35" fmla="*/ 92 h 125"/>
                  <a:gd name="T36" fmla="*/ 0 w 125"/>
                  <a:gd name="T37" fmla="*/ 92 h 125"/>
                  <a:gd name="T38" fmla="*/ 0 w 125"/>
                  <a:gd name="T39" fmla="*/ 92 h 125"/>
                  <a:gd name="T40" fmla="*/ 0 w 125"/>
                  <a:gd name="T41" fmla="*/ 92 h 125"/>
                  <a:gd name="T42" fmla="*/ 0 w 125"/>
                  <a:gd name="T43" fmla="*/ 124 h 125"/>
                  <a:gd name="T44" fmla="*/ 0 w 125"/>
                  <a:gd name="T45" fmla="*/ 124 h 125"/>
                  <a:gd name="T46" fmla="*/ 0 w 125"/>
                  <a:gd name="T47" fmla="*/ 124 h 125"/>
                  <a:gd name="T48" fmla="*/ 31 w 125"/>
                  <a:gd name="T49" fmla="*/ 124 h 125"/>
                  <a:gd name="T50" fmla="*/ 31 w 125"/>
                  <a:gd name="T51" fmla="*/ 124 h 125"/>
                  <a:gd name="T52" fmla="*/ 31 w 125"/>
                  <a:gd name="T53" fmla="*/ 124 h 125"/>
                  <a:gd name="T54" fmla="*/ 31 w 125"/>
                  <a:gd name="T55" fmla="*/ 92 h 125"/>
                  <a:gd name="T56" fmla="*/ 31 w 125"/>
                  <a:gd name="T57" fmla="*/ 92 h 125"/>
                  <a:gd name="T58" fmla="*/ 63 w 125"/>
                  <a:gd name="T59" fmla="*/ 92 h 125"/>
                  <a:gd name="T60" fmla="*/ 63 w 125"/>
                  <a:gd name="T61" fmla="*/ 92 h 125"/>
                  <a:gd name="T62" fmla="*/ 63 w 125"/>
                  <a:gd name="T63" fmla="*/ 92 h 125"/>
                  <a:gd name="T64" fmla="*/ 63 w 125"/>
                  <a:gd name="T65" fmla="*/ 92 h 125"/>
                  <a:gd name="T66" fmla="*/ 94 w 125"/>
                  <a:gd name="T67" fmla="*/ 61 h 125"/>
                  <a:gd name="T68" fmla="*/ 94 w 125"/>
                  <a:gd name="T69" fmla="*/ 61 h 125"/>
                  <a:gd name="T70" fmla="*/ 124 w 125"/>
                  <a:gd name="T71" fmla="*/ 61 h 125"/>
                  <a:gd name="T72" fmla="*/ 94 w 125"/>
                  <a:gd name="T73" fmla="*/ 3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5" h="125">
                    <a:moveTo>
                      <a:pt x="94" y="31"/>
                    </a:moveTo>
                    <a:lnTo>
                      <a:pt x="94" y="31"/>
                    </a:lnTo>
                    <a:lnTo>
                      <a:pt x="94" y="31"/>
                    </a:lnTo>
                    <a:lnTo>
                      <a:pt x="63" y="31"/>
                    </a:lnTo>
                    <a:lnTo>
                      <a:pt x="31" y="31"/>
                    </a:lnTo>
                    <a:lnTo>
                      <a:pt x="31" y="31"/>
                    </a:lnTo>
                    <a:lnTo>
                      <a:pt x="31" y="31"/>
                    </a:lnTo>
                    <a:cubicBezTo>
                      <a:pt x="31" y="31"/>
                      <a:pt x="31" y="31"/>
                      <a:pt x="0" y="0"/>
                    </a:cubicBezTo>
                    <a:cubicBezTo>
                      <a:pt x="0" y="31"/>
                      <a:pt x="0" y="31"/>
                      <a:pt x="0" y="31"/>
                    </a:cubicBezTo>
                    <a:lnTo>
                      <a:pt x="0" y="31"/>
                    </a:lnTo>
                    <a:lnTo>
                      <a:pt x="0" y="31"/>
                    </a:lnTo>
                    <a:lnTo>
                      <a:pt x="0" y="31"/>
                    </a:lnTo>
                    <a:lnTo>
                      <a:pt x="0" y="31"/>
                    </a:lnTo>
                    <a:lnTo>
                      <a:pt x="0" y="31"/>
                    </a:lnTo>
                    <a:lnTo>
                      <a:pt x="0" y="61"/>
                    </a:lnTo>
                    <a:lnTo>
                      <a:pt x="0" y="61"/>
                    </a:lnTo>
                    <a:lnTo>
                      <a:pt x="0" y="61"/>
                    </a:lnTo>
                    <a:cubicBezTo>
                      <a:pt x="0" y="92"/>
                      <a:pt x="0" y="92"/>
                      <a:pt x="0" y="92"/>
                    </a:cubicBezTo>
                    <a:lnTo>
                      <a:pt x="0" y="92"/>
                    </a:lnTo>
                    <a:lnTo>
                      <a:pt x="0" y="92"/>
                    </a:lnTo>
                    <a:lnTo>
                      <a:pt x="0" y="92"/>
                    </a:lnTo>
                    <a:lnTo>
                      <a:pt x="0" y="124"/>
                    </a:lnTo>
                    <a:lnTo>
                      <a:pt x="0" y="124"/>
                    </a:lnTo>
                    <a:lnTo>
                      <a:pt x="0" y="124"/>
                    </a:lnTo>
                    <a:cubicBezTo>
                      <a:pt x="31" y="124"/>
                      <a:pt x="31" y="124"/>
                      <a:pt x="31" y="124"/>
                    </a:cubicBezTo>
                    <a:lnTo>
                      <a:pt x="31" y="124"/>
                    </a:lnTo>
                    <a:lnTo>
                      <a:pt x="31" y="124"/>
                    </a:lnTo>
                    <a:lnTo>
                      <a:pt x="31" y="92"/>
                    </a:lnTo>
                    <a:lnTo>
                      <a:pt x="31" y="92"/>
                    </a:lnTo>
                    <a:cubicBezTo>
                      <a:pt x="63" y="92"/>
                      <a:pt x="63" y="92"/>
                      <a:pt x="63" y="92"/>
                    </a:cubicBezTo>
                    <a:lnTo>
                      <a:pt x="63" y="92"/>
                    </a:lnTo>
                    <a:lnTo>
                      <a:pt x="63" y="92"/>
                    </a:lnTo>
                    <a:lnTo>
                      <a:pt x="63" y="92"/>
                    </a:lnTo>
                    <a:lnTo>
                      <a:pt x="94" y="61"/>
                    </a:lnTo>
                    <a:lnTo>
                      <a:pt x="94" y="61"/>
                    </a:lnTo>
                    <a:cubicBezTo>
                      <a:pt x="94" y="61"/>
                      <a:pt x="94" y="61"/>
                      <a:pt x="124" y="61"/>
                    </a:cubicBezTo>
                    <a:cubicBezTo>
                      <a:pt x="94" y="31"/>
                      <a:pt x="94" y="31"/>
                      <a:pt x="94"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2" name="Freeform 74"/>
              <p:cNvSpPr>
                <a:spLocks noChangeArrowheads="1"/>
              </p:cNvSpPr>
              <p:nvPr/>
            </p:nvSpPr>
            <p:spPr bwMode="auto">
              <a:xfrm>
                <a:off x="5073650" y="1668463"/>
                <a:ext cx="168275" cy="68262"/>
              </a:xfrm>
              <a:custGeom>
                <a:avLst/>
                <a:gdLst>
                  <a:gd name="T0" fmla="*/ 187 w 466"/>
                  <a:gd name="T1" fmla="*/ 124 h 188"/>
                  <a:gd name="T2" fmla="*/ 187 w 466"/>
                  <a:gd name="T3" fmla="*/ 94 h 188"/>
                  <a:gd name="T4" fmla="*/ 217 w 466"/>
                  <a:gd name="T5" fmla="*/ 94 h 188"/>
                  <a:gd name="T6" fmla="*/ 217 w 466"/>
                  <a:gd name="T7" fmla="*/ 94 h 188"/>
                  <a:gd name="T8" fmla="*/ 248 w 466"/>
                  <a:gd name="T9" fmla="*/ 94 h 188"/>
                  <a:gd name="T10" fmla="*/ 248 w 466"/>
                  <a:gd name="T11" fmla="*/ 94 h 188"/>
                  <a:gd name="T12" fmla="*/ 280 w 466"/>
                  <a:gd name="T13" fmla="*/ 124 h 188"/>
                  <a:gd name="T14" fmla="*/ 311 w 466"/>
                  <a:gd name="T15" fmla="*/ 94 h 188"/>
                  <a:gd name="T16" fmla="*/ 311 w 466"/>
                  <a:gd name="T17" fmla="*/ 63 h 188"/>
                  <a:gd name="T18" fmla="*/ 341 w 466"/>
                  <a:gd name="T19" fmla="*/ 63 h 188"/>
                  <a:gd name="T20" fmla="*/ 341 w 466"/>
                  <a:gd name="T21" fmla="*/ 63 h 188"/>
                  <a:gd name="T22" fmla="*/ 404 w 466"/>
                  <a:gd name="T23" fmla="*/ 63 h 188"/>
                  <a:gd name="T24" fmla="*/ 465 w 466"/>
                  <a:gd name="T25" fmla="*/ 31 h 188"/>
                  <a:gd name="T26" fmla="*/ 465 w 466"/>
                  <a:gd name="T27" fmla="*/ 31 h 188"/>
                  <a:gd name="T28" fmla="*/ 435 w 466"/>
                  <a:gd name="T29" fmla="*/ 0 h 188"/>
                  <a:gd name="T30" fmla="*/ 435 w 466"/>
                  <a:gd name="T31" fmla="*/ 0 h 188"/>
                  <a:gd name="T32" fmla="*/ 372 w 466"/>
                  <a:gd name="T33" fmla="*/ 0 h 188"/>
                  <a:gd name="T34" fmla="*/ 372 w 466"/>
                  <a:gd name="T35" fmla="*/ 0 h 188"/>
                  <a:gd name="T36" fmla="*/ 341 w 466"/>
                  <a:gd name="T37" fmla="*/ 0 h 188"/>
                  <a:gd name="T38" fmla="*/ 311 w 466"/>
                  <a:gd name="T39" fmla="*/ 0 h 188"/>
                  <a:gd name="T40" fmla="*/ 311 w 466"/>
                  <a:gd name="T41" fmla="*/ 0 h 188"/>
                  <a:gd name="T42" fmla="*/ 248 w 466"/>
                  <a:gd name="T43" fmla="*/ 0 h 188"/>
                  <a:gd name="T44" fmla="*/ 217 w 466"/>
                  <a:gd name="T45" fmla="*/ 0 h 188"/>
                  <a:gd name="T46" fmla="*/ 187 w 466"/>
                  <a:gd name="T47" fmla="*/ 0 h 188"/>
                  <a:gd name="T48" fmla="*/ 187 w 466"/>
                  <a:gd name="T49" fmla="*/ 0 h 188"/>
                  <a:gd name="T50" fmla="*/ 187 w 466"/>
                  <a:gd name="T51" fmla="*/ 0 h 188"/>
                  <a:gd name="T52" fmla="*/ 156 w 466"/>
                  <a:gd name="T53" fmla="*/ 31 h 188"/>
                  <a:gd name="T54" fmla="*/ 93 w 466"/>
                  <a:gd name="T55" fmla="*/ 31 h 188"/>
                  <a:gd name="T56" fmla="*/ 63 w 466"/>
                  <a:gd name="T57" fmla="*/ 0 h 188"/>
                  <a:gd name="T58" fmla="*/ 32 w 466"/>
                  <a:gd name="T59" fmla="*/ 31 h 188"/>
                  <a:gd name="T60" fmla="*/ 0 w 466"/>
                  <a:gd name="T61" fmla="*/ 63 h 188"/>
                  <a:gd name="T62" fmla="*/ 0 w 466"/>
                  <a:gd name="T63" fmla="*/ 63 h 188"/>
                  <a:gd name="T64" fmla="*/ 32 w 466"/>
                  <a:gd name="T65" fmla="*/ 63 h 188"/>
                  <a:gd name="T66" fmla="*/ 93 w 466"/>
                  <a:gd name="T67" fmla="*/ 63 h 188"/>
                  <a:gd name="T68" fmla="*/ 124 w 466"/>
                  <a:gd name="T69" fmla="*/ 124 h 188"/>
                  <a:gd name="T70" fmla="*/ 124 w 466"/>
                  <a:gd name="T71" fmla="*/ 124 h 188"/>
                  <a:gd name="T72" fmla="*/ 93 w 466"/>
                  <a:gd name="T73" fmla="*/ 155 h 188"/>
                  <a:gd name="T74" fmla="*/ 63 w 466"/>
                  <a:gd name="T75" fmla="*/ 187 h 188"/>
                  <a:gd name="T76" fmla="*/ 63 w 466"/>
                  <a:gd name="T77" fmla="*/ 187 h 188"/>
                  <a:gd name="T78" fmla="*/ 63 w 466"/>
                  <a:gd name="T79" fmla="*/ 187 h 188"/>
                  <a:gd name="T80" fmla="*/ 93 w 466"/>
                  <a:gd name="T81" fmla="*/ 187 h 188"/>
                  <a:gd name="T82" fmla="*/ 93 w 466"/>
                  <a:gd name="T83" fmla="*/ 187 h 188"/>
                  <a:gd name="T84" fmla="*/ 93 w 466"/>
                  <a:gd name="T85" fmla="*/ 155 h 188"/>
                  <a:gd name="T86" fmla="*/ 124 w 466"/>
                  <a:gd name="T87" fmla="*/ 187 h 188"/>
                  <a:gd name="T88" fmla="*/ 156 w 466"/>
                  <a:gd name="T89" fmla="*/ 155 h 188"/>
                  <a:gd name="T90" fmla="*/ 187 w 466"/>
                  <a:gd name="T91" fmla="*/ 12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6" h="188">
                    <a:moveTo>
                      <a:pt x="187" y="124"/>
                    </a:moveTo>
                    <a:lnTo>
                      <a:pt x="187" y="124"/>
                    </a:lnTo>
                    <a:lnTo>
                      <a:pt x="187" y="124"/>
                    </a:lnTo>
                    <a:cubicBezTo>
                      <a:pt x="187" y="124"/>
                      <a:pt x="187" y="124"/>
                      <a:pt x="187" y="94"/>
                    </a:cubicBezTo>
                    <a:lnTo>
                      <a:pt x="187" y="94"/>
                    </a:lnTo>
                    <a:cubicBezTo>
                      <a:pt x="217" y="94"/>
                      <a:pt x="217" y="94"/>
                      <a:pt x="217" y="94"/>
                    </a:cubicBezTo>
                    <a:lnTo>
                      <a:pt x="217" y="94"/>
                    </a:lnTo>
                    <a:lnTo>
                      <a:pt x="217" y="94"/>
                    </a:lnTo>
                    <a:lnTo>
                      <a:pt x="217" y="94"/>
                    </a:lnTo>
                    <a:cubicBezTo>
                      <a:pt x="248" y="94"/>
                      <a:pt x="248" y="94"/>
                      <a:pt x="248" y="94"/>
                    </a:cubicBezTo>
                    <a:lnTo>
                      <a:pt x="248" y="94"/>
                    </a:lnTo>
                    <a:lnTo>
                      <a:pt x="248" y="94"/>
                    </a:lnTo>
                    <a:lnTo>
                      <a:pt x="248" y="94"/>
                    </a:lnTo>
                    <a:cubicBezTo>
                      <a:pt x="280" y="94"/>
                      <a:pt x="280" y="94"/>
                      <a:pt x="280" y="124"/>
                    </a:cubicBezTo>
                    <a:cubicBezTo>
                      <a:pt x="280" y="124"/>
                      <a:pt x="280" y="94"/>
                      <a:pt x="311" y="94"/>
                    </a:cubicBezTo>
                    <a:lnTo>
                      <a:pt x="311" y="94"/>
                    </a:lnTo>
                    <a:cubicBezTo>
                      <a:pt x="311" y="94"/>
                      <a:pt x="311" y="94"/>
                      <a:pt x="311" y="63"/>
                    </a:cubicBezTo>
                    <a:lnTo>
                      <a:pt x="311" y="63"/>
                    </a:lnTo>
                    <a:cubicBezTo>
                      <a:pt x="341" y="63"/>
                      <a:pt x="341" y="63"/>
                      <a:pt x="341" y="63"/>
                    </a:cubicBezTo>
                    <a:lnTo>
                      <a:pt x="341" y="63"/>
                    </a:lnTo>
                    <a:lnTo>
                      <a:pt x="341" y="63"/>
                    </a:lnTo>
                    <a:lnTo>
                      <a:pt x="341" y="63"/>
                    </a:lnTo>
                    <a:cubicBezTo>
                      <a:pt x="341" y="63"/>
                      <a:pt x="372" y="63"/>
                      <a:pt x="404" y="63"/>
                    </a:cubicBezTo>
                    <a:lnTo>
                      <a:pt x="404" y="63"/>
                    </a:lnTo>
                    <a:cubicBezTo>
                      <a:pt x="404" y="31"/>
                      <a:pt x="435" y="31"/>
                      <a:pt x="435" y="31"/>
                    </a:cubicBezTo>
                    <a:cubicBezTo>
                      <a:pt x="435" y="31"/>
                      <a:pt x="435" y="31"/>
                      <a:pt x="465" y="31"/>
                    </a:cubicBezTo>
                    <a:lnTo>
                      <a:pt x="465" y="31"/>
                    </a:lnTo>
                    <a:lnTo>
                      <a:pt x="465" y="31"/>
                    </a:lnTo>
                    <a:cubicBezTo>
                      <a:pt x="435" y="31"/>
                      <a:pt x="435" y="0"/>
                      <a:pt x="435" y="0"/>
                    </a:cubicBezTo>
                    <a:lnTo>
                      <a:pt x="435" y="0"/>
                    </a:lnTo>
                    <a:lnTo>
                      <a:pt x="435" y="0"/>
                    </a:lnTo>
                    <a:lnTo>
                      <a:pt x="435" y="0"/>
                    </a:lnTo>
                    <a:cubicBezTo>
                      <a:pt x="404" y="0"/>
                      <a:pt x="404" y="0"/>
                      <a:pt x="404" y="0"/>
                    </a:cubicBezTo>
                    <a:cubicBezTo>
                      <a:pt x="404" y="0"/>
                      <a:pt x="404" y="0"/>
                      <a:pt x="372" y="0"/>
                    </a:cubicBezTo>
                    <a:lnTo>
                      <a:pt x="372" y="0"/>
                    </a:lnTo>
                    <a:lnTo>
                      <a:pt x="372" y="0"/>
                    </a:lnTo>
                    <a:cubicBezTo>
                      <a:pt x="341" y="0"/>
                      <a:pt x="341" y="0"/>
                      <a:pt x="341" y="0"/>
                    </a:cubicBezTo>
                    <a:lnTo>
                      <a:pt x="341" y="0"/>
                    </a:lnTo>
                    <a:cubicBezTo>
                      <a:pt x="311" y="0"/>
                      <a:pt x="311" y="0"/>
                      <a:pt x="311" y="0"/>
                    </a:cubicBezTo>
                    <a:lnTo>
                      <a:pt x="311" y="0"/>
                    </a:lnTo>
                    <a:lnTo>
                      <a:pt x="311" y="0"/>
                    </a:lnTo>
                    <a:lnTo>
                      <a:pt x="311" y="0"/>
                    </a:lnTo>
                    <a:cubicBezTo>
                      <a:pt x="280" y="0"/>
                      <a:pt x="280" y="0"/>
                      <a:pt x="280" y="0"/>
                    </a:cubicBezTo>
                    <a:cubicBezTo>
                      <a:pt x="280" y="0"/>
                      <a:pt x="280" y="0"/>
                      <a:pt x="248" y="0"/>
                    </a:cubicBezTo>
                    <a:lnTo>
                      <a:pt x="248" y="0"/>
                    </a:lnTo>
                    <a:cubicBezTo>
                      <a:pt x="217" y="0"/>
                      <a:pt x="217" y="0"/>
                      <a:pt x="217" y="0"/>
                    </a:cubicBezTo>
                    <a:cubicBezTo>
                      <a:pt x="217" y="0"/>
                      <a:pt x="217" y="0"/>
                      <a:pt x="187" y="0"/>
                    </a:cubicBezTo>
                    <a:lnTo>
                      <a:pt x="187" y="0"/>
                    </a:lnTo>
                    <a:lnTo>
                      <a:pt x="187" y="0"/>
                    </a:lnTo>
                    <a:lnTo>
                      <a:pt x="187" y="0"/>
                    </a:lnTo>
                    <a:lnTo>
                      <a:pt x="187" y="0"/>
                    </a:lnTo>
                    <a:lnTo>
                      <a:pt x="187" y="0"/>
                    </a:lnTo>
                    <a:cubicBezTo>
                      <a:pt x="187" y="31"/>
                      <a:pt x="187" y="31"/>
                      <a:pt x="156" y="31"/>
                    </a:cubicBezTo>
                    <a:lnTo>
                      <a:pt x="156" y="31"/>
                    </a:lnTo>
                    <a:cubicBezTo>
                      <a:pt x="124" y="31"/>
                      <a:pt x="124" y="31"/>
                      <a:pt x="124" y="31"/>
                    </a:cubicBezTo>
                    <a:cubicBezTo>
                      <a:pt x="93" y="31"/>
                      <a:pt x="93" y="31"/>
                      <a:pt x="93" y="31"/>
                    </a:cubicBezTo>
                    <a:cubicBezTo>
                      <a:pt x="63" y="0"/>
                      <a:pt x="63" y="0"/>
                      <a:pt x="63" y="0"/>
                    </a:cubicBezTo>
                    <a:lnTo>
                      <a:pt x="63" y="0"/>
                    </a:lnTo>
                    <a:cubicBezTo>
                      <a:pt x="32" y="0"/>
                      <a:pt x="32" y="31"/>
                      <a:pt x="32" y="31"/>
                    </a:cubicBezTo>
                    <a:lnTo>
                      <a:pt x="32" y="31"/>
                    </a:lnTo>
                    <a:cubicBezTo>
                      <a:pt x="0" y="31"/>
                      <a:pt x="0" y="63"/>
                      <a:pt x="0" y="63"/>
                    </a:cubicBezTo>
                    <a:lnTo>
                      <a:pt x="0" y="63"/>
                    </a:lnTo>
                    <a:lnTo>
                      <a:pt x="0" y="63"/>
                    </a:lnTo>
                    <a:lnTo>
                      <a:pt x="0" y="63"/>
                    </a:lnTo>
                    <a:lnTo>
                      <a:pt x="0" y="63"/>
                    </a:lnTo>
                    <a:cubicBezTo>
                      <a:pt x="32" y="63"/>
                      <a:pt x="32" y="63"/>
                      <a:pt x="32" y="63"/>
                    </a:cubicBezTo>
                    <a:lnTo>
                      <a:pt x="32" y="63"/>
                    </a:lnTo>
                    <a:cubicBezTo>
                      <a:pt x="63" y="63"/>
                      <a:pt x="93" y="63"/>
                      <a:pt x="93" y="63"/>
                    </a:cubicBezTo>
                    <a:lnTo>
                      <a:pt x="93" y="63"/>
                    </a:lnTo>
                    <a:cubicBezTo>
                      <a:pt x="124" y="94"/>
                      <a:pt x="124" y="94"/>
                      <a:pt x="124" y="124"/>
                    </a:cubicBezTo>
                    <a:lnTo>
                      <a:pt x="124" y="124"/>
                    </a:lnTo>
                    <a:lnTo>
                      <a:pt x="124" y="124"/>
                    </a:lnTo>
                    <a:cubicBezTo>
                      <a:pt x="124" y="155"/>
                      <a:pt x="93" y="155"/>
                      <a:pt x="93" y="155"/>
                    </a:cubicBezTo>
                    <a:lnTo>
                      <a:pt x="93" y="155"/>
                    </a:lnTo>
                    <a:lnTo>
                      <a:pt x="93" y="155"/>
                    </a:lnTo>
                    <a:cubicBezTo>
                      <a:pt x="93" y="155"/>
                      <a:pt x="63" y="155"/>
                      <a:pt x="63" y="187"/>
                    </a:cubicBezTo>
                    <a:lnTo>
                      <a:pt x="63" y="187"/>
                    </a:lnTo>
                    <a:lnTo>
                      <a:pt x="63" y="187"/>
                    </a:lnTo>
                    <a:lnTo>
                      <a:pt x="63" y="187"/>
                    </a:lnTo>
                    <a:lnTo>
                      <a:pt x="63" y="187"/>
                    </a:lnTo>
                    <a:cubicBezTo>
                      <a:pt x="63" y="187"/>
                      <a:pt x="63" y="187"/>
                      <a:pt x="93" y="187"/>
                    </a:cubicBezTo>
                    <a:lnTo>
                      <a:pt x="93" y="187"/>
                    </a:lnTo>
                    <a:lnTo>
                      <a:pt x="93" y="187"/>
                    </a:lnTo>
                    <a:lnTo>
                      <a:pt x="93" y="187"/>
                    </a:lnTo>
                    <a:lnTo>
                      <a:pt x="93" y="155"/>
                    </a:lnTo>
                    <a:lnTo>
                      <a:pt x="93" y="155"/>
                    </a:lnTo>
                    <a:cubicBezTo>
                      <a:pt x="124" y="155"/>
                      <a:pt x="124" y="155"/>
                      <a:pt x="124" y="187"/>
                    </a:cubicBezTo>
                    <a:lnTo>
                      <a:pt x="124" y="187"/>
                    </a:lnTo>
                    <a:lnTo>
                      <a:pt x="124" y="187"/>
                    </a:lnTo>
                    <a:cubicBezTo>
                      <a:pt x="156" y="155"/>
                      <a:pt x="156" y="155"/>
                      <a:pt x="156" y="155"/>
                    </a:cubicBezTo>
                    <a:lnTo>
                      <a:pt x="156" y="124"/>
                    </a:lnTo>
                    <a:cubicBezTo>
                      <a:pt x="156" y="124"/>
                      <a:pt x="156" y="124"/>
                      <a:pt x="187"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3" name="Freeform 75"/>
              <p:cNvSpPr>
                <a:spLocks noChangeArrowheads="1"/>
              </p:cNvSpPr>
              <p:nvPr/>
            </p:nvSpPr>
            <p:spPr bwMode="auto">
              <a:xfrm>
                <a:off x="5443538" y="2003425"/>
                <a:ext cx="33337" cy="22225"/>
              </a:xfrm>
              <a:custGeom>
                <a:avLst/>
                <a:gdLst>
                  <a:gd name="T0" fmla="*/ 31 w 93"/>
                  <a:gd name="T1" fmla="*/ 31 h 62"/>
                  <a:gd name="T2" fmla="*/ 31 w 93"/>
                  <a:gd name="T3" fmla="*/ 31 h 62"/>
                  <a:gd name="T4" fmla="*/ 31 w 93"/>
                  <a:gd name="T5" fmla="*/ 31 h 62"/>
                  <a:gd name="T6" fmla="*/ 31 w 93"/>
                  <a:gd name="T7" fmla="*/ 31 h 62"/>
                  <a:gd name="T8" fmla="*/ 61 w 93"/>
                  <a:gd name="T9" fmla="*/ 31 h 62"/>
                  <a:gd name="T10" fmla="*/ 61 w 93"/>
                  <a:gd name="T11" fmla="*/ 31 h 62"/>
                  <a:gd name="T12" fmla="*/ 61 w 93"/>
                  <a:gd name="T13" fmla="*/ 61 h 62"/>
                  <a:gd name="T14" fmla="*/ 92 w 93"/>
                  <a:gd name="T15" fmla="*/ 61 h 62"/>
                  <a:gd name="T16" fmla="*/ 92 w 93"/>
                  <a:gd name="T17" fmla="*/ 61 h 62"/>
                  <a:gd name="T18" fmla="*/ 92 w 93"/>
                  <a:gd name="T19" fmla="*/ 61 h 62"/>
                  <a:gd name="T20" fmla="*/ 92 w 93"/>
                  <a:gd name="T21" fmla="*/ 61 h 62"/>
                  <a:gd name="T22" fmla="*/ 92 w 93"/>
                  <a:gd name="T23" fmla="*/ 61 h 62"/>
                  <a:gd name="T24" fmla="*/ 92 w 93"/>
                  <a:gd name="T25" fmla="*/ 61 h 62"/>
                  <a:gd name="T26" fmla="*/ 92 w 93"/>
                  <a:gd name="T27" fmla="*/ 31 h 62"/>
                  <a:gd name="T28" fmla="*/ 61 w 93"/>
                  <a:gd name="T29" fmla="*/ 31 h 62"/>
                  <a:gd name="T30" fmla="*/ 61 w 93"/>
                  <a:gd name="T31" fmla="*/ 31 h 62"/>
                  <a:gd name="T32" fmla="*/ 61 w 93"/>
                  <a:gd name="T33" fmla="*/ 31 h 62"/>
                  <a:gd name="T34" fmla="*/ 31 w 93"/>
                  <a:gd name="T35" fmla="*/ 0 h 62"/>
                  <a:gd name="T36" fmla="*/ 0 w 93"/>
                  <a:gd name="T37" fmla="*/ 31 h 62"/>
                  <a:gd name="T38" fmla="*/ 0 w 93"/>
                  <a:gd name="T39" fmla="*/ 31 h 62"/>
                  <a:gd name="T40" fmla="*/ 0 w 93"/>
                  <a:gd name="T41" fmla="*/ 31 h 62"/>
                  <a:gd name="T42" fmla="*/ 0 w 93"/>
                  <a:gd name="T43" fmla="*/ 31 h 62"/>
                  <a:gd name="T44" fmla="*/ 31 w 93"/>
                  <a:gd name="T4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 h="62">
                    <a:moveTo>
                      <a:pt x="31" y="31"/>
                    </a:moveTo>
                    <a:lnTo>
                      <a:pt x="31" y="31"/>
                    </a:lnTo>
                    <a:lnTo>
                      <a:pt x="31" y="31"/>
                    </a:lnTo>
                    <a:lnTo>
                      <a:pt x="31" y="31"/>
                    </a:lnTo>
                    <a:cubicBezTo>
                      <a:pt x="31" y="31"/>
                      <a:pt x="31" y="31"/>
                      <a:pt x="61" y="31"/>
                    </a:cubicBezTo>
                    <a:lnTo>
                      <a:pt x="61" y="31"/>
                    </a:lnTo>
                    <a:lnTo>
                      <a:pt x="61" y="61"/>
                    </a:lnTo>
                    <a:cubicBezTo>
                      <a:pt x="92" y="61"/>
                      <a:pt x="92" y="61"/>
                      <a:pt x="92" y="61"/>
                    </a:cubicBezTo>
                    <a:lnTo>
                      <a:pt x="92" y="61"/>
                    </a:lnTo>
                    <a:lnTo>
                      <a:pt x="92" y="61"/>
                    </a:lnTo>
                    <a:lnTo>
                      <a:pt x="92" y="61"/>
                    </a:lnTo>
                    <a:lnTo>
                      <a:pt x="92" y="61"/>
                    </a:lnTo>
                    <a:lnTo>
                      <a:pt x="92" y="61"/>
                    </a:lnTo>
                    <a:cubicBezTo>
                      <a:pt x="92" y="31"/>
                      <a:pt x="92" y="31"/>
                      <a:pt x="92" y="31"/>
                    </a:cubicBezTo>
                    <a:cubicBezTo>
                      <a:pt x="92" y="31"/>
                      <a:pt x="92" y="31"/>
                      <a:pt x="61" y="31"/>
                    </a:cubicBezTo>
                    <a:lnTo>
                      <a:pt x="61" y="31"/>
                    </a:lnTo>
                    <a:lnTo>
                      <a:pt x="61" y="31"/>
                    </a:lnTo>
                    <a:cubicBezTo>
                      <a:pt x="31" y="31"/>
                      <a:pt x="31" y="31"/>
                      <a:pt x="31" y="0"/>
                    </a:cubicBezTo>
                    <a:cubicBezTo>
                      <a:pt x="31" y="31"/>
                      <a:pt x="31" y="31"/>
                      <a:pt x="0" y="31"/>
                    </a:cubicBezTo>
                    <a:lnTo>
                      <a:pt x="0" y="31"/>
                    </a:lnTo>
                    <a:lnTo>
                      <a:pt x="0" y="31"/>
                    </a:lnTo>
                    <a:lnTo>
                      <a:pt x="0" y="31"/>
                    </a:lnTo>
                    <a:lnTo>
                      <a:pt x="31"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4" name="Freeform 76"/>
              <p:cNvSpPr>
                <a:spLocks noChangeArrowheads="1"/>
              </p:cNvSpPr>
              <p:nvPr/>
            </p:nvSpPr>
            <p:spPr bwMode="auto">
              <a:xfrm>
                <a:off x="6156325" y="1690688"/>
                <a:ext cx="77788" cy="77787"/>
              </a:xfrm>
              <a:custGeom>
                <a:avLst/>
                <a:gdLst>
                  <a:gd name="T0" fmla="*/ 185 w 217"/>
                  <a:gd name="T1" fmla="*/ 0 h 217"/>
                  <a:gd name="T2" fmla="*/ 185 w 217"/>
                  <a:gd name="T3" fmla="*/ 0 h 217"/>
                  <a:gd name="T4" fmla="*/ 185 w 217"/>
                  <a:gd name="T5" fmla="*/ 0 h 217"/>
                  <a:gd name="T6" fmla="*/ 185 w 217"/>
                  <a:gd name="T7" fmla="*/ 0 h 217"/>
                  <a:gd name="T8" fmla="*/ 185 w 217"/>
                  <a:gd name="T9" fmla="*/ 31 h 217"/>
                  <a:gd name="T10" fmla="*/ 154 w 217"/>
                  <a:gd name="T11" fmla="*/ 61 h 217"/>
                  <a:gd name="T12" fmla="*/ 154 w 217"/>
                  <a:gd name="T13" fmla="*/ 61 h 217"/>
                  <a:gd name="T14" fmla="*/ 92 w 217"/>
                  <a:gd name="T15" fmla="*/ 31 h 217"/>
                  <a:gd name="T16" fmla="*/ 92 w 217"/>
                  <a:gd name="T17" fmla="*/ 31 h 217"/>
                  <a:gd name="T18" fmla="*/ 92 w 217"/>
                  <a:gd name="T19" fmla="*/ 31 h 217"/>
                  <a:gd name="T20" fmla="*/ 61 w 217"/>
                  <a:gd name="T21" fmla="*/ 61 h 217"/>
                  <a:gd name="T22" fmla="*/ 61 w 217"/>
                  <a:gd name="T23" fmla="*/ 61 h 217"/>
                  <a:gd name="T24" fmla="*/ 30 w 217"/>
                  <a:gd name="T25" fmla="*/ 92 h 217"/>
                  <a:gd name="T26" fmla="*/ 0 w 217"/>
                  <a:gd name="T27" fmla="*/ 92 h 217"/>
                  <a:gd name="T28" fmla="*/ 0 w 217"/>
                  <a:gd name="T29" fmla="*/ 92 h 217"/>
                  <a:gd name="T30" fmla="*/ 0 w 217"/>
                  <a:gd name="T31" fmla="*/ 92 h 217"/>
                  <a:gd name="T32" fmla="*/ 30 w 217"/>
                  <a:gd name="T33" fmla="*/ 155 h 217"/>
                  <a:gd name="T34" fmla="*/ 30 w 217"/>
                  <a:gd name="T35" fmla="*/ 155 h 217"/>
                  <a:gd name="T36" fmla="*/ 30 w 217"/>
                  <a:gd name="T37" fmla="*/ 185 h 217"/>
                  <a:gd name="T38" fmla="*/ 30 w 217"/>
                  <a:gd name="T39" fmla="*/ 216 h 217"/>
                  <a:gd name="T40" fmla="*/ 30 w 217"/>
                  <a:gd name="T41" fmla="*/ 216 h 217"/>
                  <a:gd name="T42" fmla="*/ 30 w 217"/>
                  <a:gd name="T43" fmla="*/ 216 h 217"/>
                  <a:gd name="T44" fmla="*/ 61 w 217"/>
                  <a:gd name="T45" fmla="*/ 216 h 217"/>
                  <a:gd name="T46" fmla="*/ 61 w 217"/>
                  <a:gd name="T47" fmla="*/ 216 h 217"/>
                  <a:gd name="T48" fmla="*/ 61 w 217"/>
                  <a:gd name="T49" fmla="*/ 216 h 217"/>
                  <a:gd name="T50" fmla="*/ 92 w 217"/>
                  <a:gd name="T51" fmla="*/ 185 h 217"/>
                  <a:gd name="T52" fmla="*/ 92 w 217"/>
                  <a:gd name="T53" fmla="*/ 185 h 217"/>
                  <a:gd name="T54" fmla="*/ 123 w 217"/>
                  <a:gd name="T55" fmla="*/ 185 h 217"/>
                  <a:gd name="T56" fmla="*/ 154 w 217"/>
                  <a:gd name="T57" fmla="*/ 185 h 217"/>
                  <a:gd name="T58" fmla="*/ 154 w 217"/>
                  <a:gd name="T59" fmla="*/ 185 h 217"/>
                  <a:gd name="T60" fmla="*/ 123 w 217"/>
                  <a:gd name="T61" fmla="*/ 155 h 217"/>
                  <a:gd name="T62" fmla="*/ 123 w 217"/>
                  <a:gd name="T63" fmla="*/ 124 h 217"/>
                  <a:gd name="T64" fmla="*/ 154 w 217"/>
                  <a:gd name="T65" fmla="*/ 92 h 217"/>
                  <a:gd name="T66" fmla="*/ 185 w 217"/>
                  <a:gd name="T67" fmla="*/ 61 h 217"/>
                  <a:gd name="T68" fmla="*/ 185 w 217"/>
                  <a:gd name="T69" fmla="*/ 61 h 217"/>
                  <a:gd name="T70" fmla="*/ 216 w 217"/>
                  <a:gd name="T71" fmla="*/ 31 h 217"/>
                  <a:gd name="T72" fmla="*/ 216 w 217"/>
                  <a:gd name="T73" fmla="*/ 31 h 217"/>
                  <a:gd name="T74" fmla="*/ 216 w 217"/>
                  <a:gd name="T75" fmla="*/ 0 h 217"/>
                  <a:gd name="T76" fmla="*/ 216 w 217"/>
                  <a:gd name="T77" fmla="*/ 0 h 217"/>
                  <a:gd name="T78" fmla="*/ 216 w 217"/>
                  <a:gd name="T79" fmla="*/ 0 h 217"/>
                  <a:gd name="T80" fmla="*/ 216 w 217"/>
                  <a:gd name="T81" fmla="*/ 0 h 217"/>
                  <a:gd name="T82" fmla="*/ 185 w 217"/>
                  <a:gd name="T83"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7" h="217">
                    <a:moveTo>
                      <a:pt x="185" y="0"/>
                    </a:moveTo>
                    <a:lnTo>
                      <a:pt x="185" y="0"/>
                    </a:lnTo>
                    <a:lnTo>
                      <a:pt x="185" y="0"/>
                    </a:lnTo>
                    <a:lnTo>
                      <a:pt x="185" y="0"/>
                    </a:lnTo>
                    <a:lnTo>
                      <a:pt x="185" y="31"/>
                    </a:lnTo>
                    <a:cubicBezTo>
                      <a:pt x="185" y="31"/>
                      <a:pt x="154" y="31"/>
                      <a:pt x="154" y="61"/>
                    </a:cubicBezTo>
                    <a:lnTo>
                      <a:pt x="154" y="61"/>
                    </a:lnTo>
                    <a:cubicBezTo>
                      <a:pt x="123" y="61"/>
                      <a:pt x="123" y="31"/>
                      <a:pt x="92" y="31"/>
                    </a:cubicBezTo>
                    <a:lnTo>
                      <a:pt x="92" y="31"/>
                    </a:lnTo>
                    <a:lnTo>
                      <a:pt x="92" y="31"/>
                    </a:lnTo>
                    <a:cubicBezTo>
                      <a:pt x="92" y="61"/>
                      <a:pt x="61" y="61"/>
                      <a:pt x="61" y="61"/>
                    </a:cubicBezTo>
                    <a:lnTo>
                      <a:pt x="61" y="61"/>
                    </a:lnTo>
                    <a:cubicBezTo>
                      <a:pt x="30" y="61"/>
                      <a:pt x="30" y="92"/>
                      <a:pt x="30" y="92"/>
                    </a:cubicBezTo>
                    <a:cubicBezTo>
                      <a:pt x="30" y="92"/>
                      <a:pt x="30" y="92"/>
                      <a:pt x="0" y="92"/>
                    </a:cubicBezTo>
                    <a:lnTo>
                      <a:pt x="0" y="92"/>
                    </a:lnTo>
                    <a:lnTo>
                      <a:pt x="0" y="92"/>
                    </a:lnTo>
                    <a:cubicBezTo>
                      <a:pt x="30" y="92"/>
                      <a:pt x="30" y="124"/>
                      <a:pt x="30" y="155"/>
                    </a:cubicBezTo>
                    <a:lnTo>
                      <a:pt x="30" y="155"/>
                    </a:lnTo>
                    <a:lnTo>
                      <a:pt x="30" y="185"/>
                    </a:lnTo>
                    <a:lnTo>
                      <a:pt x="30" y="216"/>
                    </a:lnTo>
                    <a:lnTo>
                      <a:pt x="30" y="216"/>
                    </a:lnTo>
                    <a:lnTo>
                      <a:pt x="30" y="216"/>
                    </a:lnTo>
                    <a:cubicBezTo>
                      <a:pt x="61" y="216"/>
                      <a:pt x="61" y="216"/>
                      <a:pt x="61" y="216"/>
                    </a:cubicBezTo>
                    <a:lnTo>
                      <a:pt x="61" y="216"/>
                    </a:lnTo>
                    <a:lnTo>
                      <a:pt x="61" y="216"/>
                    </a:lnTo>
                    <a:lnTo>
                      <a:pt x="92" y="185"/>
                    </a:lnTo>
                    <a:lnTo>
                      <a:pt x="92" y="185"/>
                    </a:lnTo>
                    <a:cubicBezTo>
                      <a:pt x="123" y="185"/>
                      <a:pt x="123" y="185"/>
                      <a:pt x="123" y="185"/>
                    </a:cubicBezTo>
                    <a:lnTo>
                      <a:pt x="154" y="185"/>
                    </a:lnTo>
                    <a:lnTo>
                      <a:pt x="154" y="185"/>
                    </a:lnTo>
                    <a:lnTo>
                      <a:pt x="123" y="155"/>
                    </a:lnTo>
                    <a:cubicBezTo>
                      <a:pt x="123" y="155"/>
                      <a:pt x="92" y="124"/>
                      <a:pt x="123" y="124"/>
                    </a:cubicBezTo>
                    <a:cubicBezTo>
                      <a:pt x="123" y="92"/>
                      <a:pt x="123" y="92"/>
                      <a:pt x="154" y="92"/>
                    </a:cubicBezTo>
                    <a:cubicBezTo>
                      <a:pt x="154" y="61"/>
                      <a:pt x="154" y="61"/>
                      <a:pt x="185" y="61"/>
                    </a:cubicBezTo>
                    <a:lnTo>
                      <a:pt x="185" y="61"/>
                    </a:lnTo>
                    <a:cubicBezTo>
                      <a:pt x="185" y="61"/>
                      <a:pt x="185" y="31"/>
                      <a:pt x="216" y="31"/>
                    </a:cubicBezTo>
                    <a:lnTo>
                      <a:pt x="216" y="31"/>
                    </a:lnTo>
                    <a:cubicBezTo>
                      <a:pt x="216" y="31"/>
                      <a:pt x="216" y="31"/>
                      <a:pt x="216" y="0"/>
                    </a:cubicBezTo>
                    <a:lnTo>
                      <a:pt x="216" y="0"/>
                    </a:lnTo>
                    <a:lnTo>
                      <a:pt x="216" y="0"/>
                    </a:lnTo>
                    <a:lnTo>
                      <a:pt x="216" y="0"/>
                    </a:lnTo>
                    <a:lnTo>
                      <a:pt x="185"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5" name="Freeform 77"/>
              <p:cNvSpPr>
                <a:spLocks noChangeArrowheads="1"/>
              </p:cNvSpPr>
              <p:nvPr/>
            </p:nvSpPr>
            <p:spPr bwMode="auto">
              <a:xfrm>
                <a:off x="4014788" y="1512888"/>
                <a:ext cx="55562" cy="22225"/>
              </a:xfrm>
              <a:custGeom>
                <a:avLst/>
                <a:gdLst>
                  <a:gd name="T0" fmla="*/ 124 w 156"/>
                  <a:gd name="T1" fmla="*/ 31 h 63"/>
                  <a:gd name="T2" fmla="*/ 124 w 156"/>
                  <a:gd name="T3" fmla="*/ 31 h 63"/>
                  <a:gd name="T4" fmla="*/ 93 w 156"/>
                  <a:gd name="T5" fmla="*/ 31 h 63"/>
                  <a:gd name="T6" fmla="*/ 93 w 156"/>
                  <a:gd name="T7" fmla="*/ 31 h 63"/>
                  <a:gd name="T8" fmla="*/ 93 w 156"/>
                  <a:gd name="T9" fmla="*/ 0 h 63"/>
                  <a:gd name="T10" fmla="*/ 62 w 156"/>
                  <a:gd name="T11" fmla="*/ 0 h 63"/>
                  <a:gd name="T12" fmla="*/ 62 w 156"/>
                  <a:gd name="T13" fmla="*/ 0 h 63"/>
                  <a:gd name="T14" fmla="*/ 62 w 156"/>
                  <a:gd name="T15" fmla="*/ 0 h 63"/>
                  <a:gd name="T16" fmla="*/ 62 w 156"/>
                  <a:gd name="T17" fmla="*/ 31 h 63"/>
                  <a:gd name="T18" fmla="*/ 31 w 156"/>
                  <a:gd name="T19" fmla="*/ 31 h 63"/>
                  <a:gd name="T20" fmla="*/ 0 w 156"/>
                  <a:gd name="T21" fmla="*/ 62 h 63"/>
                  <a:gd name="T22" fmla="*/ 0 w 156"/>
                  <a:gd name="T23" fmla="*/ 62 h 63"/>
                  <a:gd name="T24" fmla="*/ 0 w 156"/>
                  <a:gd name="T25" fmla="*/ 62 h 63"/>
                  <a:gd name="T26" fmla="*/ 0 w 156"/>
                  <a:gd name="T27" fmla="*/ 62 h 63"/>
                  <a:gd name="T28" fmla="*/ 0 w 156"/>
                  <a:gd name="T29" fmla="*/ 62 h 63"/>
                  <a:gd name="T30" fmla="*/ 0 w 156"/>
                  <a:gd name="T31" fmla="*/ 62 h 63"/>
                  <a:gd name="T32" fmla="*/ 0 w 156"/>
                  <a:gd name="T33" fmla="*/ 62 h 63"/>
                  <a:gd name="T34" fmla="*/ 31 w 156"/>
                  <a:gd name="T35" fmla="*/ 62 h 63"/>
                  <a:gd name="T36" fmla="*/ 31 w 156"/>
                  <a:gd name="T37" fmla="*/ 62 h 63"/>
                  <a:gd name="T38" fmla="*/ 31 w 156"/>
                  <a:gd name="T39" fmla="*/ 62 h 63"/>
                  <a:gd name="T40" fmla="*/ 31 w 156"/>
                  <a:gd name="T41" fmla="*/ 62 h 63"/>
                  <a:gd name="T42" fmla="*/ 93 w 156"/>
                  <a:gd name="T43" fmla="*/ 31 h 63"/>
                  <a:gd name="T44" fmla="*/ 93 w 156"/>
                  <a:gd name="T45" fmla="*/ 31 h 63"/>
                  <a:gd name="T46" fmla="*/ 93 w 156"/>
                  <a:gd name="T47" fmla="*/ 31 h 63"/>
                  <a:gd name="T48" fmla="*/ 93 w 156"/>
                  <a:gd name="T49" fmla="*/ 62 h 63"/>
                  <a:gd name="T50" fmla="*/ 93 w 156"/>
                  <a:gd name="T51" fmla="*/ 62 h 63"/>
                  <a:gd name="T52" fmla="*/ 124 w 156"/>
                  <a:gd name="T53" fmla="*/ 31 h 63"/>
                  <a:gd name="T54" fmla="*/ 124 w 156"/>
                  <a:gd name="T55" fmla="*/ 31 h 63"/>
                  <a:gd name="T56" fmla="*/ 155 w 156"/>
                  <a:gd name="T57" fmla="*/ 31 h 63"/>
                  <a:gd name="T58" fmla="*/ 155 w 156"/>
                  <a:gd name="T59" fmla="*/ 31 h 63"/>
                  <a:gd name="T60" fmla="*/ 155 w 156"/>
                  <a:gd name="T61" fmla="*/ 31 h 63"/>
                  <a:gd name="T62" fmla="*/ 124 w 156"/>
                  <a:gd name="T63" fmla="*/ 3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63">
                    <a:moveTo>
                      <a:pt x="124" y="31"/>
                    </a:moveTo>
                    <a:lnTo>
                      <a:pt x="124" y="31"/>
                    </a:lnTo>
                    <a:cubicBezTo>
                      <a:pt x="124" y="31"/>
                      <a:pt x="124" y="31"/>
                      <a:pt x="93" y="31"/>
                    </a:cubicBezTo>
                    <a:lnTo>
                      <a:pt x="93" y="31"/>
                    </a:lnTo>
                    <a:cubicBezTo>
                      <a:pt x="93" y="0"/>
                      <a:pt x="93" y="0"/>
                      <a:pt x="93" y="0"/>
                    </a:cubicBezTo>
                    <a:lnTo>
                      <a:pt x="62" y="0"/>
                    </a:lnTo>
                    <a:lnTo>
                      <a:pt x="62" y="0"/>
                    </a:lnTo>
                    <a:lnTo>
                      <a:pt x="62" y="0"/>
                    </a:lnTo>
                    <a:cubicBezTo>
                      <a:pt x="62" y="31"/>
                      <a:pt x="62" y="31"/>
                      <a:pt x="62" y="31"/>
                    </a:cubicBezTo>
                    <a:lnTo>
                      <a:pt x="31" y="31"/>
                    </a:lnTo>
                    <a:cubicBezTo>
                      <a:pt x="31" y="62"/>
                      <a:pt x="31" y="62"/>
                      <a:pt x="0" y="62"/>
                    </a:cubicBezTo>
                    <a:lnTo>
                      <a:pt x="0" y="62"/>
                    </a:lnTo>
                    <a:lnTo>
                      <a:pt x="0" y="62"/>
                    </a:lnTo>
                    <a:lnTo>
                      <a:pt x="0" y="62"/>
                    </a:lnTo>
                    <a:lnTo>
                      <a:pt x="0" y="62"/>
                    </a:lnTo>
                    <a:lnTo>
                      <a:pt x="0" y="62"/>
                    </a:lnTo>
                    <a:lnTo>
                      <a:pt x="0" y="62"/>
                    </a:lnTo>
                    <a:lnTo>
                      <a:pt x="31" y="62"/>
                    </a:lnTo>
                    <a:lnTo>
                      <a:pt x="31" y="62"/>
                    </a:lnTo>
                    <a:lnTo>
                      <a:pt x="31" y="62"/>
                    </a:lnTo>
                    <a:lnTo>
                      <a:pt x="31" y="62"/>
                    </a:lnTo>
                    <a:cubicBezTo>
                      <a:pt x="62" y="62"/>
                      <a:pt x="62" y="31"/>
                      <a:pt x="93" y="31"/>
                    </a:cubicBezTo>
                    <a:lnTo>
                      <a:pt x="93" y="31"/>
                    </a:lnTo>
                    <a:lnTo>
                      <a:pt x="93" y="31"/>
                    </a:lnTo>
                    <a:cubicBezTo>
                      <a:pt x="93" y="62"/>
                      <a:pt x="93" y="62"/>
                      <a:pt x="93" y="62"/>
                    </a:cubicBezTo>
                    <a:lnTo>
                      <a:pt x="93" y="62"/>
                    </a:lnTo>
                    <a:cubicBezTo>
                      <a:pt x="124" y="31"/>
                      <a:pt x="124" y="31"/>
                      <a:pt x="124" y="31"/>
                    </a:cubicBezTo>
                    <a:lnTo>
                      <a:pt x="124" y="31"/>
                    </a:lnTo>
                    <a:lnTo>
                      <a:pt x="155" y="31"/>
                    </a:lnTo>
                    <a:lnTo>
                      <a:pt x="155" y="31"/>
                    </a:lnTo>
                    <a:lnTo>
                      <a:pt x="155" y="31"/>
                    </a:lnTo>
                    <a:cubicBezTo>
                      <a:pt x="124" y="31"/>
                      <a:pt x="124" y="31"/>
                      <a:pt x="124"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6" name="Freeform 78"/>
              <p:cNvSpPr>
                <a:spLocks noChangeArrowheads="1"/>
              </p:cNvSpPr>
              <p:nvPr/>
            </p:nvSpPr>
            <p:spPr bwMode="auto">
              <a:xfrm>
                <a:off x="4092575" y="1355725"/>
                <a:ext cx="88900" cy="44450"/>
              </a:xfrm>
              <a:custGeom>
                <a:avLst/>
                <a:gdLst>
                  <a:gd name="T0" fmla="*/ 0 w 249"/>
                  <a:gd name="T1" fmla="*/ 30 h 125"/>
                  <a:gd name="T2" fmla="*/ 0 w 249"/>
                  <a:gd name="T3" fmla="*/ 30 h 125"/>
                  <a:gd name="T4" fmla="*/ 31 w 249"/>
                  <a:gd name="T5" fmla="*/ 30 h 125"/>
                  <a:gd name="T6" fmla="*/ 31 w 249"/>
                  <a:gd name="T7" fmla="*/ 30 h 125"/>
                  <a:gd name="T8" fmla="*/ 62 w 249"/>
                  <a:gd name="T9" fmla="*/ 30 h 125"/>
                  <a:gd name="T10" fmla="*/ 62 w 249"/>
                  <a:gd name="T11" fmla="*/ 30 h 125"/>
                  <a:gd name="T12" fmla="*/ 93 w 249"/>
                  <a:gd name="T13" fmla="*/ 61 h 125"/>
                  <a:gd name="T14" fmla="*/ 93 w 249"/>
                  <a:gd name="T15" fmla="*/ 93 h 125"/>
                  <a:gd name="T16" fmla="*/ 93 w 249"/>
                  <a:gd name="T17" fmla="*/ 93 h 125"/>
                  <a:gd name="T18" fmla="*/ 124 w 249"/>
                  <a:gd name="T19" fmla="*/ 93 h 125"/>
                  <a:gd name="T20" fmla="*/ 124 w 249"/>
                  <a:gd name="T21" fmla="*/ 93 h 125"/>
                  <a:gd name="T22" fmla="*/ 124 w 249"/>
                  <a:gd name="T23" fmla="*/ 93 h 125"/>
                  <a:gd name="T24" fmla="*/ 154 w 249"/>
                  <a:gd name="T25" fmla="*/ 124 h 125"/>
                  <a:gd name="T26" fmla="*/ 154 w 249"/>
                  <a:gd name="T27" fmla="*/ 124 h 125"/>
                  <a:gd name="T28" fmla="*/ 154 w 249"/>
                  <a:gd name="T29" fmla="*/ 93 h 125"/>
                  <a:gd name="T30" fmla="*/ 186 w 249"/>
                  <a:gd name="T31" fmla="*/ 93 h 125"/>
                  <a:gd name="T32" fmla="*/ 186 w 249"/>
                  <a:gd name="T33" fmla="*/ 93 h 125"/>
                  <a:gd name="T34" fmla="*/ 186 w 249"/>
                  <a:gd name="T35" fmla="*/ 93 h 125"/>
                  <a:gd name="T36" fmla="*/ 186 w 249"/>
                  <a:gd name="T37" fmla="*/ 93 h 125"/>
                  <a:gd name="T38" fmla="*/ 217 w 249"/>
                  <a:gd name="T39" fmla="*/ 93 h 125"/>
                  <a:gd name="T40" fmla="*/ 248 w 249"/>
                  <a:gd name="T41" fmla="*/ 30 h 125"/>
                  <a:gd name="T42" fmla="*/ 248 w 249"/>
                  <a:gd name="T43" fmla="*/ 30 h 125"/>
                  <a:gd name="T44" fmla="*/ 248 w 249"/>
                  <a:gd name="T45" fmla="*/ 30 h 125"/>
                  <a:gd name="T46" fmla="*/ 248 w 249"/>
                  <a:gd name="T47" fmla="*/ 30 h 125"/>
                  <a:gd name="T48" fmla="*/ 217 w 249"/>
                  <a:gd name="T49" fmla="*/ 30 h 125"/>
                  <a:gd name="T50" fmla="*/ 217 w 249"/>
                  <a:gd name="T51" fmla="*/ 30 h 125"/>
                  <a:gd name="T52" fmla="*/ 217 w 249"/>
                  <a:gd name="T53" fmla="*/ 30 h 125"/>
                  <a:gd name="T54" fmla="*/ 186 w 249"/>
                  <a:gd name="T55" fmla="*/ 0 h 125"/>
                  <a:gd name="T56" fmla="*/ 186 w 249"/>
                  <a:gd name="T57" fmla="*/ 0 h 125"/>
                  <a:gd name="T58" fmla="*/ 186 w 249"/>
                  <a:gd name="T59" fmla="*/ 0 h 125"/>
                  <a:gd name="T60" fmla="*/ 186 w 249"/>
                  <a:gd name="T61" fmla="*/ 0 h 125"/>
                  <a:gd name="T62" fmla="*/ 186 w 249"/>
                  <a:gd name="T63" fmla="*/ 0 h 125"/>
                  <a:gd name="T64" fmla="*/ 154 w 249"/>
                  <a:gd name="T65" fmla="*/ 0 h 125"/>
                  <a:gd name="T66" fmla="*/ 124 w 249"/>
                  <a:gd name="T67" fmla="*/ 0 h 125"/>
                  <a:gd name="T68" fmla="*/ 124 w 249"/>
                  <a:gd name="T69" fmla="*/ 0 h 125"/>
                  <a:gd name="T70" fmla="*/ 124 w 249"/>
                  <a:gd name="T71" fmla="*/ 0 h 125"/>
                  <a:gd name="T72" fmla="*/ 124 w 249"/>
                  <a:gd name="T73" fmla="*/ 0 h 125"/>
                  <a:gd name="T74" fmla="*/ 93 w 249"/>
                  <a:gd name="T75" fmla="*/ 0 h 125"/>
                  <a:gd name="T76" fmla="*/ 62 w 249"/>
                  <a:gd name="T77" fmla="*/ 0 h 125"/>
                  <a:gd name="T78" fmla="*/ 31 w 249"/>
                  <a:gd name="T79" fmla="*/ 0 h 125"/>
                  <a:gd name="T80" fmla="*/ 0 w 249"/>
                  <a:gd name="T81" fmla="*/ 0 h 125"/>
                  <a:gd name="T82" fmla="*/ 0 w 249"/>
                  <a:gd name="T83" fmla="*/ 3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 h="125">
                    <a:moveTo>
                      <a:pt x="0" y="30"/>
                    </a:moveTo>
                    <a:lnTo>
                      <a:pt x="0" y="30"/>
                    </a:lnTo>
                    <a:lnTo>
                      <a:pt x="31" y="30"/>
                    </a:lnTo>
                    <a:lnTo>
                      <a:pt x="31" y="30"/>
                    </a:lnTo>
                    <a:lnTo>
                      <a:pt x="62" y="30"/>
                    </a:lnTo>
                    <a:lnTo>
                      <a:pt x="62" y="30"/>
                    </a:lnTo>
                    <a:cubicBezTo>
                      <a:pt x="93" y="61"/>
                      <a:pt x="93" y="61"/>
                      <a:pt x="93" y="61"/>
                    </a:cubicBezTo>
                    <a:cubicBezTo>
                      <a:pt x="93" y="93"/>
                      <a:pt x="93" y="93"/>
                      <a:pt x="93" y="93"/>
                    </a:cubicBezTo>
                    <a:lnTo>
                      <a:pt x="93" y="93"/>
                    </a:lnTo>
                    <a:lnTo>
                      <a:pt x="124" y="93"/>
                    </a:lnTo>
                    <a:lnTo>
                      <a:pt x="124" y="93"/>
                    </a:lnTo>
                    <a:lnTo>
                      <a:pt x="124" y="93"/>
                    </a:lnTo>
                    <a:cubicBezTo>
                      <a:pt x="154" y="93"/>
                      <a:pt x="154" y="124"/>
                      <a:pt x="154" y="124"/>
                    </a:cubicBezTo>
                    <a:lnTo>
                      <a:pt x="154" y="124"/>
                    </a:lnTo>
                    <a:cubicBezTo>
                      <a:pt x="154" y="93"/>
                      <a:pt x="154" y="93"/>
                      <a:pt x="154" y="93"/>
                    </a:cubicBezTo>
                    <a:cubicBezTo>
                      <a:pt x="186" y="93"/>
                      <a:pt x="186" y="93"/>
                      <a:pt x="186" y="93"/>
                    </a:cubicBezTo>
                    <a:lnTo>
                      <a:pt x="186" y="93"/>
                    </a:lnTo>
                    <a:lnTo>
                      <a:pt x="186" y="93"/>
                    </a:lnTo>
                    <a:lnTo>
                      <a:pt x="186" y="93"/>
                    </a:lnTo>
                    <a:lnTo>
                      <a:pt x="217" y="93"/>
                    </a:lnTo>
                    <a:cubicBezTo>
                      <a:pt x="217" y="61"/>
                      <a:pt x="217" y="30"/>
                      <a:pt x="248" y="30"/>
                    </a:cubicBezTo>
                    <a:lnTo>
                      <a:pt x="248" y="30"/>
                    </a:lnTo>
                    <a:lnTo>
                      <a:pt x="248" y="30"/>
                    </a:lnTo>
                    <a:lnTo>
                      <a:pt x="248" y="30"/>
                    </a:lnTo>
                    <a:lnTo>
                      <a:pt x="217" y="30"/>
                    </a:lnTo>
                    <a:lnTo>
                      <a:pt x="217" y="30"/>
                    </a:lnTo>
                    <a:lnTo>
                      <a:pt x="217" y="30"/>
                    </a:lnTo>
                    <a:cubicBezTo>
                      <a:pt x="217" y="30"/>
                      <a:pt x="186" y="30"/>
                      <a:pt x="186" y="0"/>
                    </a:cubicBezTo>
                    <a:lnTo>
                      <a:pt x="186" y="0"/>
                    </a:lnTo>
                    <a:lnTo>
                      <a:pt x="186" y="0"/>
                    </a:lnTo>
                    <a:lnTo>
                      <a:pt x="186" y="0"/>
                    </a:lnTo>
                    <a:lnTo>
                      <a:pt x="186" y="0"/>
                    </a:lnTo>
                    <a:cubicBezTo>
                      <a:pt x="154" y="0"/>
                      <a:pt x="154" y="0"/>
                      <a:pt x="154" y="0"/>
                    </a:cubicBezTo>
                    <a:lnTo>
                      <a:pt x="124" y="0"/>
                    </a:lnTo>
                    <a:lnTo>
                      <a:pt x="124" y="0"/>
                    </a:lnTo>
                    <a:lnTo>
                      <a:pt x="124" y="0"/>
                    </a:lnTo>
                    <a:lnTo>
                      <a:pt x="124" y="0"/>
                    </a:lnTo>
                    <a:cubicBezTo>
                      <a:pt x="93" y="0"/>
                      <a:pt x="93" y="0"/>
                      <a:pt x="93" y="0"/>
                    </a:cubicBezTo>
                    <a:cubicBezTo>
                      <a:pt x="62" y="0"/>
                      <a:pt x="62" y="0"/>
                      <a:pt x="62" y="0"/>
                    </a:cubicBezTo>
                    <a:lnTo>
                      <a:pt x="31" y="0"/>
                    </a:lnTo>
                    <a:cubicBezTo>
                      <a:pt x="31" y="0"/>
                      <a:pt x="31" y="0"/>
                      <a:pt x="0" y="0"/>
                    </a:cubicBezTo>
                    <a:cubicBezTo>
                      <a:pt x="0" y="0"/>
                      <a:pt x="0" y="0"/>
                      <a:pt x="0" y="3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7" name="Freeform 79"/>
              <p:cNvSpPr>
                <a:spLocks noChangeArrowheads="1"/>
              </p:cNvSpPr>
              <p:nvPr/>
            </p:nvSpPr>
            <p:spPr bwMode="auto">
              <a:xfrm>
                <a:off x="4003675" y="1535113"/>
                <a:ext cx="100013" cy="44450"/>
              </a:xfrm>
              <a:custGeom>
                <a:avLst/>
                <a:gdLst>
                  <a:gd name="T0" fmla="*/ 248 w 280"/>
                  <a:gd name="T1" fmla="*/ 0 h 125"/>
                  <a:gd name="T2" fmla="*/ 248 w 280"/>
                  <a:gd name="T3" fmla="*/ 0 h 125"/>
                  <a:gd name="T4" fmla="*/ 217 w 280"/>
                  <a:gd name="T5" fmla="*/ 0 h 125"/>
                  <a:gd name="T6" fmla="*/ 217 w 280"/>
                  <a:gd name="T7" fmla="*/ 30 h 125"/>
                  <a:gd name="T8" fmla="*/ 186 w 280"/>
                  <a:gd name="T9" fmla="*/ 30 h 125"/>
                  <a:gd name="T10" fmla="*/ 186 w 280"/>
                  <a:gd name="T11" fmla="*/ 30 h 125"/>
                  <a:gd name="T12" fmla="*/ 186 w 280"/>
                  <a:gd name="T13" fmla="*/ 30 h 125"/>
                  <a:gd name="T14" fmla="*/ 155 w 280"/>
                  <a:gd name="T15" fmla="*/ 30 h 125"/>
                  <a:gd name="T16" fmla="*/ 124 w 280"/>
                  <a:gd name="T17" fmla="*/ 62 h 125"/>
                  <a:gd name="T18" fmla="*/ 124 w 280"/>
                  <a:gd name="T19" fmla="*/ 30 h 125"/>
                  <a:gd name="T20" fmla="*/ 124 w 280"/>
                  <a:gd name="T21" fmla="*/ 30 h 125"/>
                  <a:gd name="T22" fmla="*/ 124 w 280"/>
                  <a:gd name="T23" fmla="*/ 30 h 125"/>
                  <a:gd name="T24" fmla="*/ 93 w 280"/>
                  <a:gd name="T25" fmla="*/ 62 h 125"/>
                  <a:gd name="T26" fmla="*/ 62 w 280"/>
                  <a:gd name="T27" fmla="*/ 62 h 125"/>
                  <a:gd name="T28" fmla="*/ 62 w 280"/>
                  <a:gd name="T29" fmla="*/ 62 h 125"/>
                  <a:gd name="T30" fmla="*/ 62 w 280"/>
                  <a:gd name="T31" fmla="*/ 62 h 125"/>
                  <a:gd name="T32" fmla="*/ 62 w 280"/>
                  <a:gd name="T33" fmla="*/ 62 h 125"/>
                  <a:gd name="T34" fmla="*/ 62 w 280"/>
                  <a:gd name="T35" fmla="*/ 62 h 125"/>
                  <a:gd name="T36" fmla="*/ 62 w 280"/>
                  <a:gd name="T37" fmla="*/ 62 h 125"/>
                  <a:gd name="T38" fmla="*/ 31 w 280"/>
                  <a:gd name="T39" fmla="*/ 62 h 125"/>
                  <a:gd name="T40" fmla="*/ 0 w 280"/>
                  <a:gd name="T41" fmla="*/ 62 h 125"/>
                  <a:gd name="T42" fmla="*/ 0 w 280"/>
                  <a:gd name="T43" fmla="*/ 62 h 125"/>
                  <a:gd name="T44" fmla="*/ 0 w 280"/>
                  <a:gd name="T45" fmla="*/ 62 h 125"/>
                  <a:gd name="T46" fmla="*/ 0 w 280"/>
                  <a:gd name="T47" fmla="*/ 62 h 125"/>
                  <a:gd name="T48" fmla="*/ 0 w 280"/>
                  <a:gd name="T49" fmla="*/ 93 h 125"/>
                  <a:gd name="T50" fmla="*/ 0 w 280"/>
                  <a:gd name="T51" fmla="*/ 93 h 125"/>
                  <a:gd name="T52" fmla="*/ 0 w 280"/>
                  <a:gd name="T53" fmla="*/ 93 h 125"/>
                  <a:gd name="T54" fmla="*/ 0 w 280"/>
                  <a:gd name="T55" fmla="*/ 93 h 125"/>
                  <a:gd name="T56" fmla="*/ 0 w 280"/>
                  <a:gd name="T57" fmla="*/ 124 h 125"/>
                  <a:gd name="T58" fmla="*/ 0 w 280"/>
                  <a:gd name="T59" fmla="*/ 124 h 125"/>
                  <a:gd name="T60" fmla="*/ 31 w 280"/>
                  <a:gd name="T61" fmla="*/ 124 h 125"/>
                  <a:gd name="T62" fmla="*/ 31 w 280"/>
                  <a:gd name="T63" fmla="*/ 124 h 125"/>
                  <a:gd name="T64" fmla="*/ 31 w 280"/>
                  <a:gd name="T65" fmla="*/ 124 h 125"/>
                  <a:gd name="T66" fmla="*/ 31 w 280"/>
                  <a:gd name="T67" fmla="*/ 124 h 125"/>
                  <a:gd name="T68" fmla="*/ 31 w 280"/>
                  <a:gd name="T69" fmla="*/ 124 h 125"/>
                  <a:gd name="T70" fmla="*/ 31 w 280"/>
                  <a:gd name="T71" fmla="*/ 124 h 125"/>
                  <a:gd name="T72" fmla="*/ 62 w 280"/>
                  <a:gd name="T73" fmla="*/ 124 h 125"/>
                  <a:gd name="T74" fmla="*/ 93 w 280"/>
                  <a:gd name="T75" fmla="*/ 124 h 125"/>
                  <a:gd name="T76" fmla="*/ 93 w 280"/>
                  <a:gd name="T77" fmla="*/ 124 h 125"/>
                  <a:gd name="T78" fmla="*/ 124 w 280"/>
                  <a:gd name="T79" fmla="*/ 124 h 125"/>
                  <a:gd name="T80" fmla="*/ 124 w 280"/>
                  <a:gd name="T81" fmla="*/ 124 h 125"/>
                  <a:gd name="T82" fmla="*/ 124 w 280"/>
                  <a:gd name="T83" fmla="*/ 124 h 125"/>
                  <a:gd name="T84" fmla="*/ 124 w 280"/>
                  <a:gd name="T85" fmla="*/ 124 h 125"/>
                  <a:gd name="T86" fmla="*/ 124 w 280"/>
                  <a:gd name="T87" fmla="*/ 124 h 125"/>
                  <a:gd name="T88" fmla="*/ 124 w 280"/>
                  <a:gd name="T89" fmla="*/ 124 h 125"/>
                  <a:gd name="T90" fmla="*/ 155 w 280"/>
                  <a:gd name="T91" fmla="*/ 124 h 125"/>
                  <a:gd name="T92" fmla="*/ 155 w 280"/>
                  <a:gd name="T93" fmla="*/ 124 h 125"/>
                  <a:gd name="T94" fmla="*/ 155 w 280"/>
                  <a:gd name="T95" fmla="*/ 124 h 125"/>
                  <a:gd name="T96" fmla="*/ 155 w 280"/>
                  <a:gd name="T97" fmla="*/ 124 h 125"/>
                  <a:gd name="T98" fmla="*/ 186 w 280"/>
                  <a:gd name="T99" fmla="*/ 124 h 125"/>
                  <a:gd name="T100" fmla="*/ 186 w 280"/>
                  <a:gd name="T101" fmla="*/ 124 h 125"/>
                  <a:gd name="T102" fmla="*/ 186 w 280"/>
                  <a:gd name="T103" fmla="*/ 93 h 125"/>
                  <a:gd name="T104" fmla="*/ 217 w 280"/>
                  <a:gd name="T105" fmla="*/ 93 h 125"/>
                  <a:gd name="T106" fmla="*/ 248 w 280"/>
                  <a:gd name="T107" fmla="*/ 30 h 125"/>
                  <a:gd name="T108" fmla="*/ 279 w 280"/>
                  <a:gd name="T109" fmla="*/ 30 h 125"/>
                  <a:gd name="T110" fmla="*/ 279 w 280"/>
                  <a:gd name="T111" fmla="*/ 30 h 125"/>
                  <a:gd name="T112" fmla="*/ 248 w 280"/>
                  <a:gd name="T11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0" h="125">
                    <a:moveTo>
                      <a:pt x="248" y="0"/>
                    </a:moveTo>
                    <a:lnTo>
                      <a:pt x="248" y="0"/>
                    </a:lnTo>
                    <a:cubicBezTo>
                      <a:pt x="217" y="0"/>
                      <a:pt x="217" y="0"/>
                      <a:pt x="217" y="0"/>
                    </a:cubicBezTo>
                    <a:cubicBezTo>
                      <a:pt x="217" y="0"/>
                      <a:pt x="217" y="0"/>
                      <a:pt x="217" y="30"/>
                    </a:cubicBezTo>
                    <a:cubicBezTo>
                      <a:pt x="186" y="30"/>
                      <a:pt x="186" y="30"/>
                      <a:pt x="186" y="30"/>
                    </a:cubicBezTo>
                    <a:lnTo>
                      <a:pt x="186" y="30"/>
                    </a:lnTo>
                    <a:lnTo>
                      <a:pt x="186" y="30"/>
                    </a:lnTo>
                    <a:cubicBezTo>
                      <a:pt x="155" y="30"/>
                      <a:pt x="155" y="30"/>
                      <a:pt x="155" y="30"/>
                    </a:cubicBezTo>
                    <a:cubicBezTo>
                      <a:pt x="155" y="30"/>
                      <a:pt x="155" y="62"/>
                      <a:pt x="124" y="62"/>
                    </a:cubicBezTo>
                    <a:lnTo>
                      <a:pt x="124" y="30"/>
                    </a:lnTo>
                    <a:lnTo>
                      <a:pt x="124" y="30"/>
                    </a:lnTo>
                    <a:lnTo>
                      <a:pt x="124" y="30"/>
                    </a:lnTo>
                    <a:cubicBezTo>
                      <a:pt x="93" y="62"/>
                      <a:pt x="93" y="62"/>
                      <a:pt x="93" y="62"/>
                    </a:cubicBezTo>
                    <a:cubicBezTo>
                      <a:pt x="93" y="62"/>
                      <a:pt x="93" y="62"/>
                      <a:pt x="62" y="62"/>
                    </a:cubicBezTo>
                    <a:lnTo>
                      <a:pt x="62" y="62"/>
                    </a:lnTo>
                    <a:lnTo>
                      <a:pt x="62" y="62"/>
                    </a:lnTo>
                    <a:lnTo>
                      <a:pt x="62" y="62"/>
                    </a:lnTo>
                    <a:lnTo>
                      <a:pt x="62" y="62"/>
                    </a:lnTo>
                    <a:lnTo>
                      <a:pt x="62" y="62"/>
                    </a:lnTo>
                    <a:cubicBezTo>
                      <a:pt x="31" y="62"/>
                      <a:pt x="31" y="62"/>
                      <a:pt x="31" y="62"/>
                    </a:cubicBezTo>
                    <a:cubicBezTo>
                      <a:pt x="31" y="62"/>
                      <a:pt x="31" y="62"/>
                      <a:pt x="0" y="62"/>
                    </a:cubicBezTo>
                    <a:lnTo>
                      <a:pt x="0" y="62"/>
                    </a:lnTo>
                    <a:lnTo>
                      <a:pt x="0" y="62"/>
                    </a:lnTo>
                    <a:lnTo>
                      <a:pt x="0" y="62"/>
                    </a:lnTo>
                    <a:cubicBezTo>
                      <a:pt x="0" y="93"/>
                      <a:pt x="0" y="93"/>
                      <a:pt x="0" y="93"/>
                    </a:cubicBezTo>
                    <a:lnTo>
                      <a:pt x="0" y="93"/>
                    </a:lnTo>
                    <a:lnTo>
                      <a:pt x="0" y="93"/>
                    </a:lnTo>
                    <a:lnTo>
                      <a:pt x="0" y="93"/>
                    </a:lnTo>
                    <a:cubicBezTo>
                      <a:pt x="0" y="93"/>
                      <a:pt x="0" y="93"/>
                      <a:pt x="0" y="124"/>
                    </a:cubicBezTo>
                    <a:lnTo>
                      <a:pt x="0" y="124"/>
                    </a:lnTo>
                    <a:cubicBezTo>
                      <a:pt x="31" y="124"/>
                      <a:pt x="31" y="124"/>
                      <a:pt x="31" y="124"/>
                    </a:cubicBezTo>
                    <a:lnTo>
                      <a:pt x="31" y="124"/>
                    </a:lnTo>
                    <a:lnTo>
                      <a:pt x="31" y="124"/>
                    </a:lnTo>
                    <a:lnTo>
                      <a:pt x="31" y="124"/>
                    </a:lnTo>
                    <a:lnTo>
                      <a:pt x="31" y="124"/>
                    </a:lnTo>
                    <a:lnTo>
                      <a:pt x="31" y="124"/>
                    </a:lnTo>
                    <a:cubicBezTo>
                      <a:pt x="62" y="124"/>
                      <a:pt x="62" y="124"/>
                      <a:pt x="62" y="124"/>
                    </a:cubicBezTo>
                    <a:cubicBezTo>
                      <a:pt x="62" y="124"/>
                      <a:pt x="62" y="124"/>
                      <a:pt x="93" y="124"/>
                    </a:cubicBezTo>
                    <a:lnTo>
                      <a:pt x="93" y="124"/>
                    </a:lnTo>
                    <a:lnTo>
                      <a:pt x="124" y="124"/>
                    </a:lnTo>
                    <a:lnTo>
                      <a:pt x="124" y="124"/>
                    </a:lnTo>
                    <a:lnTo>
                      <a:pt x="124" y="124"/>
                    </a:lnTo>
                    <a:lnTo>
                      <a:pt x="124" y="124"/>
                    </a:lnTo>
                    <a:lnTo>
                      <a:pt x="124" y="124"/>
                    </a:lnTo>
                    <a:lnTo>
                      <a:pt x="124" y="124"/>
                    </a:lnTo>
                    <a:cubicBezTo>
                      <a:pt x="155" y="124"/>
                      <a:pt x="155" y="124"/>
                      <a:pt x="155" y="124"/>
                    </a:cubicBezTo>
                    <a:lnTo>
                      <a:pt x="155" y="124"/>
                    </a:lnTo>
                    <a:lnTo>
                      <a:pt x="155" y="124"/>
                    </a:lnTo>
                    <a:lnTo>
                      <a:pt x="155" y="124"/>
                    </a:lnTo>
                    <a:cubicBezTo>
                      <a:pt x="155" y="124"/>
                      <a:pt x="155" y="124"/>
                      <a:pt x="186" y="124"/>
                    </a:cubicBezTo>
                    <a:lnTo>
                      <a:pt x="186" y="124"/>
                    </a:lnTo>
                    <a:lnTo>
                      <a:pt x="186" y="93"/>
                    </a:lnTo>
                    <a:lnTo>
                      <a:pt x="217" y="93"/>
                    </a:lnTo>
                    <a:cubicBezTo>
                      <a:pt x="217" y="62"/>
                      <a:pt x="248" y="62"/>
                      <a:pt x="248" y="30"/>
                    </a:cubicBezTo>
                    <a:lnTo>
                      <a:pt x="279" y="30"/>
                    </a:lnTo>
                    <a:lnTo>
                      <a:pt x="279" y="30"/>
                    </a:lnTo>
                    <a:cubicBezTo>
                      <a:pt x="248" y="30"/>
                      <a:pt x="248" y="0"/>
                      <a:pt x="248"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8" name="Freeform 80"/>
              <p:cNvSpPr>
                <a:spLocks noChangeArrowheads="1"/>
              </p:cNvSpPr>
              <p:nvPr/>
            </p:nvSpPr>
            <p:spPr bwMode="auto">
              <a:xfrm>
                <a:off x="3757613" y="1423988"/>
                <a:ext cx="44450" cy="33337"/>
              </a:xfrm>
              <a:custGeom>
                <a:avLst/>
                <a:gdLst>
                  <a:gd name="T0" fmla="*/ 31 w 125"/>
                  <a:gd name="T1" fmla="*/ 92 h 93"/>
                  <a:gd name="T2" fmla="*/ 31 w 125"/>
                  <a:gd name="T3" fmla="*/ 92 h 93"/>
                  <a:gd name="T4" fmla="*/ 62 w 125"/>
                  <a:gd name="T5" fmla="*/ 62 h 93"/>
                  <a:gd name="T6" fmla="*/ 94 w 125"/>
                  <a:gd name="T7" fmla="*/ 62 h 93"/>
                  <a:gd name="T8" fmla="*/ 94 w 125"/>
                  <a:gd name="T9" fmla="*/ 62 h 93"/>
                  <a:gd name="T10" fmla="*/ 94 w 125"/>
                  <a:gd name="T11" fmla="*/ 62 h 93"/>
                  <a:gd name="T12" fmla="*/ 94 w 125"/>
                  <a:gd name="T13" fmla="*/ 31 h 93"/>
                  <a:gd name="T14" fmla="*/ 94 w 125"/>
                  <a:gd name="T15" fmla="*/ 31 h 93"/>
                  <a:gd name="T16" fmla="*/ 94 w 125"/>
                  <a:gd name="T17" fmla="*/ 31 h 93"/>
                  <a:gd name="T18" fmla="*/ 94 w 125"/>
                  <a:gd name="T19" fmla="*/ 0 h 93"/>
                  <a:gd name="T20" fmla="*/ 94 w 125"/>
                  <a:gd name="T21" fmla="*/ 0 h 93"/>
                  <a:gd name="T22" fmla="*/ 94 w 125"/>
                  <a:gd name="T23" fmla="*/ 0 h 93"/>
                  <a:gd name="T24" fmla="*/ 124 w 125"/>
                  <a:gd name="T25" fmla="*/ 0 h 93"/>
                  <a:gd name="T26" fmla="*/ 124 w 125"/>
                  <a:gd name="T27" fmla="*/ 0 h 93"/>
                  <a:gd name="T28" fmla="*/ 124 w 125"/>
                  <a:gd name="T29" fmla="*/ 0 h 93"/>
                  <a:gd name="T30" fmla="*/ 94 w 125"/>
                  <a:gd name="T31" fmla="*/ 0 h 93"/>
                  <a:gd name="T32" fmla="*/ 62 w 125"/>
                  <a:gd name="T33" fmla="*/ 0 h 93"/>
                  <a:gd name="T34" fmla="*/ 31 w 125"/>
                  <a:gd name="T35" fmla="*/ 0 h 93"/>
                  <a:gd name="T36" fmla="*/ 31 w 125"/>
                  <a:gd name="T37" fmla="*/ 0 h 93"/>
                  <a:gd name="T38" fmla="*/ 31 w 125"/>
                  <a:gd name="T39" fmla="*/ 0 h 93"/>
                  <a:gd name="T40" fmla="*/ 31 w 125"/>
                  <a:gd name="T41" fmla="*/ 31 h 93"/>
                  <a:gd name="T42" fmla="*/ 0 w 125"/>
                  <a:gd name="T43" fmla="*/ 31 h 93"/>
                  <a:gd name="T44" fmla="*/ 31 w 125"/>
                  <a:gd name="T45" fmla="*/ 62 h 93"/>
                  <a:gd name="T46" fmla="*/ 31 w 125"/>
                  <a:gd name="T47" fmla="*/ 9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5" h="93">
                    <a:moveTo>
                      <a:pt x="31" y="92"/>
                    </a:moveTo>
                    <a:lnTo>
                      <a:pt x="31" y="92"/>
                    </a:lnTo>
                    <a:lnTo>
                      <a:pt x="62" y="62"/>
                    </a:lnTo>
                    <a:cubicBezTo>
                      <a:pt x="62" y="62"/>
                      <a:pt x="62" y="62"/>
                      <a:pt x="94" y="62"/>
                    </a:cubicBezTo>
                    <a:lnTo>
                      <a:pt x="94" y="62"/>
                    </a:lnTo>
                    <a:lnTo>
                      <a:pt x="94" y="62"/>
                    </a:lnTo>
                    <a:lnTo>
                      <a:pt x="94" y="31"/>
                    </a:lnTo>
                    <a:lnTo>
                      <a:pt x="94" y="31"/>
                    </a:lnTo>
                    <a:lnTo>
                      <a:pt x="94" y="31"/>
                    </a:lnTo>
                    <a:cubicBezTo>
                      <a:pt x="94" y="31"/>
                      <a:pt x="94" y="31"/>
                      <a:pt x="94" y="0"/>
                    </a:cubicBezTo>
                    <a:lnTo>
                      <a:pt x="94" y="0"/>
                    </a:lnTo>
                    <a:lnTo>
                      <a:pt x="94" y="0"/>
                    </a:lnTo>
                    <a:cubicBezTo>
                      <a:pt x="124" y="0"/>
                      <a:pt x="124" y="0"/>
                      <a:pt x="124" y="0"/>
                    </a:cubicBezTo>
                    <a:lnTo>
                      <a:pt x="124" y="0"/>
                    </a:lnTo>
                    <a:lnTo>
                      <a:pt x="124" y="0"/>
                    </a:lnTo>
                    <a:lnTo>
                      <a:pt x="94" y="0"/>
                    </a:lnTo>
                    <a:cubicBezTo>
                      <a:pt x="94" y="0"/>
                      <a:pt x="94" y="0"/>
                      <a:pt x="62" y="0"/>
                    </a:cubicBezTo>
                    <a:cubicBezTo>
                      <a:pt x="62" y="0"/>
                      <a:pt x="62" y="0"/>
                      <a:pt x="31" y="0"/>
                    </a:cubicBezTo>
                    <a:lnTo>
                      <a:pt x="31" y="0"/>
                    </a:lnTo>
                    <a:lnTo>
                      <a:pt x="31" y="0"/>
                    </a:lnTo>
                    <a:cubicBezTo>
                      <a:pt x="31" y="0"/>
                      <a:pt x="31" y="0"/>
                      <a:pt x="31" y="31"/>
                    </a:cubicBezTo>
                    <a:cubicBezTo>
                      <a:pt x="31" y="31"/>
                      <a:pt x="31" y="31"/>
                      <a:pt x="0" y="31"/>
                    </a:cubicBezTo>
                    <a:cubicBezTo>
                      <a:pt x="31" y="62"/>
                      <a:pt x="31" y="62"/>
                      <a:pt x="31" y="62"/>
                    </a:cubicBezTo>
                    <a:lnTo>
                      <a:pt x="31" y="9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49" name="Freeform 81"/>
              <p:cNvSpPr>
                <a:spLocks noChangeArrowheads="1"/>
              </p:cNvSpPr>
              <p:nvPr/>
            </p:nvSpPr>
            <p:spPr bwMode="auto">
              <a:xfrm>
                <a:off x="3579813" y="1479550"/>
                <a:ext cx="234950" cy="179388"/>
              </a:xfrm>
              <a:custGeom>
                <a:avLst/>
                <a:gdLst>
                  <a:gd name="T0" fmla="*/ 186 w 652"/>
                  <a:gd name="T1" fmla="*/ 465 h 497"/>
                  <a:gd name="T2" fmla="*/ 186 w 652"/>
                  <a:gd name="T3" fmla="*/ 465 h 497"/>
                  <a:gd name="T4" fmla="*/ 218 w 652"/>
                  <a:gd name="T5" fmla="*/ 465 h 497"/>
                  <a:gd name="T6" fmla="*/ 248 w 652"/>
                  <a:gd name="T7" fmla="*/ 496 h 497"/>
                  <a:gd name="T8" fmla="*/ 310 w 652"/>
                  <a:gd name="T9" fmla="*/ 496 h 497"/>
                  <a:gd name="T10" fmla="*/ 342 w 652"/>
                  <a:gd name="T11" fmla="*/ 496 h 497"/>
                  <a:gd name="T12" fmla="*/ 372 w 652"/>
                  <a:gd name="T13" fmla="*/ 496 h 497"/>
                  <a:gd name="T14" fmla="*/ 403 w 652"/>
                  <a:gd name="T15" fmla="*/ 465 h 497"/>
                  <a:gd name="T16" fmla="*/ 466 w 652"/>
                  <a:gd name="T17" fmla="*/ 433 h 497"/>
                  <a:gd name="T18" fmla="*/ 527 w 652"/>
                  <a:gd name="T19" fmla="*/ 465 h 497"/>
                  <a:gd name="T20" fmla="*/ 590 w 652"/>
                  <a:gd name="T21" fmla="*/ 465 h 497"/>
                  <a:gd name="T22" fmla="*/ 620 w 652"/>
                  <a:gd name="T23" fmla="*/ 433 h 497"/>
                  <a:gd name="T24" fmla="*/ 590 w 652"/>
                  <a:gd name="T25" fmla="*/ 403 h 497"/>
                  <a:gd name="T26" fmla="*/ 590 w 652"/>
                  <a:gd name="T27" fmla="*/ 372 h 497"/>
                  <a:gd name="T28" fmla="*/ 590 w 652"/>
                  <a:gd name="T29" fmla="*/ 341 h 497"/>
                  <a:gd name="T30" fmla="*/ 558 w 652"/>
                  <a:gd name="T31" fmla="*/ 309 h 497"/>
                  <a:gd name="T32" fmla="*/ 558 w 652"/>
                  <a:gd name="T33" fmla="*/ 248 h 497"/>
                  <a:gd name="T34" fmla="*/ 558 w 652"/>
                  <a:gd name="T35" fmla="*/ 248 h 497"/>
                  <a:gd name="T36" fmla="*/ 558 w 652"/>
                  <a:gd name="T37" fmla="*/ 248 h 497"/>
                  <a:gd name="T38" fmla="*/ 590 w 652"/>
                  <a:gd name="T39" fmla="*/ 217 h 497"/>
                  <a:gd name="T40" fmla="*/ 620 w 652"/>
                  <a:gd name="T41" fmla="*/ 185 h 497"/>
                  <a:gd name="T42" fmla="*/ 620 w 652"/>
                  <a:gd name="T43" fmla="*/ 185 h 497"/>
                  <a:gd name="T44" fmla="*/ 651 w 652"/>
                  <a:gd name="T45" fmla="*/ 124 h 497"/>
                  <a:gd name="T46" fmla="*/ 620 w 652"/>
                  <a:gd name="T47" fmla="*/ 124 h 497"/>
                  <a:gd name="T48" fmla="*/ 590 w 652"/>
                  <a:gd name="T49" fmla="*/ 124 h 497"/>
                  <a:gd name="T50" fmla="*/ 590 w 652"/>
                  <a:gd name="T51" fmla="*/ 124 h 497"/>
                  <a:gd name="T52" fmla="*/ 558 w 652"/>
                  <a:gd name="T53" fmla="*/ 124 h 497"/>
                  <a:gd name="T54" fmla="*/ 558 w 652"/>
                  <a:gd name="T55" fmla="*/ 124 h 497"/>
                  <a:gd name="T56" fmla="*/ 527 w 652"/>
                  <a:gd name="T57" fmla="*/ 93 h 497"/>
                  <a:gd name="T58" fmla="*/ 496 w 652"/>
                  <a:gd name="T59" fmla="*/ 93 h 497"/>
                  <a:gd name="T60" fmla="*/ 466 w 652"/>
                  <a:gd name="T61" fmla="*/ 93 h 497"/>
                  <a:gd name="T62" fmla="*/ 434 w 652"/>
                  <a:gd name="T63" fmla="*/ 61 h 497"/>
                  <a:gd name="T64" fmla="*/ 403 w 652"/>
                  <a:gd name="T65" fmla="*/ 31 h 497"/>
                  <a:gd name="T66" fmla="*/ 372 w 652"/>
                  <a:gd name="T67" fmla="*/ 0 h 497"/>
                  <a:gd name="T68" fmla="*/ 342 w 652"/>
                  <a:gd name="T69" fmla="*/ 0 h 497"/>
                  <a:gd name="T70" fmla="*/ 403 w 652"/>
                  <a:gd name="T71" fmla="*/ 61 h 497"/>
                  <a:gd name="T72" fmla="*/ 342 w 652"/>
                  <a:gd name="T73" fmla="*/ 61 h 497"/>
                  <a:gd name="T74" fmla="*/ 218 w 652"/>
                  <a:gd name="T75" fmla="*/ 124 h 497"/>
                  <a:gd name="T76" fmla="*/ 155 w 652"/>
                  <a:gd name="T77" fmla="*/ 93 h 497"/>
                  <a:gd name="T78" fmla="*/ 124 w 652"/>
                  <a:gd name="T79" fmla="*/ 155 h 497"/>
                  <a:gd name="T80" fmla="*/ 124 w 652"/>
                  <a:gd name="T81" fmla="*/ 155 h 497"/>
                  <a:gd name="T82" fmla="*/ 124 w 652"/>
                  <a:gd name="T83" fmla="*/ 155 h 497"/>
                  <a:gd name="T84" fmla="*/ 62 w 652"/>
                  <a:gd name="T85" fmla="*/ 124 h 497"/>
                  <a:gd name="T86" fmla="*/ 0 w 652"/>
                  <a:gd name="T87" fmla="*/ 155 h 497"/>
                  <a:gd name="T88" fmla="*/ 0 w 652"/>
                  <a:gd name="T89" fmla="*/ 155 h 497"/>
                  <a:gd name="T90" fmla="*/ 0 w 652"/>
                  <a:gd name="T91" fmla="*/ 155 h 497"/>
                  <a:gd name="T92" fmla="*/ 31 w 652"/>
                  <a:gd name="T93" fmla="*/ 155 h 497"/>
                  <a:gd name="T94" fmla="*/ 62 w 652"/>
                  <a:gd name="T95" fmla="*/ 185 h 497"/>
                  <a:gd name="T96" fmla="*/ 94 w 652"/>
                  <a:gd name="T97" fmla="*/ 185 h 497"/>
                  <a:gd name="T98" fmla="*/ 124 w 652"/>
                  <a:gd name="T99" fmla="*/ 217 h 497"/>
                  <a:gd name="T100" fmla="*/ 155 w 652"/>
                  <a:gd name="T101" fmla="*/ 248 h 497"/>
                  <a:gd name="T102" fmla="*/ 186 w 652"/>
                  <a:gd name="T103" fmla="*/ 403 h 497"/>
                  <a:gd name="T104" fmla="*/ 186 w 652"/>
                  <a:gd name="T105" fmla="*/ 465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52" h="497">
                    <a:moveTo>
                      <a:pt x="186" y="465"/>
                    </a:moveTo>
                    <a:lnTo>
                      <a:pt x="186" y="465"/>
                    </a:lnTo>
                    <a:lnTo>
                      <a:pt x="186" y="465"/>
                    </a:lnTo>
                    <a:lnTo>
                      <a:pt x="186" y="465"/>
                    </a:lnTo>
                    <a:lnTo>
                      <a:pt x="186" y="465"/>
                    </a:lnTo>
                    <a:lnTo>
                      <a:pt x="218" y="465"/>
                    </a:lnTo>
                    <a:cubicBezTo>
                      <a:pt x="218" y="496"/>
                      <a:pt x="218" y="496"/>
                      <a:pt x="248" y="496"/>
                    </a:cubicBezTo>
                    <a:lnTo>
                      <a:pt x="248" y="496"/>
                    </a:lnTo>
                    <a:lnTo>
                      <a:pt x="279" y="496"/>
                    </a:lnTo>
                    <a:lnTo>
                      <a:pt x="310" y="496"/>
                    </a:lnTo>
                    <a:lnTo>
                      <a:pt x="310" y="496"/>
                    </a:lnTo>
                    <a:lnTo>
                      <a:pt x="342" y="496"/>
                    </a:lnTo>
                    <a:cubicBezTo>
                      <a:pt x="342" y="496"/>
                      <a:pt x="342" y="496"/>
                      <a:pt x="372" y="496"/>
                    </a:cubicBezTo>
                    <a:lnTo>
                      <a:pt x="372" y="496"/>
                    </a:lnTo>
                    <a:lnTo>
                      <a:pt x="372" y="496"/>
                    </a:lnTo>
                    <a:cubicBezTo>
                      <a:pt x="403" y="465"/>
                      <a:pt x="403" y="465"/>
                      <a:pt x="403" y="465"/>
                    </a:cubicBezTo>
                    <a:cubicBezTo>
                      <a:pt x="434" y="433"/>
                      <a:pt x="434" y="433"/>
                      <a:pt x="434" y="433"/>
                    </a:cubicBezTo>
                    <a:cubicBezTo>
                      <a:pt x="466" y="433"/>
                      <a:pt x="466" y="433"/>
                      <a:pt x="466" y="433"/>
                    </a:cubicBezTo>
                    <a:cubicBezTo>
                      <a:pt x="466" y="433"/>
                      <a:pt x="496" y="433"/>
                      <a:pt x="527" y="465"/>
                    </a:cubicBezTo>
                    <a:lnTo>
                      <a:pt x="527" y="465"/>
                    </a:lnTo>
                    <a:cubicBezTo>
                      <a:pt x="558" y="465"/>
                      <a:pt x="558" y="465"/>
                      <a:pt x="558" y="465"/>
                    </a:cubicBezTo>
                    <a:cubicBezTo>
                      <a:pt x="558" y="465"/>
                      <a:pt x="558" y="465"/>
                      <a:pt x="590" y="465"/>
                    </a:cubicBezTo>
                    <a:lnTo>
                      <a:pt x="590" y="465"/>
                    </a:lnTo>
                    <a:lnTo>
                      <a:pt x="620" y="433"/>
                    </a:lnTo>
                    <a:cubicBezTo>
                      <a:pt x="590" y="433"/>
                      <a:pt x="590" y="433"/>
                      <a:pt x="590" y="403"/>
                    </a:cubicBezTo>
                    <a:lnTo>
                      <a:pt x="590" y="403"/>
                    </a:lnTo>
                    <a:lnTo>
                      <a:pt x="590" y="403"/>
                    </a:lnTo>
                    <a:lnTo>
                      <a:pt x="590" y="372"/>
                    </a:lnTo>
                    <a:lnTo>
                      <a:pt x="590" y="372"/>
                    </a:lnTo>
                    <a:cubicBezTo>
                      <a:pt x="590" y="341"/>
                      <a:pt x="590" y="341"/>
                      <a:pt x="590" y="341"/>
                    </a:cubicBezTo>
                    <a:lnTo>
                      <a:pt x="558" y="309"/>
                    </a:lnTo>
                    <a:lnTo>
                      <a:pt x="558" y="309"/>
                    </a:lnTo>
                    <a:lnTo>
                      <a:pt x="527" y="279"/>
                    </a:lnTo>
                    <a:cubicBezTo>
                      <a:pt x="527" y="279"/>
                      <a:pt x="527" y="279"/>
                      <a:pt x="558" y="248"/>
                    </a:cubicBezTo>
                    <a:lnTo>
                      <a:pt x="558" y="248"/>
                    </a:lnTo>
                    <a:lnTo>
                      <a:pt x="558" y="248"/>
                    </a:lnTo>
                    <a:lnTo>
                      <a:pt x="558" y="248"/>
                    </a:lnTo>
                    <a:lnTo>
                      <a:pt x="558" y="248"/>
                    </a:lnTo>
                    <a:cubicBezTo>
                      <a:pt x="590" y="217"/>
                      <a:pt x="590" y="217"/>
                      <a:pt x="590" y="217"/>
                    </a:cubicBezTo>
                    <a:lnTo>
                      <a:pt x="590" y="217"/>
                    </a:lnTo>
                    <a:cubicBezTo>
                      <a:pt x="590" y="217"/>
                      <a:pt x="590" y="217"/>
                      <a:pt x="590" y="185"/>
                    </a:cubicBezTo>
                    <a:cubicBezTo>
                      <a:pt x="620" y="185"/>
                      <a:pt x="620" y="185"/>
                      <a:pt x="620" y="185"/>
                    </a:cubicBezTo>
                    <a:lnTo>
                      <a:pt x="620" y="185"/>
                    </a:lnTo>
                    <a:lnTo>
                      <a:pt x="620" y="185"/>
                    </a:lnTo>
                    <a:lnTo>
                      <a:pt x="620" y="185"/>
                    </a:lnTo>
                    <a:cubicBezTo>
                      <a:pt x="620" y="155"/>
                      <a:pt x="620" y="155"/>
                      <a:pt x="651" y="124"/>
                    </a:cubicBezTo>
                    <a:cubicBezTo>
                      <a:pt x="620" y="124"/>
                      <a:pt x="620" y="124"/>
                      <a:pt x="620" y="124"/>
                    </a:cubicBezTo>
                    <a:lnTo>
                      <a:pt x="620" y="124"/>
                    </a:lnTo>
                    <a:lnTo>
                      <a:pt x="620" y="124"/>
                    </a:lnTo>
                    <a:cubicBezTo>
                      <a:pt x="590" y="124"/>
                      <a:pt x="590" y="124"/>
                      <a:pt x="590" y="124"/>
                    </a:cubicBezTo>
                    <a:lnTo>
                      <a:pt x="590" y="124"/>
                    </a:lnTo>
                    <a:lnTo>
                      <a:pt x="590" y="124"/>
                    </a:lnTo>
                    <a:lnTo>
                      <a:pt x="590" y="124"/>
                    </a:lnTo>
                    <a:lnTo>
                      <a:pt x="558" y="124"/>
                    </a:lnTo>
                    <a:lnTo>
                      <a:pt x="558" y="124"/>
                    </a:lnTo>
                    <a:lnTo>
                      <a:pt x="558" y="124"/>
                    </a:lnTo>
                    <a:lnTo>
                      <a:pt x="558" y="124"/>
                    </a:lnTo>
                    <a:cubicBezTo>
                      <a:pt x="527" y="124"/>
                      <a:pt x="527" y="93"/>
                      <a:pt x="527" y="93"/>
                    </a:cubicBezTo>
                    <a:lnTo>
                      <a:pt x="527" y="93"/>
                    </a:lnTo>
                    <a:cubicBezTo>
                      <a:pt x="496" y="93"/>
                      <a:pt x="496" y="93"/>
                      <a:pt x="496" y="93"/>
                    </a:cubicBezTo>
                    <a:lnTo>
                      <a:pt x="496" y="93"/>
                    </a:lnTo>
                    <a:lnTo>
                      <a:pt x="466" y="93"/>
                    </a:lnTo>
                    <a:lnTo>
                      <a:pt x="466" y="93"/>
                    </a:lnTo>
                    <a:lnTo>
                      <a:pt x="434" y="61"/>
                    </a:lnTo>
                    <a:cubicBezTo>
                      <a:pt x="434" y="61"/>
                      <a:pt x="403" y="61"/>
                      <a:pt x="403" y="31"/>
                    </a:cubicBezTo>
                    <a:lnTo>
                      <a:pt x="403" y="31"/>
                    </a:lnTo>
                    <a:lnTo>
                      <a:pt x="403" y="31"/>
                    </a:lnTo>
                    <a:cubicBezTo>
                      <a:pt x="372" y="31"/>
                      <a:pt x="372" y="31"/>
                      <a:pt x="372" y="0"/>
                    </a:cubicBezTo>
                    <a:lnTo>
                      <a:pt x="372" y="0"/>
                    </a:lnTo>
                    <a:cubicBezTo>
                      <a:pt x="342" y="0"/>
                      <a:pt x="342" y="0"/>
                      <a:pt x="342" y="0"/>
                    </a:cubicBezTo>
                    <a:lnTo>
                      <a:pt x="342" y="0"/>
                    </a:lnTo>
                    <a:cubicBezTo>
                      <a:pt x="403" y="61"/>
                      <a:pt x="403" y="61"/>
                      <a:pt x="403" y="61"/>
                    </a:cubicBezTo>
                    <a:cubicBezTo>
                      <a:pt x="342" y="61"/>
                      <a:pt x="342" y="61"/>
                      <a:pt x="342" y="61"/>
                    </a:cubicBezTo>
                    <a:lnTo>
                      <a:pt x="342" y="61"/>
                    </a:lnTo>
                    <a:cubicBezTo>
                      <a:pt x="310" y="61"/>
                      <a:pt x="310" y="61"/>
                      <a:pt x="310" y="61"/>
                    </a:cubicBezTo>
                    <a:cubicBezTo>
                      <a:pt x="279" y="93"/>
                      <a:pt x="218" y="124"/>
                      <a:pt x="218" y="124"/>
                    </a:cubicBezTo>
                    <a:cubicBezTo>
                      <a:pt x="186" y="124"/>
                      <a:pt x="186" y="93"/>
                      <a:pt x="155" y="93"/>
                    </a:cubicBezTo>
                    <a:lnTo>
                      <a:pt x="155" y="93"/>
                    </a:lnTo>
                    <a:cubicBezTo>
                      <a:pt x="186" y="124"/>
                      <a:pt x="186" y="124"/>
                      <a:pt x="155" y="155"/>
                    </a:cubicBezTo>
                    <a:cubicBezTo>
                      <a:pt x="155" y="155"/>
                      <a:pt x="155" y="155"/>
                      <a:pt x="124" y="155"/>
                    </a:cubicBezTo>
                    <a:lnTo>
                      <a:pt x="124" y="155"/>
                    </a:lnTo>
                    <a:lnTo>
                      <a:pt x="124" y="155"/>
                    </a:lnTo>
                    <a:lnTo>
                      <a:pt x="124" y="155"/>
                    </a:lnTo>
                    <a:lnTo>
                      <a:pt x="124" y="155"/>
                    </a:lnTo>
                    <a:lnTo>
                      <a:pt x="94" y="155"/>
                    </a:lnTo>
                    <a:cubicBezTo>
                      <a:pt x="94" y="155"/>
                      <a:pt x="62" y="155"/>
                      <a:pt x="62" y="124"/>
                    </a:cubicBezTo>
                    <a:lnTo>
                      <a:pt x="62" y="124"/>
                    </a:lnTo>
                    <a:cubicBezTo>
                      <a:pt x="31" y="155"/>
                      <a:pt x="31" y="155"/>
                      <a:pt x="0" y="155"/>
                    </a:cubicBezTo>
                    <a:lnTo>
                      <a:pt x="0" y="155"/>
                    </a:lnTo>
                    <a:lnTo>
                      <a:pt x="0" y="155"/>
                    </a:lnTo>
                    <a:lnTo>
                      <a:pt x="0" y="155"/>
                    </a:lnTo>
                    <a:lnTo>
                      <a:pt x="0" y="155"/>
                    </a:lnTo>
                    <a:lnTo>
                      <a:pt x="0" y="155"/>
                    </a:lnTo>
                    <a:cubicBezTo>
                      <a:pt x="31" y="155"/>
                      <a:pt x="31" y="155"/>
                      <a:pt x="31" y="155"/>
                    </a:cubicBezTo>
                    <a:cubicBezTo>
                      <a:pt x="31" y="155"/>
                      <a:pt x="31" y="155"/>
                      <a:pt x="62" y="155"/>
                    </a:cubicBezTo>
                    <a:cubicBezTo>
                      <a:pt x="62" y="155"/>
                      <a:pt x="62" y="155"/>
                      <a:pt x="62" y="185"/>
                    </a:cubicBezTo>
                    <a:lnTo>
                      <a:pt x="62" y="185"/>
                    </a:lnTo>
                    <a:lnTo>
                      <a:pt x="94" y="185"/>
                    </a:lnTo>
                    <a:cubicBezTo>
                      <a:pt x="94" y="185"/>
                      <a:pt x="124" y="185"/>
                      <a:pt x="124" y="217"/>
                    </a:cubicBezTo>
                    <a:lnTo>
                      <a:pt x="124" y="217"/>
                    </a:lnTo>
                    <a:lnTo>
                      <a:pt x="124" y="248"/>
                    </a:lnTo>
                    <a:lnTo>
                      <a:pt x="155" y="248"/>
                    </a:lnTo>
                    <a:lnTo>
                      <a:pt x="186" y="279"/>
                    </a:lnTo>
                    <a:cubicBezTo>
                      <a:pt x="218" y="309"/>
                      <a:pt x="218" y="309"/>
                      <a:pt x="186" y="403"/>
                    </a:cubicBezTo>
                    <a:lnTo>
                      <a:pt x="186" y="433"/>
                    </a:lnTo>
                    <a:cubicBezTo>
                      <a:pt x="186" y="433"/>
                      <a:pt x="186" y="433"/>
                      <a:pt x="186" y="46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0" name="Freeform 82"/>
              <p:cNvSpPr>
                <a:spLocks noChangeArrowheads="1"/>
              </p:cNvSpPr>
              <p:nvPr/>
            </p:nvSpPr>
            <p:spPr bwMode="auto">
              <a:xfrm>
                <a:off x="3802063" y="1557338"/>
                <a:ext cx="44450" cy="22225"/>
              </a:xfrm>
              <a:custGeom>
                <a:avLst/>
                <a:gdLst>
                  <a:gd name="T0" fmla="*/ 124 w 125"/>
                  <a:gd name="T1" fmla="*/ 0 h 63"/>
                  <a:gd name="T2" fmla="*/ 124 w 125"/>
                  <a:gd name="T3" fmla="*/ 0 h 63"/>
                  <a:gd name="T4" fmla="*/ 94 w 125"/>
                  <a:gd name="T5" fmla="*/ 0 h 63"/>
                  <a:gd name="T6" fmla="*/ 94 w 125"/>
                  <a:gd name="T7" fmla="*/ 0 h 63"/>
                  <a:gd name="T8" fmla="*/ 62 w 125"/>
                  <a:gd name="T9" fmla="*/ 31 h 63"/>
                  <a:gd name="T10" fmla="*/ 62 w 125"/>
                  <a:gd name="T11" fmla="*/ 31 h 63"/>
                  <a:gd name="T12" fmla="*/ 62 w 125"/>
                  <a:gd name="T13" fmla="*/ 31 h 63"/>
                  <a:gd name="T14" fmla="*/ 62 w 125"/>
                  <a:gd name="T15" fmla="*/ 31 h 63"/>
                  <a:gd name="T16" fmla="*/ 31 w 125"/>
                  <a:gd name="T17" fmla="*/ 31 h 63"/>
                  <a:gd name="T18" fmla="*/ 31 w 125"/>
                  <a:gd name="T19" fmla="*/ 31 h 63"/>
                  <a:gd name="T20" fmla="*/ 31 w 125"/>
                  <a:gd name="T21" fmla="*/ 31 h 63"/>
                  <a:gd name="T22" fmla="*/ 0 w 125"/>
                  <a:gd name="T23" fmla="*/ 31 h 63"/>
                  <a:gd name="T24" fmla="*/ 0 w 125"/>
                  <a:gd name="T25" fmla="*/ 62 h 63"/>
                  <a:gd name="T26" fmla="*/ 0 w 125"/>
                  <a:gd name="T27" fmla="*/ 62 h 63"/>
                  <a:gd name="T28" fmla="*/ 0 w 125"/>
                  <a:gd name="T29" fmla="*/ 62 h 63"/>
                  <a:gd name="T30" fmla="*/ 31 w 125"/>
                  <a:gd name="T31" fmla="*/ 62 h 63"/>
                  <a:gd name="T32" fmla="*/ 31 w 125"/>
                  <a:gd name="T33" fmla="*/ 62 h 63"/>
                  <a:gd name="T34" fmla="*/ 31 w 125"/>
                  <a:gd name="T35" fmla="*/ 62 h 63"/>
                  <a:gd name="T36" fmla="*/ 31 w 125"/>
                  <a:gd name="T37" fmla="*/ 62 h 63"/>
                  <a:gd name="T38" fmla="*/ 31 w 125"/>
                  <a:gd name="T39" fmla="*/ 62 h 63"/>
                  <a:gd name="T40" fmla="*/ 62 w 125"/>
                  <a:gd name="T41" fmla="*/ 62 h 63"/>
                  <a:gd name="T42" fmla="*/ 62 w 125"/>
                  <a:gd name="T43" fmla="*/ 62 h 63"/>
                  <a:gd name="T44" fmla="*/ 62 w 125"/>
                  <a:gd name="T45" fmla="*/ 31 h 63"/>
                  <a:gd name="T46" fmla="*/ 62 w 125"/>
                  <a:gd name="T47" fmla="*/ 31 h 63"/>
                  <a:gd name="T48" fmla="*/ 94 w 125"/>
                  <a:gd name="T49" fmla="*/ 31 h 63"/>
                  <a:gd name="T50" fmla="*/ 94 w 125"/>
                  <a:gd name="T51" fmla="*/ 62 h 63"/>
                  <a:gd name="T52" fmla="*/ 124 w 125"/>
                  <a:gd name="T53" fmla="*/ 31 h 63"/>
                  <a:gd name="T54" fmla="*/ 124 w 125"/>
                  <a:gd name="T55" fmla="*/ 31 h 63"/>
                  <a:gd name="T56" fmla="*/ 124 w 125"/>
                  <a:gd name="T57" fmla="*/ 31 h 63"/>
                  <a:gd name="T58" fmla="*/ 124 w 125"/>
                  <a:gd name="T59" fmla="*/ 31 h 63"/>
                  <a:gd name="T60" fmla="*/ 124 w 125"/>
                  <a:gd name="T6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5" h="63">
                    <a:moveTo>
                      <a:pt x="124" y="0"/>
                    </a:moveTo>
                    <a:lnTo>
                      <a:pt x="124" y="0"/>
                    </a:lnTo>
                    <a:cubicBezTo>
                      <a:pt x="94" y="0"/>
                      <a:pt x="94" y="0"/>
                      <a:pt x="94" y="0"/>
                    </a:cubicBezTo>
                    <a:lnTo>
                      <a:pt x="94" y="0"/>
                    </a:lnTo>
                    <a:lnTo>
                      <a:pt x="62" y="31"/>
                    </a:lnTo>
                    <a:lnTo>
                      <a:pt x="62" y="31"/>
                    </a:lnTo>
                    <a:lnTo>
                      <a:pt x="62" y="31"/>
                    </a:lnTo>
                    <a:lnTo>
                      <a:pt x="62" y="31"/>
                    </a:lnTo>
                    <a:cubicBezTo>
                      <a:pt x="31" y="31"/>
                      <a:pt x="31" y="31"/>
                      <a:pt x="31" y="31"/>
                    </a:cubicBezTo>
                    <a:lnTo>
                      <a:pt x="31" y="31"/>
                    </a:lnTo>
                    <a:lnTo>
                      <a:pt x="31" y="31"/>
                    </a:lnTo>
                    <a:lnTo>
                      <a:pt x="0" y="31"/>
                    </a:lnTo>
                    <a:lnTo>
                      <a:pt x="0" y="62"/>
                    </a:lnTo>
                    <a:lnTo>
                      <a:pt x="0" y="62"/>
                    </a:lnTo>
                    <a:lnTo>
                      <a:pt x="0" y="62"/>
                    </a:lnTo>
                    <a:lnTo>
                      <a:pt x="31" y="62"/>
                    </a:lnTo>
                    <a:lnTo>
                      <a:pt x="31" y="62"/>
                    </a:lnTo>
                    <a:lnTo>
                      <a:pt x="31" y="62"/>
                    </a:lnTo>
                    <a:lnTo>
                      <a:pt x="31" y="62"/>
                    </a:lnTo>
                    <a:lnTo>
                      <a:pt x="31" y="62"/>
                    </a:lnTo>
                    <a:cubicBezTo>
                      <a:pt x="31" y="62"/>
                      <a:pt x="31" y="62"/>
                      <a:pt x="62" y="62"/>
                    </a:cubicBezTo>
                    <a:lnTo>
                      <a:pt x="62" y="62"/>
                    </a:lnTo>
                    <a:cubicBezTo>
                      <a:pt x="62" y="31"/>
                      <a:pt x="62" y="31"/>
                      <a:pt x="62" y="31"/>
                    </a:cubicBezTo>
                    <a:lnTo>
                      <a:pt x="62" y="31"/>
                    </a:lnTo>
                    <a:cubicBezTo>
                      <a:pt x="94" y="31"/>
                      <a:pt x="94" y="31"/>
                      <a:pt x="94" y="31"/>
                    </a:cubicBezTo>
                    <a:cubicBezTo>
                      <a:pt x="94" y="31"/>
                      <a:pt x="94" y="31"/>
                      <a:pt x="94" y="62"/>
                    </a:cubicBezTo>
                    <a:cubicBezTo>
                      <a:pt x="124" y="31"/>
                      <a:pt x="124" y="31"/>
                      <a:pt x="124" y="31"/>
                    </a:cubicBezTo>
                    <a:lnTo>
                      <a:pt x="124" y="31"/>
                    </a:lnTo>
                    <a:lnTo>
                      <a:pt x="124" y="31"/>
                    </a:lnTo>
                    <a:lnTo>
                      <a:pt x="124" y="31"/>
                    </a:lnTo>
                    <a:lnTo>
                      <a:pt x="124"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1" name="Freeform 83"/>
              <p:cNvSpPr>
                <a:spLocks noChangeArrowheads="1"/>
              </p:cNvSpPr>
              <p:nvPr/>
            </p:nvSpPr>
            <p:spPr bwMode="auto">
              <a:xfrm>
                <a:off x="3802063" y="1579563"/>
                <a:ext cx="190500" cy="144462"/>
              </a:xfrm>
              <a:custGeom>
                <a:avLst/>
                <a:gdLst>
                  <a:gd name="T0" fmla="*/ 31 w 527"/>
                  <a:gd name="T1" fmla="*/ 124 h 403"/>
                  <a:gd name="T2" fmla="*/ 62 w 527"/>
                  <a:gd name="T3" fmla="*/ 124 h 403"/>
                  <a:gd name="T4" fmla="*/ 94 w 527"/>
                  <a:gd name="T5" fmla="*/ 93 h 403"/>
                  <a:gd name="T6" fmla="*/ 155 w 527"/>
                  <a:gd name="T7" fmla="*/ 124 h 403"/>
                  <a:gd name="T8" fmla="*/ 218 w 527"/>
                  <a:gd name="T9" fmla="*/ 186 h 403"/>
                  <a:gd name="T10" fmla="*/ 218 w 527"/>
                  <a:gd name="T11" fmla="*/ 217 h 403"/>
                  <a:gd name="T12" fmla="*/ 247 w 527"/>
                  <a:gd name="T13" fmla="*/ 217 h 403"/>
                  <a:gd name="T14" fmla="*/ 247 w 527"/>
                  <a:gd name="T15" fmla="*/ 217 h 403"/>
                  <a:gd name="T16" fmla="*/ 309 w 527"/>
                  <a:gd name="T17" fmla="*/ 278 h 403"/>
                  <a:gd name="T18" fmla="*/ 340 w 527"/>
                  <a:gd name="T19" fmla="*/ 310 h 403"/>
                  <a:gd name="T20" fmla="*/ 340 w 527"/>
                  <a:gd name="T21" fmla="*/ 310 h 403"/>
                  <a:gd name="T22" fmla="*/ 402 w 527"/>
                  <a:gd name="T23" fmla="*/ 341 h 403"/>
                  <a:gd name="T24" fmla="*/ 433 w 527"/>
                  <a:gd name="T25" fmla="*/ 341 h 403"/>
                  <a:gd name="T26" fmla="*/ 464 w 527"/>
                  <a:gd name="T27" fmla="*/ 371 h 403"/>
                  <a:gd name="T28" fmla="*/ 464 w 527"/>
                  <a:gd name="T29" fmla="*/ 371 h 403"/>
                  <a:gd name="T30" fmla="*/ 495 w 527"/>
                  <a:gd name="T31" fmla="*/ 402 h 403"/>
                  <a:gd name="T32" fmla="*/ 526 w 527"/>
                  <a:gd name="T33" fmla="*/ 371 h 403"/>
                  <a:gd name="T34" fmla="*/ 495 w 527"/>
                  <a:gd name="T35" fmla="*/ 341 h 403"/>
                  <a:gd name="T36" fmla="*/ 433 w 527"/>
                  <a:gd name="T37" fmla="*/ 310 h 403"/>
                  <a:gd name="T38" fmla="*/ 402 w 527"/>
                  <a:gd name="T39" fmla="*/ 278 h 403"/>
                  <a:gd name="T40" fmla="*/ 371 w 527"/>
                  <a:gd name="T41" fmla="*/ 217 h 403"/>
                  <a:gd name="T42" fmla="*/ 340 w 527"/>
                  <a:gd name="T43" fmla="*/ 217 h 403"/>
                  <a:gd name="T44" fmla="*/ 278 w 527"/>
                  <a:gd name="T45" fmla="*/ 154 h 403"/>
                  <a:gd name="T46" fmla="*/ 278 w 527"/>
                  <a:gd name="T47" fmla="*/ 124 h 403"/>
                  <a:gd name="T48" fmla="*/ 278 w 527"/>
                  <a:gd name="T49" fmla="*/ 62 h 403"/>
                  <a:gd name="T50" fmla="*/ 309 w 527"/>
                  <a:gd name="T51" fmla="*/ 30 h 403"/>
                  <a:gd name="T52" fmla="*/ 340 w 527"/>
                  <a:gd name="T53" fmla="*/ 0 h 403"/>
                  <a:gd name="T54" fmla="*/ 309 w 527"/>
                  <a:gd name="T55" fmla="*/ 0 h 403"/>
                  <a:gd name="T56" fmla="*/ 278 w 527"/>
                  <a:gd name="T57" fmla="*/ 0 h 403"/>
                  <a:gd name="T58" fmla="*/ 247 w 527"/>
                  <a:gd name="T59" fmla="*/ 0 h 403"/>
                  <a:gd name="T60" fmla="*/ 247 w 527"/>
                  <a:gd name="T61" fmla="*/ 0 h 403"/>
                  <a:gd name="T62" fmla="*/ 218 w 527"/>
                  <a:gd name="T63" fmla="*/ 0 h 403"/>
                  <a:gd name="T64" fmla="*/ 218 w 527"/>
                  <a:gd name="T65" fmla="*/ 0 h 403"/>
                  <a:gd name="T66" fmla="*/ 186 w 527"/>
                  <a:gd name="T67" fmla="*/ 30 h 403"/>
                  <a:gd name="T68" fmla="*/ 186 w 527"/>
                  <a:gd name="T69" fmla="*/ 30 h 403"/>
                  <a:gd name="T70" fmla="*/ 155 w 527"/>
                  <a:gd name="T71" fmla="*/ 30 h 403"/>
                  <a:gd name="T72" fmla="*/ 155 w 527"/>
                  <a:gd name="T73" fmla="*/ 30 h 403"/>
                  <a:gd name="T74" fmla="*/ 155 w 527"/>
                  <a:gd name="T75" fmla="*/ 30 h 403"/>
                  <a:gd name="T76" fmla="*/ 124 w 527"/>
                  <a:gd name="T77" fmla="*/ 62 h 403"/>
                  <a:gd name="T78" fmla="*/ 94 w 527"/>
                  <a:gd name="T79" fmla="*/ 62 h 403"/>
                  <a:gd name="T80" fmla="*/ 62 w 527"/>
                  <a:gd name="T81" fmla="*/ 30 h 403"/>
                  <a:gd name="T82" fmla="*/ 31 w 527"/>
                  <a:gd name="T83" fmla="*/ 62 h 403"/>
                  <a:gd name="T84" fmla="*/ 31 w 527"/>
                  <a:gd name="T85" fmla="*/ 62 h 403"/>
                  <a:gd name="T86" fmla="*/ 31 w 527"/>
                  <a:gd name="T87" fmla="*/ 62 h 403"/>
                  <a:gd name="T88" fmla="*/ 0 w 527"/>
                  <a:gd name="T89" fmla="*/ 9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7" h="403">
                    <a:moveTo>
                      <a:pt x="31" y="124"/>
                    </a:moveTo>
                    <a:lnTo>
                      <a:pt x="31" y="124"/>
                    </a:lnTo>
                    <a:lnTo>
                      <a:pt x="31" y="124"/>
                    </a:lnTo>
                    <a:lnTo>
                      <a:pt x="62" y="124"/>
                    </a:lnTo>
                    <a:lnTo>
                      <a:pt x="62" y="124"/>
                    </a:lnTo>
                    <a:lnTo>
                      <a:pt x="94" y="93"/>
                    </a:lnTo>
                    <a:cubicBezTo>
                      <a:pt x="124" y="93"/>
                      <a:pt x="124" y="93"/>
                      <a:pt x="124" y="93"/>
                    </a:cubicBezTo>
                    <a:lnTo>
                      <a:pt x="155" y="124"/>
                    </a:lnTo>
                    <a:lnTo>
                      <a:pt x="155" y="124"/>
                    </a:lnTo>
                    <a:cubicBezTo>
                      <a:pt x="217" y="124"/>
                      <a:pt x="218" y="186"/>
                      <a:pt x="218" y="186"/>
                    </a:cubicBezTo>
                    <a:lnTo>
                      <a:pt x="218" y="186"/>
                    </a:lnTo>
                    <a:cubicBezTo>
                      <a:pt x="218" y="217"/>
                      <a:pt x="218" y="217"/>
                      <a:pt x="218" y="217"/>
                    </a:cubicBezTo>
                    <a:lnTo>
                      <a:pt x="247" y="217"/>
                    </a:lnTo>
                    <a:lnTo>
                      <a:pt x="247" y="217"/>
                    </a:lnTo>
                    <a:lnTo>
                      <a:pt x="247" y="217"/>
                    </a:lnTo>
                    <a:lnTo>
                      <a:pt x="247" y="217"/>
                    </a:lnTo>
                    <a:cubicBezTo>
                      <a:pt x="278" y="217"/>
                      <a:pt x="278" y="247"/>
                      <a:pt x="278" y="247"/>
                    </a:cubicBezTo>
                    <a:cubicBezTo>
                      <a:pt x="278" y="247"/>
                      <a:pt x="278" y="278"/>
                      <a:pt x="309" y="278"/>
                    </a:cubicBezTo>
                    <a:lnTo>
                      <a:pt x="309" y="278"/>
                    </a:lnTo>
                    <a:lnTo>
                      <a:pt x="340" y="310"/>
                    </a:lnTo>
                    <a:lnTo>
                      <a:pt x="340" y="310"/>
                    </a:lnTo>
                    <a:lnTo>
                      <a:pt x="340" y="310"/>
                    </a:lnTo>
                    <a:cubicBezTo>
                      <a:pt x="371" y="310"/>
                      <a:pt x="371" y="310"/>
                      <a:pt x="402" y="310"/>
                    </a:cubicBezTo>
                    <a:cubicBezTo>
                      <a:pt x="402" y="341"/>
                      <a:pt x="402" y="341"/>
                      <a:pt x="402" y="341"/>
                    </a:cubicBezTo>
                    <a:lnTo>
                      <a:pt x="402" y="341"/>
                    </a:lnTo>
                    <a:cubicBezTo>
                      <a:pt x="433" y="341"/>
                      <a:pt x="433" y="341"/>
                      <a:pt x="433" y="341"/>
                    </a:cubicBezTo>
                    <a:cubicBezTo>
                      <a:pt x="464" y="341"/>
                      <a:pt x="464" y="371"/>
                      <a:pt x="464" y="371"/>
                    </a:cubicBezTo>
                    <a:lnTo>
                      <a:pt x="464" y="371"/>
                    </a:lnTo>
                    <a:lnTo>
                      <a:pt x="464" y="371"/>
                    </a:lnTo>
                    <a:lnTo>
                      <a:pt x="464" y="371"/>
                    </a:lnTo>
                    <a:lnTo>
                      <a:pt x="464" y="371"/>
                    </a:lnTo>
                    <a:cubicBezTo>
                      <a:pt x="495" y="371"/>
                      <a:pt x="495" y="371"/>
                      <a:pt x="495" y="402"/>
                    </a:cubicBezTo>
                    <a:cubicBezTo>
                      <a:pt x="526" y="371"/>
                      <a:pt x="526" y="371"/>
                      <a:pt x="526" y="371"/>
                    </a:cubicBezTo>
                    <a:lnTo>
                      <a:pt x="526" y="371"/>
                    </a:lnTo>
                    <a:cubicBezTo>
                      <a:pt x="526" y="371"/>
                      <a:pt x="526" y="341"/>
                      <a:pt x="495" y="341"/>
                    </a:cubicBezTo>
                    <a:lnTo>
                      <a:pt x="495" y="341"/>
                    </a:lnTo>
                    <a:cubicBezTo>
                      <a:pt x="464" y="310"/>
                      <a:pt x="464" y="310"/>
                      <a:pt x="464" y="310"/>
                    </a:cubicBezTo>
                    <a:lnTo>
                      <a:pt x="433" y="310"/>
                    </a:lnTo>
                    <a:cubicBezTo>
                      <a:pt x="402" y="278"/>
                      <a:pt x="402" y="278"/>
                      <a:pt x="402" y="278"/>
                    </a:cubicBezTo>
                    <a:lnTo>
                      <a:pt x="402" y="278"/>
                    </a:lnTo>
                    <a:cubicBezTo>
                      <a:pt x="371" y="278"/>
                      <a:pt x="371" y="247"/>
                      <a:pt x="371" y="247"/>
                    </a:cubicBezTo>
                    <a:cubicBezTo>
                      <a:pt x="371" y="217"/>
                      <a:pt x="371" y="217"/>
                      <a:pt x="371" y="217"/>
                    </a:cubicBezTo>
                    <a:lnTo>
                      <a:pt x="340" y="217"/>
                    </a:lnTo>
                    <a:lnTo>
                      <a:pt x="340" y="217"/>
                    </a:lnTo>
                    <a:cubicBezTo>
                      <a:pt x="340" y="186"/>
                      <a:pt x="340" y="186"/>
                      <a:pt x="309" y="186"/>
                    </a:cubicBezTo>
                    <a:cubicBezTo>
                      <a:pt x="309" y="186"/>
                      <a:pt x="278" y="186"/>
                      <a:pt x="278" y="154"/>
                    </a:cubicBezTo>
                    <a:lnTo>
                      <a:pt x="278" y="124"/>
                    </a:lnTo>
                    <a:lnTo>
                      <a:pt x="278" y="124"/>
                    </a:lnTo>
                    <a:lnTo>
                      <a:pt x="278" y="93"/>
                    </a:lnTo>
                    <a:cubicBezTo>
                      <a:pt x="278" y="93"/>
                      <a:pt x="278" y="93"/>
                      <a:pt x="278" y="62"/>
                    </a:cubicBezTo>
                    <a:cubicBezTo>
                      <a:pt x="278" y="62"/>
                      <a:pt x="278" y="30"/>
                      <a:pt x="309" y="30"/>
                    </a:cubicBezTo>
                    <a:lnTo>
                      <a:pt x="309" y="30"/>
                    </a:lnTo>
                    <a:lnTo>
                      <a:pt x="340" y="30"/>
                    </a:lnTo>
                    <a:lnTo>
                      <a:pt x="340" y="0"/>
                    </a:lnTo>
                    <a:cubicBezTo>
                      <a:pt x="309" y="0"/>
                      <a:pt x="309" y="0"/>
                      <a:pt x="309" y="0"/>
                    </a:cubicBezTo>
                    <a:lnTo>
                      <a:pt x="309" y="0"/>
                    </a:lnTo>
                    <a:lnTo>
                      <a:pt x="309" y="0"/>
                    </a:lnTo>
                    <a:cubicBezTo>
                      <a:pt x="278" y="0"/>
                      <a:pt x="278" y="0"/>
                      <a:pt x="278" y="0"/>
                    </a:cubicBezTo>
                    <a:lnTo>
                      <a:pt x="278" y="0"/>
                    </a:lnTo>
                    <a:cubicBezTo>
                      <a:pt x="278" y="0"/>
                      <a:pt x="278" y="0"/>
                      <a:pt x="247" y="0"/>
                    </a:cubicBezTo>
                    <a:lnTo>
                      <a:pt x="247" y="0"/>
                    </a:lnTo>
                    <a:lnTo>
                      <a:pt x="247" y="0"/>
                    </a:lnTo>
                    <a:cubicBezTo>
                      <a:pt x="247" y="0"/>
                      <a:pt x="247" y="0"/>
                      <a:pt x="218" y="0"/>
                    </a:cubicBezTo>
                    <a:lnTo>
                      <a:pt x="218" y="0"/>
                    </a:lnTo>
                    <a:lnTo>
                      <a:pt x="218" y="0"/>
                    </a:lnTo>
                    <a:lnTo>
                      <a:pt x="218" y="0"/>
                    </a:lnTo>
                    <a:lnTo>
                      <a:pt x="186" y="0"/>
                    </a:lnTo>
                    <a:cubicBezTo>
                      <a:pt x="186" y="30"/>
                      <a:pt x="186" y="30"/>
                      <a:pt x="186" y="30"/>
                    </a:cubicBezTo>
                    <a:lnTo>
                      <a:pt x="186" y="30"/>
                    </a:lnTo>
                    <a:lnTo>
                      <a:pt x="186" y="30"/>
                    </a:lnTo>
                    <a:cubicBezTo>
                      <a:pt x="186" y="30"/>
                      <a:pt x="186" y="30"/>
                      <a:pt x="155" y="30"/>
                    </a:cubicBezTo>
                    <a:lnTo>
                      <a:pt x="155" y="30"/>
                    </a:lnTo>
                    <a:lnTo>
                      <a:pt x="155" y="30"/>
                    </a:lnTo>
                    <a:lnTo>
                      <a:pt x="155" y="30"/>
                    </a:lnTo>
                    <a:lnTo>
                      <a:pt x="155" y="30"/>
                    </a:lnTo>
                    <a:lnTo>
                      <a:pt x="155" y="30"/>
                    </a:lnTo>
                    <a:cubicBezTo>
                      <a:pt x="155" y="62"/>
                      <a:pt x="124" y="62"/>
                      <a:pt x="124" y="62"/>
                    </a:cubicBezTo>
                    <a:lnTo>
                      <a:pt x="124" y="62"/>
                    </a:lnTo>
                    <a:cubicBezTo>
                      <a:pt x="94" y="62"/>
                      <a:pt x="94" y="62"/>
                      <a:pt x="94" y="62"/>
                    </a:cubicBezTo>
                    <a:lnTo>
                      <a:pt x="94" y="62"/>
                    </a:lnTo>
                    <a:lnTo>
                      <a:pt x="94" y="62"/>
                    </a:lnTo>
                    <a:cubicBezTo>
                      <a:pt x="94" y="30"/>
                      <a:pt x="94" y="30"/>
                      <a:pt x="62" y="30"/>
                    </a:cubicBezTo>
                    <a:lnTo>
                      <a:pt x="62" y="30"/>
                    </a:lnTo>
                    <a:cubicBezTo>
                      <a:pt x="62" y="62"/>
                      <a:pt x="31" y="62"/>
                      <a:pt x="31" y="62"/>
                    </a:cubicBezTo>
                    <a:lnTo>
                      <a:pt x="31" y="62"/>
                    </a:lnTo>
                    <a:lnTo>
                      <a:pt x="31" y="62"/>
                    </a:lnTo>
                    <a:lnTo>
                      <a:pt x="31" y="62"/>
                    </a:lnTo>
                    <a:lnTo>
                      <a:pt x="31" y="62"/>
                    </a:lnTo>
                    <a:cubicBezTo>
                      <a:pt x="31" y="62"/>
                      <a:pt x="31" y="93"/>
                      <a:pt x="0" y="93"/>
                    </a:cubicBezTo>
                    <a:lnTo>
                      <a:pt x="0" y="93"/>
                    </a:lnTo>
                    <a:cubicBezTo>
                      <a:pt x="31" y="93"/>
                      <a:pt x="31" y="93"/>
                      <a:pt x="31"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2" name="Freeform 84"/>
              <p:cNvSpPr>
                <a:spLocks noChangeArrowheads="1"/>
              </p:cNvSpPr>
              <p:nvPr/>
            </p:nvSpPr>
            <p:spPr bwMode="auto">
              <a:xfrm>
                <a:off x="3970338" y="1612900"/>
                <a:ext cx="11112" cy="22225"/>
              </a:xfrm>
              <a:custGeom>
                <a:avLst/>
                <a:gdLst>
                  <a:gd name="T0" fmla="*/ 0 w 32"/>
                  <a:gd name="T1" fmla="*/ 0 h 62"/>
                  <a:gd name="T2" fmla="*/ 0 w 32"/>
                  <a:gd name="T3" fmla="*/ 0 h 62"/>
                  <a:gd name="T4" fmla="*/ 0 w 32"/>
                  <a:gd name="T5" fmla="*/ 0 h 62"/>
                  <a:gd name="T6" fmla="*/ 0 w 32"/>
                  <a:gd name="T7" fmla="*/ 31 h 62"/>
                  <a:gd name="T8" fmla="*/ 0 w 32"/>
                  <a:gd name="T9" fmla="*/ 31 h 62"/>
                  <a:gd name="T10" fmla="*/ 0 w 32"/>
                  <a:gd name="T11" fmla="*/ 31 h 62"/>
                  <a:gd name="T12" fmla="*/ 31 w 32"/>
                  <a:gd name="T13" fmla="*/ 61 h 62"/>
                  <a:gd name="T14" fmla="*/ 31 w 32"/>
                  <a:gd name="T15" fmla="*/ 31 h 62"/>
                  <a:gd name="T16" fmla="*/ 31 w 32"/>
                  <a:gd name="T17" fmla="*/ 31 h 62"/>
                  <a:gd name="T18" fmla="*/ 0 w 32"/>
                  <a:gd name="T1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62">
                    <a:moveTo>
                      <a:pt x="0" y="0"/>
                    </a:moveTo>
                    <a:lnTo>
                      <a:pt x="0" y="0"/>
                    </a:lnTo>
                    <a:lnTo>
                      <a:pt x="0" y="0"/>
                    </a:lnTo>
                    <a:lnTo>
                      <a:pt x="0" y="31"/>
                    </a:lnTo>
                    <a:lnTo>
                      <a:pt x="0" y="31"/>
                    </a:lnTo>
                    <a:lnTo>
                      <a:pt x="0" y="31"/>
                    </a:lnTo>
                    <a:cubicBezTo>
                      <a:pt x="0" y="61"/>
                      <a:pt x="31" y="61"/>
                      <a:pt x="31" y="61"/>
                    </a:cubicBezTo>
                    <a:cubicBezTo>
                      <a:pt x="31" y="61"/>
                      <a:pt x="31" y="61"/>
                      <a:pt x="31" y="31"/>
                    </a:cubicBezTo>
                    <a:lnTo>
                      <a:pt x="31" y="31"/>
                    </a:lnTo>
                    <a:cubicBezTo>
                      <a:pt x="0" y="31"/>
                      <a:pt x="0" y="31"/>
                      <a:pt x="0"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3" name="Freeform 85"/>
              <p:cNvSpPr>
                <a:spLocks noChangeArrowheads="1"/>
              </p:cNvSpPr>
              <p:nvPr/>
            </p:nvSpPr>
            <p:spPr bwMode="auto">
              <a:xfrm>
                <a:off x="3981450" y="1590675"/>
                <a:ext cx="22225" cy="11113"/>
              </a:xfrm>
              <a:custGeom>
                <a:avLst/>
                <a:gdLst>
                  <a:gd name="T0" fmla="*/ 62 w 63"/>
                  <a:gd name="T1" fmla="*/ 0 h 33"/>
                  <a:gd name="T2" fmla="*/ 62 w 63"/>
                  <a:gd name="T3" fmla="*/ 0 h 33"/>
                  <a:gd name="T4" fmla="*/ 31 w 63"/>
                  <a:gd name="T5" fmla="*/ 0 h 33"/>
                  <a:gd name="T6" fmla="*/ 31 w 63"/>
                  <a:gd name="T7" fmla="*/ 0 h 33"/>
                  <a:gd name="T8" fmla="*/ 0 w 63"/>
                  <a:gd name="T9" fmla="*/ 0 h 33"/>
                  <a:gd name="T10" fmla="*/ 0 w 63"/>
                  <a:gd name="T11" fmla="*/ 32 h 33"/>
                  <a:gd name="T12" fmla="*/ 0 w 63"/>
                  <a:gd name="T13" fmla="*/ 32 h 33"/>
                  <a:gd name="T14" fmla="*/ 0 w 63"/>
                  <a:gd name="T15" fmla="*/ 32 h 33"/>
                  <a:gd name="T16" fmla="*/ 31 w 63"/>
                  <a:gd name="T17" fmla="*/ 32 h 33"/>
                  <a:gd name="T18" fmla="*/ 31 w 63"/>
                  <a:gd name="T19" fmla="*/ 32 h 33"/>
                  <a:gd name="T20" fmla="*/ 31 w 63"/>
                  <a:gd name="T21" fmla="*/ 32 h 33"/>
                  <a:gd name="T22" fmla="*/ 31 w 63"/>
                  <a:gd name="T23" fmla="*/ 32 h 33"/>
                  <a:gd name="T24" fmla="*/ 31 w 63"/>
                  <a:gd name="T25" fmla="*/ 32 h 33"/>
                  <a:gd name="T26" fmla="*/ 62 w 63"/>
                  <a:gd name="T27" fmla="*/ 32 h 33"/>
                  <a:gd name="T28" fmla="*/ 62 w 63"/>
                  <a:gd name="T29" fmla="*/ 32 h 33"/>
                  <a:gd name="T30" fmla="*/ 62 w 63"/>
                  <a:gd name="T3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33">
                    <a:moveTo>
                      <a:pt x="62" y="0"/>
                    </a:moveTo>
                    <a:lnTo>
                      <a:pt x="62" y="0"/>
                    </a:lnTo>
                    <a:lnTo>
                      <a:pt x="31" y="0"/>
                    </a:lnTo>
                    <a:lnTo>
                      <a:pt x="31" y="0"/>
                    </a:lnTo>
                    <a:cubicBezTo>
                      <a:pt x="31" y="0"/>
                      <a:pt x="31" y="0"/>
                      <a:pt x="0" y="0"/>
                    </a:cubicBezTo>
                    <a:cubicBezTo>
                      <a:pt x="0" y="0"/>
                      <a:pt x="0" y="0"/>
                      <a:pt x="0" y="32"/>
                    </a:cubicBezTo>
                    <a:lnTo>
                      <a:pt x="0" y="32"/>
                    </a:lnTo>
                    <a:lnTo>
                      <a:pt x="0" y="32"/>
                    </a:lnTo>
                    <a:cubicBezTo>
                      <a:pt x="31" y="32"/>
                      <a:pt x="31" y="32"/>
                      <a:pt x="31" y="32"/>
                    </a:cubicBezTo>
                    <a:lnTo>
                      <a:pt x="31" y="32"/>
                    </a:lnTo>
                    <a:lnTo>
                      <a:pt x="31" y="32"/>
                    </a:lnTo>
                    <a:lnTo>
                      <a:pt x="31" y="32"/>
                    </a:lnTo>
                    <a:lnTo>
                      <a:pt x="31" y="32"/>
                    </a:lnTo>
                    <a:cubicBezTo>
                      <a:pt x="62" y="32"/>
                      <a:pt x="62" y="32"/>
                      <a:pt x="62" y="32"/>
                    </a:cubicBezTo>
                    <a:lnTo>
                      <a:pt x="62" y="32"/>
                    </a:lnTo>
                    <a:cubicBezTo>
                      <a:pt x="62" y="0"/>
                      <a:pt x="62" y="0"/>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4" name="Freeform 86"/>
              <p:cNvSpPr>
                <a:spLocks noChangeArrowheads="1"/>
              </p:cNvSpPr>
              <p:nvPr/>
            </p:nvSpPr>
            <p:spPr bwMode="auto">
              <a:xfrm>
                <a:off x="4371975" y="1914525"/>
                <a:ext cx="33338" cy="55563"/>
              </a:xfrm>
              <a:custGeom>
                <a:avLst/>
                <a:gdLst>
                  <a:gd name="T0" fmla="*/ 93 w 94"/>
                  <a:gd name="T1" fmla="*/ 61 h 156"/>
                  <a:gd name="T2" fmla="*/ 93 w 94"/>
                  <a:gd name="T3" fmla="*/ 61 h 156"/>
                  <a:gd name="T4" fmla="*/ 62 w 94"/>
                  <a:gd name="T5" fmla="*/ 31 h 156"/>
                  <a:gd name="T6" fmla="*/ 62 w 94"/>
                  <a:gd name="T7" fmla="*/ 31 h 156"/>
                  <a:gd name="T8" fmla="*/ 62 w 94"/>
                  <a:gd name="T9" fmla="*/ 0 h 156"/>
                  <a:gd name="T10" fmla="*/ 62 w 94"/>
                  <a:gd name="T11" fmla="*/ 0 h 156"/>
                  <a:gd name="T12" fmla="*/ 62 w 94"/>
                  <a:gd name="T13" fmla="*/ 0 h 156"/>
                  <a:gd name="T14" fmla="*/ 31 w 94"/>
                  <a:gd name="T15" fmla="*/ 0 h 156"/>
                  <a:gd name="T16" fmla="*/ 31 w 94"/>
                  <a:gd name="T17" fmla="*/ 0 h 156"/>
                  <a:gd name="T18" fmla="*/ 31 w 94"/>
                  <a:gd name="T19" fmla="*/ 0 h 156"/>
                  <a:gd name="T20" fmla="*/ 0 w 94"/>
                  <a:gd name="T21" fmla="*/ 31 h 156"/>
                  <a:gd name="T22" fmla="*/ 0 w 94"/>
                  <a:gd name="T23" fmla="*/ 31 h 156"/>
                  <a:gd name="T24" fmla="*/ 0 w 94"/>
                  <a:gd name="T25" fmla="*/ 61 h 156"/>
                  <a:gd name="T26" fmla="*/ 0 w 94"/>
                  <a:gd name="T27" fmla="*/ 61 h 156"/>
                  <a:gd name="T28" fmla="*/ 0 w 94"/>
                  <a:gd name="T29" fmla="*/ 61 h 156"/>
                  <a:gd name="T30" fmla="*/ 0 w 94"/>
                  <a:gd name="T31" fmla="*/ 92 h 156"/>
                  <a:gd name="T32" fmla="*/ 0 w 94"/>
                  <a:gd name="T33" fmla="*/ 124 h 156"/>
                  <a:gd name="T34" fmla="*/ 0 w 94"/>
                  <a:gd name="T35" fmla="*/ 124 h 156"/>
                  <a:gd name="T36" fmla="*/ 0 w 94"/>
                  <a:gd name="T37" fmla="*/ 124 h 156"/>
                  <a:gd name="T38" fmla="*/ 0 w 94"/>
                  <a:gd name="T39" fmla="*/ 155 h 156"/>
                  <a:gd name="T40" fmla="*/ 0 w 94"/>
                  <a:gd name="T41" fmla="*/ 155 h 156"/>
                  <a:gd name="T42" fmla="*/ 31 w 94"/>
                  <a:gd name="T43" fmla="*/ 155 h 156"/>
                  <a:gd name="T44" fmla="*/ 31 w 94"/>
                  <a:gd name="T45" fmla="*/ 124 h 156"/>
                  <a:gd name="T46" fmla="*/ 93 w 94"/>
                  <a:gd name="T47" fmla="*/ 92 h 156"/>
                  <a:gd name="T48" fmla="*/ 93 w 94"/>
                  <a:gd name="T49" fmla="*/ 92 h 156"/>
                  <a:gd name="T50" fmla="*/ 93 w 94"/>
                  <a:gd name="T51" fmla="*/ 92 h 156"/>
                  <a:gd name="T52" fmla="*/ 93 w 94"/>
                  <a:gd name="T53" fmla="*/ 92 h 156"/>
                  <a:gd name="T54" fmla="*/ 93 w 94"/>
                  <a:gd name="T55" fmla="*/ 6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 h="156">
                    <a:moveTo>
                      <a:pt x="93" y="61"/>
                    </a:moveTo>
                    <a:lnTo>
                      <a:pt x="93" y="61"/>
                    </a:lnTo>
                    <a:cubicBezTo>
                      <a:pt x="62" y="61"/>
                      <a:pt x="62" y="61"/>
                      <a:pt x="62" y="31"/>
                    </a:cubicBezTo>
                    <a:lnTo>
                      <a:pt x="62" y="31"/>
                    </a:lnTo>
                    <a:cubicBezTo>
                      <a:pt x="62" y="31"/>
                      <a:pt x="62" y="31"/>
                      <a:pt x="62" y="0"/>
                    </a:cubicBezTo>
                    <a:lnTo>
                      <a:pt x="62" y="0"/>
                    </a:lnTo>
                    <a:lnTo>
                      <a:pt x="62" y="0"/>
                    </a:lnTo>
                    <a:lnTo>
                      <a:pt x="31" y="0"/>
                    </a:lnTo>
                    <a:lnTo>
                      <a:pt x="31" y="0"/>
                    </a:lnTo>
                    <a:lnTo>
                      <a:pt x="31" y="0"/>
                    </a:lnTo>
                    <a:cubicBezTo>
                      <a:pt x="31" y="31"/>
                      <a:pt x="31" y="31"/>
                      <a:pt x="0" y="31"/>
                    </a:cubicBezTo>
                    <a:lnTo>
                      <a:pt x="0" y="31"/>
                    </a:lnTo>
                    <a:cubicBezTo>
                      <a:pt x="0" y="31"/>
                      <a:pt x="0" y="31"/>
                      <a:pt x="0" y="61"/>
                    </a:cubicBezTo>
                    <a:lnTo>
                      <a:pt x="0" y="61"/>
                    </a:lnTo>
                    <a:lnTo>
                      <a:pt x="0" y="61"/>
                    </a:lnTo>
                    <a:cubicBezTo>
                      <a:pt x="31" y="61"/>
                      <a:pt x="0" y="92"/>
                      <a:pt x="0" y="92"/>
                    </a:cubicBezTo>
                    <a:lnTo>
                      <a:pt x="0" y="124"/>
                    </a:lnTo>
                    <a:lnTo>
                      <a:pt x="0" y="124"/>
                    </a:lnTo>
                    <a:lnTo>
                      <a:pt x="0" y="124"/>
                    </a:lnTo>
                    <a:cubicBezTo>
                      <a:pt x="0" y="124"/>
                      <a:pt x="0" y="124"/>
                      <a:pt x="0" y="155"/>
                    </a:cubicBezTo>
                    <a:lnTo>
                      <a:pt x="0" y="155"/>
                    </a:lnTo>
                    <a:cubicBezTo>
                      <a:pt x="0" y="155"/>
                      <a:pt x="0" y="155"/>
                      <a:pt x="31" y="155"/>
                    </a:cubicBezTo>
                    <a:lnTo>
                      <a:pt x="31" y="124"/>
                    </a:lnTo>
                    <a:cubicBezTo>
                      <a:pt x="31" y="124"/>
                      <a:pt x="62" y="92"/>
                      <a:pt x="93" y="92"/>
                    </a:cubicBezTo>
                    <a:lnTo>
                      <a:pt x="93" y="92"/>
                    </a:lnTo>
                    <a:lnTo>
                      <a:pt x="93" y="92"/>
                    </a:lnTo>
                    <a:lnTo>
                      <a:pt x="93" y="92"/>
                    </a:lnTo>
                    <a:lnTo>
                      <a:pt x="93" y="6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5" name="Freeform 87"/>
              <p:cNvSpPr>
                <a:spLocks noChangeArrowheads="1"/>
              </p:cNvSpPr>
              <p:nvPr/>
            </p:nvSpPr>
            <p:spPr bwMode="auto">
              <a:xfrm>
                <a:off x="4383088" y="1801813"/>
                <a:ext cx="100012" cy="88900"/>
              </a:xfrm>
              <a:custGeom>
                <a:avLst/>
                <a:gdLst>
                  <a:gd name="T0" fmla="*/ 31 w 280"/>
                  <a:gd name="T1" fmla="*/ 94 h 249"/>
                  <a:gd name="T2" fmla="*/ 31 w 280"/>
                  <a:gd name="T3" fmla="*/ 94 h 249"/>
                  <a:gd name="T4" fmla="*/ 31 w 280"/>
                  <a:gd name="T5" fmla="*/ 94 h 249"/>
                  <a:gd name="T6" fmla="*/ 31 w 280"/>
                  <a:gd name="T7" fmla="*/ 124 h 249"/>
                  <a:gd name="T8" fmla="*/ 62 w 280"/>
                  <a:gd name="T9" fmla="*/ 155 h 249"/>
                  <a:gd name="T10" fmla="*/ 62 w 280"/>
                  <a:gd name="T11" fmla="*/ 187 h 249"/>
                  <a:gd name="T12" fmla="*/ 62 w 280"/>
                  <a:gd name="T13" fmla="*/ 187 h 249"/>
                  <a:gd name="T14" fmla="*/ 31 w 280"/>
                  <a:gd name="T15" fmla="*/ 187 h 249"/>
                  <a:gd name="T16" fmla="*/ 31 w 280"/>
                  <a:gd name="T17" fmla="*/ 187 h 249"/>
                  <a:gd name="T18" fmla="*/ 31 w 280"/>
                  <a:gd name="T19" fmla="*/ 187 h 249"/>
                  <a:gd name="T20" fmla="*/ 31 w 280"/>
                  <a:gd name="T21" fmla="*/ 218 h 249"/>
                  <a:gd name="T22" fmla="*/ 0 w 280"/>
                  <a:gd name="T23" fmla="*/ 248 h 249"/>
                  <a:gd name="T24" fmla="*/ 31 w 280"/>
                  <a:gd name="T25" fmla="*/ 248 h 249"/>
                  <a:gd name="T26" fmla="*/ 31 w 280"/>
                  <a:gd name="T27" fmla="*/ 248 h 249"/>
                  <a:gd name="T28" fmla="*/ 31 w 280"/>
                  <a:gd name="T29" fmla="*/ 248 h 249"/>
                  <a:gd name="T30" fmla="*/ 62 w 280"/>
                  <a:gd name="T31" fmla="*/ 248 h 249"/>
                  <a:gd name="T32" fmla="*/ 62 w 280"/>
                  <a:gd name="T33" fmla="*/ 248 h 249"/>
                  <a:gd name="T34" fmla="*/ 124 w 280"/>
                  <a:gd name="T35" fmla="*/ 218 h 249"/>
                  <a:gd name="T36" fmla="*/ 124 w 280"/>
                  <a:gd name="T37" fmla="*/ 187 h 249"/>
                  <a:gd name="T38" fmla="*/ 124 w 280"/>
                  <a:gd name="T39" fmla="*/ 187 h 249"/>
                  <a:gd name="T40" fmla="*/ 216 w 280"/>
                  <a:gd name="T41" fmla="*/ 155 h 249"/>
                  <a:gd name="T42" fmla="*/ 248 w 280"/>
                  <a:gd name="T43" fmla="*/ 94 h 249"/>
                  <a:gd name="T44" fmla="*/ 279 w 280"/>
                  <a:gd name="T45" fmla="*/ 94 h 249"/>
                  <a:gd name="T46" fmla="*/ 248 w 280"/>
                  <a:gd name="T47" fmla="*/ 63 h 249"/>
                  <a:gd name="T48" fmla="*/ 248 w 280"/>
                  <a:gd name="T49" fmla="*/ 31 h 249"/>
                  <a:gd name="T50" fmla="*/ 248 w 280"/>
                  <a:gd name="T51" fmla="*/ 31 h 249"/>
                  <a:gd name="T52" fmla="*/ 248 w 280"/>
                  <a:gd name="T53" fmla="*/ 31 h 249"/>
                  <a:gd name="T54" fmla="*/ 248 w 280"/>
                  <a:gd name="T55" fmla="*/ 31 h 249"/>
                  <a:gd name="T56" fmla="*/ 248 w 280"/>
                  <a:gd name="T57" fmla="*/ 0 h 249"/>
                  <a:gd name="T58" fmla="*/ 248 w 280"/>
                  <a:gd name="T59" fmla="*/ 0 h 249"/>
                  <a:gd name="T60" fmla="*/ 248 w 280"/>
                  <a:gd name="T61" fmla="*/ 0 h 249"/>
                  <a:gd name="T62" fmla="*/ 216 w 280"/>
                  <a:gd name="T63" fmla="*/ 31 h 249"/>
                  <a:gd name="T64" fmla="*/ 186 w 280"/>
                  <a:gd name="T65" fmla="*/ 31 h 249"/>
                  <a:gd name="T66" fmla="*/ 186 w 280"/>
                  <a:gd name="T67" fmla="*/ 31 h 249"/>
                  <a:gd name="T68" fmla="*/ 155 w 280"/>
                  <a:gd name="T69" fmla="*/ 31 h 249"/>
                  <a:gd name="T70" fmla="*/ 124 w 280"/>
                  <a:gd name="T71" fmla="*/ 31 h 249"/>
                  <a:gd name="T72" fmla="*/ 124 w 280"/>
                  <a:gd name="T73" fmla="*/ 31 h 249"/>
                  <a:gd name="T74" fmla="*/ 124 w 280"/>
                  <a:gd name="T75" fmla="*/ 31 h 249"/>
                  <a:gd name="T76" fmla="*/ 93 w 280"/>
                  <a:gd name="T77" fmla="*/ 31 h 249"/>
                  <a:gd name="T78" fmla="*/ 93 w 280"/>
                  <a:gd name="T79" fmla="*/ 31 h 249"/>
                  <a:gd name="T80" fmla="*/ 93 w 280"/>
                  <a:gd name="T81" fmla="*/ 31 h 249"/>
                  <a:gd name="T82" fmla="*/ 62 w 280"/>
                  <a:gd name="T83" fmla="*/ 31 h 249"/>
                  <a:gd name="T84" fmla="*/ 62 w 280"/>
                  <a:gd name="T85" fmla="*/ 31 h 249"/>
                  <a:gd name="T86" fmla="*/ 62 w 280"/>
                  <a:gd name="T87" fmla="*/ 31 h 249"/>
                  <a:gd name="T88" fmla="*/ 31 w 280"/>
                  <a:gd name="T89" fmla="*/ 63 h 249"/>
                  <a:gd name="T90" fmla="*/ 31 w 280"/>
                  <a:gd name="T91" fmla="*/ 63 h 249"/>
                  <a:gd name="T92" fmla="*/ 31 w 280"/>
                  <a:gd name="T93" fmla="*/ 63 h 249"/>
                  <a:gd name="T94" fmla="*/ 0 w 280"/>
                  <a:gd name="T95" fmla="*/ 63 h 249"/>
                  <a:gd name="T96" fmla="*/ 0 w 280"/>
                  <a:gd name="T97" fmla="*/ 63 h 249"/>
                  <a:gd name="T98" fmla="*/ 0 w 280"/>
                  <a:gd name="T99" fmla="*/ 94 h 249"/>
                  <a:gd name="T100" fmla="*/ 31 w 280"/>
                  <a:gd name="T101" fmla="*/ 9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0" h="249">
                    <a:moveTo>
                      <a:pt x="31" y="94"/>
                    </a:moveTo>
                    <a:lnTo>
                      <a:pt x="31" y="94"/>
                    </a:lnTo>
                    <a:lnTo>
                      <a:pt x="31" y="94"/>
                    </a:lnTo>
                    <a:cubicBezTo>
                      <a:pt x="31" y="94"/>
                      <a:pt x="31" y="94"/>
                      <a:pt x="31" y="124"/>
                    </a:cubicBezTo>
                    <a:cubicBezTo>
                      <a:pt x="62" y="124"/>
                      <a:pt x="62" y="124"/>
                      <a:pt x="62" y="155"/>
                    </a:cubicBezTo>
                    <a:cubicBezTo>
                      <a:pt x="62" y="155"/>
                      <a:pt x="62" y="155"/>
                      <a:pt x="62" y="187"/>
                    </a:cubicBezTo>
                    <a:lnTo>
                      <a:pt x="62" y="187"/>
                    </a:lnTo>
                    <a:lnTo>
                      <a:pt x="31" y="187"/>
                    </a:lnTo>
                    <a:lnTo>
                      <a:pt x="31" y="187"/>
                    </a:lnTo>
                    <a:lnTo>
                      <a:pt x="31" y="187"/>
                    </a:lnTo>
                    <a:cubicBezTo>
                      <a:pt x="31" y="218"/>
                      <a:pt x="31" y="218"/>
                      <a:pt x="31" y="218"/>
                    </a:cubicBezTo>
                    <a:lnTo>
                      <a:pt x="0" y="248"/>
                    </a:lnTo>
                    <a:cubicBezTo>
                      <a:pt x="0" y="248"/>
                      <a:pt x="0" y="248"/>
                      <a:pt x="31" y="248"/>
                    </a:cubicBezTo>
                    <a:lnTo>
                      <a:pt x="31" y="248"/>
                    </a:lnTo>
                    <a:lnTo>
                      <a:pt x="31" y="248"/>
                    </a:lnTo>
                    <a:lnTo>
                      <a:pt x="62" y="248"/>
                    </a:lnTo>
                    <a:lnTo>
                      <a:pt x="62" y="248"/>
                    </a:lnTo>
                    <a:cubicBezTo>
                      <a:pt x="62" y="218"/>
                      <a:pt x="93" y="218"/>
                      <a:pt x="124" y="218"/>
                    </a:cubicBezTo>
                    <a:lnTo>
                      <a:pt x="124" y="187"/>
                    </a:lnTo>
                    <a:lnTo>
                      <a:pt x="124" y="187"/>
                    </a:lnTo>
                    <a:cubicBezTo>
                      <a:pt x="155" y="187"/>
                      <a:pt x="216" y="155"/>
                      <a:pt x="216" y="155"/>
                    </a:cubicBezTo>
                    <a:cubicBezTo>
                      <a:pt x="248" y="124"/>
                      <a:pt x="248" y="124"/>
                      <a:pt x="248" y="94"/>
                    </a:cubicBezTo>
                    <a:cubicBezTo>
                      <a:pt x="279" y="94"/>
                      <a:pt x="279" y="94"/>
                      <a:pt x="279" y="94"/>
                    </a:cubicBezTo>
                    <a:cubicBezTo>
                      <a:pt x="248" y="94"/>
                      <a:pt x="248" y="63"/>
                      <a:pt x="248" y="63"/>
                    </a:cubicBezTo>
                    <a:lnTo>
                      <a:pt x="248" y="31"/>
                    </a:lnTo>
                    <a:lnTo>
                      <a:pt x="248" y="31"/>
                    </a:lnTo>
                    <a:lnTo>
                      <a:pt x="248" y="31"/>
                    </a:lnTo>
                    <a:lnTo>
                      <a:pt x="248" y="31"/>
                    </a:lnTo>
                    <a:lnTo>
                      <a:pt x="248" y="0"/>
                    </a:lnTo>
                    <a:lnTo>
                      <a:pt x="248" y="0"/>
                    </a:lnTo>
                    <a:lnTo>
                      <a:pt x="248" y="0"/>
                    </a:lnTo>
                    <a:cubicBezTo>
                      <a:pt x="248" y="0"/>
                      <a:pt x="248" y="0"/>
                      <a:pt x="216" y="31"/>
                    </a:cubicBezTo>
                    <a:cubicBezTo>
                      <a:pt x="216" y="31"/>
                      <a:pt x="216" y="31"/>
                      <a:pt x="186" y="31"/>
                    </a:cubicBezTo>
                    <a:lnTo>
                      <a:pt x="186" y="31"/>
                    </a:lnTo>
                    <a:cubicBezTo>
                      <a:pt x="155" y="31"/>
                      <a:pt x="155" y="31"/>
                      <a:pt x="155" y="31"/>
                    </a:cubicBezTo>
                    <a:cubicBezTo>
                      <a:pt x="155" y="31"/>
                      <a:pt x="155" y="31"/>
                      <a:pt x="124" y="31"/>
                    </a:cubicBezTo>
                    <a:lnTo>
                      <a:pt x="124" y="31"/>
                    </a:lnTo>
                    <a:lnTo>
                      <a:pt x="124" y="31"/>
                    </a:lnTo>
                    <a:cubicBezTo>
                      <a:pt x="93" y="31"/>
                      <a:pt x="93" y="31"/>
                      <a:pt x="93" y="31"/>
                    </a:cubicBezTo>
                    <a:lnTo>
                      <a:pt x="93" y="31"/>
                    </a:lnTo>
                    <a:lnTo>
                      <a:pt x="93" y="31"/>
                    </a:lnTo>
                    <a:cubicBezTo>
                      <a:pt x="62" y="31"/>
                      <a:pt x="62" y="31"/>
                      <a:pt x="62" y="31"/>
                    </a:cubicBezTo>
                    <a:lnTo>
                      <a:pt x="62" y="31"/>
                    </a:lnTo>
                    <a:lnTo>
                      <a:pt x="62" y="31"/>
                    </a:lnTo>
                    <a:cubicBezTo>
                      <a:pt x="62" y="63"/>
                      <a:pt x="31" y="63"/>
                      <a:pt x="31" y="63"/>
                    </a:cubicBezTo>
                    <a:lnTo>
                      <a:pt x="31" y="63"/>
                    </a:lnTo>
                    <a:lnTo>
                      <a:pt x="31" y="63"/>
                    </a:lnTo>
                    <a:cubicBezTo>
                      <a:pt x="31" y="63"/>
                      <a:pt x="31" y="63"/>
                      <a:pt x="0" y="63"/>
                    </a:cubicBezTo>
                    <a:lnTo>
                      <a:pt x="0" y="63"/>
                    </a:lnTo>
                    <a:cubicBezTo>
                      <a:pt x="0" y="94"/>
                      <a:pt x="0" y="94"/>
                      <a:pt x="0" y="94"/>
                    </a:cubicBezTo>
                    <a:cubicBezTo>
                      <a:pt x="0" y="94"/>
                      <a:pt x="0" y="94"/>
                      <a:pt x="31" y="9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6" name="Freeform 88"/>
              <p:cNvSpPr>
                <a:spLocks noChangeArrowheads="1"/>
              </p:cNvSpPr>
              <p:nvPr/>
            </p:nvSpPr>
            <p:spPr bwMode="auto">
              <a:xfrm>
                <a:off x="3924300" y="1490663"/>
                <a:ext cx="100013" cy="22225"/>
              </a:xfrm>
              <a:custGeom>
                <a:avLst/>
                <a:gdLst>
                  <a:gd name="T0" fmla="*/ 0 w 280"/>
                  <a:gd name="T1" fmla="*/ 30 h 63"/>
                  <a:gd name="T2" fmla="*/ 0 w 280"/>
                  <a:gd name="T3" fmla="*/ 30 h 63"/>
                  <a:gd name="T4" fmla="*/ 0 w 280"/>
                  <a:gd name="T5" fmla="*/ 30 h 63"/>
                  <a:gd name="T6" fmla="*/ 31 w 280"/>
                  <a:gd name="T7" fmla="*/ 62 h 63"/>
                  <a:gd name="T8" fmla="*/ 31 w 280"/>
                  <a:gd name="T9" fmla="*/ 62 h 63"/>
                  <a:gd name="T10" fmla="*/ 62 w 280"/>
                  <a:gd name="T11" fmla="*/ 62 h 63"/>
                  <a:gd name="T12" fmla="*/ 62 w 280"/>
                  <a:gd name="T13" fmla="*/ 62 h 63"/>
                  <a:gd name="T14" fmla="*/ 62 w 280"/>
                  <a:gd name="T15" fmla="*/ 62 h 63"/>
                  <a:gd name="T16" fmla="*/ 93 w 280"/>
                  <a:gd name="T17" fmla="*/ 62 h 63"/>
                  <a:gd name="T18" fmla="*/ 93 w 280"/>
                  <a:gd name="T19" fmla="*/ 62 h 63"/>
                  <a:gd name="T20" fmla="*/ 124 w 280"/>
                  <a:gd name="T21" fmla="*/ 62 h 63"/>
                  <a:gd name="T22" fmla="*/ 124 w 280"/>
                  <a:gd name="T23" fmla="*/ 62 h 63"/>
                  <a:gd name="T24" fmla="*/ 186 w 280"/>
                  <a:gd name="T25" fmla="*/ 62 h 63"/>
                  <a:gd name="T26" fmla="*/ 186 w 280"/>
                  <a:gd name="T27" fmla="*/ 62 h 63"/>
                  <a:gd name="T28" fmla="*/ 186 w 280"/>
                  <a:gd name="T29" fmla="*/ 62 h 63"/>
                  <a:gd name="T30" fmla="*/ 186 w 280"/>
                  <a:gd name="T31" fmla="*/ 62 h 63"/>
                  <a:gd name="T32" fmla="*/ 186 w 280"/>
                  <a:gd name="T33" fmla="*/ 62 h 63"/>
                  <a:gd name="T34" fmla="*/ 217 w 280"/>
                  <a:gd name="T35" fmla="*/ 62 h 63"/>
                  <a:gd name="T36" fmla="*/ 248 w 280"/>
                  <a:gd name="T37" fmla="*/ 62 h 63"/>
                  <a:gd name="T38" fmla="*/ 248 w 280"/>
                  <a:gd name="T39" fmla="*/ 62 h 63"/>
                  <a:gd name="T40" fmla="*/ 248 w 280"/>
                  <a:gd name="T41" fmla="*/ 62 h 63"/>
                  <a:gd name="T42" fmla="*/ 279 w 280"/>
                  <a:gd name="T43" fmla="*/ 30 h 63"/>
                  <a:gd name="T44" fmla="*/ 279 w 280"/>
                  <a:gd name="T45" fmla="*/ 30 h 63"/>
                  <a:gd name="T46" fmla="*/ 279 w 280"/>
                  <a:gd name="T47" fmla="*/ 30 h 63"/>
                  <a:gd name="T48" fmla="*/ 248 w 280"/>
                  <a:gd name="T49" fmla="*/ 30 h 63"/>
                  <a:gd name="T50" fmla="*/ 217 w 280"/>
                  <a:gd name="T51" fmla="*/ 30 h 63"/>
                  <a:gd name="T52" fmla="*/ 217 w 280"/>
                  <a:gd name="T53" fmla="*/ 30 h 63"/>
                  <a:gd name="T54" fmla="*/ 217 w 280"/>
                  <a:gd name="T55" fmla="*/ 30 h 63"/>
                  <a:gd name="T56" fmla="*/ 217 w 280"/>
                  <a:gd name="T57" fmla="*/ 30 h 63"/>
                  <a:gd name="T58" fmla="*/ 217 w 280"/>
                  <a:gd name="T59" fmla="*/ 30 h 63"/>
                  <a:gd name="T60" fmla="*/ 217 w 280"/>
                  <a:gd name="T61" fmla="*/ 30 h 63"/>
                  <a:gd name="T62" fmla="*/ 186 w 280"/>
                  <a:gd name="T63" fmla="*/ 30 h 63"/>
                  <a:gd name="T64" fmla="*/ 186 w 280"/>
                  <a:gd name="T65" fmla="*/ 30 h 63"/>
                  <a:gd name="T66" fmla="*/ 186 w 280"/>
                  <a:gd name="T67" fmla="*/ 30 h 63"/>
                  <a:gd name="T68" fmla="*/ 155 w 280"/>
                  <a:gd name="T69" fmla="*/ 0 h 63"/>
                  <a:gd name="T70" fmla="*/ 155 w 280"/>
                  <a:gd name="T71" fmla="*/ 0 h 63"/>
                  <a:gd name="T72" fmla="*/ 124 w 280"/>
                  <a:gd name="T73" fmla="*/ 0 h 63"/>
                  <a:gd name="T74" fmla="*/ 124 w 280"/>
                  <a:gd name="T75" fmla="*/ 0 h 63"/>
                  <a:gd name="T76" fmla="*/ 124 w 280"/>
                  <a:gd name="T77" fmla="*/ 0 h 63"/>
                  <a:gd name="T78" fmla="*/ 93 w 280"/>
                  <a:gd name="T79" fmla="*/ 0 h 63"/>
                  <a:gd name="T80" fmla="*/ 93 w 280"/>
                  <a:gd name="T81" fmla="*/ 0 h 63"/>
                  <a:gd name="T82" fmla="*/ 93 w 280"/>
                  <a:gd name="T83" fmla="*/ 0 h 63"/>
                  <a:gd name="T84" fmla="*/ 62 w 280"/>
                  <a:gd name="T85" fmla="*/ 0 h 63"/>
                  <a:gd name="T86" fmla="*/ 31 w 280"/>
                  <a:gd name="T87" fmla="*/ 0 h 63"/>
                  <a:gd name="T88" fmla="*/ 31 w 280"/>
                  <a:gd name="T89" fmla="*/ 0 h 63"/>
                  <a:gd name="T90" fmla="*/ 0 w 280"/>
                  <a:gd name="T91" fmla="*/ 0 h 63"/>
                  <a:gd name="T92" fmla="*/ 0 w 280"/>
                  <a:gd name="T9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0" h="63">
                    <a:moveTo>
                      <a:pt x="0" y="30"/>
                    </a:moveTo>
                    <a:lnTo>
                      <a:pt x="0" y="30"/>
                    </a:lnTo>
                    <a:lnTo>
                      <a:pt x="0" y="30"/>
                    </a:lnTo>
                    <a:cubicBezTo>
                      <a:pt x="0" y="30"/>
                      <a:pt x="31" y="30"/>
                      <a:pt x="31" y="62"/>
                    </a:cubicBezTo>
                    <a:lnTo>
                      <a:pt x="31" y="62"/>
                    </a:lnTo>
                    <a:cubicBezTo>
                      <a:pt x="62" y="62"/>
                      <a:pt x="62" y="62"/>
                      <a:pt x="62" y="62"/>
                    </a:cubicBezTo>
                    <a:lnTo>
                      <a:pt x="62" y="62"/>
                    </a:lnTo>
                    <a:lnTo>
                      <a:pt x="62" y="62"/>
                    </a:lnTo>
                    <a:lnTo>
                      <a:pt x="93" y="62"/>
                    </a:lnTo>
                    <a:lnTo>
                      <a:pt x="93" y="62"/>
                    </a:lnTo>
                    <a:lnTo>
                      <a:pt x="124" y="62"/>
                    </a:lnTo>
                    <a:lnTo>
                      <a:pt x="124" y="62"/>
                    </a:lnTo>
                    <a:cubicBezTo>
                      <a:pt x="155" y="62"/>
                      <a:pt x="155" y="62"/>
                      <a:pt x="186" y="62"/>
                    </a:cubicBezTo>
                    <a:lnTo>
                      <a:pt x="186" y="62"/>
                    </a:lnTo>
                    <a:lnTo>
                      <a:pt x="186" y="62"/>
                    </a:lnTo>
                    <a:lnTo>
                      <a:pt x="186" y="62"/>
                    </a:lnTo>
                    <a:lnTo>
                      <a:pt x="186" y="62"/>
                    </a:lnTo>
                    <a:cubicBezTo>
                      <a:pt x="186" y="62"/>
                      <a:pt x="186" y="62"/>
                      <a:pt x="217" y="62"/>
                    </a:cubicBezTo>
                    <a:cubicBezTo>
                      <a:pt x="217" y="62"/>
                      <a:pt x="217" y="62"/>
                      <a:pt x="248" y="62"/>
                    </a:cubicBezTo>
                    <a:lnTo>
                      <a:pt x="248" y="62"/>
                    </a:lnTo>
                    <a:lnTo>
                      <a:pt x="248" y="62"/>
                    </a:lnTo>
                    <a:lnTo>
                      <a:pt x="279" y="30"/>
                    </a:lnTo>
                    <a:lnTo>
                      <a:pt x="279" y="30"/>
                    </a:lnTo>
                    <a:lnTo>
                      <a:pt x="279" y="30"/>
                    </a:lnTo>
                    <a:lnTo>
                      <a:pt x="248" y="30"/>
                    </a:lnTo>
                    <a:cubicBezTo>
                      <a:pt x="248" y="30"/>
                      <a:pt x="248" y="30"/>
                      <a:pt x="217" y="30"/>
                    </a:cubicBezTo>
                    <a:lnTo>
                      <a:pt x="217" y="30"/>
                    </a:lnTo>
                    <a:lnTo>
                      <a:pt x="217" y="30"/>
                    </a:lnTo>
                    <a:lnTo>
                      <a:pt x="217" y="30"/>
                    </a:lnTo>
                    <a:lnTo>
                      <a:pt x="217" y="30"/>
                    </a:lnTo>
                    <a:lnTo>
                      <a:pt x="217" y="30"/>
                    </a:lnTo>
                    <a:cubicBezTo>
                      <a:pt x="217" y="30"/>
                      <a:pt x="217" y="30"/>
                      <a:pt x="186" y="30"/>
                    </a:cubicBezTo>
                    <a:lnTo>
                      <a:pt x="186" y="30"/>
                    </a:lnTo>
                    <a:lnTo>
                      <a:pt x="186" y="30"/>
                    </a:lnTo>
                    <a:cubicBezTo>
                      <a:pt x="155" y="30"/>
                      <a:pt x="155" y="0"/>
                      <a:pt x="155" y="0"/>
                    </a:cubicBezTo>
                    <a:lnTo>
                      <a:pt x="155" y="0"/>
                    </a:lnTo>
                    <a:lnTo>
                      <a:pt x="124" y="0"/>
                    </a:lnTo>
                    <a:lnTo>
                      <a:pt x="124" y="0"/>
                    </a:lnTo>
                    <a:lnTo>
                      <a:pt x="124" y="0"/>
                    </a:lnTo>
                    <a:cubicBezTo>
                      <a:pt x="93" y="0"/>
                      <a:pt x="93" y="0"/>
                      <a:pt x="93" y="0"/>
                    </a:cubicBezTo>
                    <a:lnTo>
                      <a:pt x="93" y="0"/>
                    </a:lnTo>
                    <a:lnTo>
                      <a:pt x="93" y="0"/>
                    </a:lnTo>
                    <a:lnTo>
                      <a:pt x="62" y="0"/>
                    </a:lnTo>
                    <a:lnTo>
                      <a:pt x="31" y="0"/>
                    </a:lnTo>
                    <a:lnTo>
                      <a:pt x="31" y="0"/>
                    </a:lnTo>
                    <a:lnTo>
                      <a:pt x="0" y="0"/>
                    </a:lnTo>
                    <a:lnTo>
                      <a:pt x="0" y="3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7" name="Freeform 89"/>
              <p:cNvSpPr>
                <a:spLocks noChangeArrowheads="1"/>
              </p:cNvSpPr>
              <p:nvPr/>
            </p:nvSpPr>
            <p:spPr bwMode="auto">
              <a:xfrm>
                <a:off x="3913188" y="1535113"/>
                <a:ext cx="77787" cy="33337"/>
              </a:xfrm>
              <a:custGeom>
                <a:avLst/>
                <a:gdLst>
                  <a:gd name="T0" fmla="*/ 62 w 218"/>
                  <a:gd name="T1" fmla="*/ 30 h 94"/>
                  <a:gd name="T2" fmla="*/ 62 w 218"/>
                  <a:gd name="T3" fmla="*/ 30 h 94"/>
                  <a:gd name="T4" fmla="*/ 62 w 218"/>
                  <a:gd name="T5" fmla="*/ 30 h 94"/>
                  <a:gd name="T6" fmla="*/ 31 w 218"/>
                  <a:gd name="T7" fmla="*/ 30 h 94"/>
                  <a:gd name="T8" fmla="*/ 31 w 218"/>
                  <a:gd name="T9" fmla="*/ 62 h 94"/>
                  <a:gd name="T10" fmla="*/ 0 w 218"/>
                  <a:gd name="T11" fmla="*/ 62 h 94"/>
                  <a:gd name="T12" fmla="*/ 0 w 218"/>
                  <a:gd name="T13" fmla="*/ 62 h 94"/>
                  <a:gd name="T14" fmla="*/ 0 w 218"/>
                  <a:gd name="T15" fmla="*/ 62 h 94"/>
                  <a:gd name="T16" fmla="*/ 0 w 218"/>
                  <a:gd name="T17" fmla="*/ 93 h 94"/>
                  <a:gd name="T18" fmla="*/ 0 w 218"/>
                  <a:gd name="T19" fmla="*/ 93 h 94"/>
                  <a:gd name="T20" fmla="*/ 31 w 218"/>
                  <a:gd name="T21" fmla="*/ 93 h 94"/>
                  <a:gd name="T22" fmla="*/ 31 w 218"/>
                  <a:gd name="T23" fmla="*/ 93 h 94"/>
                  <a:gd name="T24" fmla="*/ 62 w 218"/>
                  <a:gd name="T25" fmla="*/ 62 h 94"/>
                  <a:gd name="T26" fmla="*/ 62 w 218"/>
                  <a:gd name="T27" fmla="*/ 93 h 94"/>
                  <a:gd name="T28" fmla="*/ 62 w 218"/>
                  <a:gd name="T29" fmla="*/ 93 h 94"/>
                  <a:gd name="T30" fmla="*/ 62 w 218"/>
                  <a:gd name="T31" fmla="*/ 93 h 94"/>
                  <a:gd name="T32" fmla="*/ 62 w 218"/>
                  <a:gd name="T33" fmla="*/ 93 h 94"/>
                  <a:gd name="T34" fmla="*/ 93 w 218"/>
                  <a:gd name="T35" fmla="*/ 93 h 94"/>
                  <a:gd name="T36" fmla="*/ 93 w 218"/>
                  <a:gd name="T37" fmla="*/ 93 h 94"/>
                  <a:gd name="T38" fmla="*/ 93 w 218"/>
                  <a:gd name="T39" fmla="*/ 93 h 94"/>
                  <a:gd name="T40" fmla="*/ 93 w 218"/>
                  <a:gd name="T41" fmla="*/ 93 h 94"/>
                  <a:gd name="T42" fmla="*/ 93 w 218"/>
                  <a:gd name="T43" fmla="*/ 93 h 94"/>
                  <a:gd name="T44" fmla="*/ 93 w 218"/>
                  <a:gd name="T45" fmla="*/ 93 h 94"/>
                  <a:gd name="T46" fmla="*/ 93 w 218"/>
                  <a:gd name="T47" fmla="*/ 93 h 94"/>
                  <a:gd name="T48" fmla="*/ 93 w 218"/>
                  <a:gd name="T49" fmla="*/ 93 h 94"/>
                  <a:gd name="T50" fmla="*/ 93 w 218"/>
                  <a:gd name="T51" fmla="*/ 93 h 94"/>
                  <a:gd name="T52" fmla="*/ 124 w 218"/>
                  <a:gd name="T53" fmla="*/ 62 h 94"/>
                  <a:gd name="T54" fmla="*/ 124 w 218"/>
                  <a:gd name="T55" fmla="*/ 62 h 94"/>
                  <a:gd name="T56" fmla="*/ 124 w 218"/>
                  <a:gd name="T57" fmla="*/ 93 h 94"/>
                  <a:gd name="T58" fmla="*/ 155 w 218"/>
                  <a:gd name="T59" fmla="*/ 93 h 94"/>
                  <a:gd name="T60" fmla="*/ 155 w 218"/>
                  <a:gd name="T61" fmla="*/ 93 h 94"/>
                  <a:gd name="T62" fmla="*/ 155 w 218"/>
                  <a:gd name="T63" fmla="*/ 62 h 94"/>
                  <a:gd name="T64" fmla="*/ 186 w 218"/>
                  <a:gd name="T65" fmla="*/ 62 h 94"/>
                  <a:gd name="T66" fmla="*/ 186 w 218"/>
                  <a:gd name="T67" fmla="*/ 62 h 94"/>
                  <a:gd name="T68" fmla="*/ 186 w 218"/>
                  <a:gd name="T69" fmla="*/ 62 h 94"/>
                  <a:gd name="T70" fmla="*/ 186 w 218"/>
                  <a:gd name="T71" fmla="*/ 30 h 94"/>
                  <a:gd name="T72" fmla="*/ 186 w 218"/>
                  <a:gd name="T73" fmla="*/ 30 h 94"/>
                  <a:gd name="T74" fmla="*/ 217 w 218"/>
                  <a:gd name="T75" fmla="*/ 30 h 94"/>
                  <a:gd name="T76" fmla="*/ 217 w 218"/>
                  <a:gd name="T77" fmla="*/ 30 h 94"/>
                  <a:gd name="T78" fmla="*/ 217 w 218"/>
                  <a:gd name="T79" fmla="*/ 30 h 94"/>
                  <a:gd name="T80" fmla="*/ 217 w 218"/>
                  <a:gd name="T81" fmla="*/ 30 h 94"/>
                  <a:gd name="T82" fmla="*/ 217 w 218"/>
                  <a:gd name="T83" fmla="*/ 30 h 94"/>
                  <a:gd name="T84" fmla="*/ 217 w 218"/>
                  <a:gd name="T85" fmla="*/ 0 h 94"/>
                  <a:gd name="T86" fmla="*/ 217 w 218"/>
                  <a:gd name="T87" fmla="*/ 0 h 94"/>
                  <a:gd name="T88" fmla="*/ 217 w 218"/>
                  <a:gd name="T89" fmla="*/ 0 h 94"/>
                  <a:gd name="T90" fmla="*/ 217 w 218"/>
                  <a:gd name="T91" fmla="*/ 0 h 94"/>
                  <a:gd name="T92" fmla="*/ 186 w 218"/>
                  <a:gd name="T93" fmla="*/ 0 h 94"/>
                  <a:gd name="T94" fmla="*/ 186 w 218"/>
                  <a:gd name="T95" fmla="*/ 0 h 94"/>
                  <a:gd name="T96" fmla="*/ 186 w 218"/>
                  <a:gd name="T97" fmla="*/ 0 h 94"/>
                  <a:gd name="T98" fmla="*/ 155 w 218"/>
                  <a:gd name="T99" fmla="*/ 0 h 94"/>
                  <a:gd name="T100" fmla="*/ 155 w 218"/>
                  <a:gd name="T101" fmla="*/ 0 h 94"/>
                  <a:gd name="T102" fmla="*/ 155 w 218"/>
                  <a:gd name="T103" fmla="*/ 0 h 94"/>
                  <a:gd name="T104" fmla="*/ 93 w 218"/>
                  <a:gd name="T105" fmla="*/ 0 h 94"/>
                  <a:gd name="T106" fmla="*/ 93 w 218"/>
                  <a:gd name="T107" fmla="*/ 0 h 94"/>
                  <a:gd name="T108" fmla="*/ 93 w 218"/>
                  <a:gd name="T109" fmla="*/ 0 h 94"/>
                  <a:gd name="T110" fmla="*/ 62 w 218"/>
                  <a:gd name="T111" fmla="*/ 0 h 94"/>
                  <a:gd name="T112" fmla="*/ 62 w 218"/>
                  <a:gd name="T113" fmla="*/ 0 h 94"/>
                  <a:gd name="T114" fmla="*/ 62 w 218"/>
                  <a:gd name="T115" fmla="*/ 0 h 94"/>
                  <a:gd name="T116" fmla="*/ 62 w 218"/>
                  <a:gd name="T117" fmla="*/ 3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8" h="94">
                    <a:moveTo>
                      <a:pt x="62" y="30"/>
                    </a:moveTo>
                    <a:lnTo>
                      <a:pt x="62" y="30"/>
                    </a:lnTo>
                    <a:lnTo>
                      <a:pt x="62" y="30"/>
                    </a:lnTo>
                    <a:lnTo>
                      <a:pt x="31" y="30"/>
                    </a:lnTo>
                    <a:cubicBezTo>
                      <a:pt x="31" y="62"/>
                      <a:pt x="31" y="62"/>
                      <a:pt x="31" y="62"/>
                    </a:cubicBezTo>
                    <a:cubicBezTo>
                      <a:pt x="0" y="62"/>
                      <a:pt x="0" y="62"/>
                      <a:pt x="0" y="62"/>
                    </a:cubicBezTo>
                    <a:lnTo>
                      <a:pt x="0" y="62"/>
                    </a:lnTo>
                    <a:lnTo>
                      <a:pt x="0" y="62"/>
                    </a:lnTo>
                    <a:cubicBezTo>
                      <a:pt x="0" y="62"/>
                      <a:pt x="0" y="62"/>
                      <a:pt x="0" y="93"/>
                    </a:cubicBezTo>
                    <a:lnTo>
                      <a:pt x="0" y="93"/>
                    </a:lnTo>
                    <a:cubicBezTo>
                      <a:pt x="31" y="93"/>
                      <a:pt x="31" y="93"/>
                      <a:pt x="31" y="93"/>
                    </a:cubicBezTo>
                    <a:lnTo>
                      <a:pt x="31" y="93"/>
                    </a:lnTo>
                    <a:cubicBezTo>
                      <a:pt x="62" y="62"/>
                      <a:pt x="62" y="62"/>
                      <a:pt x="62" y="62"/>
                    </a:cubicBezTo>
                    <a:cubicBezTo>
                      <a:pt x="62" y="93"/>
                      <a:pt x="62" y="93"/>
                      <a:pt x="62" y="93"/>
                    </a:cubicBezTo>
                    <a:lnTo>
                      <a:pt x="62" y="93"/>
                    </a:lnTo>
                    <a:lnTo>
                      <a:pt x="62" y="93"/>
                    </a:lnTo>
                    <a:lnTo>
                      <a:pt x="62" y="93"/>
                    </a:lnTo>
                    <a:lnTo>
                      <a:pt x="93" y="93"/>
                    </a:lnTo>
                    <a:lnTo>
                      <a:pt x="93" y="93"/>
                    </a:lnTo>
                    <a:lnTo>
                      <a:pt x="93" y="93"/>
                    </a:lnTo>
                    <a:lnTo>
                      <a:pt x="93" y="93"/>
                    </a:lnTo>
                    <a:lnTo>
                      <a:pt x="93" y="93"/>
                    </a:lnTo>
                    <a:lnTo>
                      <a:pt x="93" y="93"/>
                    </a:lnTo>
                    <a:lnTo>
                      <a:pt x="93" y="93"/>
                    </a:lnTo>
                    <a:lnTo>
                      <a:pt x="93" y="93"/>
                    </a:lnTo>
                    <a:lnTo>
                      <a:pt x="93" y="93"/>
                    </a:lnTo>
                    <a:lnTo>
                      <a:pt x="124" y="62"/>
                    </a:lnTo>
                    <a:lnTo>
                      <a:pt x="124" y="62"/>
                    </a:lnTo>
                    <a:lnTo>
                      <a:pt x="124" y="93"/>
                    </a:lnTo>
                    <a:cubicBezTo>
                      <a:pt x="155" y="93"/>
                      <a:pt x="155" y="93"/>
                      <a:pt x="155" y="93"/>
                    </a:cubicBezTo>
                    <a:lnTo>
                      <a:pt x="155" y="93"/>
                    </a:lnTo>
                    <a:cubicBezTo>
                      <a:pt x="155" y="62"/>
                      <a:pt x="155" y="62"/>
                      <a:pt x="155" y="62"/>
                    </a:cubicBezTo>
                    <a:cubicBezTo>
                      <a:pt x="186" y="62"/>
                      <a:pt x="186" y="62"/>
                      <a:pt x="186" y="62"/>
                    </a:cubicBezTo>
                    <a:lnTo>
                      <a:pt x="186" y="62"/>
                    </a:lnTo>
                    <a:lnTo>
                      <a:pt x="186" y="62"/>
                    </a:lnTo>
                    <a:cubicBezTo>
                      <a:pt x="186" y="30"/>
                      <a:pt x="186" y="30"/>
                      <a:pt x="186" y="30"/>
                    </a:cubicBezTo>
                    <a:lnTo>
                      <a:pt x="186" y="30"/>
                    </a:lnTo>
                    <a:cubicBezTo>
                      <a:pt x="186" y="30"/>
                      <a:pt x="186" y="30"/>
                      <a:pt x="217" y="30"/>
                    </a:cubicBezTo>
                    <a:lnTo>
                      <a:pt x="217" y="30"/>
                    </a:lnTo>
                    <a:lnTo>
                      <a:pt x="217" y="30"/>
                    </a:lnTo>
                    <a:lnTo>
                      <a:pt x="217" y="30"/>
                    </a:lnTo>
                    <a:lnTo>
                      <a:pt x="217" y="30"/>
                    </a:lnTo>
                    <a:cubicBezTo>
                      <a:pt x="217" y="0"/>
                      <a:pt x="217" y="0"/>
                      <a:pt x="217" y="0"/>
                    </a:cubicBezTo>
                    <a:lnTo>
                      <a:pt x="217" y="0"/>
                    </a:lnTo>
                    <a:lnTo>
                      <a:pt x="217" y="0"/>
                    </a:lnTo>
                    <a:lnTo>
                      <a:pt x="217" y="0"/>
                    </a:lnTo>
                    <a:cubicBezTo>
                      <a:pt x="217" y="0"/>
                      <a:pt x="217" y="0"/>
                      <a:pt x="186" y="0"/>
                    </a:cubicBezTo>
                    <a:lnTo>
                      <a:pt x="186" y="0"/>
                    </a:lnTo>
                    <a:lnTo>
                      <a:pt x="186" y="0"/>
                    </a:lnTo>
                    <a:lnTo>
                      <a:pt x="155" y="0"/>
                    </a:lnTo>
                    <a:lnTo>
                      <a:pt x="155" y="0"/>
                    </a:lnTo>
                    <a:lnTo>
                      <a:pt x="155" y="0"/>
                    </a:lnTo>
                    <a:cubicBezTo>
                      <a:pt x="124" y="0"/>
                      <a:pt x="124" y="0"/>
                      <a:pt x="93" y="0"/>
                    </a:cubicBezTo>
                    <a:lnTo>
                      <a:pt x="93" y="0"/>
                    </a:lnTo>
                    <a:lnTo>
                      <a:pt x="93" y="0"/>
                    </a:lnTo>
                    <a:cubicBezTo>
                      <a:pt x="62" y="0"/>
                      <a:pt x="62" y="0"/>
                      <a:pt x="62" y="0"/>
                    </a:cubicBezTo>
                    <a:lnTo>
                      <a:pt x="62" y="0"/>
                    </a:lnTo>
                    <a:lnTo>
                      <a:pt x="62" y="0"/>
                    </a:lnTo>
                    <a:lnTo>
                      <a:pt x="62" y="3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8" name="Freeform 90"/>
              <p:cNvSpPr>
                <a:spLocks noChangeArrowheads="1"/>
              </p:cNvSpPr>
              <p:nvPr/>
            </p:nvSpPr>
            <p:spPr bwMode="auto">
              <a:xfrm>
                <a:off x="3948113" y="1579563"/>
                <a:ext cx="22225" cy="22225"/>
              </a:xfrm>
              <a:custGeom>
                <a:avLst/>
                <a:gdLst>
                  <a:gd name="T0" fmla="*/ 31 w 63"/>
                  <a:gd name="T1" fmla="*/ 30 h 63"/>
                  <a:gd name="T2" fmla="*/ 31 w 63"/>
                  <a:gd name="T3" fmla="*/ 30 h 63"/>
                  <a:gd name="T4" fmla="*/ 31 w 63"/>
                  <a:gd name="T5" fmla="*/ 30 h 63"/>
                  <a:gd name="T6" fmla="*/ 31 w 63"/>
                  <a:gd name="T7" fmla="*/ 30 h 63"/>
                  <a:gd name="T8" fmla="*/ 62 w 63"/>
                  <a:gd name="T9" fmla="*/ 30 h 63"/>
                  <a:gd name="T10" fmla="*/ 62 w 63"/>
                  <a:gd name="T11" fmla="*/ 30 h 63"/>
                  <a:gd name="T12" fmla="*/ 62 w 63"/>
                  <a:gd name="T13" fmla="*/ 30 h 63"/>
                  <a:gd name="T14" fmla="*/ 62 w 63"/>
                  <a:gd name="T15" fmla="*/ 0 h 63"/>
                  <a:gd name="T16" fmla="*/ 31 w 63"/>
                  <a:gd name="T17" fmla="*/ 0 h 63"/>
                  <a:gd name="T18" fmla="*/ 31 w 63"/>
                  <a:gd name="T19" fmla="*/ 0 h 63"/>
                  <a:gd name="T20" fmla="*/ 31 w 63"/>
                  <a:gd name="T21" fmla="*/ 30 h 63"/>
                  <a:gd name="T22" fmla="*/ 31 w 63"/>
                  <a:gd name="T23" fmla="*/ 30 h 63"/>
                  <a:gd name="T24" fmla="*/ 0 w 63"/>
                  <a:gd name="T25" fmla="*/ 30 h 63"/>
                  <a:gd name="T26" fmla="*/ 0 w 63"/>
                  <a:gd name="T27" fmla="*/ 30 h 63"/>
                  <a:gd name="T28" fmla="*/ 0 w 63"/>
                  <a:gd name="T29" fmla="*/ 30 h 63"/>
                  <a:gd name="T30" fmla="*/ 0 w 63"/>
                  <a:gd name="T31" fmla="*/ 30 h 63"/>
                  <a:gd name="T32" fmla="*/ 0 w 63"/>
                  <a:gd name="T33" fmla="*/ 30 h 63"/>
                  <a:gd name="T34" fmla="*/ 0 w 63"/>
                  <a:gd name="T35" fmla="*/ 30 h 63"/>
                  <a:gd name="T36" fmla="*/ 0 w 63"/>
                  <a:gd name="T37" fmla="*/ 30 h 63"/>
                  <a:gd name="T38" fmla="*/ 0 w 63"/>
                  <a:gd name="T39" fmla="*/ 62 h 63"/>
                  <a:gd name="T40" fmla="*/ 31 w 63"/>
                  <a:gd name="T41"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3" h="63">
                    <a:moveTo>
                      <a:pt x="31" y="30"/>
                    </a:moveTo>
                    <a:lnTo>
                      <a:pt x="31" y="30"/>
                    </a:lnTo>
                    <a:lnTo>
                      <a:pt x="31" y="30"/>
                    </a:lnTo>
                    <a:lnTo>
                      <a:pt x="31" y="30"/>
                    </a:lnTo>
                    <a:cubicBezTo>
                      <a:pt x="31" y="30"/>
                      <a:pt x="31" y="30"/>
                      <a:pt x="62" y="30"/>
                    </a:cubicBezTo>
                    <a:lnTo>
                      <a:pt x="62" y="30"/>
                    </a:lnTo>
                    <a:lnTo>
                      <a:pt x="62" y="30"/>
                    </a:lnTo>
                    <a:lnTo>
                      <a:pt x="62" y="0"/>
                    </a:lnTo>
                    <a:cubicBezTo>
                      <a:pt x="62" y="0"/>
                      <a:pt x="62" y="0"/>
                      <a:pt x="31" y="0"/>
                    </a:cubicBezTo>
                    <a:lnTo>
                      <a:pt x="31" y="0"/>
                    </a:lnTo>
                    <a:cubicBezTo>
                      <a:pt x="31" y="30"/>
                      <a:pt x="31" y="30"/>
                      <a:pt x="31" y="30"/>
                    </a:cubicBezTo>
                    <a:lnTo>
                      <a:pt x="31" y="30"/>
                    </a:lnTo>
                    <a:cubicBezTo>
                      <a:pt x="0" y="30"/>
                      <a:pt x="0" y="30"/>
                      <a:pt x="0" y="30"/>
                    </a:cubicBezTo>
                    <a:lnTo>
                      <a:pt x="0" y="30"/>
                    </a:lnTo>
                    <a:lnTo>
                      <a:pt x="0" y="30"/>
                    </a:lnTo>
                    <a:lnTo>
                      <a:pt x="0" y="30"/>
                    </a:lnTo>
                    <a:lnTo>
                      <a:pt x="0" y="30"/>
                    </a:lnTo>
                    <a:lnTo>
                      <a:pt x="0" y="30"/>
                    </a:lnTo>
                    <a:lnTo>
                      <a:pt x="0" y="30"/>
                    </a:lnTo>
                    <a:cubicBezTo>
                      <a:pt x="0" y="62"/>
                      <a:pt x="0" y="62"/>
                      <a:pt x="0" y="62"/>
                    </a:cubicBezTo>
                    <a:cubicBezTo>
                      <a:pt x="0" y="62"/>
                      <a:pt x="0" y="30"/>
                      <a:pt x="31" y="3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59" name="Freeform 91"/>
              <p:cNvSpPr>
                <a:spLocks noChangeArrowheads="1"/>
              </p:cNvSpPr>
              <p:nvPr/>
            </p:nvSpPr>
            <p:spPr bwMode="auto">
              <a:xfrm>
                <a:off x="4037013" y="1590675"/>
                <a:ext cx="66675" cy="77788"/>
              </a:xfrm>
              <a:custGeom>
                <a:avLst/>
                <a:gdLst>
                  <a:gd name="T0" fmla="*/ 186 w 187"/>
                  <a:gd name="T1" fmla="*/ 156 h 218"/>
                  <a:gd name="T2" fmla="*/ 186 w 187"/>
                  <a:gd name="T3" fmla="*/ 156 h 218"/>
                  <a:gd name="T4" fmla="*/ 186 w 187"/>
                  <a:gd name="T5" fmla="*/ 124 h 218"/>
                  <a:gd name="T6" fmla="*/ 186 w 187"/>
                  <a:gd name="T7" fmla="*/ 124 h 218"/>
                  <a:gd name="T8" fmla="*/ 186 w 187"/>
                  <a:gd name="T9" fmla="*/ 124 h 218"/>
                  <a:gd name="T10" fmla="*/ 155 w 187"/>
                  <a:gd name="T11" fmla="*/ 124 h 218"/>
                  <a:gd name="T12" fmla="*/ 155 w 187"/>
                  <a:gd name="T13" fmla="*/ 124 h 218"/>
                  <a:gd name="T14" fmla="*/ 124 w 187"/>
                  <a:gd name="T15" fmla="*/ 63 h 218"/>
                  <a:gd name="T16" fmla="*/ 93 w 187"/>
                  <a:gd name="T17" fmla="*/ 32 h 218"/>
                  <a:gd name="T18" fmla="*/ 62 w 187"/>
                  <a:gd name="T19" fmla="*/ 0 h 218"/>
                  <a:gd name="T20" fmla="*/ 62 w 187"/>
                  <a:gd name="T21" fmla="*/ 0 h 218"/>
                  <a:gd name="T22" fmla="*/ 62 w 187"/>
                  <a:gd name="T23" fmla="*/ 32 h 218"/>
                  <a:gd name="T24" fmla="*/ 62 w 187"/>
                  <a:gd name="T25" fmla="*/ 32 h 218"/>
                  <a:gd name="T26" fmla="*/ 62 w 187"/>
                  <a:gd name="T27" fmla="*/ 63 h 218"/>
                  <a:gd name="T28" fmla="*/ 62 w 187"/>
                  <a:gd name="T29" fmla="*/ 63 h 218"/>
                  <a:gd name="T30" fmla="*/ 62 w 187"/>
                  <a:gd name="T31" fmla="*/ 94 h 218"/>
                  <a:gd name="T32" fmla="*/ 62 w 187"/>
                  <a:gd name="T33" fmla="*/ 94 h 218"/>
                  <a:gd name="T34" fmla="*/ 62 w 187"/>
                  <a:gd name="T35" fmla="*/ 94 h 218"/>
                  <a:gd name="T36" fmla="*/ 62 w 187"/>
                  <a:gd name="T37" fmla="*/ 94 h 218"/>
                  <a:gd name="T38" fmla="*/ 62 w 187"/>
                  <a:gd name="T39" fmla="*/ 124 h 218"/>
                  <a:gd name="T40" fmla="*/ 62 w 187"/>
                  <a:gd name="T41" fmla="*/ 124 h 218"/>
                  <a:gd name="T42" fmla="*/ 62 w 187"/>
                  <a:gd name="T43" fmla="*/ 124 h 218"/>
                  <a:gd name="T44" fmla="*/ 62 w 187"/>
                  <a:gd name="T45" fmla="*/ 124 h 218"/>
                  <a:gd name="T46" fmla="*/ 31 w 187"/>
                  <a:gd name="T47" fmla="*/ 187 h 218"/>
                  <a:gd name="T48" fmla="*/ 0 w 187"/>
                  <a:gd name="T49" fmla="*/ 187 h 218"/>
                  <a:gd name="T50" fmla="*/ 0 w 187"/>
                  <a:gd name="T51" fmla="*/ 187 h 218"/>
                  <a:gd name="T52" fmla="*/ 31 w 187"/>
                  <a:gd name="T53" fmla="*/ 217 h 218"/>
                  <a:gd name="T54" fmla="*/ 0 w 187"/>
                  <a:gd name="T55" fmla="*/ 217 h 218"/>
                  <a:gd name="T56" fmla="*/ 31 w 187"/>
                  <a:gd name="T57" fmla="*/ 217 h 218"/>
                  <a:gd name="T58" fmla="*/ 31 w 187"/>
                  <a:gd name="T59" fmla="*/ 187 h 218"/>
                  <a:gd name="T60" fmla="*/ 62 w 187"/>
                  <a:gd name="T61" fmla="*/ 187 h 218"/>
                  <a:gd name="T62" fmla="*/ 62 w 187"/>
                  <a:gd name="T63" fmla="*/ 187 h 218"/>
                  <a:gd name="T64" fmla="*/ 93 w 187"/>
                  <a:gd name="T65" fmla="*/ 217 h 218"/>
                  <a:gd name="T66" fmla="*/ 93 w 187"/>
                  <a:gd name="T67" fmla="*/ 217 h 218"/>
                  <a:gd name="T68" fmla="*/ 93 w 187"/>
                  <a:gd name="T69" fmla="*/ 217 h 218"/>
                  <a:gd name="T70" fmla="*/ 93 w 187"/>
                  <a:gd name="T71" fmla="*/ 217 h 218"/>
                  <a:gd name="T72" fmla="*/ 93 w 187"/>
                  <a:gd name="T73" fmla="*/ 217 h 218"/>
                  <a:gd name="T74" fmla="*/ 93 w 187"/>
                  <a:gd name="T75" fmla="*/ 217 h 218"/>
                  <a:gd name="T76" fmla="*/ 124 w 187"/>
                  <a:gd name="T77" fmla="*/ 217 h 218"/>
                  <a:gd name="T78" fmla="*/ 124 w 187"/>
                  <a:gd name="T79" fmla="*/ 217 h 218"/>
                  <a:gd name="T80" fmla="*/ 155 w 187"/>
                  <a:gd name="T81" fmla="*/ 217 h 218"/>
                  <a:gd name="T82" fmla="*/ 186 w 187"/>
                  <a:gd name="T83" fmla="*/ 187 h 218"/>
                  <a:gd name="T84" fmla="*/ 186 w 187"/>
                  <a:gd name="T85" fmla="*/ 217 h 218"/>
                  <a:gd name="T86" fmla="*/ 186 w 187"/>
                  <a:gd name="T87" fmla="*/ 187 h 218"/>
                  <a:gd name="T88" fmla="*/ 186 w 187"/>
                  <a:gd name="T89" fmla="*/ 187 h 218"/>
                  <a:gd name="T90" fmla="*/ 186 w 187"/>
                  <a:gd name="T91" fmla="*/ 187 h 218"/>
                  <a:gd name="T92" fmla="*/ 186 w 187"/>
                  <a:gd name="T93" fmla="*/ 187 h 218"/>
                  <a:gd name="T94" fmla="*/ 186 w 187"/>
                  <a:gd name="T95" fmla="*/ 156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7" h="218">
                    <a:moveTo>
                      <a:pt x="186" y="156"/>
                    </a:moveTo>
                    <a:lnTo>
                      <a:pt x="186" y="156"/>
                    </a:lnTo>
                    <a:lnTo>
                      <a:pt x="186" y="124"/>
                    </a:lnTo>
                    <a:lnTo>
                      <a:pt x="186" y="124"/>
                    </a:lnTo>
                    <a:lnTo>
                      <a:pt x="186" y="124"/>
                    </a:lnTo>
                    <a:cubicBezTo>
                      <a:pt x="155" y="124"/>
                      <a:pt x="155" y="124"/>
                      <a:pt x="155" y="124"/>
                    </a:cubicBezTo>
                    <a:lnTo>
                      <a:pt x="155" y="124"/>
                    </a:lnTo>
                    <a:cubicBezTo>
                      <a:pt x="155" y="94"/>
                      <a:pt x="124" y="94"/>
                      <a:pt x="124" y="63"/>
                    </a:cubicBezTo>
                    <a:cubicBezTo>
                      <a:pt x="93" y="63"/>
                      <a:pt x="93" y="32"/>
                      <a:pt x="93" y="32"/>
                    </a:cubicBezTo>
                    <a:cubicBezTo>
                      <a:pt x="93" y="32"/>
                      <a:pt x="62" y="32"/>
                      <a:pt x="62" y="0"/>
                    </a:cubicBezTo>
                    <a:lnTo>
                      <a:pt x="62" y="0"/>
                    </a:lnTo>
                    <a:cubicBezTo>
                      <a:pt x="62" y="32"/>
                      <a:pt x="62" y="32"/>
                      <a:pt x="62" y="32"/>
                    </a:cubicBezTo>
                    <a:lnTo>
                      <a:pt x="62" y="32"/>
                    </a:lnTo>
                    <a:cubicBezTo>
                      <a:pt x="62" y="63"/>
                      <a:pt x="62" y="63"/>
                      <a:pt x="62" y="63"/>
                    </a:cubicBezTo>
                    <a:lnTo>
                      <a:pt x="62" y="63"/>
                    </a:lnTo>
                    <a:lnTo>
                      <a:pt x="62" y="94"/>
                    </a:lnTo>
                    <a:lnTo>
                      <a:pt x="62" y="94"/>
                    </a:lnTo>
                    <a:lnTo>
                      <a:pt x="62" y="94"/>
                    </a:lnTo>
                    <a:lnTo>
                      <a:pt x="62" y="94"/>
                    </a:lnTo>
                    <a:lnTo>
                      <a:pt x="62" y="124"/>
                    </a:lnTo>
                    <a:lnTo>
                      <a:pt x="62" y="124"/>
                    </a:lnTo>
                    <a:lnTo>
                      <a:pt x="62" y="124"/>
                    </a:lnTo>
                    <a:lnTo>
                      <a:pt x="62" y="124"/>
                    </a:lnTo>
                    <a:cubicBezTo>
                      <a:pt x="62" y="156"/>
                      <a:pt x="31" y="187"/>
                      <a:pt x="31" y="187"/>
                    </a:cubicBezTo>
                    <a:cubicBezTo>
                      <a:pt x="0" y="187"/>
                      <a:pt x="0" y="187"/>
                      <a:pt x="0" y="187"/>
                    </a:cubicBezTo>
                    <a:lnTo>
                      <a:pt x="0" y="187"/>
                    </a:lnTo>
                    <a:cubicBezTo>
                      <a:pt x="31" y="217"/>
                      <a:pt x="31" y="217"/>
                      <a:pt x="31" y="217"/>
                    </a:cubicBezTo>
                    <a:cubicBezTo>
                      <a:pt x="0" y="217"/>
                      <a:pt x="0" y="217"/>
                      <a:pt x="0" y="217"/>
                    </a:cubicBezTo>
                    <a:cubicBezTo>
                      <a:pt x="31" y="217"/>
                      <a:pt x="31" y="217"/>
                      <a:pt x="31" y="217"/>
                    </a:cubicBezTo>
                    <a:cubicBezTo>
                      <a:pt x="31" y="217"/>
                      <a:pt x="31" y="217"/>
                      <a:pt x="31" y="187"/>
                    </a:cubicBezTo>
                    <a:cubicBezTo>
                      <a:pt x="31" y="187"/>
                      <a:pt x="31" y="187"/>
                      <a:pt x="62" y="187"/>
                    </a:cubicBezTo>
                    <a:lnTo>
                      <a:pt x="62" y="187"/>
                    </a:lnTo>
                    <a:lnTo>
                      <a:pt x="93" y="217"/>
                    </a:lnTo>
                    <a:lnTo>
                      <a:pt x="93" y="217"/>
                    </a:lnTo>
                    <a:lnTo>
                      <a:pt x="93" y="217"/>
                    </a:lnTo>
                    <a:lnTo>
                      <a:pt x="93" y="217"/>
                    </a:lnTo>
                    <a:lnTo>
                      <a:pt x="93" y="217"/>
                    </a:lnTo>
                    <a:lnTo>
                      <a:pt x="93" y="217"/>
                    </a:lnTo>
                    <a:cubicBezTo>
                      <a:pt x="93" y="217"/>
                      <a:pt x="93" y="217"/>
                      <a:pt x="124" y="217"/>
                    </a:cubicBezTo>
                    <a:lnTo>
                      <a:pt x="124" y="217"/>
                    </a:lnTo>
                    <a:cubicBezTo>
                      <a:pt x="124" y="217"/>
                      <a:pt x="124" y="217"/>
                      <a:pt x="155" y="217"/>
                    </a:cubicBezTo>
                    <a:cubicBezTo>
                      <a:pt x="155" y="217"/>
                      <a:pt x="155" y="187"/>
                      <a:pt x="186" y="187"/>
                    </a:cubicBezTo>
                    <a:cubicBezTo>
                      <a:pt x="186" y="187"/>
                      <a:pt x="186" y="187"/>
                      <a:pt x="186" y="217"/>
                    </a:cubicBezTo>
                    <a:cubicBezTo>
                      <a:pt x="186" y="187"/>
                      <a:pt x="186" y="187"/>
                      <a:pt x="186" y="187"/>
                    </a:cubicBezTo>
                    <a:lnTo>
                      <a:pt x="186" y="187"/>
                    </a:lnTo>
                    <a:lnTo>
                      <a:pt x="186" y="187"/>
                    </a:lnTo>
                    <a:lnTo>
                      <a:pt x="186" y="187"/>
                    </a:lnTo>
                    <a:cubicBezTo>
                      <a:pt x="186" y="156"/>
                      <a:pt x="186" y="156"/>
                      <a:pt x="186" y="156"/>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0" name="Freeform 92"/>
              <p:cNvSpPr>
                <a:spLocks noChangeArrowheads="1"/>
              </p:cNvSpPr>
              <p:nvPr/>
            </p:nvSpPr>
            <p:spPr bwMode="auto">
              <a:xfrm>
                <a:off x="3992563" y="1612900"/>
                <a:ext cx="44450" cy="44450"/>
              </a:xfrm>
              <a:custGeom>
                <a:avLst/>
                <a:gdLst>
                  <a:gd name="T0" fmla="*/ 124 w 125"/>
                  <a:gd name="T1" fmla="*/ 31 h 125"/>
                  <a:gd name="T2" fmla="*/ 124 w 125"/>
                  <a:gd name="T3" fmla="*/ 31 h 125"/>
                  <a:gd name="T4" fmla="*/ 124 w 125"/>
                  <a:gd name="T5" fmla="*/ 31 h 125"/>
                  <a:gd name="T6" fmla="*/ 124 w 125"/>
                  <a:gd name="T7" fmla="*/ 31 h 125"/>
                  <a:gd name="T8" fmla="*/ 124 w 125"/>
                  <a:gd name="T9" fmla="*/ 31 h 125"/>
                  <a:gd name="T10" fmla="*/ 124 w 125"/>
                  <a:gd name="T11" fmla="*/ 31 h 125"/>
                  <a:gd name="T12" fmla="*/ 93 w 125"/>
                  <a:gd name="T13" fmla="*/ 31 h 125"/>
                  <a:gd name="T14" fmla="*/ 93 w 125"/>
                  <a:gd name="T15" fmla="*/ 31 h 125"/>
                  <a:gd name="T16" fmla="*/ 93 w 125"/>
                  <a:gd name="T17" fmla="*/ 31 h 125"/>
                  <a:gd name="T18" fmla="*/ 93 w 125"/>
                  <a:gd name="T19" fmla="*/ 31 h 125"/>
                  <a:gd name="T20" fmla="*/ 0 w 125"/>
                  <a:gd name="T21" fmla="*/ 0 h 125"/>
                  <a:gd name="T22" fmla="*/ 0 w 125"/>
                  <a:gd name="T23" fmla="*/ 0 h 125"/>
                  <a:gd name="T24" fmla="*/ 0 w 125"/>
                  <a:gd name="T25" fmla="*/ 31 h 125"/>
                  <a:gd name="T26" fmla="*/ 0 w 125"/>
                  <a:gd name="T27" fmla="*/ 31 h 125"/>
                  <a:gd name="T28" fmla="*/ 31 w 125"/>
                  <a:gd name="T29" fmla="*/ 31 h 125"/>
                  <a:gd name="T30" fmla="*/ 62 w 125"/>
                  <a:gd name="T31" fmla="*/ 61 h 125"/>
                  <a:gd name="T32" fmla="*/ 62 w 125"/>
                  <a:gd name="T33" fmla="*/ 93 h 125"/>
                  <a:gd name="T34" fmla="*/ 62 w 125"/>
                  <a:gd name="T35" fmla="*/ 93 h 125"/>
                  <a:gd name="T36" fmla="*/ 62 w 125"/>
                  <a:gd name="T37" fmla="*/ 93 h 125"/>
                  <a:gd name="T38" fmla="*/ 93 w 125"/>
                  <a:gd name="T39" fmla="*/ 124 h 125"/>
                  <a:gd name="T40" fmla="*/ 124 w 125"/>
                  <a:gd name="T41" fmla="*/ 93 h 125"/>
                  <a:gd name="T42" fmla="*/ 124 w 125"/>
                  <a:gd name="T43" fmla="*/ 61 h 125"/>
                  <a:gd name="T44" fmla="*/ 124 w 125"/>
                  <a:gd name="T45" fmla="*/ 3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125">
                    <a:moveTo>
                      <a:pt x="124" y="31"/>
                    </a:moveTo>
                    <a:lnTo>
                      <a:pt x="124" y="31"/>
                    </a:lnTo>
                    <a:lnTo>
                      <a:pt x="124" y="31"/>
                    </a:lnTo>
                    <a:lnTo>
                      <a:pt x="124" y="31"/>
                    </a:lnTo>
                    <a:lnTo>
                      <a:pt x="124" y="31"/>
                    </a:lnTo>
                    <a:lnTo>
                      <a:pt x="124" y="31"/>
                    </a:lnTo>
                    <a:cubicBezTo>
                      <a:pt x="93" y="31"/>
                      <a:pt x="93" y="31"/>
                      <a:pt x="93" y="31"/>
                    </a:cubicBezTo>
                    <a:lnTo>
                      <a:pt x="93" y="31"/>
                    </a:lnTo>
                    <a:lnTo>
                      <a:pt x="93" y="31"/>
                    </a:lnTo>
                    <a:lnTo>
                      <a:pt x="93" y="31"/>
                    </a:lnTo>
                    <a:cubicBezTo>
                      <a:pt x="62" y="31"/>
                      <a:pt x="31" y="0"/>
                      <a:pt x="0" y="0"/>
                    </a:cubicBezTo>
                    <a:lnTo>
                      <a:pt x="0" y="0"/>
                    </a:lnTo>
                    <a:cubicBezTo>
                      <a:pt x="0" y="0"/>
                      <a:pt x="0" y="0"/>
                      <a:pt x="0" y="31"/>
                    </a:cubicBezTo>
                    <a:lnTo>
                      <a:pt x="0" y="31"/>
                    </a:lnTo>
                    <a:cubicBezTo>
                      <a:pt x="0" y="31"/>
                      <a:pt x="0" y="31"/>
                      <a:pt x="31" y="31"/>
                    </a:cubicBezTo>
                    <a:cubicBezTo>
                      <a:pt x="31" y="61"/>
                      <a:pt x="31" y="61"/>
                      <a:pt x="62" y="61"/>
                    </a:cubicBezTo>
                    <a:cubicBezTo>
                      <a:pt x="62" y="93"/>
                      <a:pt x="62" y="93"/>
                      <a:pt x="62" y="93"/>
                    </a:cubicBezTo>
                    <a:lnTo>
                      <a:pt x="62" y="93"/>
                    </a:lnTo>
                    <a:lnTo>
                      <a:pt x="62" y="93"/>
                    </a:lnTo>
                    <a:cubicBezTo>
                      <a:pt x="93" y="93"/>
                      <a:pt x="93" y="124"/>
                      <a:pt x="93" y="124"/>
                    </a:cubicBezTo>
                    <a:cubicBezTo>
                      <a:pt x="93" y="93"/>
                      <a:pt x="93" y="93"/>
                      <a:pt x="124" y="93"/>
                    </a:cubicBezTo>
                    <a:cubicBezTo>
                      <a:pt x="124" y="61"/>
                      <a:pt x="124" y="61"/>
                      <a:pt x="124" y="61"/>
                    </a:cubicBezTo>
                    <a:cubicBezTo>
                      <a:pt x="124" y="61"/>
                      <a:pt x="124" y="61"/>
                      <a:pt x="124"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1" name="Freeform 93"/>
              <p:cNvSpPr>
                <a:spLocks noChangeArrowheads="1"/>
              </p:cNvSpPr>
              <p:nvPr/>
            </p:nvSpPr>
            <p:spPr bwMode="auto">
              <a:xfrm>
                <a:off x="4081463" y="1712913"/>
                <a:ext cx="33337" cy="44450"/>
              </a:xfrm>
              <a:custGeom>
                <a:avLst/>
                <a:gdLst>
                  <a:gd name="T0" fmla="*/ 62 w 94"/>
                  <a:gd name="T1" fmla="*/ 0 h 125"/>
                  <a:gd name="T2" fmla="*/ 62 w 94"/>
                  <a:gd name="T3" fmla="*/ 0 h 125"/>
                  <a:gd name="T4" fmla="*/ 31 w 94"/>
                  <a:gd name="T5" fmla="*/ 0 h 125"/>
                  <a:gd name="T6" fmla="*/ 31 w 94"/>
                  <a:gd name="T7" fmla="*/ 0 h 125"/>
                  <a:gd name="T8" fmla="*/ 31 w 94"/>
                  <a:gd name="T9" fmla="*/ 0 h 125"/>
                  <a:gd name="T10" fmla="*/ 31 w 94"/>
                  <a:gd name="T11" fmla="*/ 0 h 125"/>
                  <a:gd name="T12" fmla="*/ 31 w 94"/>
                  <a:gd name="T13" fmla="*/ 0 h 125"/>
                  <a:gd name="T14" fmla="*/ 0 w 94"/>
                  <a:gd name="T15" fmla="*/ 31 h 125"/>
                  <a:gd name="T16" fmla="*/ 0 w 94"/>
                  <a:gd name="T17" fmla="*/ 31 h 125"/>
                  <a:gd name="T18" fmla="*/ 0 w 94"/>
                  <a:gd name="T19" fmla="*/ 63 h 125"/>
                  <a:gd name="T20" fmla="*/ 0 w 94"/>
                  <a:gd name="T21" fmla="*/ 63 h 125"/>
                  <a:gd name="T22" fmla="*/ 0 w 94"/>
                  <a:gd name="T23" fmla="*/ 63 h 125"/>
                  <a:gd name="T24" fmla="*/ 0 w 94"/>
                  <a:gd name="T25" fmla="*/ 124 h 125"/>
                  <a:gd name="T26" fmla="*/ 0 w 94"/>
                  <a:gd name="T27" fmla="*/ 124 h 125"/>
                  <a:gd name="T28" fmla="*/ 31 w 94"/>
                  <a:gd name="T29" fmla="*/ 124 h 125"/>
                  <a:gd name="T30" fmla="*/ 31 w 94"/>
                  <a:gd name="T31" fmla="*/ 124 h 125"/>
                  <a:gd name="T32" fmla="*/ 62 w 94"/>
                  <a:gd name="T33" fmla="*/ 124 h 125"/>
                  <a:gd name="T34" fmla="*/ 62 w 94"/>
                  <a:gd name="T35" fmla="*/ 124 h 125"/>
                  <a:gd name="T36" fmla="*/ 62 w 94"/>
                  <a:gd name="T37" fmla="*/ 124 h 125"/>
                  <a:gd name="T38" fmla="*/ 62 w 94"/>
                  <a:gd name="T39" fmla="*/ 94 h 125"/>
                  <a:gd name="T40" fmla="*/ 93 w 94"/>
                  <a:gd name="T41" fmla="*/ 63 h 125"/>
                  <a:gd name="T42" fmla="*/ 62 w 94"/>
                  <a:gd name="T4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125">
                    <a:moveTo>
                      <a:pt x="62" y="0"/>
                    </a:moveTo>
                    <a:lnTo>
                      <a:pt x="62" y="0"/>
                    </a:lnTo>
                    <a:cubicBezTo>
                      <a:pt x="62" y="0"/>
                      <a:pt x="62" y="0"/>
                      <a:pt x="31" y="0"/>
                    </a:cubicBezTo>
                    <a:lnTo>
                      <a:pt x="31" y="0"/>
                    </a:lnTo>
                    <a:lnTo>
                      <a:pt x="31" y="0"/>
                    </a:lnTo>
                    <a:lnTo>
                      <a:pt x="31" y="0"/>
                    </a:lnTo>
                    <a:lnTo>
                      <a:pt x="31" y="0"/>
                    </a:lnTo>
                    <a:cubicBezTo>
                      <a:pt x="31" y="31"/>
                      <a:pt x="31" y="31"/>
                      <a:pt x="0" y="31"/>
                    </a:cubicBezTo>
                    <a:lnTo>
                      <a:pt x="0" y="31"/>
                    </a:lnTo>
                    <a:lnTo>
                      <a:pt x="0" y="63"/>
                    </a:lnTo>
                    <a:lnTo>
                      <a:pt x="0" y="63"/>
                    </a:lnTo>
                    <a:lnTo>
                      <a:pt x="0" y="63"/>
                    </a:lnTo>
                    <a:cubicBezTo>
                      <a:pt x="0" y="94"/>
                      <a:pt x="0" y="94"/>
                      <a:pt x="0" y="124"/>
                    </a:cubicBezTo>
                    <a:lnTo>
                      <a:pt x="0" y="124"/>
                    </a:lnTo>
                    <a:lnTo>
                      <a:pt x="31" y="124"/>
                    </a:lnTo>
                    <a:lnTo>
                      <a:pt x="31" y="124"/>
                    </a:lnTo>
                    <a:cubicBezTo>
                      <a:pt x="31" y="124"/>
                      <a:pt x="31" y="124"/>
                      <a:pt x="62" y="124"/>
                    </a:cubicBezTo>
                    <a:lnTo>
                      <a:pt x="62" y="124"/>
                    </a:lnTo>
                    <a:lnTo>
                      <a:pt x="62" y="124"/>
                    </a:lnTo>
                    <a:cubicBezTo>
                      <a:pt x="62" y="94"/>
                      <a:pt x="62" y="94"/>
                      <a:pt x="62" y="94"/>
                    </a:cubicBezTo>
                    <a:cubicBezTo>
                      <a:pt x="62" y="94"/>
                      <a:pt x="62" y="63"/>
                      <a:pt x="93" y="63"/>
                    </a:cubicBezTo>
                    <a:cubicBezTo>
                      <a:pt x="62" y="63"/>
                      <a:pt x="62" y="31"/>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2" name="Freeform 94"/>
              <p:cNvSpPr>
                <a:spLocks noChangeArrowheads="1"/>
              </p:cNvSpPr>
              <p:nvPr/>
            </p:nvSpPr>
            <p:spPr bwMode="auto">
              <a:xfrm>
                <a:off x="4148138" y="1322388"/>
                <a:ext cx="68262" cy="34925"/>
              </a:xfrm>
              <a:custGeom>
                <a:avLst/>
                <a:gdLst>
                  <a:gd name="T0" fmla="*/ 187 w 188"/>
                  <a:gd name="T1" fmla="*/ 63 h 95"/>
                  <a:gd name="T2" fmla="*/ 187 w 188"/>
                  <a:gd name="T3" fmla="*/ 63 h 95"/>
                  <a:gd name="T4" fmla="*/ 187 w 188"/>
                  <a:gd name="T5" fmla="*/ 63 h 95"/>
                  <a:gd name="T6" fmla="*/ 187 w 188"/>
                  <a:gd name="T7" fmla="*/ 63 h 95"/>
                  <a:gd name="T8" fmla="*/ 156 w 188"/>
                  <a:gd name="T9" fmla="*/ 32 h 95"/>
                  <a:gd name="T10" fmla="*/ 156 w 188"/>
                  <a:gd name="T11" fmla="*/ 32 h 95"/>
                  <a:gd name="T12" fmla="*/ 156 w 188"/>
                  <a:gd name="T13" fmla="*/ 32 h 95"/>
                  <a:gd name="T14" fmla="*/ 156 w 188"/>
                  <a:gd name="T15" fmla="*/ 32 h 95"/>
                  <a:gd name="T16" fmla="*/ 156 w 188"/>
                  <a:gd name="T17" fmla="*/ 32 h 95"/>
                  <a:gd name="T18" fmla="*/ 156 w 188"/>
                  <a:gd name="T19" fmla="*/ 32 h 95"/>
                  <a:gd name="T20" fmla="*/ 125 w 188"/>
                  <a:gd name="T21" fmla="*/ 32 h 95"/>
                  <a:gd name="T22" fmla="*/ 125 w 188"/>
                  <a:gd name="T23" fmla="*/ 32 h 95"/>
                  <a:gd name="T24" fmla="*/ 63 w 188"/>
                  <a:gd name="T25" fmla="*/ 0 h 95"/>
                  <a:gd name="T26" fmla="*/ 63 w 188"/>
                  <a:gd name="T27" fmla="*/ 0 h 95"/>
                  <a:gd name="T28" fmla="*/ 32 w 188"/>
                  <a:gd name="T29" fmla="*/ 0 h 95"/>
                  <a:gd name="T30" fmla="*/ 32 w 188"/>
                  <a:gd name="T31" fmla="*/ 0 h 95"/>
                  <a:gd name="T32" fmla="*/ 32 w 188"/>
                  <a:gd name="T33" fmla="*/ 0 h 95"/>
                  <a:gd name="T34" fmla="*/ 32 w 188"/>
                  <a:gd name="T35" fmla="*/ 0 h 95"/>
                  <a:gd name="T36" fmla="*/ 0 w 188"/>
                  <a:gd name="T37" fmla="*/ 32 h 95"/>
                  <a:gd name="T38" fmla="*/ 32 w 188"/>
                  <a:gd name="T39" fmla="*/ 32 h 95"/>
                  <a:gd name="T40" fmla="*/ 32 w 188"/>
                  <a:gd name="T41" fmla="*/ 32 h 95"/>
                  <a:gd name="T42" fmla="*/ 32 w 188"/>
                  <a:gd name="T43" fmla="*/ 32 h 95"/>
                  <a:gd name="T44" fmla="*/ 63 w 188"/>
                  <a:gd name="T45" fmla="*/ 63 h 95"/>
                  <a:gd name="T46" fmla="*/ 63 w 188"/>
                  <a:gd name="T47" fmla="*/ 63 h 95"/>
                  <a:gd name="T48" fmla="*/ 63 w 188"/>
                  <a:gd name="T49" fmla="*/ 63 h 95"/>
                  <a:gd name="T50" fmla="*/ 125 w 188"/>
                  <a:gd name="T51" fmla="*/ 94 h 95"/>
                  <a:gd name="T52" fmla="*/ 125 w 188"/>
                  <a:gd name="T53" fmla="*/ 94 h 95"/>
                  <a:gd name="T54" fmla="*/ 125 w 188"/>
                  <a:gd name="T55" fmla="*/ 94 h 95"/>
                  <a:gd name="T56" fmla="*/ 125 w 188"/>
                  <a:gd name="T57" fmla="*/ 94 h 95"/>
                  <a:gd name="T58" fmla="*/ 125 w 188"/>
                  <a:gd name="T59" fmla="*/ 94 h 95"/>
                  <a:gd name="T60" fmla="*/ 125 w 188"/>
                  <a:gd name="T61" fmla="*/ 94 h 95"/>
                  <a:gd name="T62" fmla="*/ 156 w 188"/>
                  <a:gd name="T63" fmla="*/ 94 h 95"/>
                  <a:gd name="T64" fmla="*/ 187 w 188"/>
                  <a:gd name="T65" fmla="*/ 6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8" h="95">
                    <a:moveTo>
                      <a:pt x="187" y="63"/>
                    </a:moveTo>
                    <a:lnTo>
                      <a:pt x="187" y="63"/>
                    </a:lnTo>
                    <a:lnTo>
                      <a:pt x="187" y="63"/>
                    </a:lnTo>
                    <a:lnTo>
                      <a:pt x="187" y="63"/>
                    </a:lnTo>
                    <a:cubicBezTo>
                      <a:pt x="156" y="63"/>
                      <a:pt x="156" y="63"/>
                      <a:pt x="156" y="32"/>
                    </a:cubicBezTo>
                    <a:lnTo>
                      <a:pt x="156" y="32"/>
                    </a:lnTo>
                    <a:lnTo>
                      <a:pt x="156" y="32"/>
                    </a:lnTo>
                    <a:lnTo>
                      <a:pt x="156" y="32"/>
                    </a:lnTo>
                    <a:lnTo>
                      <a:pt x="156" y="32"/>
                    </a:lnTo>
                    <a:lnTo>
                      <a:pt x="156" y="32"/>
                    </a:lnTo>
                    <a:cubicBezTo>
                      <a:pt x="125" y="32"/>
                      <a:pt x="125" y="32"/>
                      <a:pt x="125" y="32"/>
                    </a:cubicBezTo>
                    <a:lnTo>
                      <a:pt x="125" y="32"/>
                    </a:lnTo>
                    <a:cubicBezTo>
                      <a:pt x="94" y="32"/>
                      <a:pt x="94" y="0"/>
                      <a:pt x="63" y="0"/>
                    </a:cubicBezTo>
                    <a:lnTo>
                      <a:pt x="63" y="0"/>
                    </a:lnTo>
                    <a:cubicBezTo>
                      <a:pt x="63" y="0"/>
                      <a:pt x="63" y="0"/>
                      <a:pt x="32" y="0"/>
                    </a:cubicBezTo>
                    <a:lnTo>
                      <a:pt x="32" y="0"/>
                    </a:lnTo>
                    <a:lnTo>
                      <a:pt x="32" y="0"/>
                    </a:lnTo>
                    <a:lnTo>
                      <a:pt x="32" y="0"/>
                    </a:lnTo>
                    <a:cubicBezTo>
                      <a:pt x="32" y="32"/>
                      <a:pt x="32" y="32"/>
                      <a:pt x="0" y="32"/>
                    </a:cubicBezTo>
                    <a:cubicBezTo>
                      <a:pt x="0" y="32"/>
                      <a:pt x="0" y="32"/>
                      <a:pt x="32" y="32"/>
                    </a:cubicBezTo>
                    <a:lnTo>
                      <a:pt x="32" y="32"/>
                    </a:lnTo>
                    <a:lnTo>
                      <a:pt x="32" y="32"/>
                    </a:lnTo>
                    <a:lnTo>
                      <a:pt x="63" y="63"/>
                    </a:lnTo>
                    <a:lnTo>
                      <a:pt x="63" y="63"/>
                    </a:lnTo>
                    <a:lnTo>
                      <a:pt x="63" y="63"/>
                    </a:lnTo>
                    <a:cubicBezTo>
                      <a:pt x="94" y="63"/>
                      <a:pt x="125" y="63"/>
                      <a:pt x="125" y="94"/>
                    </a:cubicBezTo>
                    <a:lnTo>
                      <a:pt x="125" y="94"/>
                    </a:lnTo>
                    <a:lnTo>
                      <a:pt x="125" y="94"/>
                    </a:lnTo>
                    <a:lnTo>
                      <a:pt x="125" y="94"/>
                    </a:lnTo>
                    <a:lnTo>
                      <a:pt x="125" y="94"/>
                    </a:lnTo>
                    <a:lnTo>
                      <a:pt x="125" y="94"/>
                    </a:lnTo>
                    <a:cubicBezTo>
                      <a:pt x="156" y="94"/>
                      <a:pt x="156" y="94"/>
                      <a:pt x="156" y="94"/>
                    </a:cubicBezTo>
                    <a:cubicBezTo>
                      <a:pt x="156" y="63"/>
                      <a:pt x="187" y="63"/>
                      <a:pt x="187" y="6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3" name="Freeform 95"/>
              <p:cNvSpPr>
                <a:spLocks noChangeArrowheads="1"/>
              </p:cNvSpPr>
              <p:nvPr/>
            </p:nvSpPr>
            <p:spPr bwMode="auto">
              <a:xfrm>
                <a:off x="4148138" y="1277938"/>
                <a:ext cx="57150" cy="34925"/>
              </a:xfrm>
              <a:custGeom>
                <a:avLst/>
                <a:gdLst>
                  <a:gd name="T0" fmla="*/ 125 w 157"/>
                  <a:gd name="T1" fmla="*/ 32 h 95"/>
                  <a:gd name="T2" fmla="*/ 125 w 157"/>
                  <a:gd name="T3" fmla="*/ 32 h 95"/>
                  <a:gd name="T4" fmla="*/ 63 w 157"/>
                  <a:gd name="T5" fmla="*/ 0 h 95"/>
                  <a:gd name="T6" fmla="*/ 63 w 157"/>
                  <a:gd name="T7" fmla="*/ 0 h 95"/>
                  <a:gd name="T8" fmla="*/ 32 w 157"/>
                  <a:gd name="T9" fmla="*/ 0 h 95"/>
                  <a:gd name="T10" fmla="*/ 0 w 157"/>
                  <a:gd name="T11" fmla="*/ 32 h 95"/>
                  <a:gd name="T12" fmla="*/ 0 w 157"/>
                  <a:gd name="T13" fmla="*/ 32 h 95"/>
                  <a:gd name="T14" fmla="*/ 0 w 157"/>
                  <a:gd name="T15" fmla="*/ 32 h 95"/>
                  <a:gd name="T16" fmla="*/ 0 w 157"/>
                  <a:gd name="T17" fmla="*/ 32 h 95"/>
                  <a:gd name="T18" fmla="*/ 32 w 157"/>
                  <a:gd name="T19" fmla="*/ 63 h 95"/>
                  <a:gd name="T20" fmla="*/ 32 w 157"/>
                  <a:gd name="T21" fmla="*/ 63 h 95"/>
                  <a:gd name="T22" fmla="*/ 94 w 157"/>
                  <a:gd name="T23" fmla="*/ 94 h 95"/>
                  <a:gd name="T24" fmla="*/ 125 w 157"/>
                  <a:gd name="T25" fmla="*/ 94 h 95"/>
                  <a:gd name="T26" fmla="*/ 125 w 157"/>
                  <a:gd name="T27" fmla="*/ 94 h 95"/>
                  <a:gd name="T28" fmla="*/ 156 w 157"/>
                  <a:gd name="T29" fmla="*/ 94 h 95"/>
                  <a:gd name="T30" fmla="*/ 156 w 157"/>
                  <a:gd name="T31" fmla="*/ 63 h 95"/>
                  <a:gd name="T32" fmla="*/ 156 w 157"/>
                  <a:gd name="T33" fmla="*/ 63 h 95"/>
                  <a:gd name="T34" fmla="*/ 156 w 157"/>
                  <a:gd name="T35" fmla="*/ 32 h 95"/>
                  <a:gd name="T36" fmla="*/ 156 w 157"/>
                  <a:gd name="T37" fmla="*/ 32 h 95"/>
                  <a:gd name="T38" fmla="*/ 125 w 157"/>
                  <a:gd name="T39" fmla="*/ 3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95">
                    <a:moveTo>
                      <a:pt x="125" y="32"/>
                    </a:moveTo>
                    <a:lnTo>
                      <a:pt x="125" y="32"/>
                    </a:lnTo>
                    <a:cubicBezTo>
                      <a:pt x="94" y="32"/>
                      <a:pt x="94" y="32"/>
                      <a:pt x="63" y="0"/>
                    </a:cubicBezTo>
                    <a:lnTo>
                      <a:pt x="63" y="0"/>
                    </a:lnTo>
                    <a:lnTo>
                      <a:pt x="32" y="0"/>
                    </a:lnTo>
                    <a:cubicBezTo>
                      <a:pt x="32" y="0"/>
                      <a:pt x="32" y="0"/>
                      <a:pt x="0" y="32"/>
                    </a:cubicBezTo>
                    <a:lnTo>
                      <a:pt x="0" y="32"/>
                    </a:lnTo>
                    <a:lnTo>
                      <a:pt x="0" y="32"/>
                    </a:lnTo>
                    <a:lnTo>
                      <a:pt x="0" y="32"/>
                    </a:lnTo>
                    <a:cubicBezTo>
                      <a:pt x="0" y="32"/>
                      <a:pt x="0" y="63"/>
                      <a:pt x="32" y="63"/>
                    </a:cubicBezTo>
                    <a:lnTo>
                      <a:pt x="32" y="63"/>
                    </a:lnTo>
                    <a:cubicBezTo>
                      <a:pt x="63" y="63"/>
                      <a:pt x="94" y="63"/>
                      <a:pt x="94" y="94"/>
                    </a:cubicBezTo>
                    <a:lnTo>
                      <a:pt x="125" y="94"/>
                    </a:lnTo>
                    <a:lnTo>
                      <a:pt x="125" y="94"/>
                    </a:lnTo>
                    <a:lnTo>
                      <a:pt x="156" y="94"/>
                    </a:lnTo>
                    <a:lnTo>
                      <a:pt x="156" y="63"/>
                    </a:lnTo>
                    <a:lnTo>
                      <a:pt x="156" y="63"/>
                    </a:lnTo>
                    <a:lnTo>
                      <a:pt x="156" y="32"/>
                    </a:lnTo>
                    <a:lnTo>
                      <a:pt x="156" y="32"/>
                    </a:lnTo>
                    <a:lnTo>
                      <a:pt x="125" y="3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4" name="Freeform 96"/>
              <p:cNvSpPr>
                <a:spLocks noChangeArrowheads="1"/>
              </p:cNvSpPr>
              <p:nvPr/>
            </p:nvSpPr>
            <p:spPr bwMode="auto">
              <a:xfrm>
                <a:off x="4092575" y="1044575"/>
                <a:ext cx="190500" cy="212725"/>
              </a:xfrm>
              <a:custGeom>
                <a:avLst/>
                <a:gdLst>
                  <a:gd name="T0" fmla="*/ 372 w 528"/>
                  <a:gd name="T1" fmla="*/ 93 h 590"/>
                  <a:gd name="T2" fmla="*/ 372 w 528"/>
                  <a:gd name="T3" fmla="*/ 62 h 590"/>
                  <a:gd name="T4" fmla="*/ 372 w 528"/>
                  <a:gd name="T5" fmla="*/ 31 h 590"/>
                  <a:gd name="T6" fmla="*/ 372 w 528"/>
                  <a:gd name="T7" fmla="*/ 0 h 590"/>
                  <a:gd name="T8" fmla="*/ 372 w 528"/>
                  <a:gd name="T9" fmla="*/ 0 h 590"/>
                  <a:gd name="T10" fmla="*/ 310 w 528"/>
                  <a:gd name="T11" fmla="*/ 0 h 590"/>
                  <a:gd name="T12" fmla="*/ 310 w 528"/>
                  <a:gd name="T13" fmla="*/ 0 h 590"/>
                  <a:gd name="T14" fmla="*/ 279 w 528"/>
                  <a:gd name="T15" fmla="*/ 0 h 590"/>
                  <a:gd name="T16" fmla="*/ 248 w 528"/>
                  <a:gd name="T17" fmla="*/ 62 h 590"/>
                  <a:gd name="T18" fmla="*/ 217 w 528"/>
                  <a:gd name="T19" fmla="*/ 93 h 590"/>
                  <a:gd name="T20" fmla="*/ 154 w 528"/>
                  <a:gd name="T21" fmla="*/ 93 h 590"/>
                  <a:gd name="T22" fmla="*/ 124 w 528"/>
                  <a:gd name="T23" fmla="*/ 93 h 590"/>
                  <a:gd name="T24" fmla="*/ 154 w 528"/>
                  <a:gd name="T25" fmla="*/ 124 h 590"/>
                  <a:gd name="T26" fmla="*/ 154 w 528"/>
                  <a:gd name="T27" fmla="*/ 124 h 590"/>
                  <a:gd name="T28" fmla="*/ 154 w 528"/>
                  <a:gd name="T29" fmla="*/ 155 h 590"/>
                  <a:gd name="T30" fmla="*/ 186 w 528"/>
                  <a:gd name="T31" fmla="*/ 186 h 590"/>
                  <a:gd name="T32" fmla="*/ 186 w 528"/>
                  <a:gd name="T33" fmla="*/ 186 h 590"/>
                  <a:gd name="T34" fmla="*/ 154 w 528"/>
                  <a:gd name="T35" fmla="*/ 217 h 590"/>
                  <a:gd name="T36" fmla="*/ 248 w 528"/>
                  <a:gd name="T37" fmla="*/ 279 h 590"/>
                  <a:gd name="T38" fmla="*/ 217 w 528"/>
                  <a:gd name="T39" fmla="*/ 341 h 590"/>
                  <a:gd name="T40" fmla="*/ 186 w 528"/>
                  <a:gd name="T41" fmla="*/ 310 h 590"/>
                  <a:gd name="T42" fmla="*/ 124 w 528"/>
                  <a:gd name="T43" fmla="*/ 372 h 590"/>
                  <a:gd name="T44" fmla="*/ 93 w 528"/>
                  <a:gd name="T45" fmla="*/ 402 h 590"/>
                  <a:gd name="T46" fmla="*/ 62 w 528"/>
                  <a:gd name="T47" fmla="*/ 402 h 590"/>
                  <a:gd name="T48" fmla="*/ 31 w 528"/>
                  <a:gd name="T49" fmla="*/ 496 h 590"/>
                  <a:gd name="T50" fmla="*/ 31 w 528"/>
                  <a:gd name="T51" fmla="*/ 558 h 590"/>
                  <a:gd name="T52" fmla="*/ 31 w 528"/>
                  <a:gd name="T53" fmla="*/ 558 h 590"/>
                  <a:gd name="T54" fmla="*/ 62 w 528"/>
                  <a:gd name="T55" fmla="*/ 589 h 590"/>
                  <a:gd name="T56" fmla="*/ 93 w 528"/>
                  <a:gd name="T57" fmla="*/ 589 h 590"/>
                  <a:gd name="T58" fmla="*/ 154 w 528"/>
                  <a:gd name="T59" fmla="*/ 589 h 590"/>
                  <a:gd name="T60" fmla="*/ 186 w 528"/>
                  <a:gd name="T61" fmla="*/ 589 h 590"/>
                  <a:gd name="T62" fmla="*/ 217 w 528"/>
                  <a:gd name="T63" fmla="*/ 558 h 590"/>
                  <a:gd name="T64" fmla="*/ 279 w 528"/>
                  <a:gd name="T65" fmla="*/ 558 h 590"/>
                  <a:gd name="T66" fmla="*/ 279 w 528"/>
                  <a:gd name="T67" fmla="*/ 558 h 590"/>
                  <a:gd name="T68" fmla="*/ 310 w 528"/>
                  <a:gd name="T69" fmla="*/ 558 h 590"/>
                  <a:gd name="T70" fmla="*/ 341 w 528"/>
                  <a:gd name="T71" fmla="*/ 558 h 590"/>
                  <a:gd name="T72" fmla="*/ 372 w 528"/>
                  <a:gd name="T73" fmla="*/ 526 h 590"/>
                  <a:gd name="T74" fmla="*/ 403 w 528"/>
                  <a:gd name="T75" fmla="*/ 526 h 590"/>
                  <a:gd name="T76" fmla="*/ 434 w 528"/>
                  <a:gd name="T77" fmla="*/ 496 h 590"/>
                  <a:gd name="T78" fmla="*/ 527 w 528"/>
                  <a:gd name="T79" fmla="*/ 434 h 590"/>
                  <a:gd name="T80" fmla="*/ 527 w 528"/>
                  <a:gd name="T81" fmla="*/ 434 h 590"/>
                  <a:gd name="T82" fmla="*/ 527 w 528"/>
                  <a:gd name="T83" fmla="*/ 434 h 590"/>
                  <a:gd name="T84" fmla="*/ 496 w 528"/>
                  <a:gd name="T85" fmla="*/ 434 h 590"/>
                  <a:gd name="T86" fmla="*/ 465 w 528"/>
                  <a:gd name="T87" fmla="*/ 402 h 590"/>
                  <a:gd name="T88" fmla="*/ 434 w 528"/>
                  <a:gd name="T89" fmla="*/ 372 h 590"/>
                  <a:gd name="T90" fmla="*/ 465 w 528"/>
                  <a:gd name="T91" fmla="*/ 341 h 590"/>
                  <a:gd name="T92" fmla="*/ 434 w 528"/>
                  <a:gd name="T93" fmla="*/ 310 h 590"/>
                  <a:gd name="T94" fmla="*/ 434 w 528"/>
                  <a:gd name="T95" fmla="*/ 248 h 590"/>
                  <a:gd name="T96" fmla="*/ 434 w 528"/>
                  <a:gd name="T97" fmla="*/ 217 h 590"/>
                  <a:gd name="T98" fmla="*/ 434 w 528"/>
                  <a:gd name="T99" fmla="*/ 217 h 590"/>
                  <a:gd name="T100" fmla="*/ 403 w 528"/>
                  <a:gd name="T101" fmla="*/ 186 h 590"/>
                  <a:gd name="T102" fmla="*/ 403 w 528"/>
                  <a:gd name="T103" fmla="*/ 155 h 590"/>
                  <a:gd name="T104" fmla="*/ 403 w 528"/>
                  <a:gd name="T105" fmla="*/ 124 h 590"/>
                  <a:gd name="T106" fmla="*/ 403 w 528"/>
                  <a:gd name="T107" fmla="*/ 124 h 590"/>
                  <a:gd name="T108" fmla="*/ 403 w 528"/>
                  <a:gd name="T109" fmla="*/ 124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28" h="590">
                    <a:moveTo>
                      <a:pt x="372" y="93"/>
                    </a:moveTo>
                    <a:lnTo>
                      <a:pt x="372" y="93"/>
                    </a:lnTo>
                    <a:lnTo>
                      <a:pt x="372" y="93"/>
                    </a:lnTo>
                    <a:lnTo>
                      <a:pt x="372" y="62"/>
                    </a:lnTo>
                    <a:lnTo>
                      <a:pt x="372" y="62"/>
                    </a:lnTo>
                    <a:cubicBezTo>
                      <a:pt x="372" y="31"/>
                      <a:pt x="372" y="31"/>
                      <a:pt x="372" y="31"/>
                    </a:cubicBezTo>
                    <a:lnTo>
                      <a:pt x="372" y="31"/>
                    </a:lnTo>
                    <a:cubicBezTo>
                      <a:pt x="372" y="31"/>
                      <a:pt x="372" y="31"/>
                      <a:pt x="372" y="0"/>
                    </a:cubicBezTo>
                    <a:lnTo>
                      <a:pt x="372" y="0"/>
                    </a:lnTo>
                    <a:lnTo>
                      <a:pt x="372" y="0"/>
                    </a:lnTo>
                    <a:cubicBezTo>
                      <a:pt x="341" y="0"/>
                      <a:pt x="341" y="0"/>
                      <a:pt x="341" y="0"/>
                    </a:cubicBezTo>
                    <a:cubicBezTo>
                      <a:pt x="341" y="0"/>
                      <a:pt x="341" y="0"/>
                      <a:pt x="310" y="0"/>
                    </a:cubicBezTo>
                    <a:lnTo>
                      <a:pt x="310" y="0"/>
                    </a:lnTo>
                    <a:lnTo>
                      <a:pt x="310" y="0"/>
                    </a:lnTo>
                    <a:cubicBezTo>
                      <a:pt x="279" y="0"/>
                      <a:pt x="279" y="0"/>
                      <a:pt x="279" y="0"/>
                    </a:cubicBezTo>
                    <a:lnTo>
                      <a:pt x="279" y="0"/>
                    </a:lnTo>
                    <a:cubicBezTo>
                      <a:pt x="279" y="31"/>
                      <a:pt x="248" y="62"/>
                      <a:pt x="248" y="62"/>
                    </a:cubicBezTo>
                    <a:lnTo>
                      <a:pt x="248" y="62"/>
                    </a:lnTo>
                    <a:cubicBezTo>
                      <a:pt x="248" y="62"/>
                      <a:pt x="248" y="62"/>
                      <a:pt x="217" y="62"/>
                    </a:cubicBezTo>
                    <a:lnTo>
                      <a:pt x="217" y="93"/>
                    </a:lnTo>
                    <a:lnTo>
                      <a:pt x="186" y="93"/>
                    </a:lnTo>
                    <a:lnTo>
                      <a:pt x="154" y="93"/>
                    </a:lnTo>
                    <a:lnTo>
                      <a:pt x="154" y="93"/>
                    </a:lnTo>
                    <a:lnTo>
                      <a:pt x="124" y="93"/>
                    </a:lnTo>
                    <a:lnTo>
                      <a:pt x="124" y="93"/>
                    </a:lnTo>
                    <a:cubicBezTo>
                      <a:pt x="124" y="93"/>
                      <a:pt x="154" y="93"/>
                      <a:pt x="154" y="124"/>
                    </a:cubicBezTo>
                    <a:lnTo>
                      <a:pt x="154" y="124"/>
                    </a:lnTo>
                    <a:lnTo>
                      <a:pt x="154" y="124"/>
                    </a:lnTo>
                    <a:cubicBezTo>
                      <a:pt x="154" y="155"/>
                      <a:pt x="154" y="155"/>
                      <a:pt x="154" y="155"/>
                    </a:cubicBezTo>
                    <a:lnTo>
                      <a:pt x="154" y="155"/>
                    </a:lnTo>
                    <a:lnTo>
                      <a:pt x="154" y="155"/>
                    </a:lnTo>
                    <a:cubicBezTo>
                      <a:pt x="154" y="155"/>
                      <a:pt x="154" y="155"/>
                      <a:pt x="186" y="186"/>
                    </a:cubicBezTo>
                    <a:lnTo>
                      <a:pt x="186" y="186"/>
                    </a:lnTo>
                    <a:lnTo>
                      <a:pt x="186" y="186"/>
                    </a:lnTo>
                    <a:cubicBezTo>
                      <a:pt x="154" y="186"/>
                      <a:pt x="154" y="217"/>
                      <a:pt x="154" y="217"/>
                    </a:cubicBezTo>
                    <a:lnTo>
                      <a:pt x="154" y="217"/>
                    </a:lnTo>
                    <a:lnTo>
                      <a:pt x="186" y="217"/>
                    </a:lnTo>
                    <a:cubicBezTo>
                      <a:pt x="217" y="217"/>
                      <a:pt x="248" y="248"/>
                      <a:pt x="248" y="279"/>
                    </a:cubicBezTo>
                    <a:lnTo>
                      <a:pt x="248" y="310"/>
                    </a:lnTo>
                    <a:lnTo>
                      <a:pt x="217" y="341"/>
                    </a:lnTo>
                    <a:lnTo>
                      <a:pt x="186" y="310"/>
                    </a:lnTo>
                    <a:lnTo>
                      <a:pt x="186" y="310"/>
                    </a:lnTo>
                    <a:cubicBezTo>
                      <a:pt x="186" y="341"/>
                      <a:pt x="154" y="341"/>
                      <a:pt x="154" y="341"/>
                    </a:cubicBezTo>
                    <a:cubicBezTo>
                      <a:pt x="154" y="341"/>
                      <a:pt x="154" y="372"/>
                      <a:pt x="124" y="372"/>
                    </a:cubicBezTo>
                    <a:lnTo>
                      <a:pt x="124" y="372"/>
                    </a:lnTo>
                    <a:cubicBezTo>
                      <a:pt x="93" y="402"/>
                      <a:pt x="93" y="402"/>
                      <a:pt x="93" y="402"/>
                    </a:cubicBezTo>
                    <a:cubicBezTo>
                      <a:pt x="62" y="402"/>
                      <a:pt x="62" y="402"/>
                      <a:pt x="62" y="402"/>
                    </a:cubicBezTo>
                    <a:lnTo>
                      <a:pt x="62" y="402"/>
                    </a:lnTo>
                    <a:cubicBezTo>
                      <a:pt x="62" y="434"/>
                      <a:pt x="0" y="465"/>
                      <a:pt x="0" y="465"/>
                    </a:cubicBezTo>
                    <a:cubicBezTo>
                      <a:pt x="0" y="465"/>
                      <a:pt x="0" y="465"/>
                      <a:pt x="31" y="496"/>
                    </a:cubicBezTo>
                    <a:lnTo>
                      <a:pt x="31" y="496"/>
                    </a:lnTo>
                    <a:cubicBezTo>
                      <a:pt x="31" y="526"/>
                      <a:pt x="31" y="526"/>
                      <a:pt x="31" y="558"/>
                    </a:cubicBezTo>
                    <a:lnTo>
                      <a:pt x="31" y="558"/>
                    </a:lnTo>
                    <a:lnTo>
                      <a:pt x="31" y="558"/>
                    </a:lnTo>
                    <a:cubicBezTo>
                      <a:pt x="62" y="558"/>
                      <a:pt x="62" y="589"/>
                      <a:pt x="62" y="589"/>
                    </a:cubicBezTo>
                    <a:lnTo>
                      <a:pt x="62" y="589"/>
                    </a:lnTo>
                    <a:lnTo>
                      <a:pt x="62" y="589"/>
                    </a:lnTo>
                    <a:lnTo>
                      <a:pt x="93" y="589"/>
                    </a:lnTo>
                    <a:cubicBezTo>
                      <a:pt x="93" y="589"/>
                      <a:pt x="93" y="589"/>
                      <a:pt x="124" y="589"/>
                    </a:cubicBezTo>
                    <a:cubicBezTo>
                      <a:pt x="124" y="589"/>
                      <a:pt x="124" y="589"/>
                      <a:pt x="154" y="589"/>
                    </a:cubicBezTo>
                    <a:lnTo>
                      <a:pt x="154" y="589"/>
                    </a:lnTo>
                    <a:cubicBezTo>
                      <a:pt x="186" y="589"/>
                      <a:pt x="186" y="589"/>
                      <a:pt x="186" y="589"/>
                    </a:cubicBezTo>
                    <a:cubicBezTo>
                      <a:pt x="186" y="589"/>
                      <a:pt x="217" y="589"/>
                      <a:pt x="217" y="558"/>
                    </a:cubicBezTo>
                    <a:lnTo>
                      <a:pt x="217" y="558"/>
                    </a:lnTo>
                    <a:cubicBezTo>
                      <a:pt x="248" y="558"/>
                      <a:pt x="248" y="558"/>
                      <a:pt x="248" y="558"/>
                    </a:cubicBezTo>
                    <a:lnTo>
                      <a:pt x="279" y="558"/>
                    </a:lnTo>
                    <a:lnTo>
                      <a:pt x="279" y="558"/>
                    </a:lnTo>
                    <a:lnTo>
                      <a:pt x="279" y="558"/>
                    </a:lnTo>
                    <a:cubicBezTo>
                      <a:pt x="310" y="558"/>
                      <a:pt x="310" y="558"/>
                      <a:pt x="310" y="558"/>
                    </a:cubicBezTo>
                    <a:lnTo>
                      <a:pt x="310" y="558"/>
                    </a:lnTo>
                    <a:cubicBezTo>
                      <a:pt x="341" y="558"/>
                      <a:pt x="341" y="558"/>
                      <a:pt x="341" y="558"/>
                    </a:cubicBezTo>
                    <a:lnTo>
                      <a:pt x="341" y="558"/>
                    </a:lnTo>
                    <a:lnTo>
                      <a:pt x="341" y="558"/>
                    </a:lnTo>
                    <a:lnTo>
                      <a:pt x="372" y="526"/>
                    </a:lnTo>
                    <a:lnTo>
                      <a:pt x="372" y="526"/>
                    </a:lnTo>
                    <a:cubicBezTo>
                      <a:pt x="372" y="526"/>
                      <a:pt x="372" y="526"/>
                      <a:pt x="403" y="526"/>
                    </a:cubicBezTo>
                    <a:cubicBezTo>
                      <a:pt x="403" y="526"/>
                      <a:pt x="403" y="526"/>
                      <a:pt x="434" y="496"/>
                    </a:cubicBezTo>
                    <a:lnTo>
                      <a:pt x="434" y="496"/>
                    </a:lnTo>
                    <a:cubicBezTo>
                      <a:pt x="434" y="496"/>
                      <a:pt x="434" y="496"/>
                      <a:pt x="465" y="465"/>
                    </a:cubicBezTo>
                    <a:cubicBezTo>
                      <a:pt x="465" y="465"/>
                      <a:pt x="496" y="434"/>
                      <a:pt x="527" y="434"/>
                    </a:cubicBezTo>
                    <a:lnTo>
                      <a:pt x="527" y="434"/>
                    </a:lnTo>
                    <a:lnTo>
                      <a:pt x="527" y="434"/>
                    </a:lnTo>
                    <a:lnTo>
                      <a:pt x="527" y="434"/>
                    </a:lnTo>
                    <a:lnTo>
                      <a:pt x="527" y="434"/>
                    </a:lnTo>
                    <a:lnTo>
                      <a:pt x="527" y="434"/>
                    </a:lnTo>
                    <a:lnTo>
                      <a:pt x="496" y="434"/>
                    </a:lnTo>
                    <a:lnTo>
                      <a:pt x="496" y="402"/>
                    </a:lnTo>
                    <a:cubicBezTo>
                      <a:pt x="465" y="402"/>
                      <a:pt x="465" y="402"/>
                      <a:pt x="465" y="402"/>
                    </a:cubicBezTo>
                    <a:cubicBezTo>
                      <a:pt x="434" y="372"/>
                      <a:pt x="434" y="372"/>
                      <a:pt x="434" y="372"/>
                    </a:cubicBezTo>
                    <a:lnTo>
                      <a:pt x="434" y="372"/>
                    </a:lnTo>
                    <a:cubicBezTo>
                      <a:pt x="434" y="372"/>
                      <a:pt x="434" y="341"/>
                      <a:pt x="465" y="341"/>
                    </a:cubicBezTo>
                    <a:lnTo>
                      <a:pt x="465" y="341"/>
                    </a:lnTo>
                    <a:cubicBezTo>
                      <a:pt x="434" y="341"/>
                      <a:pt x="434" y="310"/>
                      <a:pt x="434" y="310"/>
                    </a:cubicBezTo>
                    <a:lnTo>
                      <a:pt x="434" y="310"/>
                    </a:lnTo>
                    <a:lnTo>
                      <a:pt x="434" y="279"/>
                    </a:lnTo>
                    <a:lnTo>
                      <a:pt x="434" y="248"/>
                    </a:lnTo>
                    <a:lnTo>
                      <a:pt x="434" y="248"/>
                    </a:lnTo>
                    <a:lnTo>
                      <a:pt x="434" y="217"/>
                    </a:lnTo>
                    <a:lnTo>
                      <a:pt x="434" y="217"/>
                    </a:lnTo>
                    <a:lnTo>
                      <a:pt x="434" y="217"/>
                    </a:lnTo>
                    <a:cubicBezTo>
                      <a:pt x="434" y="217"/>
                      <a:pt x="403" y="217"/>
                      <a:pt x="403" y="186"/>
                    </a:cubicBezTo>
                    <a:lnTo>
                      <a:pt x="403" y="186"/>
                    </a:lnTo>
                    <a:lnTo>
                      <a:pt x="403" y="186"/>
                    </a:lnTo>
                    <a:cubicBezTo>
                      <a:pt x="403" y="186"/>
                      <a:pt x="403" y="186"/>
                      <a:pt x="403" y="155"/>
                    </a:cubicBezTo>
                    <a:cubicBezTo>
                      <a:pt x="403" y="155"/>
                      <a:pt x="403" y="155"/>
                      <a:pt x="403" y="124"/>
                    </a:cubicBezTo>
                    <a:lnTo>
                      <a:pt x="403" y="124"/>
                    </a:lnTo>
                    <a:lnTo>
                      <a:pt x="403" y="124"/>
                    </a:lnTo>
                    <a:lnTo>
                      <a:pt x="403" y="124"/>
                    </a:lnTo>
                    <a:lnTo>
                      <a:pt x="403" y="124"/>
                    </a:lnTo>
                    <a:lnTo>
                      <a:pt x="403" y="124"/>
                    </a:lnTo>
                    <a:lnTo>
                      <a:pt x="372"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5" name="Freeform 97"/>
              <p:cNvSpPr>
                <a:spLocks noChangeArrowheads="1"/>
              </p:cNvSpPr>
              <p:nvPr/>
            </p:nvSpPr>
            <p:spPr bwMode="auto">
              <a:xfrm>
                <a:off x="4114800" y="1457325"/>
                <a:ext cx="334963" cy="157163"/>
              </a:xfrm>
              <a:custGeom>
                <a:avLst/>
                <a:gdLst>
                  <a:gd name="T0" fmla="*/ 682 w 931"/>
                  <a:gd name="T1" fmla="*/ 63 h 436"/>
                  <a:gd name="T2" fmla="*/ 682 w 931"/>
                  <a:gd name="T3" fmla="*/ 63 h 436"/>
                  <a:gd name="T4" fmla="*/ 620 w 931"/>
                  <a:gd name="T5" fmla="*/ 63 h 436"/>
                  <a:gd name="T6" fmla="*/ 589 w 931"/>
                  <a:gd name="T7" fmla="*/ 0 h 436"/>
                  <a:gd name="T8" fmla="*/ 527 w 931"/>
                  <a:gd name="T9" fmla="*/ 0 h 436"/>
                  <a:gd name="T10" fmla="*/ 496 w 931"/>
                  <a:gd name="T11" fmla="*/ 0 h 436"/>
                  <a:gd name="T12" fmla="*/ 465 w 931"/>
                  <a:gd name="T13" fmla="*/ 32 h 436"/>
                  <a:gd name="T14" fmla="*/ 434 w 931"/>
                  <a:gd name="T15" fmla="*/ 63 h 436"/>
                  <a:gd name="T16" fmla="*/ 372 w 931"/>
                  <a:gd name="T17" fmla="*/ 63 h 436"/>
                  <a:gd name="T18" fmla="*/ 341 w 931"/>
                  <a:gd name="T19" fmla="*/ 32 h 436"/>
                  <a:gd name="T20" fmla="*/ 310 w 931"/>
                  <a:gd name="T21" fmla="*/ 32 h 436"/>
                  <a:gd name="T22" fmla="*/ 279 w 931"/>
                  <a:gd name="T23" fmla="*/ 32 h 436"/>
                  <a:gd name="T24" fmla="*/ 248 w 931"/>
                  <a:gd name="T25" fmla="*/ 32 h 436"/>
                  <a:gd name="T26" fmla="*/ 186 w 931"/>
                  <a:gd name="T27" fmla="*/ 0 h 436"/>
                  <a:gd name="T28" fmla="*/ 92 w 931"/>
                  <a:gd name="T29" fmla="*/ 32 h 436"/>
                  <a:gd name="T30" fmla="*/ 92 w 931"/>
                  <a:gd name="T31" fmla="*/ 32 h 436"/>
                  <a:gd name="T32" fmla="*/ 92 w 931"/>
                  <a:gd name="T33" fmla="*/ 63 h 436"/>
                  <a:gd name="T34" fmla="*/ 62 w 931"/>
                  <a:gd name="T35" fmla="*/ 124 h 436"/>
                  <a:gd name="T36" fmla="*/ 31 w 931"/>
                  <a:gd name="T37" fmla="*/ 124 h 436"/>
                  <a:gd name="T38" fmla="*/ 31 w 931"/>
                  <a:gd name="T39" fmla="*/ 156 h 436"/>
                  <a:gd name="T40" fmla="*/ 0 w 931"/>
                  <a:gd name="T41" fmla="*/ 187 h 436"/>
                  <a:gd name="T42" fmla="*/ 0 w 931"/>
                  <a:gd name="T43" fmla="*/ 218 h 436"/>
                  <a:gd name="T44" fmla="*/ 0 w 931"/>
                  <a:gd name="T45" fmla="*/ 218 h 436"/>
                  <a:gd name="T46" fmla="*/ 92 w 931"/>
                  <a:gd name="T47" fmla="*/ 218 h 436"/>
                  <a:gd name="T48" fmla="*/ 155 w 931"/>
                  <a:gd name="T49" fmla="*/ 218 h 436"/>
                  <a:gd name="T50" fmla="*/ 217 w 931"/>
                  <a:gd name="T51" fmla="*/ 218 h 436"/>
                  <a:gd name="T52" fmla="*/ 217 w 931"/>
                  <a:gd name="T53" fmla="*/ 187 h 436"/>
                  <a:gd name="T54" fmla="*/ 248 w 931"/>
                  <a:gd name="T55" fmla="*/ 187 h 436"/>
                  <a:gd name="T56" fmla="*/ 248 w 931"/>
                  <a:gd name="T57" fmla="*/ 187 h 436"/>
                  <a:gd name="T58" fmla="*/ 310 w 931"/>
                  <a:gd name="T59" fmla="*/ 187 h 436"/>
                  <a:gd name="T60" fmla="*/ 341 w 931"/>
                  <a:gd name="T61" fmla="*/ 218 h 436"/>
                  <a:gd name="T62" fmla="*/ 403 w 931"/>
                  <a:gd name="T63" fmla="*/ 248 h 436"/>
                  <a:gd name="T64" fmla="*/ 434 w 931"/>
                  <a:gd name="T65" fmla="*/ 311 h 436"/>
                  <a:gd name="T66" fmla="*/ 496 w 931"/>
                  <a:gd name="T67" fmla="*/ 280 h 436"/>
                  <a:gd name="T68" fmla="*/ 527 w 931"/>
                  <a:gd name="T69" fmla="*/ 342 h 436"/>
                  <a:gd name="T70" fmla="*/ 589 w 931"/>
                  <a:gd name="T71" fmla="*/ 311 h 436"/>
                  <a:gd name="T72" fmla="*/ 651 w 931"/>
                  <a:gd name="T73" fmla="*/ 342 h 436"/>
                  <a:gd name="T74" fmla="*/ 620 w 931"/>
                  <a:gd name="T75" fmla="*/ 404 h 436"/>
                  <a:gd name="T76" fmla="*/ 651 w 931"/>
                  <a:gd name="T77" fmla="*/ 435 h 436"/>
                  <a:gd name="T78" fmla="*/ 682 w 931"/>
                  <a:gd name="T79" fmla="*/ 435 h 436"/>
                  <a:gd name="T80" fmla="*/ 682 w 931"/>
                  <a:gd name="T81" fmla="*/ 404 h 436"/>
                  <a:gd name="T82" fmla="*/ 651 w 931"/>
                  <a:gd name="T83" fmla="*/ 311 h 436"/>
                  <a:gd name="T84" fmla="*/ 713 w 931"/>
                  <a:gd name="T85" fmla="*/ 311 h 436"/>
                  <a:gd name="T86" fmla="*/ 775 w 931"/>
                  <a:gd name="T87" fmla="*/ 311 h 436"/>
                  <a:gd name="T88" fmla="*/ 837 w 931"/>
                  <a:gd name="T89" fmla="*/ 280 h 436"/>
                  <a:gd name="T90" fmla="*/ 868 w 931"/>
                  <a:gd name="T91" fmla="*/ 218 h 436"/>
                  <a:gd name="T92" fmla="*/ 930 w 931"/>
                  <a:gd name="T93" fmla="*/ 218 h 436"/>
                  <a:gd name="T94" fmla="*/ 930 w 931"/>
                  <a:gd name="T95" fmla="*/ 218 h 436"/>
                  <a:gd name="T96" fmla="*/ 930 w 931"/>
                  <a:gd name="T97" fmla="*/ 156 h 436"/>
                  <a:gd name="T98" fmla="*/ 930 w 931"/>
                  <a:gd name="T99" fmla="*/ 156 h 436"/>
                  <a:gd name="T100" fmla="*/ 868 w 931"/>
                  <a:gd name="T101" fmla="*/ 124 h 436"/>
                  <a:gd name="T102" fmla="*/ 837 w 931"/>
                  <a:gd name="T103" fmla="*/ 124 h 436"/>
                  <a:gd name="T104" fmla="*/ 806 w 931"/>
                  <a:gd name="T105" fmla="*/ 124 h 436"/>
                  <a:gd name="T106" fmla="*/ 775 w 931"/>
                  <a:gd name="T107" fmla="*/ 124 h 436"/>
                  <a:gd name="T108" fmla="*/ 744 w 931"/>
                  <a:gd name="T109" fmla="*/ 124 h 436"/>
                  <a:gd name="T110" fmla="*/ 713 w 931"/>
                  <a:gd name="T111" fmla="*/ 12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31" h="436">
                    <a:moveTo>
                      <a:pt x="682" y="94"/>
                    </a:moveTo>
                    <a:lnTo>
                      <a:pt x="682" y="94"/>
                    </a:lnTo>
                    <a:lnTo>
                      <a:pt x="682" y="63"/>
                    </a:lnTo>
                    <a:lnTo>
                      <a:pt x="682" y="63"/>
                    </a:lnTo>
                    <a:lnTo>
                      <a:pt x="682" y="63"/>
                    </a:lnTo>
                    <a:lnTo>
                      <a:pt x="682" y="63"/>
                    </a:lnTo>
                    <a:cubicBezTo>
                      <a:pt x="651" y="63"/>
                      <a:pt x="651" y="63"/>
                      <a:pt x="651" y="63"/>
                    </a:cubicBezTo>
                    <a:lnTo>
                      <a:pt x="620" y="63"/>
                    </a:lnTo>
                    <a:lnTo>
                      <a:pt x="620" y="63"/>
                    </a:lnTo>
                    <a:cubicBezTo>
                      <a:pt x="620" y="32"/>
                      <a:pt x="620" y="32"/>
                      <a:pt x="620" y="32"/>
                    </a:cubicBezTo>
                    <a:cubicBezTo>
                      <a:pt x="620" y="0"/>
                      <a:pt x="620" y="0"/>
                      <a:pt x="620" y="0"/>
                    </a:cubicBezTo>
                    <a:cubicBezTo>
                      <a:pt x="620" y="0"/>
                      <a:pt x="620" y="0"/>
                      <a:pt x="589" y="0"/>
                    </a:cubicBezTo>
                    <a:lnTo>
                      <a:pt x="589" y="0"/>
                    </a:lnTo>
                    <a:cubicBezTo>
                      <a:pt x="558" y="0"/>
                      <a:pt x="558" y="0"/>
                      <a:pt x="558" y="0"/>
                    </a:cubicBezTo>
                    <a:lnTo>
                      <a:pt x="527" y="0"/>
                    </a:lnTo>
                    <a:lnTo>
                      <a:pt x="527" y="0"/>
                    </a:lnTo>
                    <a:lnTo>
                      <a:pt x="527" y="0"/>
                    </a:lnTo>
                    <a:cubicBezTo>
                      <a:pt x="496" y="0"/>
                      <a:pt x="496" y="0"/>
                      <a:pt x="496" y="0"/>
                    </a:cubicBezTo>
                    <a:cubicBezTo>
                      <a:pt x="496" y="0"/>
                      <a:pt x="496" y="0"/>
                      <a:pt x="465" y="0"/>
                    </a:cubicBezTo>
                    <a:lnTo>
                      <a:pt x="465" y="0"/>
                    </a:lnTo>
                    <a:cubicBezTo>
                      <a:pt x="465" y="32"/>
                      <a:pt x="465" y="32"/>
                      <a:pt x="465" y="32"/>
                    </a:cubicBezTo>
                    <a:lnTo>
                      <a:pt x="465" y="32"/>
                    </a:lnTo>
                    <a:cubicBezTo>
                      <a:pt x="465" y="63"/>
                      <a:pt x="434" y="63"/>
                      <a:pt x="434" y="63"/>
                    </a:cubicBezTo>
                    <a:lnTo>
                      <a:pt x="434" y="63"/>
                    </a:lnTo>
                    <a:lnTo>
                      <a:pt x="434" y="63"/>
                    </a:lnTo>
                    <a:cubicBezTo>
                      <a:pt x="403" y="63"/>
                      <a:pt x="403" y="63"/>
                      <a:pt x="403" y="32"/>
                    </a:cubicBezTo>
                    <a:cubicBezTo>
                      <a:pt x="403" y="63"/>
                      <a:pt x="403" y="63"/>
                      <a:pt x="372" y="63"/>
                    </a:cubicBezTo>
                    <a:lnTo>
                      <a:pt x="372" y="63"/>
                    </a:lnTo>
                    <a:lnTo>
                      <a:pt x="372" y="32"/>
                    </a:lnTo>
                    <a:lnTo>
                      <a:pt x="341" y="32"/>
                    </a:lnTo>
                    <a:lnTo>
                      <a:pt x="341" y="32"/>
                    </a:lnTo>
                    <a:cubicBezTo>
                      <a:pt x="310" y="32"/>
                      <a:pt x="310" y="32"/>
                      <a:pt x="310" y="32"/>
                    </a:cubicBezTo>
                    <a:lnTo>
                      <a:pt x="310" y="32"/>
                    </a:lnTo>
                    <a:lnTo>
                      <a:pt x="310" y="32"/>
                    </a:lnTo>
                    <a:lnTo>
                      <a:pt x="279" y="32"/>
                    </a:lnTo>
                    <a:lnTo>
                      <a:pt x="279" y="32"/>
                    </a:lnTo>
                    <a:lnTo>
                      <a:pt x="279" y="32"/>
                    </a:lnTo>
                    <a:lnTo>
                      <a:pt x="248" y="32"/>
                    </a:lnTo>
                    <a:lnTo>
                      <a:pt x="248" y="32"/>
                    </a:lnTo>
                    <a:cubicBezTo>
                      <a:pt x="248" y="32"/>
                      <a:pt x="217" y="0"/>
                      <a:pt x="186" y="0"/>
                    </a:cubicBezTo>
                    <a:lnTo>
                      <a:pt x="186" y="0"/>
                    </a:lnTo>
                    <a:lnTo>
                      <a:pt x="186" y="0"/>
                    </a:lnTo>
                    <a:cubicBezTo>
                      <a:pt x="186" y="0"/>
                      <a:pt x="186" y="0"/>
                      <a:pt x="155" y="0"/>
                    </a:cubicBezTo>
                    <a:cubicBezTo>
                      <a:pt x="155" y="0"/>
                      <a:pt x="124" y="0"/>
                      <a:pt x="124" y="32"/>
                    </a:cubicBezTo>
                    <a:lnTo>
                      <a:pt x="92" y="32"/>
                    </a:lnTo>
                    <a:lnTo>
                      <a:pt x="92" y="32"/>
                    </a:lnTo>
                    <a:lnTo>
                      <a:pt x="92" y="32"/>
                    </a:lnTo>
                    <a:lnTo>
                      <a:pt x="92" y="32"/>
                    </a:lnTo>
                    <a:lnTo>
                      <a:pt x="92" y="63"/>
                    </a:lnTo>
                    <a:lnTo>
                      <a:pt x="92" y="63"/>
                    </a:lnTo>
                    <a:lnTo>
                      <a:pt x="92" y="63"/>
                    </a:lnTo>
                    <a:cubicBezTo>
                      <a:pt x="92" y="94"/>
                      <a:pt x="92" y="124"/>
                      <a:pt x="62" y="124"/>
                    </a:cubicBezTo>
                    <a:lnTo>
                      <a:pt x="62" y="124"/>
                    </a:lnTo>
                    <a:lnTo>
                      <a:pt x="62" y="124"/>
                    </a:lnTo>
                    <a:lnTo>
                      <a:pt x="62" y="124"/>
                    </a:lnTo>
                    <a:lnTo>
                      <a:pt x="31" y="124"/>
                    </a:lnTo>
                    <a:lnTo>
                      <a:pt x="31" y="124"/>
                    </a:lnTo>
                    <a:lnTo>
                      <a:pt x="31" y="124"/>
                    </a:lnTo>
                    <a:lnTo>
                      <a:pt x="31" y="156"/>
                    </a:lnTo>
                    <a:lnTo>
                      <a:pt x="31" y="156"/>
                    </a:lnTo>
                    <a:lnTo>
                      <a:pt x="31" y="156"/>
                    </a:lnTo>
                    <a:lnTo>
                      <a:pt x="31" y="187"/>
                    </a:lnTo>
                    <a:lnTo>
                      <a:pt x="0" y="187"/>
                    </a:lnTo>
                    <a:lnTo>
                      <a:pt x="0" y="187"/>
                    </a:lnTo>
                    <a:cubicBezTo>
                      <a:pt x="0" y="187"/>
                      <a:pt x="0" y="187"/>
                      <a:pt x="0" y="218"/>
                    </a:cubicBezTo>
                    <a:lnTo>
                      <a:pt x="0" y="218"/>
                    </a:lnTo>
                    <a:lnTo>
                      <a:pt x="0" y="218"/>
                    </a:lnTo>
                    <a:lnTo>
                      <a:pt x="0" y="218"/>
                    </a:lnTo>
                    <a:lnTo>
                      <a:pt x="0" y="218"/>
                    </a:lnTo>
                    <a:cubicBezTo>
                      <a:pt x="31" y="218"/>
                      <a:pt x="31" y="218"/>
                      <a:pt x="31" y="218"/>
                    </a:cubicBezTo>
                    <a:cubicBezTo>
                      <a:pt x="31" y="218"/>
                      <a:pt x="31" y="218"/>
                      <a:pt x="62" y="218"/>
                    </a:cubicBezTo>
                    <a:lnTo>
                      <a:pt x="92" y="218"/>
                    </a:lnTo>
                    <a:lnTo>
                      <a:pt x="92" y="218"/>
                    </a:lnTo>
                    <a:lnTo>
                      <a:pt x="124" y="218"/>
                    </a:lnTo>
                    <a:cubicBezTo>
                      <a:pt x="124" y="218"/>
                      <a:pt x="124" y="218"/>
                      <a:pt x="155" y="218"/>
                    </a:cubicBezTo>
                    <a:lnTo>
                      <a:pt x="155" y="218"/>
                    </a:lnTo>
                    <a:cubicBezTo>
                      <a:pt x="155" y="218"/>
                      <a:pt x="155" y="218"/>
                      <a:pt x="186" y="218"/>
                    </a:cubicBezTo>
                    <a:lnTo>
                      <a:pt x="217" y="218"/>
                    </a:lnTo>
                    <a:lnTo>
                      <a:pt x="217" y="218"/>
                    </a:lnTo>
                    <a:lnTo>
                      <a:pt x="217" y="218"/>
                    </a:lnTo>
                    <a:cubicBezTo>
                      <a:pt x="217" y="218"/>
                      <a:pt x="217" y="218"/>
                      <a:pt x="217" y="187"/>
                    </a:cubicBezTo>
                    <a:lnTo>
                      <a:pt x="217" y="187"/>
                    </a:lnTo>
                    <a:lnTo>
                      <a:pt x="217" y="187"/>
                    </a:lnTo>
                    <a:lnTo>
                      <a:pt x="248" y="187"/>
                    </a:lnTo>
                    <a:lnTo>
                      <a:pt x="248" y="187"/>
                    </a:lnTo>
                    <a:lnTo>
                      <a:pt x="248" y="187"/>
                    </a:lnTo>
                    <a:lnTo>
                      <a:pt x="248" y="187"/>
                    </a:lnTo>
                    <a:lnTo>
                      <a:pt x="248" y="187"/>
                    </a:lnTo>
                    <a:lnTo>
                      <a:pt x="279" y="187"/>
                    </a:lnTo>
                    <a:lnTo>
                      <a:pt x="310" y="187"/>
                    </a:lnTo>
                    <a:cubicBezTo>
                      <a:pt x="310" y="187"/>
                      <a:pt x="341" y="187"/>
                      <a:pt x="341" y="218"/>
                    </a:cubicBezTo>
                    <a:lnTo>
                      <a:pt x="341" y="218"/>
                    </a:lnTo>
                    <a:lnTo>
                      <a:pt x="341" y="218"/>
                    </a:lnTo>
                    <a:cubicBezTo>
                      <a:pt x="372" y="218"/>
                      <a:pt x="403" y="218"/>
                      <a:pt x="403" y="248"/>
                    </a:cubicBezTo>
                    <a:lnTo>
                      <a:pt x="403" y="248"/>
                    </a:lnTo>
                    <a:lnTo>
                      <a:pt x="403" y="248"/>
                    </a:lnTo>
                    <a:cubicBezTo>
                      <a:pt x="403" y="248"/>
                      <a:pt x="403" y="248"/>
                      <a:pt x="403" y="280"/>
                    </a:cubicBezTo>
                    <a:lnTo>
                      <a:pt x="403" y="280"/>
                    </a:lnTo>
                    <a:cubicBezTo>
                      <a:pt x="434" y="280"/>
                      <a:pt x="434" y="311"/>
                      <a:pt x="434" y="311"/>
                    </a:cubicBezTo>
                    <a:lnTo>
                      <a:pt x="434" y="311"/>
                    </a:lnTo>
                    <a:lnTo>
                      <a:pt x="434" y="311"/>
                    </a:lnTo>
                    <a:cubicBezTo>
                      <a:pt x="465" y="311"/>
                      <a:pt x="465" y="280"/>
                      <a:pt x="496" y="280"/>
                    </a:cubicBezTo>
                    <a:lnTo>
                      <a:pt x="496" y="280"/>
                    </a:lnTo>
                    <a:cubicBezTo>
                      <a:pt x="527" y="280"/>
                      <a:pt x="527" y="311"/>
                      <a:pt x="527" y="311"/>
                    </a:cubicBezTo>
                    <a:cubicBezTo>
                      <a:pt x="527" y="311"/>
                      <a:pt x="527" y="311"/>
                      <a:pt x="527" y="342"/>
                    </a:cubicBezTo>
                    <a:lnTo>
                      <a:pt x="527" y="342"/>
                    </a:lnTo>
                    <a:cubicBezTo>
                      <a:pt x="527" y="342"/>
                      <a:pt x="558" y="342"/>
                      <a:pt x="558" y="311"/>
                    </a:cubicBezTo>
                    <a:lnTo>
                      <a:pt x="589" y="311"/>
                    </a:lnTo>
                    <a:lnTo>
                      <a:pt x="589" y="311"/>
                    </a:lnTo>
                    <a:lnTo>
                      <a:pt x="620" y="342"/>
                    </a:lnTo>
                    <a:cubicBezTo>
                      <a:pt x="651" y="342"/>
                      <a:pt x="651" y="342"/>
                      <a:pt x="651" y="342"/>
                    </a:cubicBezTo>
                    <a:cubicBezTo>
                      <a:pt x="620" y="404"/>
                      <a:pt x="620" y="404"/>
                      <a:pt x="620" y="404"/>
                    </a:cubicBezTo>
                    <a:lnTo>
                      <a:pt x="620" y="404"/>
                    </a:lnTo>
                    <a:lnTo>
                      <a:pt x="620" y="404"/>
                    </a:lnTo>
                    <a:lnTo>
                      <a:pt x="620" y="404"/>
                    </a:lnTo>
                    <a:lnTo>
                      <a:pt x="620" y="435"/>
                    </a:lnTo>
                    <a:lnTo>
                      <a:pt x="651" y="435"/>
                    </a:lnTo>
                    <a:lnTo>
                      <a:pt x="651" y="435"/>
                    </a:lnTo>
                    <a:lnTo>
                      <a:pt x="651" y="435"/>
                    </a:lnTo>
                    <a:lnTo>
                      <a:pt x="682" y="435"/>
                    </a:lnTo>
                    <a:lnTo>
                      <a:pt x="682" y="435"/>
                    </a:lnTo>
                    <a:cubicBezTo>
                      <a:pt x="682" y="404"/>
                      <a:pt x="682" y="404"/>
                      <a:pt x="682" y="404"/>
                    </a:cubicBezTo>
                    <a:lnTo>
                      <a:pt x="682" y="404"/>
                    </a:lnTo>
                    <a:cubicBezTo>
                      <a:pt x="651" y="404"/>
                      <a:pt x="651" y="372"/>
                      <a:pt x="651" y="372"/>
                    </a:cubicBezTo>
                    <a:cubicBezTo>
                      <a:pt x="651" y="342"/>
                      <a:pt x="651" y="342"/>
                      <a:pt x="651" y="342"/>
                    </a:cubicBezTo>
                    <a:cubicBezTo>
                      <a:pt x="651" y="311"/>
                      <a:pt x="651" y="311"/>
                      <a:pt x="651" y="311"/>
                    </a:cubicBezTo>
                    <a:lnTo>
                      <a:pt x="651" y="311"/>
                    </a:lnTo>
                    <a:cubicBezTo>
                      <a:pt x="682" y="311"/>
                      <a:pt x="682" y="311"/>
                      <a:pt x="713" y="311"/>
                    </a:cubicBezTo>
                    <a:lnTo>
                      <a:pt x="713" y="311"/>
                    </a:lnTo>
                    <a:lnTo>
                      <a:pt x="744" y="311"/>
                    </a:lnTo>
                    <a:cubicBezTo>
                      <a:pt x="744" y="311"/>
                      <a:pt x="744" y="311"/>
                      <a:pt x="775" y="311"/>
                    </a:cubicBezTo>
                    <a:lnTo>
                      <a:pt x="775" y="311"/>
                    </a:lnTo>
                    <a:cubicBezTo>
                      <a:pt x="775" y="311"/>
                      <a:pt x="775" y="311"/>
                      <a:pt x="775" y="280"/>
                    </a:cubicBezTo>
                    <a:cubicBezTo>
                      <a:pt x="806" y="280"/>
                      <a:pt x="806" y="280"/>
                      <a:pt x="806" y="280"/>
                    </a:cubicBezTo>
                    <a:cubicBezTo>
                      <a:pt x="837" y="280"/>
                      <a:pt x="837" y="280"/>
                      <a:pt x="837" y="280"/>
                    </a:cubicBezTo>
                    <a:lnTo>
                      <a:pt x="837" y="280"/>
                    </a:lnTo>
                    <a:cubicBezTo>
                      <a:pt x="837" y="248"/>
                      <a:pt x="868" y="218"/>
                      <a:pt x="868" y="218"/>
                    </a:cubicBezTo>
                    <a:lnTo>
                      <a:pt x="868" y="218"/>
                    </a:lnTo>
                    <a:cubicBezTo>
                      <a:pt x="899" y="218"/>
                      <a:pt x="899" y="218"/>
                      <a:pt x="899" y="218"/>
                    </a:cubicBezTo>
                    <a:lnTo>
                      <a:pt x="930" y="218"/>
                    </a:lnTo>
                    <a:lnTo>
                      <a:pt x="930" y="218"/>
                    </a:lnTo>
                    <a:lnTo>
                      <a:pt x="930" y="218"/>
                    </a:lnTo>
                    <a:lnTo>
                      <a:pt x="930" y="218"/>
                    </a:lnTo>
                    <a:lnTo>
                      <a:pt x="930" y="218"/>
                    </a:lnTo>
                    <a:lnTo>
                      <a:pt x="930" y="187"/>
                    </a:lnTo>
                    <a:lnTo>
                      <a:pt x="930" y="187"/>
                    </a:lnTo>
                    <a:lnTo>
                      <a:pt x="930" y="156"/>
                    </a:lnTo>
                    <a:lnTo>
                      <a:pt x="930" y="156"/>
                    </a:lnTo>
                    <a:lnTo>
                      <a:pt x="930" y="156"/>
                    </a:lnTo>
                    <a:lnTo>
                      <a:pt x="930" y="156"/>
                    </a:lnTo>
                    <a:lnTo>
                      <a:pt x="930" y="156"/>
                    </a:lnTo>
                    <a:cubicBezTo>
                      <a:pt x="899" y="156"/>
                      <a:pt x="899" y="156"/>
                      <a:pt x="899" y="124"/>
                    </a:cubicBezTo>
                    <a:lnTo>
                      <a:pt x="868" y="124"/>
                    </a:lnTo>
                    <a:lnTo>
                      <a:pt x="868" y="124"/>
                    </a:lnTo>
                    <a:cubicBezTo>
                      <a:pt x="837" y="124"/>
                      <a:pt x="837" y="124"/>
                      <a:pt x="837" y="124"/>
                    </a:cubicBezTo>
                    <a:lnTo>
                      <a:pt x="837" y="124"/>
                    </a:lnTo>
                    <a:cubicBezTo>
                      <a:pt x="806" y="124"/>
                      <a:pt x="806" y="124"/>
                      <a:pt x="806" y="124"/>
                    </a:cubicBezTo>
                    <a:lnTo>
                      <a:pt x="806" y="124"/>
                    </a:lnTo>
                    <a:lnTo>
                      <a:pt x="806" y="124"/>
                    </a:lnTo>
                    <a:lnTo>
                      <a:pt x="806" y="124"/>
                    </a:lnTo>
                    <a:cubicBezTo>
                      <a:pt x="806" y="124"/>
                      <a:pt x="806" y="124"/>
                      <a:pt x="775" y="124"/>
                    </a:cubicBezTo>
                    <a:lnTo>
                      <a:pt x="775" y="124"/>
                    </a:lnTo>
                    <a:lnTo>
                      <a:pt x="775" y="124"/>
                    </a:lnTo>
                    <a:cubicBezTo>
                      <a:pt x="775" y="124"/>
                      <a:pt x="775" y="124"/>
                      <a:pt x="744" y="124"/>
                    </a:cubicBezTo>
                    <a:lnTo>
                      <a:pt x="744" y="124"/>
                    </a:lnTo>
                    <a:lnTo>
                      <a:pt x="744" y="124"/>
                    </a:lnTo>
                    <a:lnTo>
                      <a:pt x="744" y="124"/>
                    </a:lnTo>
                    <a:cubicBezTo>
                      <a:pt x="713" y="124"/>
                      <a:pt x="713" y="124"/>
                      <a:pt x="713" y="124"/>
                    </a:cubicBezTo>
                    <a:lnTo>
                      <a:pt x="713" y="124"/>
                    </a:lnTo>
                    <a:cubicBezTo>
                      <a:pt x="682" y="124"/>
                      <a:pt x="682" y="94"/>
                      <a:pt x="682" y="9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6" name="Freeform 98"/>
              <p:cNvSpPr>
                <a:spLocks noChangeArrowheads="1"/>
              </p:cNvSpPr>
              <p:nvPr/>
            </p:nvSpPr>
            <p:spPr bwMode="auto">
              <a:xfrm>
                <a:off x="4148138" y="1366838"/>
                <a:ext cx="146050" cy="88900"/>
              </a:xfrm>
              <a:custGeom>
                <a:avLst/>
                <a:gdLst>
                  <a:gd name="T0" fmla="*/ 373 w 405"/>
                  <a:gd name="T1" fmla="*/ 94 h 249"/>
                  <a:gd name="T2" fmla="*/ 342 w 405"/>
                  <a:gd name="T3" fmla="*/ 63 h 249"/>
                  <a:gd name="T4" fmla="*/ 342 w 405"/>
                  <a:gd name="T5" fmla="*/ 63 h 249"/>
                  <a:gd name="T6" fmla="*/ 342 w 405"/>
                  <a:gd name="T7" fmla="*/ 31 h 249"/>
                  <a:gd name="T8" fmla="*/ 311 w 405"/>
                  <a:gd name="T9" fmla="*/ 0 h 249"/>
                  <a:gd name="T10" fmla="*/ 280 w 405"/>
                  <a:gd name="T11" fmla="*/ 31 h 249"/>
                  <a:gd name="T12" fmla="*/ 249 w 405"/>
                  <a:gd name="T13" fmla="*/ 0 h 249"/>
                  <a:gd name="T14" fmla="*/ 218 w 405"/>
                  <a:gd name="T15" fmla="*/ 0 h 249"/>
                  <a:gd name="T16" fmla="*/ 218 w 405"/>
                  <a:gd name="T17" fmla="*/ 0 h 249"/>
                  <a:gd name="T18" fmla="*/ 156 w 405"/>
                  <a:gd name="T19" fmla="*/ 31 h 249"/>
                  <a:gd name="T20" fmla="*/ 156 w 405"/>
                  <a:gd name="T21" fmla="*/ 63 h 249"/>
                  <a:gd name="T22" fmla="*/ 94 w 405"/>
                  <a:gd name="T23" fmla="*/ 63 h 249"/>
                  <a:gd name="T24" fmla="*/ 94 w 405"/>
                  <a:gd name="T25" fmla="*/ 63 h 249"/>
                  <a:gd name="T26" fmla="*/ 94 w 405"/>
                  <a:gd name="T27" fmla="*/ 94 h 249"/>
                  <a:gd name="T28" fmla="*/ 63 w 405"/>
                  <a:gd name="T29" fmla="*/ 124 h 249"/>
                  <a:gd name="T30" fmla="*/ 32 w 405"/>
                  <a:gd name="T31" fmla="*/ 124 h 249"/>
                  <a:gd name="T32" fmla="*/ 0 w 405"/>
                  <a:gd name="T33" fmla="*/ 156 h 249"/>
                  <a:gd name="T34" fmla="*/ 0 w 405"/>
                  <a:gd name="T35" fmla="*/ 156 h 249"/>
                  <a:gd name="T36" fmla="*/ 0 w 405"/>
                  <a:gd name="T37" fmla="*/ 187 h 249"/>
                  <a:gd name="T38" fmla="*/ 0 w 405"/>
                  <a:gd name="T39" fmla="*/ 218 h 249"/>
                  <a:gd name="T40" fmla="*/ 0 w 405"/>
                  <a:gd name="T41" fmla="*/ 218 h 249"/>
                  <a:gd name="T42" fmla="*/ 0 w 405"/>
                  <a:gd name="T43" fmla="*/ 218 h 249"/>
                  <a:gd name="T44" fmla="*/ 94 w 405"/>
                  <a:gd name="T45" fmla="*/ 218 h 249"/>
                  <a:gd name="T46" fmla="*/ 187 w 405"/>
                  <a:gd name="T47" fmla="*/ 218 h 249"/>
                  <a:gd name="T48" fmla="*/ 187 w 405"/>
                  <a:gd name="T49" fmla="*/ 218 h 249"/>
                  <a:gd name="T50" fmla="*/ 218 w 405"/>
                  <a:gd name="T51" fmla="*/ 218 h 249"/>
                  <a:gd name="T52" fmla="*/ 249 w 405"/>
                  <a:gd name="T53" fmla="*/ 218 h 249"/>
                  <a:gd name="T54" fmla="*/ 249 w 405"/>
                  <a:gd name="T55" fmla="*/ 218 h 249"/>
                  <a:gd name="T56" fmla="*/ 280 w 405"/>
                  <a:gd name="T57" fmla="*/ 248 h 249"/>
                  <a:gd name="T58" fmla="*/ 280 w 405"/>
                  <a:gd name="T59" fmla="*/ 248 h 249"/>
                  <a:gd name="T60" fmla="*/ 311 w 405"/>
                  <a:gd name="T61" fmla="*/ 248 h 249"/>
                  <a:gd name="T62" fmla="*/ 311 w 405"/>
                  <a:gd name="T63" fmla="*/ 248 h 249"/>
                  <a:gd name="T64" fmla="*/ 342 w 405"/>
                  <a:gd name="T65" fmla="*/ 248 h 249"/>
                  <a:gd name="T66" fmla="*/ 342 w 405"/>
                  <a:gd name="T67" fmla="*/ 187 h 249"/>
                  <a:gd name="T68" fmla="*/ 373 w 405"/>
                  <a:gd name="T69" fmla="*/ 187 h 249"/>
                  <a:gd name="T70" fmla="*/ 373 w 405"/>
                  <a:gd name="T71" fmla="*/ 156 h 249"/>
                  <a:gd name="T72" fmla="*/ 373 w 405"/>
                  <a:gd name="T73" fmla="*/ 156 h 249"/>
                  <a:gd name="T74" fmla="*/ 373 w 405"/>
                  <a:gd name="T75" fmla="*/ 124 h 249"/>
                  <a:gd name="T76" fmla="*/ 404 w 405"/>
                  <a:gd name="T77" fmla="*/ 124 h 249"/>
                  <a:gd name="T78" fmla="*/ 373 w 405"/>
                  <a:gd name="T79" fmla="*/ 9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5" h="249">
                    <a:moveTo>
                      <a:pt x="373" y="94"/>
                    </a:moveTo>
                    <a:lnTo>
                      <a:pt x="373" y="94"/>
                    </a:lnTo>
                    <a:lnTo>
                      <a:pt x="373" y="94"/>
                    </a:lnTo>
                    <a:cubicBezTo>
                      <a:pt x="373" y="94"/>
                      <a:pt x="342" y="94"/>
                      <a:pt x="342" y="63"/>
                    </a:cubicBezTo>
                    <a:lnTo>
                      <a:pt x="342" y="63"/>
                    </a:lnTo>
                    <a:lnTo>
                      <a:pt x="342" y="63"/>
                    </a:lnTo>
                    <a:cubicBezTo>
                      <a:pt x="342" y="31"/>
                      <a:pt x="342" y="31"/>
                      <a:pt x="342" y="31"/>
                    </a:cubicBezTo>
                    <a:lnTo>
                      <a:pt x="342" y="31"/>
                    </a:lnTo>
                    <a:cubicBezTo>
                      <a:pt x="342" y="31"/>
                      <a:pt x="342" y="31"/>
                      <a:pt x="342" y="0"/>
                    </a:cubicBezTo>
                    <a:cubicBezTo>
                      <a:pt x="342" y="0"/>
                      <a:pt x="342" y="0"/>
                      <a:pt x="311" y="0"/>
                    </a:cubicBezTo>
                    <a:cubicBezTo>
                      <a:pt x="311" y="31"/>
                      <a:pt x="311" y="31"/>
                      <a:pt x="311" y="31"/>
                    </a:cubicBezTo>
                    <a:cubicBezTo>
                      <a:pt x="311" y="31"/>
                      <a:pt x="311" y="31"/>
                      <a:pt x="280" y="31"/>
                    </a:cubicBezTo>
                    <a:cubicBezTo>
                      <a:pt x="280" y="31"/>
                      <a:pt x="280" y="0"/>
                      <a:pt x="249" y="0"/>
                    </a:cubicBezTo>
                    <a:lnTo>
                      <a:pt x="249" y="0"/>
                    </a:lnTo>
                    <a:cubicBezTo>
                      <a:pt x="218" y="0"/>
                      <a:pt x="218" y="0"/>
                      <a:pt x="218" y="0"/>
                    </a:cubicBezTo>
                    <a:lnTo>
                      <a:pt x="218" y="0"/>
                    </a:lnTo>
                    <a:lnTo>
                      <a:pt x="218" y="0"/>
                    </a:lnTo>
                    <a:lnTo>
                      <a:pt x="218" y="0"/>
                    </a:lnTo>
                    <a:cubicBezTo>
                      <a:pt x="187" y="0"/>
                      <a:pt x="187" y="0"/>
                      <a:pt x="187" y="0"/>
                    </a:cubicBezTo>
                    <a:cubicBezTo>
                      <a:pt x="187" y="0"/>
                      <a:pt x="156" y="0"/>
                      <a:pt x="156" y="31"/>
                    </a:cubicBezTo>
                    <a:lnTo>
                      <a:pt x="156" y="31"/>
                    </a:lnTo>
                    <a:cubicBezTo>
                      <a:pt x="156" y="31"/>
                      <a:pt x="156" y="31"/>
                      <a:pt x="156" y="63"/>
                    </a:cubicBezTo>
                    <a:cubicBezTo>
                      <a:pt x="125" y="63"/>
                      <a:pt x="125" y="63"/>
                      <a:pt x="125" y="63"/>
                    </a:cubicBezTo>
                    <a:lnTo>
                      <a:pt x="94" y="63"/>
                    </a:lnTo>
                    <a:lnTo>
                      <a:pt x="94" y="63"/>
                    </a:lnTo>
                    <a:lnTo>
                      <a:pt x="94" y="63"/>
                    </a:lnTo>
                    <a:lnTo>
                      <a:pt x="94" y="94"/>
                    </a:lnTo>
                    <a:lnTo>
                      <a:pt x="94" y="94"/>
                    </a:lnTo>
                    <a:cubicBezTo>
                      <a:pt x="94" y="124"/>
                      <a:pt x="63" y="124"/>
                      <a:pt x="63" y="124"/>
                    </a:cubicBezTo>
                    <a:lnTo>
                      <a:pt x="63" y="124"/>
                    </a:lnTo>
                    <a:cubicBezTo>
                      <a:pt x="63" y="124"/>
                      <a:pt x="63" y="124"/>
                      <a:pt x="32" y="124"/>
                    </a:cubicBezTo>
                    <a:lnTo>
                      <a:pt x="32" y="124"/>
                    </a:lnTo>
                    <a:lnTo>
                      <a:pt x="32" y="124"/>
                    </a:lnTo>
                    <a:lnTo>
                      <a:pt x="0" y="156"/>
                    </a:lnTo>
                    <a:lnTo>
                      <a:pt x="0" y="156"/>
                    </a:lnTo>
                    <a:lnTo>
                      <a:pt x="0" y="156"/>
                    </a:lnTo>
                    <a:lnTo>
                      <a:pt x="0" y="156"/>
                    </a:lnTo>
                    <a:lnTo>
                      <a:pt x="0" y="187"/>
                    </a:lnTo>
                    <a:lnTo>
                      <a:pt x="0" y="218"/>
                    </a:lnTo>
                    <a:lnTo>
                      <a:pt x="0" y="218"/>
                    </a:lnTo>
                    <a:lnTo>
                      <a:pt x="0" y="218"/>
                    </a:lnTo>
                    <a:lnTo>
                      <a:pt x="0" y="218"/>
                    </a:lnTo>
                    <a:lnTo>
                      <a:pt x="0" y="218"/>
                    </a:lnTo>
                    <a:lnTo>
                      <a:pt x="0" y="218"/>
                    </a:lnTo>
                    <a:cubicBezTo>
                      <a:pt x="32" y="218"/>
                      <a:pt x="32" y="218"/>
                      <a:pt x="63" y="218"/>
                    </a:cubicBezTo>
                    <a:cubicBezTo>
                      <a:pt x="94" y="218"/>
                      <a:pt x="94" y="218"/>
                      <a:pt x="94" y="218"/>
                    </a:cubicBezTo>
                    <a:lnTo>
                      <a:pt x="94" y="218"/>
                    </a:lnTo>
                    <a:cubicBezTo>
                      <a:pt x="125" y="218"/>
                      <a:pt x="156" y="218"/>
                      <a:pt x="187" y="218"/>
                    </a:cubicBezTo>
                    <a:lnTo>
                      <a:pt x="187" y="218"/>
                    </a:lnTo>
                    <a:lnTo>
                      <a:pt x="187" y="218"/>
                    </a:lnTo>
                    <a:lnTo>
                      <a:pt x="187" y="218"/>
                    </a:lnTo>
                    <a:lnTo>
                      <a:pt x="218" y="218"/>
                    </a:lnTo>
                    <a:cubicBezTo>
                      <a:pt x="218" y="218"/>
                      <a:pt x="218" y="218"/>
                      <a:pt x="249" y="218"/>
                    </a:cubicBezTo>
                    <a:lnTo>
                      <a:pt x="249" y="218"/>
                    </a:lnTo>
                    <a:lnTo>
                      <a:pt x="249" y="218"/>
                    </a:lnTo>
                    <a:lnTo>
                      <a:pt x="249" y="218"/>
                    </a:lnTo>
                    <a:lnTo>
                      <a:pt x="249" y="218"/>
                    </a:lnTo>
                    <a:cubicBezTo>
                      <a:pt x="280" y="218"/>
                      <a:pt x="280" y="218"/>
                      <a:pt x="280" y="248"/>
                    </a:cubicBezTo>
                    <a:lnTo>
                      <a:pt x="280" y="248"/>
                    </a:lnTo>
                    <a:lnTo>
                      <a:pt x="280" y="248"/>
                    </a:lnTo>
                    <a:cubicBezTo>
                      <a:pt x="280" y="248"/>
                      <a:pt x="280" y="248"/>
                      <a:pt x="311" y="248"/>
                    </a:cubicBezTo>
                    <a:lnTo>
                      <a:pt x="311" y="248"/>
                    </a:lnTo>
                    <a:lnTo>
                      <a:pt x="311" y="248"/>
                    </a:lnTo>
                    <a:lnTo>
                      <a:pt x="311" y="248"/>
                    </a:lnTo>
                    <a:lnTo>
                      <a:pt x="311" y="248"/>
                    </a:lnTo>
                    <a:cubicBezTo>
                      <a:pt x="311" y="248"/>
                      <a:pt x="311" y="248"/>
                      <a:pt x="342" y="248"/>
                    </a:cubicBezTo>
                    <a:cubicBezTo>
                      <a:pt x="342" y="218"/>
                      <a:pt x="342" y="218"/>
                      <a:pt x="342" y="218"/>
                    </a:cubicBezTo>
                    <a:lnTo>
                      <a:pt x="342" y="187"/>
                    </a:lnTo>
                    <a:lnTo>
                      <a:pt x="373" y="187"/>
                    </a:lnTo>
                    <a:lnTo>
                      <a:pt x="373" y="187"/>
                    </a:lnTo>
                    <a:lnTo>
                      <a:pt x="373" y="187"/>
                    </a:lnTo>
                    <a:cubicBezTo>
                      <a:pt x="373" y="187"/>
                      <a:pt x="373" y="187"/>
                      <a:pt x="373" y="156"/>
                    </a:cubicBezTo>
                    <a:lnTo>
                      <a:pt x="373" y="156"/>
                    </a:lnTo>
                    <a:lnTo>
                      <a:pt x="373" y="156"/>
                    </a:lnTo>
                    <a:lnTo>
                      <a:pt x="373" y="156"/>
                    </a:lnTo>
                    <a:lnTo>
                      <a:pt x="373" y="124"/>
                    </a:lnTo>
                    <a:lnTo>
                      <a:pt x="373" y="124"/>
                    </a:lnTo>
                    <a:cubicBezTo>
                      <a:pt x="404" y="124"/>
                      <a:pt x="404" y="124"/>
                      <a:pt x="404" y="124"/>
                    </a:cubicBezTo>
                    <a:lnTo>
                      <a:pt x="404" y="124"/>
                    </a:lnTo>
                    <a:cubicBezTo>
                      <a:pt x="404" y="124"/>
                      <a:pt x="373" y="124"/>
                      <a:pt x="373" y="9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7" name="Freeform 99"/>
              <p:cNvSpPr>
                <a:spLocks noChangeArrowheads="1"/>
              </p:cNvSpPr>
              <p:nvPr/>
            </p:nvSpPr>
            <p:spPr bwMode="auto">
              <a:xfrm>
                <a:off x="3948113" y="809625"/>
                <a:ext cx="100012" cy="66675"/>
              </a:xfrm>
              <a:custGeom>
                <a:avLst/>
                <a:gdLst>
                  <a:gd name="T0" fmla="*/ 155 w 280"/>
                  <a:gd name="T1" fmla="*/ 31 h 187"/>
                  <a:gd name="T2" fmla="*/ 155 w 280"/>
                  <a:gd name="T3" fmla="*/ 31 h 187"/>
                  <a:gd name="T4" fmla="*/ 155 w 280"/>
                  <a:gd name="T5" fmla="*/ 62 h 187"/>
                  <a:gd name="T6" fmla="*/ 155 w 280"/>
                  <a:gd name="T7" fmla="*/ 93 h 187"/>
                  <a:gd name="T8" fmla="*/ 155 w 280"/>
                  <a:gd name="T9" fmla="*/ 124 h 187"/>
                  <a:gd name="T10" fmla="*/ 124 w 280"/>
                  <a:gd name="T11" fmla="*/ 124 h 187"/>
                  <a:gd name="T12" fmla="*/ 93 w 280"/>
                  <a:gd name="T13" fmla="*/ 124 h 187"/>
                  <a:gd name="T14" fmla="*/ 93 w 280"/>
                  <a:gd name="T15" fmla="*/ 124 h 187"/>
                  <a:gd name="T16" fmla="*/ 62 w 280"/>
                  <a:gd name="T17" fmla="*/ 124 h 187"/>
                  <a:gd name="T18" fmla="*/ 62 w 280"/>
                  <a:gd name="T19" fmla="*/ 124 h 187"/>
                  <a:gd name="T20" fmla="*/ 31 w 280"/>
                  <a:gd name="T21" fmla="*/ 155 h 187"/>
                  <a:gd name="T22" fmla="*/ 0 w 280"/>
                  <a:gd name="T23" fmla="*/ 155 h 187"/>
                  <a:gd name="T24" fmla="*/ 0 w 280"/>
                  <a:gd name="T25" fmla="*/ 155 h 187"/>
                  <a:gd name="T26" fmla="*/ 31 w 280"/>
                  <a:gd name="T27" fmla="*/ 155 h 187"/>
                  <a:gd name="T28" fmla="*/ 93 w 280"/>
                  <a:gd name="T29" fmla="*/ 186 h 187"/>
                  <a:gd name="T30" fmla="*/ 124 w 280"/>
                  <a:gd name="T31" fmla="*/ 186 h 187"/>
                  <a:gd name="T32" fmla="*/ 155 w 280"/>
                  <a:gd name="T33" fmla="*/ 155 h 187"/>
                  <a:gd name="T34" fmla="*/ 155 w 280"/>
                  <a:gd name="T35" fmla="*/ 155 h 187"/>
                  <a:gd name="T36" fmla="*/ 217 w 280"/>
                  <a:gd name="T37" fmla="*/ 124 h 187"/>
                  <a:gd name="T38" fmla="*/ 217 w 280"/>
                  <a:gd name="T39" fmla="*/ 124 h 187"/>
                  <a:gd name="T40" fmla="*/ 217 w 280"/>
                  <a:gd name="T41" fmla="*/ 93 h 187"/>
                  <a:gd name="T42" fmla="*/ 248 w 280"/>
                  <a:gd name="T43" fmla="*/ 93 h 187"/>
                  <a:gd name="T44" fmla="*/ 248 w 280"/>
                  <a:gd name="T45" fmla="*/ 93 h 187"/>
                  <a:gd name="T46" fmla="*/ 279 w 280"/>
                  <a:gd name="T47" fmla="*/ 62 h 187"/>
                  <a:gd name="T48" fmla="*/ 279 w 280"/>
                  <a:gd name="T49" fmla="*/ 62 h 187"/>
                  <a:gd name="T50" fmla="*/ 279 w 280"/>
                  <a:gd name="T51" fmla="*/ 62 h 187"/>
                  <a:gd name="T52" fmla="*/ 217 w 280"/>
                  <a:gd name="T53" fmla="*/ 31 h 187"/>
                  <a:gd name="T54" fmla="*/ 217 w 280"/>
                  <a:gd name="T55" fmla="*/ 31 h 187"/>
                  <a:gd name="T56" fmla="*/ 217 w 280"/>
                  <a:gd name="T57" fmla="*/ 31 h 187"/>
                  <a:gd name="T58" fmla="*/ 217 w 280"/>
                  <a:gd name="T59" fmla="*/ 31 h 187"/>
                  <a:gd name="T60" fmla="*/ 186 w 280"/>
                  <a:gd name="T61" fmla="*/ 0 h 187"/>
                  <a:gd name="T62" fmla="*/ 186 w 280"/>
                  <a:gd name="T63" fmla="*/ 0 h 187"/>
                  <a:gd name="T64" fmla="*/ 124 w 280"/>
                  <a:gd name="T65" fmla="*/ 0 h 187"/>
                  <a:gd name="T66" fmla="*/ 155 w 280"/>
                  <a:gd name="T67" fmla="*/ 3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0" h="187">
                    <a:moveTo>
                      <a:pt x="155" y="31"/>
                    </a:moveTo>
                    <a:lnTo>
                      <a:pt x="155" y="31"/>
                    </a:lnTo>
                    <a:lnTo>
                      <a:pt x="155" y="62"/>
                    </a:lnTo>
                    <a:cubicBezTo>
                      <a:pt x="155" y="62"/>
                      <a:pt x="155" y="62"/>
                      <a:pt x="155" y="93"/>
                    </a:cubicBezTo>
                    <a:lnTo>
                      <a:pt x="155" y="124"/>
                    </a:lnTo>
                    <a:cubicBezTo>
                      <a:pt x="124" y="124"/>
                      <a:pt x="124" y="124"/>
                      <a:pt x="124" y="124"/>
                    </a:cubicBezTo>
                    <a:cubicBezTo>
                      <a:pt x="93" y="124"/>
                      <a:pt x="93" y="124"/>
                      <a:pt x="93" y="124"/>
                    </a:cubicBezTo>
                    <a:lnTo>
                      <a:pt x="93" y="124"/>
                    </a:lnTo>
                    <a:cubicBezTo>
                      <a:pt x="62" y="124"/>
                      <a:pt x="62" y="124"/>
                      <a:pt x="62" y="124"/>
                    </a:cubicBezTo>
                    <a:lnTo>
                      <a:pt x="62" y="124"/>
                    </a:lnTo>
                    <a:cubicBezTo>
                      <a:pt x="62" y="155"/>
                      <a:pt x="31" y="155"/>
                      <a:pt x="31" y="155"/>
                    </a:cubicBezTo>
                    <a:lnTo>
                      <a:pt x="0" y="155"/>
                    </a:lnTo>
                    <a:lnTo>
                      <a:pt x="0" y="155"/>
                    </a:lnTo>
                    <a:lnTo>
                      <a:pt x="31" y="155"/>
                    </a:lnTo>
                    <a:cubicBezTo>
                      <a:pt x="62" y="155"/>
                      <a:pt x="93" y="155"/>
                      <a:pt x="93" y="186"/>
                    </a:cubicBezTo>
                    <a:lnTo>
                      <a:pt x="124" y="186"/>
                    </a:lnTo>
                    <a:cubicBezTo>
                      <a:pt x="124" y="186"/>
                      <a:pt x="124" y="186"/>
                      <a:pt x="155" y="155"/>
                    </a:cubicBezTo>
                    <a:lnTo>
                      <a:pt x="155" y="155"/>
                    </a:lnTo>
                    <a:cubicBezTo>
                      <a:pt x="155" y="155"/>
                      <a:pt x="186" y="124"/>
                      <a:pt x="217" y="124"/>
                    </a:cubicBezTo>
                    <a:lnTo>
                      <a:pt x="217" y="124"/>
                    </a:lnTo>
                    <a:lnTo>
                      <a:pt x="217" y="93"/>
                    </a:lnTo>
                    <a:lnTo>
                      <a:pt x="248" y="93"/>
                    </a:lnTo>
                    <a:lnTo>
                      <a:pt x="248" y="93"/>
                    </a:lnTo>
                    <a:lnTo>
                      <a:pt x="279" y="62"/>
                    </a:lnTo>
                    <a:lnTo>
                      <a:pt x="279" y="62"/>
                    </a:lnTo>
                    <a:lnTo>
                      <a:pt x="279" y="62"/>
                    </a:lnTo>
                    <a:cubicBezTo>
                      <a:pt x="248" y="62"/>
                      <a:pt x="248" y="62"/>
                      <a:pt x="217" y="31"/>
                    </a:cubicBezTo>
                    <a:lnTo>
                      <a:pt x="217" y="31"/>
                    </a:lnTo>
                    <a:lnTo>
                      <a:pt x="217" y="31"/>
                    </a:lnTo>
                    <a:lnTo>
                      <a:pt x="217" y="31"/>
                    </a:lnTo>
                    <a:cubicBezTo>
                      <a:pt x="186" y="31"/>
                      <a:pt x="186" y="31"/>
                      <a:pt x="186" y="0"/>
                    </a:cubicBezTo>
                    <a:lnTo>
                      <a:pt x="186" y="0"/>
                    </a:lnTo>
                    <a:cubicBezTo>
                      <a:pt x="155" y="0"/>
                      <a:pt x="155" y="0"/>
                      <a:pt x="124" y="0"/>
                    </a:cubicBezTo>
                    <a:cubicBezTo>
                      <a:pt x="124" y="31"/>
                      <a:pt x="155" y="31"/>
                      <a:pt x="155"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8" name="Freeform 100"/>
              <p:cNvSpPr>
                <a:spLocks noChangeArrowheads="1"/>
              </p:cNvSpPr>
              <p:nvPr/>
            </p:nvSpPr>
            <p:spPr bwMode="auto">
              <a:xfrm>
                <a:off x="3890963" y="820738"/>
                <a:ext cx="77787" cy="11112"/>
              </a:xfrm>
              <a:custGeom>
                <a:avLst/>
                <a:gdLst>
                  <a:gd name="T0" fmla="*/ 31 w 218"/>
                  <a:gd name="T1" fmla="*/ 0 h 32"/>
                  <a:gd name="T2" fmla="*/ 31 w 218"/>
                  <a:gd name="T3" fmla="*/ 0 h 32"/>
                  <a:gd name="T4" fmla="*/ 62 w 218"/>
                  <a:gd name="T5" fmla="*/ 31 h 32"/>
                  <a:gd name="T6" fmla="*/ 93 w 218"/>
                  <a:gd name="T7" fmla="*/ 31 h 32"/>
                  <a:gd name="T8" fmla="*/ 93 w 218"/>
                  <a:gd name="T9" fmla="*/ 31 h 32"/>
                  <a:gd name="T10" fmla="*/ 93 w 218"/>
                  <a:gd name="T11" fmla="*/ 31 h 32"/>
                  <a:gd name="T12" fmla="*/ 124 w 218"/>
                  <a:gd name="T13" fmla="*/ 31 h 32"/>
                  <a:gd name="T14" fmla="*/ 124 w 218"/>
                  <a:gd name="T15" fmla="*/ 31 h 32"/>
                  <a:gd name="T16" fmla="*/ 186 w 218"/>
                  <a:gd name="T17" fmla="*/ 31 h 32"/>
                  <a:gd name="T18" fmla="*/ 186 w 218"/>
                  <a:gd name="T19" fmla="*/ 31 h 32"/>
                  <a:gd name="T20" fmla="*/ 217 w 218"/>
                  <a:gd name="T21" fmla="*/ 0 h 32"/>
                  <a:gd name="T22" fmla="*/ 217 w 218"/>
                  <a:gd name="T23" fmla="*/ 0 h 32"/>
                  <a:gd name="T24" fmla="*/ 186 w 218"/>
                  <a:gd name="T25" fmla="*/ 0 h 32"/>
                  <a:gd name="T26" fmla="*/ 186 w 218"/>
                  <a:gd name="T27" fmla="*/ 0 h 32"/>
                  <a:gd name="T28" fmla="*/ 124 w 218"/>
                  <a:gd name="T29" fmla="*/ 31 h 32"/>
                  <a:gd name="T30" fmla="*/ 93 w 218"/>
                  <a:gd name="T31" fmla="*/ 0 h 32"/>
                  <a:gd name="T32" fmla="*/ 93 w 218"/>
                  <a:gd name="T33" fmla="*/ 0 h 32"/>
                  <a:gd name="T34" fmla="*/ 93 w 218"/>
                  <a:gd name="T35" fmla="*/ 0 h 32"/>
                  <a:gd name="T36" fmla="*/ 62 w 218"/>
                  <a:gd name="T37" fmla="*/ 0 h 32"/>
                  <a:gd name="T38" fmla="*/ 31 w 218"/>
                  <a:gd name="T39" fmla="*/ 0 h 32"/>
                  <a:gd name="T40" fmla="*/ 0 w 218"/>
                  <a:gd name="T41" fmla="*/ 0 h 32"/>
                  <a:gd name="T42" fmla="*/ 0 w 218"/>
                  <a:gd name="T43" fmla="*/ 0 h 32"/>
                  <a:gd name="T44" fmla="*/ 31 w 218"/>
                  <a:gd name="T4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8" h="32">
                    <a:moveTo>
                      <a:pt x="31" y="0"/>
                    </a:moveTo>
                    <a:lnTo>
                      <a:pt x="31" y="0"/>
                    </a:lnTo>
                    <a:lnTo>
                      <a:pt x="62" y="31"/>
                    </a:lnTo>
                    <a:cubicBezTo>
                      <a:pt x="93" y="31"/>
                      <a:pt x="93" y="31"/>
                      <a:pt x="93" y="31"/>
                    </a:cubicBezTo>
                    <a:lnTo>
                      <a:pt x="93" y="31"/>
                    </a:lnTo>
                    <a:lnTo>
                      <a:pt x="93" y="31"/>
                    </a:lnTo>
                    <a:lnTo>
                      <a:pt x="124" y="31"/>
                    </a:lnTo>
                    <a:lnTo>
                      <a:pt x="124" y="31"/>
                    </a:lnTo>
                    <a:cubicBezTo>
                      <a:pt x="124" y="31"/>
                      <a:pt x="155" y="31"/>
                      <a:pt x="186" y="31"/>
                    </a:cubicBezTo>
                    <a:lnTo>
                      <a:pt x="186" y="31"/>
                    </a:lnTo>
                    <a:cubicBezTo>
                      <a:pt x="186" y="31"/>
                      <a:pt x="186" y="0"/>
                      <a:pt x="217" y="0"/>
                    </a:cubicBezTo>
                    <a:lnTo>
                      <a:pt x="217" y="0"/>
                    </a:lnTo>
                    <a:cubicBezTo>
                      <a:pt x="186" y="0"/>
                      <a:pt x="186" y="0"/>
                      <a:pt x="186" y="0"/>
                    </a:cubicBezTo>
                    <a:lnTo>
                      <a:pt x="186" y="0"/>
                    </a:lnTo>
                    <a:cubicBezTo>
                      <a:pt x="155" y="0"/>
                      <a:pt x="155" y="31"/>
                      <a:pt x="124" y="31"/>
                    </a:cubicBezTo>
                    <a:cubicBezTo>
                      <a:pt x="124" y="31"/>
                      <a:pt x="124" y="31"/>
                      <a:pt x="93" y="0"/>
                    </a:cubicBezTo>
                    <a:lnTo>
                      <a:pt x="93" y="0"/>
                    </a:lnTo>
                    <a:lnTo>
                      <a:pt x="93" y="0"/>
                    </a:lnTo>
                    <a:lnTo>
                      <a:pt x="62" y="0"/>
                    </a:lnTo>
                    <a:cubicBezTo>
                      <a:pt x="62" y="0"/>
                      <a:pt x="62" y="0"/>
                      <a:pt x="31" y="0"/>
                    </a:cubicBezTo>
                    <a:cubicBezTo>
                      <a:pt x="0" y="0"/>
                      <a:pt x="0" y="0"/>
                      <a:pt x="0" y="0"/>
                    </a:cubicBezTo>
                    <a:lnTo>
                      <a:pt x="0" y="0"/>
                    </a:lnTo>
                    <a:cubicBezTo>
                      <a:pt x="0" y="0"/>
                      <a:pt x="0" y="0"/>
                      <a:pt x="31"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69" name="Freeform 101"/>
              <p:cNvSpPr>
                <a:spLocks noChangeArrowheads="1"/>
              </p:cNvSpPr>
              <p:nvPr/>
            </p:nvSpPr>
            <p:spPr bwMode="auto">
              <a:xfrm>
                <a:off x="6469063" y="2728913"/>
                <a:ext cx="168275" cy="157162"/>
              </a:xfrm>
              <a:custGeom>
                <a:avLst/>
                <a:gdLst>
                  <a:gd name="T0" fmla="*/ 0 w 466"/>
                  <a:gd name="T1" fmla="*/ 217 h 435"/>
                  <a:gd name="T2" fmla="*/ 0 w 466"/>
                  <a:gd name="T3" fmla="*/ 248 h 435"/>
                  <a:gd name="T4" fmla="*/ 0 w 466"/>
                  <a:gd name="T5" fmla="*/ 372 h 435"/>
                  <a:gd name="T6" fmla="*/ 31 w 466"/>
                  <a:gd name="T7" fmla="*/ 372 h 435"/>
                  <a:gd name="T8" fmla="*/ 31 w 466"/>
                  <a:gd name="T9" fmla="*/ 372 h 435"/>
                  <a:gd name="T10" fmla="*/ 93 w 466"/>
                  <a:gd name="T11" fmla="*/ 372 h 435"/>
                  <a:gd name="T12" fmla="*/ 93 w 466"/>
                  <a:gd name="T13" fmla="*/ 372 h 435"/>
                  <a:gd name="T14" fmla="*/ 124 w 466"/>
                  <a:gd name="T15" fmla="*/ 341 h 435"/>
                  <a:gd name="T16" fmla="*/ 186 w 466"/>
                  <a:gd name="T17" fmla="*/ 279 h 435"/>
                  <a:gd name="T18" fmla="*/ 217 w 466"/>
                  <a:gd name="T19" fmla="*/ 279 h 435"/>
                  <a:gd name="T20" fmla="*/ 279 w 466"/>
                  <a:gd name="T21" fmla="*/ 279 h 435"/>
                  <a:gd name="T22" fmla="*/ 310 w 466"/>
                  <a:gd name="T23" fmla="*/ 341 h 435"/>
                  <a:gd name="T24" fmla="*/ 341 w 466"/>
                  <a:gd name="T25" fmla="*/ 372 h 435"/>
                  <a:gd name="T26" fmla="*/ 341 w 466"/>
                  <a:gd name="T27" fmla="*/ 372 h 435"/>
                  <a:gd name="T28" fmla="*/ 372 w 466"/>
                  <a:gd name="T29" fmla="*/ 403 h 435"/>
                  <a:gd name="T30" fmla="*/ 403 w 466"/>
                  <a:gd name="T31" fmla="*/ 403 h 435"/>
                  <a:gd name="T32" fmla="*/ 434 w 466"/>
                  <a:gd name="T33" fmla="*/ 434 h 435"/>
                  <a:gd name="T34" fmla="*/ 434 w 466"/>
                  <a:gd name="T35" fmla="*/ 403 h 435"/>
                  <a:gd name="T36" fmla="*/ 403 w 466"/>
                  <a:gd name="T37" fmla="*/ 372 h 435"/>
                  <a:gd name="T38" fmla="*/ 372 w 466"/>
                  <a:gd name="T39" fmla="*/ 341 h 435"/>
                  <a:gd name="T40" fmla="*/ 341 w 466"/>
                  <a:gd name="T41" fmla="*/ 279 h 435"/>
                  <a:gd name="T42" fmla="*/ 310 w 466"/>
                  <a:gd name="T43" fmla="*/ 217 h 435"/>
                  <a:gd name="T44" fmla="*/ 310 w 466"/>
                  <a:gd name="T45" fmla="*/ 186 h 435"/>
                  <a:gd name="T46" fmla="*/ 248 w 466"/>
                  <a:gd name="T47" fmla="*/ 155 h 435"/>
                  <a:gd name="T48" fmla="*/ 248 w 466"/>
                  <a:gd name="T49" fmla="*/ 93 h 435"/>
                  <a:gd name="T50" fmla="*/ 217 w 466"/>
                  <a:gd name="T51" fmla="*/ 62 h 435"/>
                  <a:gd name="T52" fmla="*/ 186 w 466"/>
                  <a:gd name="T53" fmla="*/ 62 h 435"/>
                  <a:gd name="T54" fmla="*/ 186 w 466"/>
                  <a:gd name="T55" fmla="*/ 62 h 435"/>
                  <a:gd name="T56" fmla="*/ 124 w 466"/>
                  <a:gd name="T57" fmla="*/ 31 h 435"/>
                  <a:gd name="T58" fmla="*/ 124 w 466"/>
                  <a:gd name="T59" fmla="*/ 31 h 435"/>
                  <a:gd name="T60" fmla="*/ 62 w 466"/>
                  <a:gd name="T61" fmla="*/ 0 h 435"/>
                  <a:gd name="T62" fmla="*/ 0 w 466"/>
                  <a:gd name="T63" fmla="*/ 186 h 435"/>
                  <a:gd name="T64" fmla="*/ 0 w 466"/>
                  <a:gd name="T65" fmla="*/ 186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6" h="435">
                    <a:moveTo>
                      <a:pt x="0" y="217"/>
                    </a:moveTo>
                    <a:lnTo>
                      <a:pt x="0" y="217"/>
                    </a:lnTo>
                    <a:cubicBezTo>
                      <a:pt x="0" y="217"/>
                      <a:pt x="0" y="217"/>
                      <a:pt x="0" y="248"/>
                    </a:cubicBezTo>
                    <a:lnTo>
                      <a:pt x="0" y="248"/>
                    </a:lnTo>
                    <a:cubicBezTo>
                      <a:pt x="0" y="248"/>
                      <a:pt x="0" y="248"/>
                      <a:pt x="0" y="310"/>
                    </a:cubicBezTo>
                    <a:cubicBezTo>
                      <a:pt x="0" y="310"/>
                      <a:pt x="0" y="341"/>
                      <a:pt x="0" y="372"/>
                    </a:cubicBezTo>
                    <a:lnTo>
                      <a:pt x="31" y="372"/>
                    </a:lnTo>
                    <a:lnTo>
                      <a:pt x="31" y="372"/>
                    </a:lnTo>
                    <a:lnTo>
                      <a:pt x="31" y="372"/>
                    </a:lnTo>
                    <a:lnTo>
                      <a:pt x="31" y="372"/>
                    </a:lnTo>
                    <a:cubicBezTo>
                      <a:pt x="62" y="372"/>
                      <a:pt x="62" y="372"/>
                      <a:pt x="62" y="372"/>
                    </a:cubicBezTo>
                    <a:lnTo>
                      <a:pt x="93" y="372"/>
                    </a:lnTo>
                    <a:lnTo>
                      <a:pt x="93" y="372"/>
                    </a:lnTo>
                    <a:lnTo>
                      <a:pt x="93" y="372"/>
                    </a:lnTo>
                    <a:lnTo>
                      <a:pt x="93" y="372"/>
                    </a:lnTo>
                    <a:cubicBezTo>
                      <a:pt x="93" y="341"/>
                      <a:pt x="124" y="341"/>
                      <a:pt x="124" y="341"/>
                    </a:cubicBezTo>
                    <a:cubicBezTo>
                      <a:pt x="124" y="341"/>
                      <a:pt x="124" y="341"/>
                      <a:pt x="124" y="310"/>
                    </a:cubicBezTo>
                    <a:cubicBezTo>
                      <a:pt x="155" y="279"/>
                      <a:pt x="186" y="279"/>
                      <a:pt x="186" y="279"/>
                    </a:cubicBezTo>
                    <a:cubicBezTo>
                      <a:pt x="186" y="279"/>
                      <a:pt x="186" y="279"/>
                      <a:pt x="217" y="279"/>
                    </a:cubicBezTo>
                    <a:lnTo>
                      <a:pt x="217" y="279"/>
                    </a:lnTo>
                    <a:cubicBezTo>
                      <a:pt x="248" y="279"/>
                      <a:pt x="248" y="279"/>
                      <a:pt x="248" y="279"/>
                    </a:cubicBezTo>
                    <a:lnTo>
                      <a:pt x="279" y="279"/>
                    </a:lnTo>
                    <a:cubicBezTo>
                      <a:pt x="310" y="310"/>
                      <a:pt x="310" y="310"/>
                      <a:pt x="310" y="310"/>
                    </a:cubicBezTo>
                    <a:lnTo>
                      <a:pt x="310" y="341"/>
                    </a:lnTo>
                    <a:lnTo>
                      <a:pt x="310" y="341"/>
                    </a:lnTo>
                    <a:cubicBezTo>
                      <a:pt x="341" y="341"/>
                      <a:pt x="341" y="341"/>
                      <a:pt x="341" y="372"/>
                    </a:cubicBezTo>
                    <a:lnTo>
                      <a:pt x="341" y="372"/>
                    </a:lnTo>
                    <a:lnTo>
                      <a:pt x="341" y="372"/>
                    </a:lnTo>
                    <a:cubicBezTo>
                      <a:pt x="372" y="372"/>
                      <a:pt x="372" y="403"/>
                      <a:pt x="372" y="403"/>
                    </a:cubicBezTo>
                    <a:lnTo>
                      <a:pt x="372" y="403"/>
                    </a:lnTo>
                    <a:lnTo>
                      <a:pt x="403" y="403"/>
                    </a:lnTo>
                    <a:lnTo>
                      <a:pt x="403" y="403"/>
                    </a:lnTo>
                    <a:lnTo>
                      <a:pt x="403" y="403"/>
                    </a:lnTo>
                    <a:lnTo>
                      <a:pt x="434" y="434"/>
                    </a:lnTo>
                    <a:cubicBezTo>
                      <a:pt x="465" y="434"/>
                      <a:pt x="465" y="434"/>
                      <a:pt x="465" y="434"/>
                    </a:cubicBezTo>
                    <a:cubicBezTo>
                      <a:pt x="434" y="434"/>
                      <a:pt x="434" y="403"/>
                      <a:pt x="434" y="403"/>
                    </a:cubicBezTo>
                    <a:lnTo>
                      <a:pt x="434" y="403"/>
                    </a:lnTo>
                    <a:cubicBezTo>
                      <a:pt x="434" y="403"/>
                      <a:pt x="403" y="403"/>
                      <a:pt x="403" y="372"/>
                    </a:cubicBezTo>
                    <a:lnTo>
                      <a:pt x="372" y="372"/>
                    </a:lnTo>
                    <a:cubicBezTo>
                      <a:pt x="372" y="341"/>
                      <a:pt x="372" y="341"/>
                      <a:pt x="372" y="341"/>
                    </a:cubicBezTo>
                    <a:cubicBezTo>
                      <a:pt x="372" y="310"/>
                      <a:pt x="341" y="310"/>
                      <a:pt x="341" y="310"/>
                    </a:cubicBezTo>
                    <a:lnTo>
                      <a:pt x="341" y="279"/>
                    </a:lnTo>
                    <a:cubicBezTo>
                      <a:pt x="310" y="279"/>
                      <a:pt x="310" y="248"/>
                      <a:pt x="310" y="248"/>
                    </a:cubicBezTo>
                    <a:cubicBezTo>
                      <a:pt x="310" y="217"/>
                      <a:pt x="310" y="217"/>
                      <a:pt x="310" y="217"/>
                    </a:cubicBezTo>
                    <a:cubicBezTo>
                      <a:pt x="310" y="186"/>
                      <a:pt x="310" y="186"/>
                      <a:pt x="341" y="186"/>
                    </a:cubicBezTo>
                    <a:cubicBezTo>
                      <a:pt x="310" y="186"/>
                      <a:pt x="310" y="186"/>
                      <a:pt x="310" y="186"/>
                    </a:cubicBezTo>
                    <a:cubicBezTo>
                      <a:pt x="310" y="186"/>
                      <a:pt x="310" y="186"/>
                      <a:pt x="279" y="186"/>
                    </a:cubicBezTo>
                    <a:cubicBezTo>
                      <a:pt x="279" y="186"/>
                      <a:pt x="248" y="186"/>
                      <a:pt x="248" y="155"/>
                    </a:cubicBezTo>
                    <a:lnTo>
                      <a:pt x="248" y="124"/>
                    </a:lnTo>
                    <a:cubicBezTo>
                      <a:pt x="248" y="124"/>
                      <a:pt x="248" y="124"/>
                      <a:pt x="248" y="93"/>
                    </a:cubicBezTo>
                    <a:lnTo>
                      <a:pt x="248" y="93"/>
                    </a:lnTo>
                    <a:cubicBezTo>
                      <a:pt x="217" y="93"/>
                      <a:pt x="217" y="93"/>
                      <a:pt x="217" y="62"/>
                    </a:cubicBezTo>
                    <a:cubicBezTo>
                      <a:pt x="186" y="62"/>
                      <a:pt x="186" y="62"/>
                      <a:pt x="186" y="62"/>
                    </a:cubicBezTo>
                    <a:lnTo>
                      <a:pt x="186" y="62"/>
                    </a:lnTo>
                    <a:lnTo>
                      <a:pt x="186" y="62"/>
                    </a:lnTo>
                    <a:lnTo>
                      <a:pt x="186" y="62"/>
                    </a:lnTo>
                    <a:lnTo>
                      <a:pt x="186" y="62"/>
                    </a:lnTo>
                    <a:cubicBezTo>
                      <a:pt x="155" y="62"/>
                      <a:pt x="155" y="62"/>
                      <a:pt x="124" y="31"/>
                    </a:cubicBezTo>
                    <a:lnTo>
                      <a:pt x="124" y="31"/>
                    </a:lnTo>
                    <a:lnTo>
                      <a:pt x="124" y="31"/>
                    </a:lnTo>
                    <a:cubicBezTo>
                      <a:pt x="93" y="31"/>
                      <a:pt x="93" y="31"/>
                      <a:pt x="93" y="31"/>
                    </a:cubicBezTo>
                    <a:lnTo>
                      <a:pt x="62" y="0"/>
                    </a:lnTo>
                    <a:cubicBezTo>
                      <a:pt x="62" y="0"/>
                      <a:pt x="31" y="0"/>
                      <a:pt x="0" y="0"/>
                    </a:cubicBezTo>
                    <a:cubicBezTo>
                      <a:pt x="0" y="186"/>
                      <a:pt x="0" y="186"/>
                      <a:pt x="0" y="186"/>
                    </a:cubicBezTo>
                    <a:cubicBezTo>
                      <a:pt x="31" y="186"/>
                      <a:pt x="31" y="186"/>
                      <a:pt x="31" y="186"/>
                    </a:cubicBezTo>
                    <a:cubicBezTo>
                      <a:pt x="0" y="186"/>
                      <a:pt x="0" y="186"/>
                      <a:pt x="0" y="186"/>
                    </a:cubicBezTo>
                    <a:lnTo>
                      <a:pt x="0" y="217"/>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0" name="Freeform 102"/>
              <p:cNvSpPr>
                <a:spLocks noChangeArrowheads="1"/>
              </p:cNvSpPr>
              <p:nvPr/>
            </p:nvSpPr>
            <p:spPr bwMode="auto">
              <a:xfrm>
                <a:off x="4605338" y="1377950"/>
                <a:ext cx="781050" cy="323850"/>
              </a:xfrm>
              <a:custGeom>
                <a:avLst/>
                <a:gdLst>
                  <a:gd name="T0" fmla="*/ 61 w 2170"/>
                  <a:gd name="T1" fmla="*/ 497 h 901"/>
                  <a:gd name="T2" fmla="*/ 185 w 2170"/>
                  <a:gd name="T3" fmla="*/ 497 h 901"/>
                  <a:gd name="T4" fmla="*/ 309 w 2170"/>
                  <a:gd name="T5" fmla="*/ 497 h 901"/>
                  <a:gd name="T6" fmla="*/ 309 w 2170"/>
                  <a:gd name="T7" fmla="*/ 652 h 901"/>
                  <a:gd name="T8" fmla="*/ 248 w 2170"/>
                  <a:gd name="T9" fmla="*/ 745 h 901"/>
                  <a:gd name="T10" fmla="*/ 341 w 2170"/>
                  <a:gd name="T11" fmla="*/ 806 h 901"/>
                  <a:gd name="T12" fmla="*/ 620 w 2170"/>
                  <a:gd name="T13" fmla="*/ 589 h 901"/>
                  <a:gd name="T14" fmla="*/ 775 w 2170"/>
                  <a:gd name="T15" fmla="*/ 589 h 901"/>
                  <a:gd name="T16" fmla="*/ 805 w 2170"/>
                  <a:gd name="T17" fmla="*/ 713 h 901"/>
                  <a:gd name="T18" fmla="*/ 929 w 2170"/>
                  <a:gd name="T19" fmla="*/ 713 h 901"/>
                  <a:gd name="T20" fmla="*/ 1023 w 2170"/>
                  <a:gd name="T21" fmla="*/ 745 h 901"/>
                  <a:gd name="T22" fmla="*/ 1116 w 2170"/>
                  <a:gd name="T23" fmla="*/ 869 h 901"/>
                  <a:gd name="T24" fmla="*/ 1177 w 2170"/>
                  <a:gd name="T25" fmla="*/ 900 h 901"/>
                  <a:gd name="T26" fmla="*/ 1177 w 2170"/>
                  <a:gd name="T27" fmla="*/ 869 h 901"/>
                  <a:gd name="T28" fmla="*/ 1271 w 2170"/>
                  <a:gd name="T29" fmla="*/ 806 h 901"/>
                  <a:gd name="T30" fmla="*/ 1425 w 2170"/>
                  <a:gd name="T31" fmla="*/ 745 h 901"/>
                  <a:gd name="T32" fmla="*/ 1581 w 2170"/>
                  <a:gd name="T33" fmla="*/ 745 h 901"/>
                  <a:gd name="T34" fmla="*/ 1673 w 2170"/>
                  <a:gd name="T35" fmla="*/ 745 h 901"/>
                  <a:gd name="T36" fmla="*/ 1797 w 2170"/>
                  <a:gd name="T37" fmla="*/ 776 h 901"/>
                  <a:gd name="T38" fmla="*/ 1829 w 2170"/>
                  <a:gd name="T39" fmla="*/ 745 h 901"/>
                  <a:gd name="T40" fmla="*/ 1766 w 2170"/>
                  <a:gd name="T41" fmla="*/ 652 h 901"/>
                  <a:gd name="T42" fmla="*/ 1860 w 2170"/>
                  <a:gd name="T43" fmla="*/ 621 h 901"/>
                  <a:gd name="T44" fmla="*/ 1921 w 2170"/>
                  <a:gd name="T45" fmla="*/ 559 h 901"/>
                  <a:gd name="T46" fmla="*/ 2014 w 2170"/>
                  <a:gd name="T47" fmla="*/ 497 h 901"/>
                  <a:gd name="T48" fmla="*/ 2108 w 2170"/>
                  <a:gd name="T49" fmla="*/ 497 h 901"/>
                  <a:gd name="T50" fmla="*/ 2169 w 2170"/>
                  <a:gd name="T51" fmla="*/ 373 h 901"/>
                  <a:gd name="T52" fmla="*/ 2077 w 2170"/>
                  <a:gd name="T53" fmla="*/ 373 h 901"/>
                  <a:gd name="T54" fmla="*/ 2014 w 2170"/>
                  <a:gd name="T55" fmla="*/ 311 h 901"/>
                  <a:gd name="T56" fmla="*/ 1921 w 2170"/>
                  <a:gd name="T57" fmla="*/ 311 h 901"/>
                  <a:gd name="T58" fmla="*/ 1860 w 2170"/>
                  <a:gd name="T59" fmla="*/ 280 h 901"/>
                  <a:gd name="T60" fmla="*/ 1766 w 2170"/>
                  <a:gd name="T61" fmla="*/ 280 h 901"/>
                  <a:gd name="T62" fmla="*/ 1642 w 2170"/>
                  <a:gd name="T63" fmla="*/ 125 h 901"/>
                  <a:gd name="T64" fmla="*/ 1549 w 2170"/>
                  <a:gd name="T65" fmla="*/ 93 h 901"/>
                  <a:gd name="T66" fmla="*/ 1457 w 2170"/>
                  <a:gd name="T67" fmla="*/ 125 h 901"/>
                  <a:gd name="T68" fmla="*/ 1394 w 2170"/>
                  <a:gd name="T69" fmla="*/ 93 h 901"/>
                  <a:gd name="T70" fmla="*/ 1364 w 2170"/>
                  <a:gd name="T71" fmla="*/ 93 h 901"/>
                  <a:gd name="T72" fmla="*/ 1271 w 2170"/>
                  <a:gd name="T73" fmla="*/ 32 h 901"/>
                  <a:gd name="T74" fmla="*/ 1208 w 2170"/>
                  <a:gd name="T75" fmla="*/ 0 h 901"/>
                  <a:gd name="T76" fmla="*/ 1053 w 2170"/>
                  <a:gd name="T77" fmla="*/ 63 h 901"/>
                  <a:gd name="T78" fmla="*/ 992 w 2170"/>
                  <a:gd name="T79" fmla="*/ 93 h 901"/>
                  <a:gd name="T80" fmla="*/ 837 w 2170"/>
                  <a:gd name="T81" fmla="*/ 93 h 901"/>
                  <a:gd name="T82" fmla="*/ 805 w 2170"/>
                  <a:gd name="T83" fmla="*/ 125 h 901"/>
                  <a:gd name="T84" fmla="*/ 775 w 2170"/>
                  <a:gd name="T85" fmla="*/ 187 h 901"/>
                  <a:gd name="T86" fmla="*/ 775 w 2170"/>
                  <a:gd name="T87" fmla="*/ 311 h 901"/>
                  <a:gd name="T88" fmla="*/ 713 w 2170"/>
                  <a:gd name="T89" fmla="*/ 311 h 901"/>
                  <a:gd name="T90" fmla="*/ 620 w 2170"/>
                  <a:gd name="T91" fmla="*/ 280 h 901"/>
                  <a:gd name="T92" fmla="*/ 557 w 2170"/>
                  <a:gd name="T93" fmla="*/ 311 h 901"/>
                  <a:gd name="T94" fmla="*/ 465 w 2170"/>
                  <a:gd name="T95" fmla="*/ 311 h 901"/>
                  <a:gd name="T96" fmla="*/ 403 w 2170"/>
                  <a:gd name="T97" fmla="*/ 311 h 901"/>
                  <a:gd name="T98" fmla="*/ 341 w 2170"/>
                  <a:gd name="T99" fmla="*/ 249 h 901"/>
                  <a:gd name="T100" fmla="*/ 279 w 2170"/>
                  <a:gd name="T101" fmla="*/ 249 h 901"/>
                  <a:gd name="T102" fmla="*/ 217 w 2170"/>
                  <a:gd name="T103" fmla="*/ 249 h 901"/>
                  <a:gd name="T104" fmla="*/ 185 w 2170"/>
                  <a:gd name="T105" fmla="*/ 249 h 901"/>
                  <a:gd name="T106" fmla="*/ 124 w 2170"/>
                  <a:gd name="T107" fmla="*/ 280 h 901"/>
                  <a:gd name="T108" fmla="*/ 93 w 2170"/>
                  <a:gd name="T109" fmla="*/ 341 h 901"/>
                  <a:gd name="T110" fmla="*/ 31 w 2170"/>
                  <a:gd name="T111" fmla="*/ 341 h 901"/>
                  <a:gd name="T112" fmla="*/ 0 w 2170"/>
                  <a:gd name="T113" fmla="*/ 373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70" h="901">
                    <a:moveTo>
                      <a:pt x="0" y="404"/>
                    </a:moveTo>
                    <a:lnTo>
                      <a:pt x="0" y="404"/>
                    </a:lnTo>
                    <a:cubicBezTo>
                      <a:pt x="0" y="435"/>
                      <a:pt x="0" y="435"/>
                      <a:pt x="0" y="435"/>
                    </a:cubicBezTo>
                    <a:lnTo>
                      <a:pt x="0" y="435"/>
                    </a:lnTo>
                    <a:cubicBezTo>
                      <a:pt x="31" y="435"/>
                      <a:pt x="31" y="435"/>
                      <a:pt x="31" y="435"/>
                    </a:cubicBezTo>
                    <a:lnTo>
                      <a:pt x="61" y="465"/>
                    </a:lnTo>
                    <a:cubicBezTo>
                      <a:pt x="61" y="465"/>
                      <a:pt x="61" y="465"/>
                      <a:pt x="61" y="497"/>
                    </a:cubicBezTo>
                    <a:lnTo>
                      <a:pt x="93" y="497"/>
                    </a:lnTo>
                    <a:cubicBezTo>
                      <a:pt x="124" y="497"/>
                      <a:pt x="124" y="528"/>
                      <a:pt x="124" y="528"/>
                    </a:cubicBezTo>
                    <a:lnTo>
                      <a:pt x="124" y="528"/>
                    </a:lnTo>
                    <a:lnTo>
                      <a:pt x="124" y="528"/>
                    </a:lnTo>
                    <a:lnTo>
                      <a:pt x="155" y="528"/>
                    </a:lnTo>
                    <a:lnTo>
                      <a:pt x="155" y="528"/>
                    </a:lnTo>
                    <a:cubicBezTo>
                      <a:pt x="155" y="497"/>
                      <a:pt x="185" y="497"/>
                      <a:pt x="185" y="497"/>
                    </a:cubicBezTo>
                    <a:lnTo>
                      <a:pt x="217" y="497"/>
                    </a:lnTo>
                    <a:lnTo>
                      <a:pt x="217" y="497"/>
                    </a:lnTo>
                    <a:cubicBezTo>
                      <a:pt x="217" y="497"/>
                      <a:pt x="217" y="497"/>
                      <a:pt x="248" y="497"/>
                    </a:cubicBezTo>
                    <a:lnTo>
                      <a:pt x="248" y="497"/>
                    </a:lnTo>
                    <a:lnTo>
                      <a:pt x="248" y="497"/>
                    </a:lnTo>
                    <a:lnTo>
                      <a:pt x="279" y="497"/>
                    </a:lnTo>
                    <a:lnTo>
                      <a:pt x="309" y="497"/>
                    </a:lnTo>
                    <a:lnTo>
                      <a:pt x="341" y="497"/>
                    </a:lnTo>
                    <a:cubicBezTo>
                      <a:pt x="341" y="528"/>
                      <a:pt x="341" y="528"/>
                      <a:pt x="341" y="528"/>
                    </a:cubicBezTo>
                    <a:lnTo>
                      <a:pt x="341" y="528"/>
                    </a:lnTo>
                    <a:cubicBezTo>
                      <a:pt x="341" y="528"/>
                      <a:pt x="341" y="528"/>
                      <a:pt x="341" y="559"/>
                    </a:cubicBezTo>
                    <a:lnTo>
                      <a:pt x="341" y="589"/>
                    </a:lnTo>
                    <a:cubicBezTo>
                      <a:pt x="341" y="621"/>
                      <a:pt x="341" y="652"/>
                      <a:pt x="309" y="652"/>
                    </a:cubicBezTo>
                    <a:lnTo>
                      <a:pt x="309" y="652"/>
                    </a:lnTo>
                    <a:cubicBezTo>
                      <a:pt x="309" y="652"/>
                      <a:pt x="309" y="652"/>
                      <a:pt x="279" y="652"/>
                    </a:cubicBezTo>
                    <a:lnTo>
                      <a:pt x="248" y="652"/>
                    </a:lnTo>
                    <a:lnTo>
                      <a:pt x="248" y="652"/>
                    </a:lnTo>
                    <a:lnTo>
                      <a:pt x="248" y="652"/>
                    </a:lnTo>
                    <a:lnTo>
                      <a:pt x="248" y="683"/>
                    </a:lnTo>
                    <a:cubicBezTo>
                      <a:pt x="248" y="683"/>
                      <a:pt x="248" y="713"/>
                      <a:pt x="217" y="713"/>
                    </a:cubicBezTo>
                    <a:cubicBezTo>
                      <a:pt x="248" y="713"/>
                      <a:pt x="248" y="745"/>
                      <a:pt x="248" y="745"/>
                    </a:cubicBezTo>
                    <a:lnTo>
                      <a:pt x="248" y="745"/>
                    </a:lnTo>
                    <a:cubicBezTo>
                      <a:pt x="248" y="745"/>
                      <a:pt x="248" y="745"/>
                      <a:pt x="279" y="745"/>
                    </a:cubicBezTo>
                    <a:lnTo>
                      <a:pt x="279" y="745"/>
                    </a:lnTo>
                    <a:cubicBezTo>
                      <a:pt x="279" y="776"/>
                      <a:pt x="309" y="776"/>
                      <a:pt x="309" y="776"/>
                    </a:cubicBezTo>
                    <a:cubicBezTo>
                      <a:pt x="309" y="806"/>
                      <a:pt x="309" y="806"/>
                      <a:pt x="309" y="806"/>
                    </a:cubicBezTo>
                    <a:lnTo>
                      <a:pt x="341" y="806"/>
                    </a:lnTo>
                    <a:lnTo>
                      <a:pt x="341" y="806"/>
                    </a:lnTo>
                    <a:cubicBezTo>
                      <a:pt x="372" y="806"/>
                      <a:pt x="372" y="776"/>
                      <a:pt x="372" y="776"/>
                    </a:cubicBezTo>
                    <a:lnTo>
                      <a:pt x="372" y="776"/>
                    </a:lnTo>
                    <a:lnTo>
                      <a:pt x="403" y="806"/>
                    </a:lnTo>
                    <a:cubicBezTo>
                      <a:pt x="433" y="806"/>
                      <a:pt x="433" y="837"/>
                      <a:pt x="465" y="837"/>
                    </a:cubicBezTo>
                    <a:cubicBezTo>
                      <a:pt x="465" y="869"/>
                      <a:pt x="465" y="869"/>
                      <a:pt x="465" y="869"/>
                    </a:cubicBezTo>
                    <a:cubicBezTo>
                      <a:pt x="465" y="621"/>
                      <a:pt x="465" y="621"/>
                      <a:pt x="465" y="621"/>
                    </a:cubicBezTo>
                    <a:cubicBezTo>
                      <a:pt x="620" y="589"/>
                      <a:pt x="620" y="589"/>
                      <a:pt x="620" y="589"/>
                    </a:cubicBezTo>
                    <a:cubicBezTo>
                      <a:pt x="651" y="589"/>
                      <a:pt x="651" y="589"/>
                      <a:pt x="651" y="589"/>
                    </a:cubicBezTo>
                    <a:lnTo>
                      <a:pt x="681" y="559"/>
                    </a:lnTo>
                    <a:lnTo>
                      <a:pt x="681" y="559"/>
                    </a:lnTo>
                    <a:cubicBezTo>
                      <a:pt x="713" y="559"/>
                      <a:pt x="713" y="559"/>
                      <a:pt x="713" y="559"/>
                    </a:cubicBezTo>
                    <a:cubicBezTo>
                      <a:pt x="713" y="559"/>
                      <a:pt x="713" y="559"/>
                      <a:pt x="744" y="559"/>
                    </a:cubicBezTo>
                    <a:lnTo>
                      <a:pt x="744" y="559"/>
                    </a:lnTo>
                    <a:cubicBezTo>
                      <a:pt x="744" y="559"/>
                      <a:pt x="744" y="559"/>
                      <a:pt x="775" y="589"/>
                    </a:cubicBezTo>
                    <a:lnTo>
                      <a:pt x="775" y="589"/>
                    </a:lnTo>
                    <a:lnTo>
                      <a:pt x="775" y="621"/>
                    </a:lnTo>
                    <a:cubicBezTo>
                      <a:pt x="775" y="652"/>
                      <a:pt x="775" y="652"/>
                      <a:pt x="775" y="683"/>
                    </a:cubicBezTo>
                    <a:lnTo>
                      <a:pt x="775" y="683"/>
                    </a:lnTo>
                    <a:lnTo>
                      <a:pt x="775" y="683"/>
                    </a:lnTo>
                    <a:cubicBezTo>
                      <a:pt x="775" y="683"/>
                      <a:pt x="805" y="683"/>
                      <a:pt x="805" y="713"/>
                    </a:cubicBezTo>
                    <a:lnTo>
                      <a:pt x="805" y="713"/>
                    </a:lnTo>
                    <a:lnTo>
                      <a:pt x="837" y="713"/>
                    </a:lnTo>
                    <a:lnTo>
                      <a:pt x="837" y="713"/>
                    </a:lnTo>
                    <a:lnTo>
                      <a:pt x="837" y="713"/>
                    </a:lnTo>
                    <a:cubicBezTo>
                      <a:pt x="868" y="713"/>
                      <a:pt x="868" y="713"/>
                      <a:pt x="868" y="713"/>
                    </a:cubicBezTo>
                    <a:cubicBezTo>
                      <a:pt x="899" y="713"/>
                      <a:pt x="899" y="713"/>
                      <a:pt x="929" y="713"/>
                    </a:cubicBezTo>
                    <a:lnTo>
                      <a:pt x="929" y="713"/>
                    </a:lnTo>
                    <a:lnTo>
                      <a:pt x="929" y="713"/>
                    </a:lnTo>
                    <a:lnTo>
                      <a:pt x="961" y="713"/>
                    </a:lnTo>
                    <a:lnTo>
                      <a:pt x="961" y="713"/>
                    </a:lnTo>
                    <a:lnTo>
                      <a:pt x="961" y="713"/>
                    </a:lnTo>
                    <a:cubicBezTo>
                      <a:pt x="992" y="713"/>
                      <a:pt x="992" y="713"/>
                      <a:pt x="992" y="713"/>
                    </a:cubicBezTo>
                    <a:lnTo>
                      <a:pt x="992" y="713"/>
                    </a:lnTo>
                    <a:cubicBezTo>
                      <a:pt x="1023" y="713"/>
                      <a:pt x="1023" y="713"/>
                      <a:pt x="1023" y="713"/>
                    </a:cubicBezTo>
                    <a:cubicBezTo>
                      <a:pt x="1023" y="745"/>
                      <a:pt x="1023" y="745"/>
                      <a:pt x="1023" y="745"/>
                    </a:cubicBezTo>
                    <a:cubicBezTo>
                      <a:pt x="1053" y="745"/>
                      <a:pt x="1053" y="745"/>
                      <a:pt x="1053" y="776"/>
                    </a:cubicBezTo>
                    <a:cubicBezTo>
                      <a:pt x="1053" y="776"/>
                      <a:pt x="1053" y="776"/>
                      <a:pt x="1053" y="806"/>
                    </a:cubicBezTo>
                    <a:lnTo>
                      <a:pt x="1053" y="806"/>
                    </a:lnTo>
                    <a:cubicBezTo>
                      <a:pt x="1053" y="806"/>
                      <a:pt x="1053" y="806"/>
                      <a:pt x="1085" y="806"/>
                    </a:cubicBezTo>
                    <a:cubicBezTo>
                      <a:pt x="1085" y="837"/>
                      <a:pt x="1085" y="837"/>
                      <a:pt x="1085" y="869"/>
                    </a:cubicBezTo>
                    <a:lnTo>
                      <a:pt x="1116" y="869"/>
                    </a:lnTo>
                    <a:lnTo>
                      <a:pt x="1116" y="869"/>
                    </a:lnTo>
                    <a:lnTo>
                      <a:pt x="1116" y="869"/>
                    </a:lnTo>
                    <a:lnTo>
                      <a:pt x="1116" y="869"/>
                    </a:lnTo>
                    <a:lnTo>
                      <a:pt x="1116" y="869"/>
                    </a:lnTo>
                    <a:lnTo>
                      <a:pt x="1116" y="869"/>
                    </a:lnTo>
                    <a:cubicBezTo>
                      <a:pt x="1116" y="869"/>
                      <a:pt x="1116" y="869"/>
                      <a:pt x="1147" y="869"/>
                    </a:cubicBezTo>
                    <a:lnTo>
                      <a:pt x="1147" y="869"/>
                    </a:lnTo>
                    <a:cubicBezTo>
                      <a:pt x="1147" y="869"/>
                      <a:pt x="1177" y="869"/>
                      <a:pt x="1177" y="900"/>
                    </a:cubicBezTo>
                    <a:lnTo>
                      <a:pt x="1177" y="900"/>
                    </a:lnTo>
                    <a:lnTo>
                      <a:pt x="1177" y="900"/>
                    </a:lnTo>
                    <a:lnTo>
                      <a:pt x="1177" y="900"/>
                    </a:lnTo>
                    <a:lnTo>
                      <a:pt x="1177" y="869"/>
                    </a:lnTo>
                    <a:lnTo>
                      <a:pt x="1177" y="869"/>
                    </a:lnTo>
                    <a:lnTo>
                      <a:pt x="1177" y="869"/>
                    </a:lnTo>
                    <a:lnTo>
                      <a:pt x="1177" y="869"/>
                    </a:lnTo>
                    <a:cubicBezTo>
                      <a:pt x="1177" y="837"/>
                      <a:pt x="1177" y="837"/>
                      <a:pt x="1177" y="837"/>
                    </a:cubicBezTo>
                    <a:cubicBezTo>
                      <a:pt x="1177" y="869"/>
                      <a:pt x="1177" y="869"/>
                      <a:pt x="1177" y="869"/>
                    </a:cubicBezTo>
                    <a:cubicBezTo>
                      <a:pt x="1177" y="869"/>
                      <a:pt x="1177" y="837"/>
                      <a:pt x="1208" y="837"/>
                    </a:cubicBezTo>
                    <a:lnTo>
                      <a:pt x="1208" y="837"/>
                    </a:lnTo>
                    <a:cubicBezTo>
                      <a:pt x="1240" y="837"/>
                      <a:pt x="1240" y="837"/>
                      <a:pt x="1271" y="837"/>
                    </a:cubicBezTo>
                    <a:cubicBezTo>
                      <a:pt x="1271" y="806"/>
                      <a:pt x="1271" y="806"/>
                      <a:pt x="1271" y="806"/>
                    </a:cubicBezTo>
                    <a:lnTo>
                      <a:pt x="1271" y="806"/>
                    </a:lnTo>
                    <a:lnTo>
                      <a:pt x="1271" y="806"/>
                    </a:lnTo>
                    <a:cubicBezTo>
                      <a:pt x="1301" y="806"/>
                      <a:pt x="1301" y="806"/>
                      <a:pt x="1301" y="806"/>
                    </a:cubicBezTo>
                    <a:cubicBezTo>
                      <a:pt x="1301" y="776"/>
                      <a:pt x="1301" y="776"/>
                      <a:pt x="1333" y="745"/>
                    </a:cubicBezTo>
                    <a:lnTo>
                      <a:pt x="1364" y="745"/>
                    </a:lnTo>
                    <a:lnTo>
                      <a:pt x="1394" y="776"/>
                    </a:lnTo>
                    <a:cubicBezTo>
                      <a:pt x="1425" y="776"/>
                      <a:pt x="1425" y="776"/>
                      <a:pt x="1425" y="776"/>
                    </a:cubicBezTo>
                    <a:cubicBezTo>
                      <a:pt x="1425" y="776"/>
                      <a:pt x="1425" y="776"/>
                      <a:pt x="1425" y="745"/>
                    </a:cubicBezTo>
                    <a:lnTo>
                      <a:pt x="1457" y="745"/>
                    </a:lnTo>
                    <a:cubicBezTo>
                      <a:pt x="1488" y="745"/>
                      <a:pt x="1488" y="745"/>
                      <a:pt x="1488" y="745"/>
                    </a:cubicBezTo>
                    <a:cubicBezTo>
                      <a:pt x="1488" y="745"/>
                      <a:pt x="1488" y="745"/>
                      <a:pt x="1518" y="745"/>
                    </a:cubicBezTo>
                    <a:lnTo>
                      <a:pt x="1518" y="745"/>
                    </a:lnTo>
                    <a:cubicBezTo>
                      <a:pt x="1549" y="745"/>
                      <a:pt x="1549" y="745"/>
                      <a:pt x="1549" y="745"/>
                    </a:cubicBezTo>
                    <a:lnTo>
                      <a:pt x="1549" y="745"/>
                    </a:lnTo>
                    <a:lnTo>
                      <a:pt x="1581" y="745"/>
                    </a:lnTo>
                    <a:lnTo>
                      <a:pt x="1581" y="745"/>
                    </a:lnTo>
                    <a:lnTo>
                      <a:pt x="1612" y="745"/>
                    </a:lnTo>
                    <a:lnTo>
                      <a:pt x="1612" y="745"/>
                    </a:lnTo>
                    <a:lnTo>
                      <a:pt x="1642" y="745"/>
                    </a:lnTo>
                    <a:lnTo>
                      <a:pt x="1642" y="745"/>
                    </a:lnTo>
                    <a:cubicBezTo>
                      <a:pt x="1642" y="745"/>
                      <a:pt x="1642" y="745"/>
                      <a:pt x="1673" y="745"/>
                    </a:cubicBezTo>
                    <a:lnTo>
                      <a:pt x="1673" y="745"/>
                    </a:lnTo>
                    <a:cubicBezTo>
                      <a:pt x="1673" y="745"/>
                      <a:pt x="1673" y="745"/>
                      <a:pt x="1705" y="745"/>
                    </a:cubicBezTo>
                    <a:lnTo>
                      <a:pt x="1705" y="745"/>
                    </a:lnTo>
                    <a:lnTo>
                      <a:pt x="1705" y="745"/>
                    </a:lnTo>
                    <a:cubicBezTo>
                      <a:pt x="1736" y="745"/>
                      <a:pt x="1736" y="745"/>
                      <a:pt x="1736" y="745"/>
                    </a:cubicBezTo>
                    <a:lnTo>
                      <a:pt x="1736" y="745"/>
                    </a:lnTo>
                    <a:cubicBezTo>
                      <a:pt x="1766" y="745"/>
                      <a:pt x="1766" y="776"/>
                      <a:pt x="1766" y="776"/>
                    </a:cubicBezTo>
                    <a:cubicBezTo>
                      <a:pt x="1797" y="776"/>
                      <a:pt x="1797" y="776"/>
                      <a:pt x="1797" y="776"/>
                    </a:cubicBezTo>
                    <a:lnTo>
                      <a:pt x="1797" y="776"/>
                    </a:lnTo>
                    <a:lnTo>
                      <a:pt x="1797" y="776"/>
                    </a:lnTo>
                    <a:cubicBezTo>
                      <a:pt x="1797" y="776"/>
                      <a:pt x="1797" y="776"/>
                      <a:pt x="1829" y="745"/>
                    </a:cubicBezTo>
                    <a:lnTo>
                      <a:pt x="1829" y="745"/>
                    </a:lnTo>
                    <a:lnTo>
                      <a:pt x="1829" y="745"/>
                    </a:lnTo>
                    <a:lnTo>
                      <a:pt x="1829" y="745"/>
                    </a:lnTo>
                    <a:lnTo>
                      <a:pt x="1829" y="745"/>
                    </a:lnTo>
                    <a:cubicBezTo>
                      <a:pt x="1797" y="713"/>
                      <a:pt x="1797" y="713"/>
                      <a:pt x="1797" y="683"/>
                    </a:cubicBezTo>
                    <a:cubicBezTo>
                      <a:pt x="1797" y="683"/>
                      <a:pt x="1766" y="683"/>
                      <a:pt x="1766" y="652"/>
                    </a:cubicBezTo>
                    <a:lnTo>
                      <a:pt x="1766" y="652"/>
                    </a:lnTo>
                    <a:lnTo>
                      <a:pt x="1766" y="652"/>
                    </a:lnTo>
                    <a:lnTo>
                      <a:pt x="1766" y="652"/>
                    </a:lnTo>
                    <a:lnTo>
                      <a:pt x="1766" y="652"/>
                    </a:lnTo>
                    <a:lnTo>
                      <a:pt x="1766" y="652"/>
                    </a:lnTo>
                    <a:cubicBezTo>
                      <a:pt x="1766" y="652"/>
                      <a:pt x="1797" y="652"/>
                      <a:pt x="1797" y="621"/>
                    </a:cubicBezTo>
                    <a:lnTo>
                      <a:pt x="1797" y="621"/>
                    </a:lnTo>
                    <a:lnTo>
                      <a:pt x="1797" y="621"/>
                    </a:lnTo>
                    <a:lnTo>
                      <a:pt x="1797" y="621"/>
                    </a:lnTo>
                    <a:lnTo>
                      <a:pt x="1829" y="621"/>
                    </a:lnTo>
                    <a:lnTo>
                      <a:pt x="1860" y="621"/>
                    </a:lnTo>
                    <a:lnTo>
                      <a:pt x="1860" y="621"/>
                    </a:lnTo>
                    <a:lnTo>
                      <a:pt x="1860" y="621"/>
                    </a:lnTo>
                    <a:cubicBezTo>
                      <a:pt x="1860" y="589"/>
                      <a:pt x="1890" y="589"/>
                      <a:pt x="1890" y="589"/>
                    </a:cubicBezTo>
                    <a:lnTo>
                      <a:pt x="1890" y="589"/>
                    </a:lnTo>
                    <a:lnTo>
                      <a:pt x="1921" y="589"/>
                    </a:lnTo>
                    <a:lnTo>
                      <a:pt x="1921" y="589"/>
                    </a:lnTo>
                    <a:cubicBezTo>
                      <a:pt x="1921" y="589"/>
                      <a:pt x="1921" y="589"/>
                      <a:pt x="1921" y="559"/>
                    </a:cubicBezTo>
                    <a:lnTo>
                      <a:pt x="1921" y="559"/>
                    </a:lnTo>
                    <a:lnTo>
                      <a:pt x="1921" y="559"/>
                    </a:lnTo>
                    <a:cubicBezTo>
                      <a:pt x="1921" y="528"/>
                      <a:pt x="1921" y="528"/>
                      <a:pt x="1921" y="528"/>
                    </a:cubicBezTo>
                    <a:cubicBezTo>
                      <a:pt x="1921" y="528"/>
                      <a:pt x="1921" y="497"/>
                      <a:pt x="1953" y="497"/>
                    </a:cubicBezTo>
                    <a:lnTo>
                      <a:pt x="1953" y="497"/>
                    </a:lnTo>
                    <a:lnTo>
                      <a:pt x="1984" y="497"/>
                    </a:lnTo>
                    <a:cubicBezTo>
                      <a:pt x="1984" y="497"/>
                      <a:pt x="1984" y="497"/>
                      <a:pt x="2014" y="497"/>
                    </a:cubicBezTo>
                    <a:lnTo>
                      <a:pt x="2014" y="497"/>
                    </a:lnTo>
                    <a:lnTo>
                      <a:pt x="2014" y="497"/>
                    </a:lnTo>
                    <a:lnTo>
                      <a:pt x="2045" y="497"/>
                    </a:lnTo>
                    <a:lnTo>
                      <a:pt x="2045" y="497"/>
                    </a:lnTo>
                    <a:lnTo>
                      <a:pt x="2045" y="497"/>
                    </a:lnTo>
                    <a:cubicBezTo>
                      <a:pt x="2077" y="497"/>
                      <a:pt x="2077" y="497"/>
                      <a:pt x="2077" y="497"/>
                    </a:cubicBezTo>
                    <a:cubicBezTo>
                      <a:pt x="2077" y="497"/>
                      <a:pt x="2077" y="497"/>
                      <a:pt x="2108" y="497"/>
                    </a:cubicBezTo>
                    <a:lnTo>
                      <a:pt x="2108" y="497"/>
                    </a:lnTo>
                    <a:cubicBezTo>
                      <a:pt x="2077" y="465"/>
                      <a:pt x="2077" y="465"/>
                      <a:pt x="2077" y="465"/>
                    </a:cubicBezTo>
                    <a:lnTo>
                      <a:pt x="2077" y="465"/>
                    </a:lnTo>
                    <a:cubicBezTo>
                      <a:pt x="2077" y="435"/>
                      <a:pt x="2108" y="435"/>
                      <a:pt x="2108" y="404"/>
                    </a:cubicBezTo>
                    <a:cubicBezTo>
                      <a:pt x="2108" y="404"/>
                      <a:pt x="2108" y="404"/>
                      <a:pt x="2138" y="404"/>
                    </a:cubicBezTo>
                    <a:lnTo>
                      <a:pt x="2138" y="404"/>
                    </a:lnTo>
                    <a:cubicBezTo>
                      <a:pt x="2138" y="404"/>
                      <a:pt x="2138" y="404"/>
                      <a:pt x="2169" y="404"/>
                    </a:cubicBezTo>
                    <a:lnTo>
                      <a:pt x="2169" y="373"/>
                    </a:lnTo>
                    <a:lnTo>
                      <a:pt x="2169" y="373"/>
                    </a:lnTo>
                    <a:lnTo>
                      <a:pt x="2169" y="373"/>
                    </a:lnTo>
                    <a:lnTo>
                      <a:pt x="2169" y="373"/>
                    </a:lnTo>
                    <a:cubicBezTo>
                      <a:pt x="2169" y="373"/>
                      <a:pt x="2169" y="373"/>
                      <a:pt x="2138" y="373"/>
                    </a:cubicBezTo>
                    <a:lnTo>
                      <a:pt x="2138" y="373"/>
                    </a:lnTo>
                    <a:cubicBezTo>
                      <a:pt x="2108" y="373"/>
                      <a:pt x="2108" y="373"/>
                      <a:pt x="2077" y="373"/>
                    </a:cubicBezTo>
                    <a:lnTo>
                      <a:pt x="2077" y="373"/>
                    </a:lnTo>
                    <a:lnTo>
                      <a:pt x="2045" y="341"/>
                    </a:lnTo>
                    <a:lnTo>
                      <a:pt x="2045" y="341"/>
                    </a:lnTo>
                    <a:lnTo>
                      <a:pt x="2045" y="341"/>
                    </a:lnTo>
                    <a:lnTo>
                      <a:pt x="2045" y="341"/>
                    </a:lnTo>
                    <a:cubicBezTo>
                      <a:pt x="2014" y="341"/>
                      <a:pt x="2014" y="311"/>
                      <a:pt x="2014" y="311"/>
                    </a:cubicBezTo>
                    <a:lnTo>
                      <a:pt x="2014" y="311"/>
                    </a:lnTo>
                    <a:lnTo>
                      <a:pt x="2014" y="311"/>
                    </a:lnTo>
                    <a:cubicBezTo>
                      <a:pt x="1984" y="311"/>
                      <a:pt x="1984" y="280"/>
                      <a:pt x="1984" y="280"/>
                    </a:cubicBezTo>
                    <a:cubicBezTo>
                      <a:pt x="1984" y="311"/>
                      <a:pt x="1953" y="311"/>
                      <a:pt x="1953" y="311"/>
                    </a:cubicBezTo>
                    <a:lnTo>
                      <a:pt x="1953" y="311"/>
                    </a:lnTo>
                    <a:lnTo>
                      <a:pt x="1953" y="311"/>
                    </a:lnTo>
                    <a:lnTo>
                      <a:pt x="1953" y="311"/>
                    </a:lnTo>
                    <a:lnTo>
                      <a:pt x="1953" y="311"/>
                    </a:lnTo>
                    <a:cubicBezTo>
                      <a:pt x="1921" y="311"/>
                      <a:pt x="1921" y="311"/>
                      <a:pt x="1921" y="311"/>
                    </a:cubicBezTo>
                    <a:cubicBezTo>
                      <a:pt x="1921" y="311"/>
                      <a:pt x="1921" y="311"/>
                      <a:pt x="1890" y="311"/>
                    </a:cubicBezTo>
                    <a:lnTo>
                      <a:pt x="1890" y="311"/>
                    </a:lnTo>
                    <a:lnTo>
                      <a:pt x="1890" y="311"/>
                    </a:lnTo>
                    <a:lnTo>
                      <a:pt x="1890" y="311"/>
                    </a:lnTo>
                    <a:lnTo>
                      <a:pt x="1890" y="311"/>
                    </a:lnTo>
                    <a:cubicBezTo>
                      <a:pt x="1860" y="311"/>
                      <a:pt x="1860" y="280"/>
                      <a:pt x="1860" y="280"/>
                    </a:cubicBezTo>
                    <a:lnTo>
                      <a:pt x="1860" y="280"/>
                    </a:lnTo>
                    <a:cubicBezTo>
                      <a:pt x="1829" y="280"/>
                      <a:pt x="1829" y="311"/>
                      <a:pt x="1829" y="311"/>
                    </a:cubicBezTo>
                    <a:lnTo>
                      <a:pt x="1829" y="311"/>
                    </a:lnTo>
                    <a:lnTo>
                      <a:pt x="1829" y="311"/>
                    </a:lnTo>
                    <a:lnTo>
                      <a:pt x="1797" y="311"/>
                    </a:lnTo>
                    <a:lnTo>
                      <a:pt x="1797" y="311"/>
                    </a:lnTo>
                    <a:cubicBezTo>
                      <a:pt x="1797" y="311"/>
                      <a:pt x="1766" y="311"/>
                      <a:pt x="1766" y="280"/>
                    </a:cubicBezTo>
                    <a:lnTo>
                      <a:pt x="1766" y="280"/>
                    </a:lnTo>
                    <a:cubicBezTo>
                      <a:pt x="1766" y="249"/>
                      <a:pt x="1736" y="249"/>
                      <a:pt x="1736" y="217"/>
                    </a:cubicBezTo>
                    <a:lnTo>
                      <a:pt x="1736" y="217"/>
                    </a:lnTo>
                    <a:cubicBezTo>
                      <a:pt x="1736" y="217"/>
                      <a:pt x="1736" y="217"/>
                      <a:pt x="1705" y="187"/>
                    </a:cubicBezTo>
                    <a:lnTo>
                      <a:pt x="1673" y="156"/>
                    </a:lnTo>
                    <a:lnTo>
                      <a:pt x="1642" y="125"/>
                    </a:lnTo>
                    <a:lnTo>
                      <a:pt x="1642" y="125"/>
                    </a:lnTo>
                    <a:lnTo>
                      <a:pt x="1642" y="125"/>
                    </a:lnTo>
                    <a:lnTo>
                      <a:pt x="1612" y="125"/>
                    </a:lnTo>
                    <a:cubicBezTo>
                      <a:pt x="1612" y="93"/>
                      <a:pt x="1612" y="93"/>
                      <a:pt x="1612" y="93"/>
                    </a:cubicBezTo>
                    <a:lnTo>
                      <a:pt x="1612" y="93"/>
                    </a:lnTo>
                    <a:cubicBezTo>
                      <a:pt x="1581" y="93"/>
                      <a:pt x="1581" y="93"/>
                      <a:pt x="1581" y="93"/>
                    </a:cubicBezTo>
                    <a:lnTo>
                      <a:pt x="1581" y="93"/>
                    </a:lnTo>
                    <a:lnTo>
                      <a:pt x="1549" y="93"/>
                    </a:lnTo>
                    <a:lnTo>
                      <a:pt x="1549" y="93"/>
                    </a:lnTo>
                    <a:cubicBezTo>
                      <a:pt x="1549" y="93"/>
                      <a:pt x="1549" y="125"/>
                      <a:pt x="1518" y="125"/>
                    </a:cubicBezTo>
                    <a:lnTo>
                      <a:pt x="1518" y="125"/>
                    </a:lnTo>
                    <a:cubicBezTo>
                      <a:pt x="1518" y="125"/>
                      <a:pt x="1518" y="156"/>
                      <a:pt x="1488" y="156"/>
                    </a:cubicBezTo>
                    <a:lnTo>
                      <a:pt x="1488" y="156"/>
                    </a:lnTo>
                    <a:lnTo>
                      <a:pt x="1488" y="156"/>
                    </a:lnTo>
                    <a:cubicBezTo>
                      <a:pt x="1488" y="156"/>
                      <a:pt x="1488" y="125"/>
                      <a:pt x="1457" y="125"/>
                    </a:cubicBezTo>
                    <a:lnTo>
                      <a:pt x="1457" y="125"/>
                    </a:lnTo>
                    <a:lnTo>
                      <a:pt x="1457" y="125"/>
                    </a:lnTo>
                    <a:cubicBezTo>
                      <a:pt x="1425" y="125"/>
                      <a:pt x="1425" y="125"/>
                      <a:pt x="1425" y="125"/>
                    </a:cubicBezTo>
                    <a:lnTo>
                      <a:pt x="1425" y="125"/>
                    </a:lnTo>
                    <a:cubicBezTo>
                      <a:pt x="1425" y="125"/>
                      <a:pt x="1425" y="93"/>
                      <a:pt x="1394" y="93"/>
                    </a:cubicBezTo>
                    <a:lnTo>
                      <a:pt x="1394" y="93"/>
                    </a:lnTo>
                    <a:lnTo>
                      <a:pt x="1394" y="93"/>
                    </a:lnTo>
                    <a:lnTo>
                      <a:pt x="1394" y="93"/>
                    </a:lnTo>
                    <a:lnTo>
                      <a:pt x="1394" y="93"/>
                    </a:lnTo>
                    <a:lnTo>
                      <a:pt x="1364" y="93"/>
                    </a:lnTo>
                    <a:lnTo>
                      <a:pt x="1364" y="93"/>
                    </a:lnTo>
                    <a:lnTo>
                      <a:pt x="1364" y="93"/>
                    </a:lnTo>
                    <a:lnTo>
                      <a:pt x="1364" y="93"/>
                    </a:lnTo>
                    <a:lnTo>
                      <a:pt x="1364" y="93"/>
                    </a:lnTo>
                    <a:lnTo>
                      <a:pt x="1364" y="93"/>
                    </a:lnTo>
                    <a:lnTo>
                      <a:pt x="1333" y="93"/>
                    </a:lnTo>
                    <a:lnTo>
                      <a:pt x="1333" y="93"/>
                    </a:lnTo>
                    <a:cubicBezTo>
                      <a:pt x="1301" y="93"/>
                      <a:pt x="1301" y="93"/>
                      <a:pt x="1301" y="63"/>
                    </a:cubicBezTo>
                    <a:lnTo>
                      <a:pt x="1301" y="63"/>
                    </a:lnTo>
                    <a:lnTo>
                      <a:pt x="1301" y="63"/>
                    </a:lnTo>
                    <a:lnTo>
                      <a:pt x="1271" y="32"/>
                    </a:lnTo>
                    <a:lnTo>
                      <a:pt x="1271" y="32"/>
                    </a:lnTo>
                    <a:lnTo>
                      <a:pt x="1271" y="32"/>
                    </a:lnTo>
                    <a:cubicBezTo>
                      <a:pt x="1271" y="32"/>
                      <a:pt x="1271" y="32"/>
                      <a:pt x="1271" y="0"/>
                    </a:cubicBezTo>
                    <a:cubicBezTo>
                      <a:pt x="1271" y="32"/>
                      <a:pt x="1271" y="32"/>
                      <a:pt x="1271" y="32"/>
                    </a:cubicBezTo>
                    <a:lnTo>
                      <a:pt x="1271" y="32"/>
                    </a:lnTo>
                    <a:cubicBezTo>
                      <a:pt x="1240" y="32"/>
                      <a:pt x="1240" y="0"/>
                      <a:pt x="1240" y="0"/>
                    </a:cubicBezTo>
                    <a:lnTo>
                      <a:pt x="1208" y="0"/>
                    </a:lnTo>
                    <a:lnTo>
                      <a:pt x="1208" y="0"/>
                    </a:lnTo>
                    <a:cubicBezTo>
                      <a:pt x="1177" y="0"/>
                      <a:pt x="1177" y="32"/>
                      <a:pt x="1177" y="32"/>
                    </a:cubicBezTo>
                    <a:lnTo>
                      <a:pt x="1177" y="32"/>
                    </a:lnTo>
                    <a:cubicBezTo>
                      <a:pt x="1147" y="63"/>
                      <a:pt x="1147" y="63"/>
                      <a:pt x="1147" y="63"/>
                    </a:cubicBezTo>
                    <a:cubicBezTo>
                      <a:pt x="1116" y="63"/>
                      <a:pt x="1116" y="32"/>
                      <a:pt x="1116" y="32"/>
                    </a:cubicBezTo>
                    <a:lnTo>
                      <a:pt x="1116" y="32"/>
                    </a:lnTo>
                    <a:cubicBezTo>
                      <a:pt x="1085" y="32"/>
                      <a:pt x="1085" y="63"/>
                      <a:pt x="1085" y="63"/>
                    </a:cubicBezTo>
                    <a:lnTo>
                      <a:pt x="1053" y="63"/>
                    </a:lnTo>
                    <a:lnTo>
                      <a:pt x="1053" y="63"/>
                    </a:lnTo>
                    <a:cubicBezTo>
                      <a:pt x="1023" y="63"/>
                      <a:pt x="1023" y="63"/>
                      <a:pt x="1023" y="63"/>
                    </a:cubicBezTo>
                    <a:lnTo>
                      <a:pt x="1023" y="63"/>
                    </a:lnTo>
                    <a:lnTo>
                      <a:pt x="1023" y="63"/>
                    </a:lnTo>
                    <a:lnTo>
                      <a:pt x="1023" y="63"/>
                    </a:lnTo>
                    <a:lnTo>
                      <a:pt x="1023" y="63"/>
                    </a:lnTo>
                    <a:cubicBezTo>
                      <a:pt x="992" y="63"/>
                      <a:pt x="992" y="93"/>
                      <a:pt x="992" y="93"/>
                    </a:cubicBezTo>
                    <a:lnTo>
                      <a:pt x="992" y="93"/>
                    </a:lnTo>
                    <a:cubicBezTo>
                      <a:pt x="961" y="93"/>
                      <a:pt x="961" y="93"/>
                      <a:pt x="961" y="93"/>
                    </a:cubicBezTo>
                    <a:lnTo>
                      <a:pt x="961" y="93"/>
                    </a:lnTo>
                    <a:cubicBezTo>
                      <a:pt x="929" y="93"/>
                      <a:pt x="929" y="93"/>
                      <a:pt x="899" y="93"/>
                    </a:cubicBezTo>
                    <a:cubicBezTo>
                      <a:pt x="868" y="93"/>
                      <a:pt x="868" y="93"/>
                      <a:pt x="868" y="93"/>
                    </a:cubicBezTo>
                    <a:cubicBezTo>
                      <a:pt x="837" y="93"/>
                      <a:pt x="837" y="93"/>
                      <a:pt x="837" y="93"/>
                    </a:cubicBezTo>
                    <a:lnTo>
                      <a:pt x="837" y="93"/>
                    </a:lnTo>
                    <a:cubicBezTo>
                      <a:pt x="805" y="93"/>
                      <a:pt x="805" y="93"/>
                      <a:pt x="805" y="93"/>
                    </a:cubicBezTo>
                    <a:lnTo>
                      <a:pt x="805" y="93"/>
                    </a:lnTo>
                    <a:lnTo>
                      <a:pt x="805" y="125"/>
                    </a:lnTo>
                    <a:lnTo>
                      <a:pt x="805" y="125"/>
                    </a:lnTo>
                    <a:lnTo>
                      <a:pt x="805" y="125"/>
                    </a:lnTo>
                    <a:lnTo>
                      <a:pt x="805" y="125"/>
                    </a:lnTo>
                    <a:lnTo>
                      <a:pt x="805" y="125"/>
                    </a:lnTo>
                    <a:lnTo>
                      <a:pt x="805" y="125"/>
                    </a:lnTo>
                    <a:cubicBezTo>
                      <a:pt x="805" y="156"/>
                      <a:pt x="805" y="156"/>
                      <a:pt x="805" y="156"/>
                    </a:cubicBezTo>
                    <a:lnTo>
                      <a:pt x="805" y="156"/>
                    </a:lnTo>
                    <a:lnTo>
                      <a:pt x="805" y="156"/>
                    </a:lnTo>
                    <a:cubicBezTo>
                      <a:pt x="805" y="156"/>
                      <a:pt x="805" y="156"/>
                      <a:pt x="775" y="156"/>
                    </a:cubicBezTo>
                    <a:lnTo>
                      <a:pt x="775" y="187"/>
                    </a:lnTo>
                    <a:lnTo>
                      <a:pt x="775" y="187"/>
                    </a:lnTo>
                    <a:lnTo>
                      <a:pt x="775" y="187"/>
                    </a:lnTo>
                    <a:lnTo>
                      <a:pt x="775" y="187"/>
                    </a:lnTo>
                    <a:lnTo>
                      <a:pt x="775" y="217"/>
                    </a:lnTo>
                    <a:lnTo>
                      <a:pt x="805" y="217"/>
                    </a:lnTo>
                    <a:cubicBezTo>
                      <a:pt x="805" y="249"/>
                      <a:pt x="805" y="249"/>
                      <a:pt x="805" y="249"/>
                    </a:cubicBezTo>
                    <a:lnTo>
                      <a:pt x="805" y="249"/>
                    </a:lnTo>
                    <a:cubicBezTo>
                      <a:pt x="805" y="280"/>
                      <a:pt x="805" y="311"/>
                      <a:pt x="775" y="311"/>
                    </a:cubicBezTo>
                    <a:lnTo>
                      <a:pt x="775" y="311"/>
                    </a:lnTo>
                    <a:lnTo>
                      <a:pt x="775" y="311"/>
                    </a:lnTo>
                    <a:lnTo>
                      <a:pt x="775" y="311"/>
                    </a:lnTo>
                    <a:lnTo>
                      <a:pt x="775" y="311"/>
                    </a:lnTo>
                    <a:lnTo>
                      <a:pt x="744" y="311"/>
                    </a:lnTo>
                    <a:cubicBezTo>
                      <a:pt x="744" y="311"/>
                      <a:pt x="744" y="311"/>
                      <a:pt x="713" y="311"/>
                    </a:cubicBezTo>
                    <a:lnTo>
                      <a:pt x="713" y="311"/>
                    </a:lnTo>
                    <a:lnTo>
                      <a:pt x="713" y="311"/>
                    </a:lnTo>
                    <a:lnTo>
                      <a:pt x="713" y="311"/>
                    </a:lnTo>
                    <a:lnTo>
                      <a:pt x="681" y="311"/>
                    </a:lnTo>
                    <a:lnTo>
                      <a:pt x="681" y="311"/>
                    </a:lnTo>
                    <a:lnTo>
                      <a:pt x="651" y="311"/>
                    </a:lnTo>
                    <a:lnTo>
                      <a:pt x="651" y="311"/>
                    </a:lnTo>
                    <a:cubicBezTo>
                      <a:pt x="620" y="311"/>
                      <a:pt x="620" y="311"/>
                      <a:pt x="620" y="280"/>
                    </a:cubicBezTo>
                    <a:lnTo>
                      <a:pt x="620" y="280"/>
                    </a:lnTo>
                    <a:lnTo>
                      <a:pt x="620" y="280"/>
                    </a:lnTo>
                    <a:cubicBezTo>
                      <a:pt x="589" y="280"/>
                      <a:pt x="589" y="280"/>
                      <a:pt x="589" y="280"/>
                    </a:cubicBezTo>
                    <a:cubicBezTo>
                      <a:pt x="589" y="280"/>
                      <a:pt x="589" y="311"/>
                      <a:pt x="557" y="311"/>
                    </a:cubicBezTo>
                    <a:lnTo>
                      <a:pt x="557" y="311"/>
                    </a:lnTo>
                    <a:lnTo>
                      <a:pt x="557" y="311"/>
                    </a:lnTo>
                    <a:lnTo>
                      <a:pt x="557" y="311"/>
                    </a:lnTo>
                    <a:cubicBezTo>
                      <a:pt x="527" y="311"/>
                      <a:pt x="527" y="280"/>
                      <a:pt x="527" y="280"/>
                    </a:cubicBezTo>
                    <a:lnTo>
                      <a:pt x="527" y="280"/>
                    </a:lnTo>
                    <a:cubicBezTo>
                      <a:pt x="527" y="280"/>
                      <a:pt x="496" y="280"/>
                      <a:pt x="496" y="311"/>
                    </a:cubicBezTo>
                    <a:lnTo>
                      <a:pt x="496" y="311"/>
                    </a:lnTo>
                    <a:lnTo>
                      <a:pt x="465" y="311"/>
                    </a:lnTo>
                    <a:lnTo>
                      <a:pt x="465" y="311"/>
                    </a:lnTo>
                    <a:lnTo>
                      <a:pt x="465" y="311"/>
                    </a:lnTo>
                    <a:lnTo>
                      <a:pt x="465" y="311"/>
                    </a:lnTo>
                    <a:cubicBezTo>
                      <a:pt x="433" y="311"/>
                      <a:pt x="433" y="311"/>
                      <a:pt x="433" y="280"/>
                    </a:cubicBezTo>
                    <a:lnTo>
                      <a:pt x="433" y="280"/>
                    </a:lnTo>
                    <a:lnTo>
                      <a:pt x="433" y="280"/>
                    </a:lnTo>
                    <a:cubicBezTo>
                      <a:pt x="433" y="311"/>
                      <a:pt x="403" y="311"/>
                      <a:pt x="403" y="311"/>
                    </a:cubicBezTo>
                    <a:lnTo>
                      <a:pt x="403" y="311"/>
                    </a:lnTo>
                    <a:lnTo>
                      <a:pt x="403" y="311"/>
                    </a:lnTo>
                    <a:lnTo>
                      <a:pt x="403" y="311"/>
                    </a:lnTo>
                    <a:cubicBezTo>
                      <a:pt x="372" y="311"/>
                      <a:pt x="372" y="311"/>
                      <a:pt x="372" y="280"/>
                    </a:cubicBezTo>
                    <a:lnTo>
                      <a:pt x="372" y="280"/>
                    </a:lnTo>
                    <a:lnTo>
                      <a:pt x="372" y="280"/>
                    </a:lnTo>
                    <a:lnTo>
                      <a:pt x="341" y="280"/>
                    </a:lnTo>
                    <a:lnTo>
                      <a:pt x="341" y="280"/>
                    </a:lnTo>
                    <a:cubicBezTo>
                      <a:pt x="341" y="249"/>
                      <a:pt x="341" y="249"/>
                      <a:pt x="341" y="249"/>
                    </a:cubicBezTo>
                    <a:lnTo>
                      <a:pt x="309" y="249"/>
                    </a:lnTo>
                    <a:cubicBezTo>
                      <a:pt x="309" y="249"/>
                      <a:pt x="309" y="249"/>
                      <a:pt x="309" y="280"/>
                    </a:cubicBezTo>
                    <a:lnTo>
                      <a:pt x="309" y="280"/>
                    </a:lnTo>
                    <a:lnTo>
                      <a:pt x="309" y="280"/>
                    </a:lnTo>
                    <a:lnTo>
                      <a:pt x="309" y="280"/>
                    </a:lnTo>
                    <a:cubicBezTo>
                      <a:pt x="279" y="280"/>
                      <a:pt x="279" y="249"/>
                      <a:pt x="279" y="249"/>
                    </a:cubicBezTo>
                    <a:lnTo>
                      <a:pt x="279" y="249"/>
                    </a:lnTo>
                    <a:lnTo>
                      <a:pt x="279" y="249"/>
                    </a:lnTo>
                    <a:lnTo>
                      <a:pt x="279" y="249"/>
                    </a:lnTo>
                    <a:cubicBezTo>
                      <a:pt x="248" y="249"/>
                      <a:pt x="248" y="249"/>
                      <a:pt x="248" y="249"/>
                    </a:cubicBezTo>
                    <a:lnTo>
                      <a:pt x="248" y="249"/>
                    </a:lnTo>
                    <a:lnTo>
                      <a:pt x="248" y="249"/>
                    </a:lnTo>
                    <a:lnTo>
                      <a:pt x="217" y="249"/>
                    </a:lnTo>
                    <a:lnTo>
                      <a:pt x="217" y="249"/>
                    </a:lnTo>
                    <a:lnTo>
                      <a:pt x="217" y="249"/>
                    </a:lnTo>
                    <a:lnTo>
                      <a:pt x="217" y="249"/>
                    </a:lnTo>
                    <a:lnTo>
                      <a:pt x="217" y="249"/>
                    </a:lnTo>
                    <a:lnTo>
                      <a:pt x="185" y="249"/>
                    </a:lnTo>
                    <a:lnTo>
                      <a:pt x="185" y="249"/>
                    </a:lnTo>
                    <a:lnTo>
                      <a:pt x="185" y="249"/>
                    </a:lnTo>
                    <a:lnTo>
                      <a:pt x="185" y="249"/>
                    </a:lnTo>
                    <a:lnTo>
                      <a:pt x="185" y="249"/>
                    </a:lnTo>
                    <a:lnTo>
                      <a:pt x="185" y="249"/>
                    </a:lnTo>
                    <a:lnTo>
                      <a:pt x="185" y="249"/>
                    </a:lnTo>
                    <a:cubicBezTo>
                      <a:pt x="185" y="249"/>
                      <a:pt x="185" y="280"/>
                      <a:pt x="155" y="280"/>
                    </a:cubicBezTo>
                    <a:lnTo>
                      <a:pt x="155" y="280"/>
                    </a:lnTo>
                    <a:lnTo>
                      <a:pt x="155" y="280"/>
                    </a:lnTo>
                    <a:cubicBezTo>
                      <a:pt x="124" y="280"/>
                      <a:pt x="124" y="280"/>
                      <a:pt x="124" y="280"/>
                    </a:cubicBezTo>
                    <a:lnTo>
                      <a:pt x="124" y="280"/>
                    </a:lnTo>
                    <a:lnTo>
                      <a:pt x="124" y="280"/>
                    </a:lnTo>
                    <a:cubicBezTo>
                      <a:pt x="93" y="311"/>
                      <a:pt x="93" y="311"/>
                      <a:pt x="93" y="311"/>
                    </a:cubicBezTo>
                    <a:lnTo>
                      <a:pt x="93" y="311"/>
                    </a:lnTo>
                    <a:cubicBezTo>
                      <a:pt x="93" y="311"/>
                      <a:pt x="93" y="311"/>
                      <a:pt x="93" y="341"/>
                    </a:cubicBezTo>
                    <a:lnTo>
                      <a:pt x="93" y="341"/>
                    </a:lnTo>
                    <a:lnTo>
                      <a:pt x="93" y="341"/>
                    </a:lnTo>
                    <a:cubicBezTo>
                      <a:pt x="93" y="341"/>
                      <a:pt x="93" y="341"/>
                      <a:pt x="93" y="373"/>
                    </a:cubicBezTo>
                    <a:cubicBezTo>
                      <a:pt x="61" y="373"/>
                      <a:pt x="61" y="373"/>
                      <a:pt x="61" y="373"/>
                    </a:cubicBezTo>
                    <a:lnTo>
                      <a:pt x="61" y="373"/>
                    </a:lnTo>
                    <a:lnTo>
                      <a:pt x="61" y="373"/>
                    </a:lnTo>
                    <a:lnTo>
                      <a:pt x="61" y="373"/>
                    </a:lnTo>
                    <a:lnTo>
                      <a:pt x="61" y="373"/>
                    </a:lnTo>
                    <a:cubicBezTo>
                      <a:pt x="31" y="373"/>
                      <a:pt x="31" y="373"/>
                      <a:pt x="31" y="341"/>
                    </a:cubicBezTo>
                    <a:lnTo>
                      <a:pt x="31" y="341"/>
                    </a:lnTo>
                    <a:lnTo>
                      <a:pt x="31" y="341"/>
                    </a:lnTo>
                    <a:cubicBezTo>
                      <a:pt x="31" y="341"/>
                      <a:pt x="31" y="341"/>
                      <a:pt x="0" y="341"/>
                    </a:cubicBezTo>
                    <a:cubicBezTo>
                      <a:pt x="0" y="341"/>
                      <a:pt x="0" y="341"/>
                      <a:pt x="0" y="311"/>
                    </a:cubicBezTo>
                    <a:lnTo>
                      <a:pt x="0" y="311"/>
                    </a:lnTo>
                    <a:lnTo>
                      <a:pt x="0" y="311"/>
                    </a:lnTo>
                    <a:cubicBezTo>
                      <a:pt x="0" y="341"/>
                      <a:pt x="0" y="341"/>
                      <a:pt x="0" y="373"/>
                    </a:cubicBezTo>
                    <a:lnTo>
                      <a:pt x="0" y="373"/>
                    </a:lnTo>
                    <a:lnTo>
                      <a:pt x="0" y="373"/>
                    </a:lnTo>
                    <a:lnTo>
                      <a:pt x="0" y="373"/>
                    </a:lnTo>
                    <a:lnTo>
                      <a:pt x="0" y="373"/>
                    </a:lnTo>
                    <a:cubicBezTo>
                      <a:pt x="0" y="373"/>
                      <a:pt x="0" y="373"/>
                      <a:pt x="0" y="40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1" name="Freeform 103"/>
              <p:cNvSpPr>
                <a:spLocks noChangeArrowheads="1"/>
              </p:cNvSpPr>
              <p:nvPr/>
            </p:nvSpPr>
            <p:spPr bwMode="auto">
              <a:xfrm>
                <a:off x="6469063" y="1624013"/>
                <a:ext cx="77787" cy="44450"/>
              </a:xfrm>
              <a:custGeom>
                <a:avLst/>
                <a:gdLst>
                  <a:gd name="T0" fmla="*/ 62 w 218"/>
                  <a:gd name="T1" fmla="*/ 0 h 124"/>
                  <a:gd name="T2" fmla="*/ 62 w 218"/>
                  <a:gd name="T3" fmla="*/ 0 h 124"/>
                  <a:gd name="T4" fmla="*/ 62 w 218"/>
                  <a:gd name="T5" fmla="*/ 0 h 124"/>
                  <a:gd name="T6" fmla="*/ 62 w 218"/>
                  <a:gd name="T7" fmla="*/ 0 h 124"/>
                  <a:gd name="T8" fmla="*/ 62 w 218"/>
                  <a:gd name="T9" fmla="*/ 30 h 124"/>
                  <a:gd name="T10" fmla="*/ 62 w 218"/>
                  <a:gd name="T11" fmla="*/ 62 h 124"/>
                  <a:gd name="T12" fmla="*/ 62 w 218"/>
                  <a:gd name="T13" fmla="*/ 62 h 124"/>
                  <a:gd name="T14" fmla="*/ 31 w 218"/>
                  <a:gd name="T15" fmla="*/ 93 h 124"/>
                  <a:gd name="T16" fmla="*/ 31 w 218"/>
                  <a:gd name="T17" fmla="*/ 93 h 124"/>
                  <a:gd name="T18" fmla="*/ 0 w 218"/>
                  <a:gd name="T19" fmla="*/ 93 h 124"/>
                  <a:gd name="T20" fmla="*/ 0 w 218"/>
                  <a:gd name="T21" fmla="*/ 93 h 124"/>
                  <a:gd name="T22" fmla="*/ 0 w 218"/>
                  <a:gd name="T23" fmla="*/ 93 h 124"/>
                  <a:gd name="T24" fmla="*/ 31 w 218"/>
                  <a:gd name="T25" fmla="*/ 93 h 124"/>
                  <a:gd name="T26" fmla="*/ 31 w 218"/>
                  <a:gd name="T27" fmla="*/ 93 h 124"/>
                  <a:gd name="T28" fmla="*/ 62 w 218"/>
                  <a:gd name="T29" fmla="*/ 93 h 124"/>
                  <a:gd name="T30" fmla="*/ 62 w 218"/>
                  <a:gd name="T31" fmla="*/ 93 h 124"/>
                  <a:gd name="T32" fmla="*/ 93 w 218"/>
                  <a:gd name="T33" fmla="*/ 123 h 124"/>
                  <a:gd name="T34" fmla="*/ 124 w 218"/>
                  <a:gd name="T35" fmla="*/ 123 h 124"/>
                  <a:gd name="T36" fmla="*/ 124 w 218"/>
                  <a:gd name="T37" fmla="*/ 123 h 124"/>
                  <a:gd name="T38" fmla="*/ 155 w 218"/>
                  <a:gd name="T39" fmla="*/ 93 h 124"/>
                  <a:gd name="T40" fmla="*/ 186 w 218"/>
                  <a:gd name="T41" fmla="*/ 62 h 124"/>
                  <a:gd name="T42" fmla="*/ 186 w 218"/>
                  <a:gd name="T43" fmla="*/ 62 h 124"/>
                  <a:gd name="T44" fmla="*/ 186 w 218"/>
                  <a:gd name="T45" fmla="*/ 62 h 124"/>
                  <a:gd name="T46" fmla="*/ 186 w 218"/>
                  <a:gd name="T47" fmla="*/ 62 h 124"/>
                  <a:gd name="T48" fmla="*/ 217 w 218"/>
                  <a:gd name="T49" fmla="*/ 62 h 124"/>
                  <a:gd name="T50" fmla="*/ 217 w 218"/>
                  <a:gd name="T51" fmla="*/ 62 h 124"/>
                  <a:gd name="T52" fmla="*/ 217 w 218"/>
                  <a:gd name="T53" fmla="*/ 62 h 124"/>
                  <a:gd name="T54" fmla="*/ 217 w 218"/>
                  <a:gd name="T55" fmla="*/ 62 h 124"/>
                  <a:gd name="T56" fmla="*/ 186 w 218"/>
                  <a:gd name="T57" fmla="*/ 30 h 124"/>
                  <a:gd name="T58" fmla="*/ 155 w 218"/>
                  <a:gd name="T59" fmla="*/ 30 h 124"/>
                  <a:gd name="T60" fmla="*/ 93 w 218"/>
                  <a:gd name="T61" fmla="*/ 0 h 124"/>
                  <a:gd name="T62" fmla="*/ 93 w 218"/>
                  <a:gd name="T63" fmla="*/ 0 h 124"/>
                  <a:gd name="T64" fmla="*/ 62 w 218"/>
                  <a:gd name="T6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124">
                    <a:moveTo>
                      <a:pt x="62" y="0"/>
                    </a:moveTo>
                    <a:lnTo>
                      <a:pt x="62" y="0"/>
                    </a:lnTo>
                    <a:lnTo>
                      <a:pt x="62" y="0"/>
                    </a:lnTo>
                    <a:lnTo>
                      <a:pt x="62" y="0"/>
                    </a:lnTo>
                    <a:lnTo>
                      <a:pt x="62" y="30"/>
                    </a:lnTo>
                    <a:cubicBezTo>
                      <a:pt x="62" y="30"/>
                      <a:pt x="62" y="30"/>
                      <a:pt x="62" y="62"/>
                    </a:cubicBezTo>
                    <a:lnTo>
                      <a:pt x="62" y="62"/>
                    </a:lnTo>
                    <a:lnTo>
                      <a:pt x="31" y="93"/>
                    </a:lnTo>
                    <a:lnTo>
                      <a:pt x="31" y="93"/>
                    </a:lnTo>
                    <a:cubicBezTo>
                      <a:pt x="0" y="93"/>
                      <a:pt x="0" y="93"/>
                      <a:pt x="0" y="93"/>
                    </a:cubicBezTo>
                    <a:lnTo>
                      <a:pt x="0" y="93"/>
                    </a:lnTo>
                    <a:lnTo>
                      <a:pt x="0" y="93"/>
                    </a:lnTo>
                    <a:cubicBezTo>
                      <a:pt x="31" y="93"/>
                      <a:pt x="31" y="93"/>
                      <a:pt x="31" y="93"/>
                    </a:cubicBezTo>
                    <a:lnTo>
                      <a:pt x="31" y="93"/>
                    </a:lnTo>
                    <a:cubicBezTo>
                      <a:pt x="62" y="93"/>
                      <a:pt x="62" y="93"/>
                      <a:pt x="62" y="93"/>
                    </a:cubicBezTo>
                    <a:lnTo>
                      <a:pt x="62" y="93"/>
                    </a:lnTo>
                    <a:lnTo>
                      <a:pt x="93" y="123"/>
                    </a:lnTo>
                    <a:cubicBezTo>
                      <a:pt x="124" y="123"/>
                      <a:pt x="124" y="123"/>
                      <a:pt x="124" y="123"/>
                    </a:cubicBezTo>
                    <a:lnTo>
                      <a:pt x="124" y="123"/>
                    </a:lnTo>
                    <a:cubicBezTo>
                      <a:pt x="124" y="93"/>
                      <a:pt x="124" y="93"/>
                      <a:pt x="155" y="93"/>
                    </a:cubicBezTo>
                    <a:cubicBezTo>
                      <a:pt x="155" y="62"/>
                      <a:pt x="155" y="62"/>
                      <a:pt x="186" y="62"/>
                    </a:cubicBezTo>
                    <a:lnTo>
                      <a:pt x="186" y="62"/>
                    </a:lnTo>
                    <a:lnTo>
                      <a:pt x="186" y="62"/>
                    </a:lnTo>
                    <a:lnTo>
                      <a:pt x="186" y="62"/>
                    </a:lnTo>
                    <a:cubicBezTo>
                      <a:pt x="217" y="62"/>
                      <a:pt x="217" y="62"/>
                      <a:pt x="217" y="62"/>
                    </a:cubicBezTo>
                    <a:lnTo>
                      <a:pt x="217" y="62"/>
                    </a:lnTo>
                    <a:lnTo>
                      <a:pt x="217" y="62"/>
                    </a:lnTo>
                    <a:lnTo>
                      <a:pt x="217" y="62"/>
                    </a:lnTo>
                    <a:cubicBezTo>
                      <a:pt x="186" y="62"/>
                      <a:pt x="186" y="62"/>
                      <a:pt x="186" y="30"/>
                    </a:cubicBezTo>
                    <a:lnTo>
                      <a:pt x="155" y="30"/>
                    </a:lnTo>
                    <a:cubicBezTo>
                      <a:pt x="124" y="30"/>
                      <a:pt x="124" y="30"/>
                      <a:pt x="93" y="0"/>
                    </a:cubicBezTo>
                    <a:lnTo>
                      <a:pt x="93" y="0"/>
                    </a:lnTo>
                    <a:cubicBezTo>
                      <a:pt x="93" y="0"/>
                      <a:pt x="93" y="0"/>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2" name="Freeform 104"/>
              <p:cNvSpPr>
                <a:spLocks noChangeArrowheads="1"/>
              </p:cNvSpPr>
              <p:nvPr/>
            </p:nvSpPr>
            <p:spPr bwMode="auto">
              <a:xfrm>
                <a:off x="6491288" y="1423988"/>
                <a:ext cx="33337" cy="100012"/>
              </a:xfrm>
              <a:custGeom>
                <a:avLst/>
                <a:gdLst>
                  <a:gd name="T0" fmla="*/ 0 w 94"/>
                  <a:gd name="T1" fmla="*/ 62 h 280"/>
                  <a:gd name="T2" fmla="*/ 0 w 94"/>
                  <a:gd name="T3" fmla="*/ 62 h 280"/>
                  <a:gd name="T4" fmla="*/ 0 w 94"/>
                  <a:gd name="T5" fmla="*/ 92 h 280"/>
                  <a:gd name="T6" fmla="*/ 31 w 94"/>
                  <a:gd name="T7" fmla="*/ 92 h 280"/>
                  <a:gd name="T8" fmla="*/ 31 w 94"/>
                  <a:gd name="T9" fmla="*/ 92 h 280"/>
                  <a:gd name="T10" fmla="*/ 31 w 94"/>
                  <a:gd name="T11" fmla="*/ 124 h 280"/>
                  <a:gd name="T12" fmla="*/ 31 w 94"/>
                  <a:gd name="T13" fmla="*/ 155 h 280"/>
                  <a:gd name="T14" fmla="*/ 31 w 94"/>
                  <a:gd name="T15" fmla="*/ 155 h 280"/>
                  <a:gd name="T16" fmla="*/ 31 w 94"/>
                  <a:gd name="T17" fmla="*/ 155 h 280"/>
                  <a:gd name="T18" fmla="*/ 31 w 94"/>
                  <a:gd name="T19" fmla="*/ 216 h 280"/>
                  <a:gd name="T20" fmla="*/ 31 w 94"/>
                  <a:gd name="T21" fmla="*/ 248 h 280"/>
                  <a:gd name="T22" fmla="*/ 31 w 94"/>
                  <a:gd name="T23" fmla="*/ 279 h 280"/>
                  <a:gd name="T24" fmla="*/ 31 w 94"/>
                  <a:gd name="T25" fmla="*/ 279 h 280"/>
                  <a:gd name="T26" fmla="*/ 31 w 94"/>
                  <a:gd name="T27" fmla="*/ 279 h 280"/>
                  <a:gd name="T28" fmla="*/ 31 w 94"/>
                  <a:gd name="T29" fmla="*/ 279 h 280"/>
                  <a:gd name="T30" fmla="*/ 31 w 94"/>
                  <a:gd name="T31" fmla="*/ 279 h 280"/>
                  <a:gd name="T32" fmla="*/ 31 w 94"/>
                  <a:gd name="T33" fmla="*/ 248 h 280"/>
                  <a:gd name="T34" fmla="*/ 31 w 94"/>
                  <a:gd name="T35" fmla="*/ 216 h 280"/>
                  <a:gd name="T36" fmla="*/ 62 w 94"/>
                  <a:gd name="T37" fmla="*/ 216 h 280"/>
                  <a:gd name="T38" fmla="*/ 62 w 94"/>
                  <a:gd name="T39" fmla="*/ 216 h 280"/>
                  <a:gd name="T40" fmla="*/ 93 w 94"/>
                  <a:gd name="T41" fmla="*/ 216 h 280"/>
                  <a:gd name="T42" fmla="*/ 93 w 94"/>
                  <a:gd name="T43" fmla="*/ 216 h 280"/>
                  <a:gd name="T44" fmla="*/ 93 w 94"/>
                  <a:gd name="T45" fmla="*/ 216 h 280"/>
                  <a:gd name="T46" fmla="*/ 93 w 94"/>
                  <a:gd name="T47" fmla="*/ 186 h 280"/>
                  <a:gd name="T48" fmla="*/ 93 w 94"/>
                  <a:gd name="T49" fmla="*/ 186 h 280"/>
                  <a:gd name="T50" fmla="*/ 62 w 94"/>
                  <a:gd name="T51" fmla="*/ 155 h 280"/>
                  <a:gd name="T52" fmla="*/ 62 w 94"/>
                  <a:gd name="T53" fmla="*/ 155 h 280"/>
                  <a:gd name="T54" fmla="*/ 62 w 94"/>
                  <a:gd name="T55" fmla="*/ 124 h 280"/>
                  <a:gd name="T56" fmla="*/ 31 w 94"/>
                  <a:gd name="T57" fmla="*/ 92 h 280"/>
                  <a:gd name="T58" fmla="*/ 62 w 94"/>
                  <a:gd name="T59" fmla="*/ 31 h 280"/>
                  <a:gd name="T60" fmla="*/ 62 w 94"/>
                  <a:gd name="T61" fmla="*/ 31 h 280"/>
                  <a:gd name="T62" fmla="*/ 62 w 94"/>
                  <a:gd name="T63" fmla="*/ 31 h 280"/>
                  <a:gd name="T64" fmla="*/ 62 w 94"/>
                  <a:gd name="T65" fmla="*/ 0 h 280"/>
                  <a:gd name="T66" fmla="*/ 62 w 94"/>
                  <a:gd name="T67" fmla="*/ 0 h 280"/>
                  <a:gd name="T68" fmla="*/ 62 w 94"/>
                  <a:gd name="T69" fmla="*/ 0 h 280"/>
                  <a:gd name="T70" fmla="*/ 31 w 94"/>
                  <a:gd name="T71" fmla="*/ 0 h 280"/>
                  <a:gd name="T72" fmla="*/ 31 w 94"/>
                  <a:gd name="T73" fmla="*/ 0 h 280"/>
                  <a:gd name="T74" fmla="*/ 31 w 94"/>
                  <a:gd name="T75" fmla="*/ 0 h 280"/>
                  <a:gd name="T76" fmla="*/ 0 w 94"/>
                  <a:gd name="T77" fmla="*/ 62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280">
                    <a:moveTo>
                      <a:pt x="0" y="62"/>
                    </a:moveTo>
                    <a:lnTo>
                      <a:pt x="0" y="62"/>
                    </a:lnTo>
                    <a:cubicBezTo>
                      <a:pt x="0" y="92"/>
                      <a:pt x="0" y="92"/>
                      <a:pt x="0" y="92"/>
                    </a:cubicBezTo>
                    <a:cubicBezTo>
                      <a:pt x="0" y="92"/>
                      <a:pt x="0" y="92"/>
                      <a:pt x="31" y="92"/>
                    </a:cubicBezTo>
                    <a:lnTo>
                      <a:pt x="31" y="92"/>
                    </a:lnTo>
                    <a:lnTo>
                      <a:pt x="31" y="124"/>
                    </a:lnTo>
                    <a:cubicBezTo>
                      <a:pt x="31" y="155"/>
                      <a:pt x="31" y="155"/>
                      <a:pt x="31" y="155"/>
                    </a:cubicBezTo>
                    <a:lnTo>
                      <a:pt x="31" y="155"/>
                    </a:lnTo>
                    <a:lnTo>
                      <a:pt x="31" y="155"/>
                    </a:lnTo>
                    <a:cubicBezTo>
                      <a:pt x="31" y="186"/>
                      <a:pt x="31" y="216"/>
                      <a:pt x="31" y="216"/>
                    </a:cubicBezTo>
                    <a:cubicBezTo>
                      <a:pt x="31" y="248"/>
                      <a:pt x="31" y="248"/>
                      <a:pt x="31" y="248"/>
                    </a:cubicBezTo>
                    <a:lnTo>
                      <a:pt x="31" y="279"/>
                    </a:lnTo>
                    <a:lnTo>
                      <a:pt x="31" y="279"/>
                    </a:lnTo>
                    <a:lnTo>
                      <a:pt x="31" y="279"/>
                    </a:lnTo>
                    <a:lnTo>
                      <a:pt x="31" y="279"/>
                    </a:lnTo>
                    <a:lnTo>
                      <a:pt x="31" y="279"/>
                    </a:lnTo>
                    <a:cubicBezTo>
                      <a:pt x="31" y="279"/>
                      <a:pt x="31" y="279"/>
                      <a:pt x="31" y="248"/>
                    </a:cubicBezTo>
                    <a:cubicBezTo>
                      <a:pt x="31" y="248"/>
                      <a:pt x="31" y="248"/>
                      <a:pt x="31" y="216"/>
                    </a:cubicBezTo>
                    <a:lnTo>
                      <a:pt x="62" y="216"/>
                    </a:lnTo>
                    <a:lnTo>
                      <a:pt x="62" y="216"/>
                    </a:lnTo>
                    <a:cubicBezTo>
                      <a:pt x="93" y="216"/>
                      <a:pt x="93" y="216"/>
                      <a:pt x="93" y="216"/>
                    </a:cubicBezTo>
                    <a:lnTo>
                      <a:pt x="93" y="216"/>
                    </a:lnTo>
                    <a:lnTo>
                      <a:pt x="93" y="216"/>
                    </a:lnTo>
                    <a:cubicBezTo>
                      <a:pt x="93" y="186"/>
                      <a:pt x="62" y="186"/>
                      <a:pt x="93" y="186"/>
                    </a:cubicBezTo>
                    <a:lnTo>
                      <a:pt x="93" y="186"/>
                    </a:lnTo>
                    <a:cubicBezTo>
                      <a:pt x="93" y="186"/>
                      <a:pt x="93" y="186"/>
                      <a:pt x="62" y="155"/>
                    </a:cubicBezTo>
                    <a:lnTo>
                      <a:pt x="62" y="155"/>
                    </a:lnTo>
                    <a:lnTo>
                      <a:pt x="62" y="124"/>
                    </a:lnTo>
                    <a:cubicBezTo>
                      <a:pt x="62" y="124"/>
                      <a:pt x="62" y="92"/>
                      <a:pt x="31" y="92"/>
                    </a:cubicBezTo>
                    <a:cubicBezTo>
                      <a:pt x="31" y="62"/>
                      <a:pt x="31" y="31"/>
                      <a:pt x="62" y="31"/>
                    </a:cubicBezTo>
                    <a:lnTo>
                      <a:pt x="62" y="31"/>
                    </a:lnTo>
                    <a:lnTo>
                      <a:pt x="62" y="31"/>
                    </a:lnTo>
                    <a:lnTo>
                      <a:pt x="62" y="0"/>
                    </a:lnTo>
                    <a:lnTo>
                      <a:pt x="62" y="0"/>
                    </a:lnTo>
                    <a:lnTo>
                      <a:pt x="62" y="0"/>
                    </a:lnTo>
                    <a:cubicBezTo>
                      <a:pt x="62" y="0"/>
                      <a:pt x="62" y="0"/>
                      <a:pt x="31" y="0"/>
                    </a:cubicBezTo>
                    <a:lnTo>
                      <a:pt x="31" y="0"/>
                    </a:lnTo>
                    <a:lnTo>
                      <a:pt x="31" y="0"/>
                    </a:lnTo>
                    <a:cubicBezTo>
                      <a:pt x="31" y="31"/>
                      <a:pt x="0" y="31"/>
                      <a:pt x="0"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3" name="Freeform 105"/>
              <p:cNvSpPr>
                <a:spLocks noChangeArrowheads="1"/>
              </p:cNvSpPr>
              <p:nvPr/>
            </p:nvSpPr>
            <p:spPr bwMode="auto">
              <a:xfrm>
                <a:off x="5141913" y="1423988"/>
                <a:ext cx="1193800" cy="736600"/>
              </a:xfrm>
              <a:custGeom>
                <a:avLst/>
                <a:gdLst>
                  <a:gd name="T0" fmla="*/ 2913 w 3317"/>
                  <a:gd name="T1" fmla="*/ 712 h 2046"/>
                  <a:gd name="T2" fmla="*/ 3130 w 3317"/>
                  <a:gd name="T3" fmla="*/ 620 h 2046"/>
                  <a:gd name="T4" fmla="*/ 3161 w 3317"/>
                  <a:gd name="T5" fmla="*/ 496 h 2046"/>
                  <a:gd name="T6" fmla="*/ 3254 w 3317"/>
                  <a:gd name="T7" fmla="*/ 464 h 2046"/>
                  <a:gd name="T8" fmla="*/ 3254 w 3317"/>
                  <a:gd name="T9" fmla="*/ 340 h 2046"/>
                  <a:gd name="T10" fmla="*/ 3069 w 3317"/>
                  <a:gd name="T11" fmla="*/ 279 h 2046"/>
                  <a:gd name="T12" fmla="*/ 2851 w 3317"/>
                  <a:gd name="T13" fmla="*/ 62 h 2046"/>
                  <a:gd name="T14" fmla="*/ 2665 w 3317"/>
                  <a:gd name="T15" fmla="*/ 0 h 2046"/>
                  <a:gd name="T16" fmla="*/ 2603 w 3317"/>
                  <a:gd name="T17" fmla="*/ 62 h 2046"/>
                  <a:gd name="T18" fmla="*/ 2479 w 3317"/>
                  <a:gd name="T19" fmla="*/ 216 h 2046"/>
                  <a:gd name="T20" fmla="*/ 2325 w 3317"/>
                  <a:gd name="T21" fmla="*/ 310 h 2046"/>
                  <a:gd name="T22" fmla="*/ 2541 w 3317"/>
                  <a:gd name="T23" fmla="*/ 403 h 2046"/>
                  <a:gd name="T24" fmla="*/ 2479 w 3317"/>
                  <a:gd name="T25" fmla="*/ 434 h 2046"/>
                  <a:gd name="T26" fmla="*/ 2355 w 3317"/>
                  <a:gd name="T27" fmla="*/ 464 h 2046"/>
                  <a:gd name="T28" fmla="*/ 2201 w 3317"/>
                  <a:gd name="T29" fmla="*/ 558 h 2046"/>
                  <a:gd name="T30" fmla="*/ 2107 w 3317"/>
                  <a:gd name="T31" fmla="*/ 588 h 2046"/>
                  <a:gd name="T32" fmla="*/ 1983 w 3317"/>
                  <a:gd name="T33" fmla="*/ 712 h 2046"/>
                  <a:gd name="T34" fmla="*/ 1673 w 3317"/>
                  <a:gd name="T35" fmla="*/ 744 h 2046"/>
                  <a:gd name="T36" fmla="*/ 1549 w 3317"/>
                  <a:gd name="T37" fmla="*/ 744 h 2046"/>
                  <a:gd name="T38" fmla="*/ 1240 w 3317"/>
                  <a:gd name="T39" fmla="*/ 681 h 2046"/>
                  <a:gd name="T40" fmla="*/ 1085 w 3317"/>
                  <a:gd name="T41" fmla="*/ 558 h 2046"/>
                  <a:gd name="T42" fmla="*/ 898 w 3317"/>
                  <a:gd name="T43" fmla="*/ 434 h 2046"/>
                  <a:gd name="T44" fmla="*/ 713 w 3317"/>
                  <a:gd name="T45" fmla="*/ 279 h 2046"/>
                  <a:gd name="T46" fmla="*/ 620 w 3317"/>
                  <a:gd name="T47" fmla="*/ 434 h 2046"/>
                  <a:gd name="T48" fmla="*/ 496 w 3317"/>
                  <a:gd name="T49" fmla="*/ 434 h 2046"/>
                  <a:gd name="T50" fmla="*/ 433 w 3317"/>
                  <a:gd name="T51" fmla="*/ 558 h 2046"/>
                  <a:gd name="T52" fmla="*/ 372 w 3317"/>
                  <a:gd name="T53" fmla="*/ 651 h 2046"/>
                  <a:gd name="T54" fmla="*/ 341 w 3317"/>
                  <a:gd name="T55" fmla="*/ 744 h 2046"/>
                  <a:gd name="T56" fmla="*/ 61 w 3317"/>
                  <a:gd name="T57" fmla="*/ 836 h 2046"/>
                  <a:gd name="T58" fmla="*/ 0 w 3317"/>
                  <a:gd name="T59" fmla="*/ 899 h 2046"/>
                  <a:gd name="T60" fmla="*/ 124 w 3317"/>
                  <a:gd name="T61" fmla="*/ 1053 h 2046"/>
                  <a:gd name="T62" fmla="*/ 248 w 3317"/>
                  <a:gd name="T63" fmla="*/ 1084 h 2046"/>
                  <a:gd name="T64" fmla="*/ 341 w 3317"/>
                  <a:gd name="T65" fmla="*/ 1084 h 2046"/>
                  <a:gd name="T66" fmla="*/ 341 w 3317"/>
                  <a:gd name="T67" fmla="*/ 1208 h 2046"/>
                  <a:gd name="T68" fmla="*/ 278 w 3317"/>
                  <a:gd name="T69" fmla="*/ 1364 h 2046"/>
                  <a:gd name="T70" fmla="*/ 372 w 3317"/>
                  <a:gd name="T71" fmla="*/ 1456 h 2046"/>
                  <a:gd name="T72" fmla="*/ 526 w 3317"/>
                  <a:gd name="T73" fmla="*/ 1488 h 2046"/>
                  <a:gd name="T74" fmla="*/ 650 w 3317"/>
                  <a:gd name="T75" fmla="*/ 1549 h 2046"/>
                  <a:gd name="T76" fmla="*/ 774 w 3317"/>
                  <a:gd name="T77" fmla="*/ 1580 h 2046"/>
                  <a:gd name="T78" fmla="*/ 868 w 3317"/>
                  <a:gd name="T79" fmla="*/ 1549 h 2046"/>
                  <a:gd name="T80" fmla="*/ 961 w 3317"/>
                  <a:gd name="T81" fmla="*/ 1580 h 2046"/>
                  <a:gd name="T82" fmla="*/ 1085 w 3317"/>
                  <a:gd name="T83" fmla="*/ 1519 h 2046"/>
                  <a:gd name="T84" fmla="*/ 1240 w 3317"/>
                  <a:gd name="T85" fmla="*/ 1488 h 2046"/>
                  <a:gd name="T86" fmla="*/ 1394 w 3317"/>
                  <a:gd name="T87" fmla="*/ 1704 h 2046"/>
                  <a:gd name="T88" fmla="*/ 1332 w 3317"/>
                  <a:gd name="T89" fmla="*/ 1828 h 2046"/>
                  <a:gd name="T90" fmla="*/ 1394 w 3317"/>
                  <a:gd name="T91" fmla="*/ 1890 h 2046"/>
                  <a:gd name="T92" fmla="*/ 1457 w 3317"/>
                  <a:gd name="T93" fmla="*/ 1984 h 2046"/>
                  <a:gd name="T94" fmla="*/ 1549 w 3317"/>
                  <a:gd name="T95" fmla="*/ 1952 h 2046"/>
                  <a:gd name="T96" fmla="*/ 1673 w 3317"/>
                  <a:gd name="T97" fmla="*/ 1921 h 2046"/>
                  <a:gd name="T98" fmla="*/ 1766 w 3317"/>
                  <a:gd name="T99" fmla="*/ 1921 h 2046"/>
                  <a:gd name="T100" fmla="*/ 1890 w 3317"/>
                  <a:gd name="T101" fmla="*/ 2014 h 2046"/>
                  <a:gd name="T102" fmla="*/ 2169 w 3317"/>
                  <a:gd name="T103" fmla="*/ 1952 h 2046"/>
                  <a:gd name="T104" fmla="*/ 2386 w 3317"/>
                  <a:gd name="T105" fmla="*/ 1828 h 2046"/>
                  <a:gd name="T106" fmla="*/ 2573 w 3317"/>
                  <a:gd name="T107" fmla="*/ 1612 h 2046"/>
                  <a:gd name="T108" fmla="*/ 2573 w 3317"/>
                  <a:gd name="T109" fmla="*/ 1519 h 2046"/>
                  <a:gd name="T110" fmla="*/ 2573 w 3317"/>
                  <a:gd name="T111" fmla="*/ 1271 h 2046"/>
                  <a:gd name="T112" fmla="*/ 2541 w 3317"/>
                  <a:gd name="T113" fmla="*/ 1053 h 2046"/>
                  <a:gd name="T114" fmla="*/ 2386 w 3317"/>
                  <a:gd name="T115" fmla="*/ 960 h 2046"/>
                  <a:gd name="T116" fmla="*/ 2603 w 3317"/>
                  <a:gd name="T117" fmla="*/ 744 h 2046"/>
                  <a:gd name="T118" fmla="*/ 2821 w 3317"/>
                  <a:gd name="T119" fmla="*/ 775 h 2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17" h="2046">
                    <a:moveTo>
                      <a:pt x="2821" y="775"/>
                    </a:moveTo>
                    <a:lnTo>
                      <a:pt x="2821" y="775"/>
                    </a:lnTo>
                    <a:lnTo>
                      <a:pt x="2821" y="775"/>
                    </a:lnTo>
                    <a:lnTo>
                      <a:pt x="2821" y="775"/>
                    </a:lnTo>
                    <a:lnTo>
                      <a:pt x="2821" y="775"/>
                    </a:lnTo>
                    <a:lnTo>
                      <a:pt x="2851" y="744"/>
                    </a:lnTo>
                    <a:lnTo>
                      <a:pt x="2851" y="744"/>
                    </a:lnTo>
                    <a:lnTo>
                      <a:pt x="2851" y="744"/>
                    </a:lnTo>
                    <a:lnTo>
                      <a:pt x="2882" y="744"/>
                    </a:lnTo>
                    <a:cubicBezTo>
                      <a:pt x="2882" y="712"/>
                      <a:pt x="2882" y="712"/>
                      <a:pt x="2913" y="712"/>
                    </a:cubicBezTo>
                    <a:lnTo>
                      <a:pt x="2913" y="712"/>
                    </a:lnTo>
                    <a:cubicBezTo>
                      <a:pt x="2944" y="712"/>
                      <a:pt x="2944" y="712"/>
                      <a:pt x="2944" y="712"/>
                    </a:cubicBezTo>
                    <a:cubicBezTo>
                      <a:pt x="2944" y="712"/>
                      <a:pt x="2975" y="712"/>
                      <a:pt x="2975" y="681"/>
                    </a:cubicBezTo>
                    <a:lnTo>
                      <a:pt x="2975" y="681"/>
                    </a:lnTo>
                    <a:lnTo>
                      <a:pt x="3006" y="681"/>
                    </a:lnTo>
                    <a:lnTo>
                      <a:pt x="3006" y="681"/>
                    </a:lnTo>
                    <a:cubicBezTo>
                      <a:pt x="3037" y="681"/>
                      <a:pt x="3037" y="651"/>
                      <a:pt x="3037" y="651"/>
                    </a:cubicBezTo>
                    <a:cubicBezTo>
                      <a:pt x="3037" y="651"/>
                      <a:pt x="3037" y="651"/>
                      <a:pt x="3069" y="620"/>
                    </a:cubicBezTo>
                    <a:lnTo>
                      <a:pt x="3069" y="620"/>
                    </a:lnTo>
                    <a:lnTo>
                      <a:pt x="3069" y="620"/>
                    </a:lnTo>
                    <a:cubicBezTo>
                      <a:pt x="3099" y="620"/>
                      <a:pt x="3099" y="620"/>
                      <a:pt x="3099" y="620"/>
                    </a:cubicBezTo>
                    <a:lnTo>
                      <a:pt x="3130" y="620"/>
                    </a:lnTo>
                    <a:lnTo>
                      <a:pt x="3130" y="620"/>
                    </a:lnTo>
                    <a:lnTo>
                      <a:pt x="3130" y="620"/>
                    </a:lnTo>
                    <a:cubicBezTo>
                      <a:pt x="3130" y="620"/>
                      <a:pt x="3130" y="620"/>
                      <a:pt x="3130" y="588"/>
                    </a:cubicBezTo>
                    <a:lnTo>
                      <a:pt x="3130" y="588"/>
                    </a:lnTo>
                    <a:lnTo>
                      <a:pt x="3130" y="558"/>
                    </a:lnTo>
                    <a:lnTo>
                      <a:pt x="3130" y="558"/>
                    </a:lnTo>
                    <a:lnTo>
                      <a:pt x="3099" y="558"/>
                    </a:lnTo>
                    <a:cubicBezTo>
                      <a:pt x="3099" y="527"/>
                      <a:pt x="3099" y="527"/>
                      <a:pt x="3099" y="527"/>
                    </a:cubicBezTo>
                    <a:cubicBezTo>
                      <a:pt x="3099" y="527"/>
                      <a:pt x="3099" y="496"/>
                      <a:pt x="3130" y="496"/>
                    </a:cubicBezTo>
                    <a:lnTo>
                      <a:pt x="3130" y="496"/>
                    </a:lnTo>
                    <a:lnTo>
                      <a:pt x="3161" y="496"/>
                    </a:lnTo>
                    <a:cubicBezTo>
                      <a:pt x="3161" y="496"/>
                      <a:pt x="3161" y="496"/>
                      <a:pt x="3161" y="464"/>
                    </a:cubicBezTo>
                    <a:lnTo>
                      <a:pt x="3161" y="464"/>
                    </a:lnTo>
                    <a:cubicBezTo>
                      <a:pt x="3161" y="464"/>
                      <a:pt x="3161" y="464"/>
                      <a:pt x="3192" y="464"/>
                    </a:cubicBezTo>
                    <a:lnTo>
                      <a:pt x="3192" y="464"/>
                    </a:lnTo>
                    <a:lnTo>
                      <a:pt x="3192" y="464"/>
                    </a:lnTo>
                    <a:cubicBezTo>
                      <a:pt x="3192" y="464"/>
                      <a:pt x="3192" y="464"/>
                      <a:pt x="3223" y="496"/>
                    </a:cubicBezTo>
                    <a:lnTo>
                      <a:pt x="3223" y="496"/>
                    </a:lnTo>
                    <a:cubicBezTo>
                      <a:pt x="3223" y="464"/>
                      <a:pt x="3254" y="464"/>
                      <a:pt x="3254" y="464"/>
                    </a:cubicBezTo>
                    <a:lnTo>
                      <a:pt x="3254" y="464"/>
                    </a:lnTo>
                    <a:lnTo>
                      <a:pt x="3254" y="464"/>
                    </a:lnTo>
                    <a:lnTo>
                      <a:pt x="3254" y="464"/>
                    </a:lnTo>
                    <a:lnTo>
                      <a:pt x="3254" y="464"/>
                    </a:lnTo>
                    <a:cubicBezTo>
                      <a:pt x="3254" y="434"/>
                      <a:pt x="3285" y="434"/>
                      <a:pt x="3285" y="403"/>
                    </a:cubicBezTo>
                    <a:lnTo>
                      <a:pt x="3285" y="403"/>
                    </a:lnTo>
                    <a:lnTo>
                      <a:pt x="3285" y="403"/>
                    </a:lnTo>
                    <a:cubicBezTo>
                      <a:pt x="3285" y="372"/>
                      <a:pt x="3285" y="372"/>
                      <a:pt x="3285" y="372"/>
                    </a:cubicBezTo>
                    <a:cubicBezTo>
                      <a:pt x="3285" y="372"/>
                      <a:pt x="3285" y="340"/>
                      <a:pt x="3316" y="340"/>
                    </a:cubicBezTo>
                    <a:lnTo>
                      <a:pt x="3316" y="340"/>
                    </a:lnTo>
                    <a:lnTo>
                      <a:pt x="3316" y="340"/>
                    </a:lnTo>
                    <a:lnTo>
                      <a:pt x="3285" y="340"/>
                    </a:lnTo>
                    <a:lnTo>
                      <a:pt x="3285" y="340"/>
                    </a:lnTo>
                    <a:cubicBezTo>
                      <a:pt x="3254" y="340"/>
                      <a:pt x="3254" y="340"/>
                      <a:pt x="3254" y="340"/>
                    </a:cubicBezTo>
                    <a:lnTo>
                      <a:pt x="3254" y="340"/>
                    </a:lnTo>
                    <a:lnTo>
                      <a:pt x="3254" y="340"/>
                    </a:lnTo>
                    <a:cubicBezTo>
                      <a:pt x="3254" y="372"/>
                      <a:pt x="3223" y="372"/>
                      <a:pt x="3192" y="372"/>
                    </a:cubicBezTo>
                    <a:lnTo>
                      <a:pt x="3192" y="372"/>
                    </a:lnTo>
                    <a:cubicBezTo>
                      <a:pt x="3161" y="372"/>
                      <a:pt x="3161" y="372"/>
                      <a:pt x="3130" y="372"/>
                    </a:cubicBezTo>
                    <a:lnTo>
                      <a:pt x="3130" y="372"/>
                    </a:lnTo>
                    <a:cubicBezTo>
                      <a:pt x="3099" y="372"/>
                      <a:pt x="3099" y="340"/>
                      <a:pt x="3099" y="340"/>
                    </a:cubicBezTo>
                    <a:cubicBezTo>
                      <a:pt x="3099" y="340"/>
                      <a:pt x="3099" y="340"/>
                      <a:pt x="3099" y="310"/>
                    </a:cubicBezTo>
                    <a:lnTo>
                      <a:pt x="3099" y="310"/>
                    </a:lnTo>
                    <a:lnTo>
                      <a:pt x="3099" y="310"/>
                    </a:lnTo>
                    <a:cubicBezTo>
                      <a:pt x="3069" y="310"/>
                      <a:pt x="3069" y="310"/>
                      <a:pt x="3069" y="279"/>
                    </a:cubicBezTo>
                    <a:cubicBezTo>
                      <a:pt x="3069" y="279"/>
                      <a:pt x="3069" y="279"/>
                      <a:pt x="3037" y="279"/>
                    </a:cubicBezTo>
                    <a:lnTo>
                      <a:pt x="3037" y="279"/>
                    </a:lnTo>
                    <a:lnTo>
                      <a:pt x="3037" y="279"/>
                    </a:lnTo>
                    <a:lnTo>
                      <a:pt x="3037" y="279"/>
                    </a:lnTo>
                    <a:cubicBezTo>
                      <a:pt x="3006" y="279"/>
                      <a:pt x="2975" y="279"/>
                      <a:pt x="2975" y="279"/>
                    </a:cubicBezTo>
                    <a:cubicBezTo>
                      <a:pt x="2944" y="248"/>
                      <a:pt x="2944" y="248"/>
                      <a:pt x="2913" y="216"/>
                    </a:cubicBezTo>
                    <a:lnTo>
                      <a:pt x="2913" y="186"/>
                    </a:lnTo>
                    <a:cubicBezTo>
                      <a:pt x="2913" y="155"/>
                      <a:pt x="2913" y="155"/>
                      <a:pt x="2882" y="155"/>
                    </a:cubicBezTo>
                    <a:cubicBezTo>
                      <a:pt x="2882" y="124"/>
                      <a:pt x="2882" y="124"/>
                      <a:pt x="2882" y="124"/>
                    </a:cubicBezTo>
                    <a:cubicBezTo>
                      <a:pt x="2882" y="124"/>
                      <a:pt x="2882" y="92"/>
                      <a:pt x="2851" y="92"/>
                    </a:cubicBezTo>
                    <a:lnTo>
                      <a:pt x="2851" y="62"/>
                    </a:lnTo>
                    <a:cubicBezTo>
                      <a:pt x="2851" y="62"/>
                      <a:pt x="2851" y="31"/>
                      <a:pt x="2821" y="31"/>
                    </a:cubicBezTo>
                    <a:lnTo>
                      <a:pt x="2821" y="31"/>
                    </a:lnTo>
                    <a:lnTo>
                      <a:pt x="2821" y="31"/>
                    </a:lnTo>
                    <a:lnTo>
                      <a:pt x="2821" y="31"/>
                    </a:lnTo>
                    <a:lnTo>
                      <a:pt x="2821" y="31"/>
                    </a:lnTo>
                    <a:lnTo>
                      <a:pt x="2789" y="31"/>
                    </a:lnTo>
                    <a:lnTo>
                      <a:pt x="2789" y="31"/>
                    </a:lnTo>
                    <a:lnTo>
                      <a:pt x="2758" y="31"/>
                    </a:lnTo>
                    <a:cubicBezTo>
                      <a:pt x="2758" y="31"/>
                      <a:pt x="2758" y="0"/>
                      <a:pt x="2727" y="0"/>
                    </a:cubicBezTo>
                    <a:lnTo>
                      <a:pt x="2665" y="0"/>
                    </a:lnTo>
                    <a:lnTo>
                      <a:pt x="2665" y="0"/>
                    </a:lnTo>
                    <a:cubicBezTo>
                      <a:pt x="2634" y="0"/>
                      <a:pt x="2634" y="0"/>
                      <a:pt x="2634" y="0"/>
                    </a:cubicBezTo>
                    <a:cubicBezTo>
                      <a:pt x="2634" y="31"/>
                      <a:pt x="2634" y="31"/>
                      <a:pt x="2603" y="31"/>
                    </a:cubicBezTo>
                    <a:lnTo>
                      <a:pt x="2603" y="31"/>
                    </a:lnTo>
                    <a:lnTo>
                      <a:pt x="2603" y="31"/>
                    </a:lnTo>
                    <a:cubicBezTo>
                      <a:pt x="2603" y="0"/>
                      <a:pt x="2603" y="0"/>
                      <a:pt x="2603" y="0"/>
                    </a:cubicBezTo>
                    <a:lnTo>
                      <a:pt x="2573" y="31"/>
                    </a:lnTo>
                    <a:lnTo>
                      <a:pt x="2573" y="31"/>
                    </a:lnTo>
                    <a:lnTo>
                      <a:pt x="2603" y="31"/>
                    </a:lnTo>
                    <a:cubicBezTo>
                      <a:pt x="2603" y="62"/>
                      <a:pt x="2603" y="62"/>
                      <a:pt x="2603" y="62"/>
                    </a:cubicBezTo>
                    <a:lnTo>
                      <a:pt x="2603" y="62"/>
                    </a:lnTo>
                    <a:lnTo>
                      <a:pt x="2603" y="62"/>
                    </a:lnTo>
                    <a:cubicBezTo>
                      <a:pt x="2603" y="92"/>
                      <a:pt x="2573" y="92"/>
                      <a:pt x="2573" y="124"/>
                    </a:cubicBezTo>
                    <a:lnTo>
                      <a:pt x="2541" y="124"/>
                    </a:lnTo>
                    <a:lnTo>
                      <a:pt x="2541" y="155"/>
                    </a:lnTo>
                    <a:lnTo>
                      <a:pt x="2541" y="155"/>
                    </a:lnTo>
                    <a:lnTo>
                      <a:pt x="2541" y="155"/>
                    </a:lnTo>
                    <a:lnTo>
                      <a:pt x="2510" y="186"/>
                    </a:lnTo>
                    <a:lnTo>
                      <a:pt x="2510" y="186"/>
                    </a:lnTo>
                    <a:lnTo>
                      <a:pt x="2510" y="186"/>
                    </a:lnTo>
                    <a:lnTo>
                      <a:pt x="2510" y="186"/>
                    </a:lnTo>
                    <a:cubicBezTo>
                      <a:pt x="2510" y="216"/>
                      <a:pt x="2510" y="216"/>
                      <a:pt x="2479" y="216"/>
                    </a:cubicBezTo>
                    <a:lnTo>
                      <a:pt x="2479" y="216"/>
                    </a:lnTo>
                    <a:lnTo>
                      <a:pt x="2479" y="216"/>
                    </a:lnTo>
                    <a:cubicBezTo>
                      <a:pt x="2479" y="248"/>
                      <a:pt x="2479" y="248"/>
                      <a:pt x="2449" y="248"/>
                    </a:cubicBezTo>
                    <a:cubicBezTo>
                      <a:pt x="2449" y="248"/>
                      <a:pt x="2417" y="248"/>
                      <a:pt x="2386" y="248"/>
                    </a:cubicBezTo>
                    <a:lnTo>
                      <a:pt x="2386" y="248"/>
                    </a:lnTo>
                    <a:lnTo>
                      <a:pt x="2355" y="248"/>
                    </a:lnTo>
                    <a:cubicBezTo>
                      <a:pt x="2355" y="248"/>
                      <a:pt x="2355" y="279"/>
                      <a:pt x="2325" y="279"/>
                    </a:cubicBezTo>
                    <a:lnTo>
                      <a:pt x="2325" y="310"/>
                    </a:lnTo>
                    <a:lnTo>
                      <a:pt x="2325" y="310"/>
                    </a:lnTo>
                    <a:lnTo>
                      <a:pt x="2325" y="310"/>
                    </a:lnTo>
                    <a:lnTo>
                      <a:pt x="2325" y="310"/>
                    </a:lnTo>
                    <a:lnTo>
                      <a:pt x="2325" y="310"/>
                    </a:lnTo>
                    <a:lnTo>
                      <a:pt x="2325" y="310"/>
                    </a:lnTo>
                    <a:cubicBezTo>
                      <a:pt x="2355" y="310"/>
                      <a:pt x="2355" y="310"/>
                      <a:pt x="2355" y="310"/>
                    </a:cubicBezTo>
                    <a:lnTo>
                      <a:pt x="2355" y="310"/>
                    </a:lnTo>
                    <a:lnTo>
                      <a:pt x="2386" y="310"/>
                    </a:lnTo>
                    <a:lnTo>
                      <a:pt x="2386" y="310"/>
                    </a:lnTo>
                    <a:cubicBezTo>
                      <a:pt x="2417" y="310"/>
                      <a:pt x="2417" y="310"/>
                      <a:pt x="2417" y="310"/>
                    </a:cubicBezTo>
                    <a:lnTo>
                      <a:pt x="2417" y="310"/>
                    </a:lnTo>
                    <a:cubicBezTo>
                      <a:pt x="2449" y="310"/>
                      <a:pt x="2449" y="310"/>
                      <a:pt x="2449" y="310"/>
                    </a:cubicBezTo>
                    <a:cubicBezTo>
                      <a:pt x="2449" y="310"/>
                      <a:pt x="2449" y="310"/>
                      <a:pt x="2479" y="310"/>
                    </a:cubicBezTo>
                    <a:cubicBezTo>
                      <a:pt x="2479" y="340"/>
                      <a:pt x="2541" y="372"/>
                      <a:pt x="2541" y="372"/>
                    </a:cubicBezTo>
                    <a:lnTo>
                      <a:pt x="2541" y="403"/>
                    </a:lnTo>
                    <a:cubicBezTo>
                      <a:pt x="2541" y="403"/>
                      <a:pt x="2541" y="403"/>
                      <a:pt x="2541" y="434"/>
                    </a:cubicBezTo>
                    <a:lnTo>
                      <a:pt x="2541" y="434"/>
                    </a:lnTo>
                    <a:cubicBezTo>
                      <a:pt x="2541" y="434"/>
                      <a:pt x="2541" y="464"/>
                      <a:pt x="2510" y="464"/>
                    </a:cubicBezTo>
                    <a:lnTo>
                      <a:pt x="2510" y="464"/>
                    </a:lnTo>
                    <a:lnTo>
                      <a:pt x="2510" y="434"/>
                    </a:lnTo>
                    <a:lnTo>
                      <a:pt x="2510" y="434"/>
                    </a:lnTo>
                    <a:cubicBezTo>
                      <a:pt x="2479" y="434"/>
                      <a:pt x="2479" y="434"/>
                      <a:pt x="2479" y="434"/>
                    </a:cubicBezTo>
                    <a:lnTo>
                      <a:pt x="2479" y="434"/>
                    </a:lnTo>
                    <a:lnTo>
                      <a:pt x="2479" y="434"/>
                    </a:lnTo>
                    <a:lnTo>
                      <a:pt x="2479" y="434"/>
                    </a:lnTo>
                    <a:lnTo>
                      <a:pt x="2479" y="434"/>
                    </a:lnTo>
                    <a:cubicBezTo>
                      <a:pt x="2449" y="434"/>
                      <a:pt x="2449" y="434"/>
                      <a:pt x="2449" y="434"/>
                    </a:cubicBezTo>
                    <a:lnTo>
                      <a:pt x="2449" y="434"/>
                    </a:lnTo>
                    <a:lnTo>
                      <a:pt x="2449" y="434"/>
                    </a:lnTo>
                    <a:cubicBezTo>
                      <a:pt x="2449" y="434"/>
                      <a:pt x="2449" y="434"/>
                      <a:pt x="2417" y="434"/>
                    </a:cubicBezTo>
                    <a:cubicBezTo>
                      <a:pt x="2417" y="464"/>
                      <a:pt x="2417" y="464"/>
                      <a:pt x="2417" y="464"/>
                    </a:cubicBezTo>
                    <a:lnTo>
                      <a:pt x="2417" y="464"/>
                    </a:lnTo>
                    <a:lnTo>
                      <a:pt x="2417" y="464"/>
                    </a:lnTo>
                    <a:cubicBezTo>
                      <a:pt x="2386" y="464"/>
                      <a:pt x="2386" y="464"/>
                      <a:pt x="2386" y="464"/>
                    </a:cubicBezTo>
                    <a:lnTo>
                      <a:pt x="2386" y="464"/>
                    </a:lnTo>
                    <a:lnTo>
                      <a:pt x="2386" y="464"/>
                    </a:lnTo>
                    <a:lnTo>
                      <a:pt x="2355" y="464"/>
                    </a:lnTo>
                    <a:lnTo>
                      <a:pt x="2355" y="464"/>
                    </a:lnTo>
                    <a:lnTo>
                      <a:pt x="2355" y="464"/>
                    </a:lnTo>
                    <a:cubicBezTo>
                      <a:pt x="2355" y="496"/>
                      <a:pt x="2355" y="496"/>
                      <a:pt x="2325" y="496"/>
                    </a:cubicBezTo>
                    <a:cubicBezTo>
                      <a:pt x="2325" y="527"/>
                      <a:pt x="2325" y="527"/>
                      <a:pt x="2325" y="527"/>
                    </a:cubicBezTo>
                    <a:cubicBezTo>
                      <a:pt x="2293" y="527"/>
                      <a:pt x="2293" y="527"/>
                      <a:pt x="2293" y="527"/>
                    </a:cubicBezTo>
                    <a:lnTo>
                      <a:pt x="2293" y="527"/>
                    </a:lnTo>
                    <a:lnTo>
                      <a:pt x="2262" y="527"/>
                    </a:lnTo>
                    <a:lnTo>
                      <a:pt x="2262" y="527"/>
                    </a:lnTo>
                    <a:lnTo>
                      <a:pt x="2262" y="527"/>
                    </a:lnTo>
                    <a:cubicBezTo>
                      <a:pt x="2262" y="527"/>
                      <a:pt x="2231" y="527"/>
                      <a:pt x="2231" y="558"/>
                    </a:cubicBezTo>
                    <a:cubicBezTo>
                      <a:pt x="2201" y="558"/>
                      <a:pt x="2201" y="558"/>
                      <a:pt x="2201" y="558"/>
                    </a:cubicBezTo>
                    <a:lnTo>
                      <a:pt x="2201" y="558"/>
                    </a:lnTo>
                    <a:lnTo>
                      <a:pt x="2201" y="558"/>
                    </a:lnTo>
                    <a:cubicBezTo>
                      <a:pt x="2169" y="558"/>
                      <a:pt x="2169" y="558"/>
                      <a:pt x="2169" y="558"/>
                    </a:cubicBezTo>
                    <a:lnTo>
                      <a:pt x="2169" y="558"/>
                    </a:lnTo>
                    <a:cubicBezTo>
                      <a:pt x="2138" y="558"/>
                      <a:pt x="2138" y="558"/>
                      <a:pt x="2138" y="558"/>
                    </a:cubicBezTo>
                    <a:cubicBezTo>
                      <a:pt x="2107" y="558"/>
                      <a:pt x="2107" y="558"/>
                      <a:pt x="2077" y="558"/>
                    </a:cubicBezTo>
                    <a:lnTo>
                      <a:pt x="2077" y="558"/>
                    </a:lnTo>
                    <a:lnTo>
                      <a:pt x="2077" y="558"/>
                    </a:lnTo>
                    <a:lnTo>
                      <a:pt x="2077" y="558"/>
                    </a:lnTo>
                    <a:lnTo>
                      <a:pt x="2077" y="558"/>
                    </a:lnTo>
                    <a:cubicBezTo>
                      <a:pt x="2107" y="558"/>
                      <a:pt x="2107" y="588"/>
                      <a:pt x="2107" y="588"/>
                    </a:cubicBezTo>
                    <a:cubicBezTo>
                      <a:pt x="2107" y="620"/>
                      <a:pt x="2107" y="620"/>
                      <a:pt x="2107" y="620"/>
                    </a:cubicBezTo>
                    <a:lnTo>
                      <a:pt x="2107" y="620"/>
                    </a:lnTo>
                    <a:cubicBezTo>
                      <a:pt x="2107" y="651"/>
                      <a:pt x="2077" y="651"/>
                      <a:pt x="2077" y="651"/>
                    </a:cubicBezTo>
                    <a:lnTo>
                      <a:pt x="2077" y="651"/>
                    </a:lnTo>
                    <a:cubicBezTo>
                      <a:pt x="2077" y="651"/>
                      <a:pt x="2077" y="651"/>
                      <a:pt x="2045" y="651"/>
                    </a:cubicBezTo>
                    <a:lnTo>
                      <a:pt x="2045" y="651"/>
                    </a:lnTo>
                    <a:lnTo>
                      <a:pt x="2045" y="651"/>
                    </a:lnTo>
                    <a:lnTo>
                      <a:pt x="2045" y="651"/>
                    </a:lnTo>
                    <a:lnTo>
                      <a:pt x="2045" y="651"/>
                    </a:lnTo>
                    <a:cubicBezTo>
                      <a:pt x="2045" y="681"/>
                      <a:pt x="2045" y="681"/>
                      <a:pt x="2014" y="681"/>
                    </a:cubicBezTo>
                    <a:cubicBezTo>
                      <a:pt x="2014" y="712"/>
                      <a:pt x="1983" y="712"/>
                      <a:pt x="1983" y="712"/>
                    </a:cubicBezTo>
                    <a:lnTo>
                      <a:pt x="1983" y="712"/>
                    </a:lnTo>
                    <a:cubicBezTo>
                      <a:pt x="1953" y="712"/>
                      <a:pt x="1953" y="712"/>
                      <a:pt x="1953" y="712"/>
                    </a:cubicBezTo>
                    <a:lnTo>
                      <a:pt x="1921" y="712"/>
                    </a:lnTo>
                    <a:cubicBezTo>
                      <a:pt x="1890" y="712"/>
                      <a:pt x="1890" y="712"/>
                      <a:pt x="1859" y="712"/>
                    </a:cubicBezTo>
                    <a:lnTo>
                      <a:pt x="1829" y="712"/>
                    </a:lnTo>
                    <a:lnTo>
                      <a:pt x="1829" y="712"/>
                    </a:lnTo>
                    <a:cubicBezTo>
                      <a:pt x="1829" y="712"/>
                      <a:pt x="1797" y="744"/>
                      <a:pt x="1766" y="744"/>
                    </a:cubicBezTo>
                    <a:cubicBezTo>
                      <a:pt x="1766" y="744"/>
                      <a:pt x="1735" y="775"/>
                      <a:pt x="1705" y="775"/>
                    </a:cubicBezTo>
                    <a:lnTo>
                      <a:pt x="1705" y="775"/>
                    </a:lnTo>
                    <a:cubicBezTo>
                      <a:pt x="1673" y="775"/>
                      <a:pt x="1673" y="775"/>
                      <a:pt x="1673" y="744"/>
                    </a:cubicBezTo>
                    <a:lnTo>
                      <a:pt x="1673" y="744"/>
                    </a:lnTo>
                    <a:cubicBezTo>
                      <a:pt x="1642" y="744"/>
                      <a:pt x="1642" y="775"/>
                      <a:pt x="1642" y="775"/>
                    </a:cubicBezTo>
                    <a:lnTo>
                      <a:pt x="1642" y="775"/>
                    </a:lnTo>
                    <a:lnTo>
                      <a:pt x="1642" y="775"/>
                    </a:lnTo>
                    <a:cubicBezTo>
                      <a:pt x="1642" y="775"/>
                      <a:pt x="1642" y="775"/>
                      <a:pt x="1611" y="775"/>
                    </a:cubicBezTo>
                    <a:lnTo>
                      <a:pt x="1611" y="775"/>
                    </a:lnTo>
                    <a:cubicBezTo>
                      <a:pt x="1611" y="775"/>
                      <a:pt x="1611" y="775"/>
                      <a:pt x="1581" y="744"/>
                    </a:cubicBezTo>
                    <a:lnTo>
                      <a:pt x="1581" y="744"/>
                    </a:lnTo>
                    <a:lnTo>
                      <a:pt x="1581" y="744"/>
                    </a:lnTo>
                    <a:lnTo>
                      <a:pt x="1581" y="744"/>
                    </a:lnTo>
                    <a:lnTo>
                      <a:pt x="1581" y="744"/>
                    </a:lnTo>
                    <a:cubicBezTo>
                      <a:pt x="1581" y="744"/>
                      <a:pt x="1581" y="744"/>
                      <a:pt x="1549" y="744"/>
                    </a:cubicBezTo>
                    <a:lnTo>
                      <a:pt x="1549" y="744"/>
                    </a:lnTo>
                    <a:cubicBezTo>
                      <a:pt x="1518" y="744"/>
                      <a:pt x="1518" y="712"/>
                      <a:pt x="1487" y="712"/>
                    </a:cubicBezTo>
                    <a:lnTo>
                      <a:pt x="1487" y="712"/>
                    </a:lnTo>
                    <a:lnTo>
                      <a:pt x="1487" y="712"/>
                    </a:lnTo>
                    <a:cubicBezTo>
                      <a:pt x="1457" y="712"/>
                      <a:pt x="1457" y="712"/>
                      <a:pt x="1457" y="712"/>
                    </a:cubicBezTo>
                    <a:lnTo>
                      <a:pt x="1425" y="712"/>
                    </a:lnTo>
                    <a:lnTo>
                      <a:pt x="1425" y="712"/>
                    </a:lnTo>
                    <a:cubicBezTo>
                      <a:pt x="1394" y="712"/>
                      <a:pt x="1394" y="712"/>
                      <a:pt x="1394" y="712"/>
                    </a:cubicBezTo>
                    <a:cubicBezTo>
                      <a:pt x="1364" y="712"/>
                      <a:pt x="1332" y="712"/>
                      <a:pt x="1332" y="712"/>
                    </a:cubicBezTo>
                    <a:cubicBezTo>
                      <a:pt x="1332" y="712"/>
                      <a:pt x="1270" y="712"/>
                      <a:pt x="1240" y="681"/>
                    </a:cubicBezTo>
                    <a:lnTo>
                      <a:pt x="1240" y="681"/>
                    </a:lnTo>
                    <a:cubicBezTo>
                      <a:pt x="1209" y="681"/>
                      <a:pt x="1209" y="681"/>
                      <a:pt x="1209" y="681"/>
                    </a:cubicBezTo>
                    <a:lnTo>
                      <a:pt x="1209" y="681"/>
                    </a:lnTo>
                    <a:cubicBezTo>
                      <a:pt x="1177" y="681"/>
                      <a:pt x="1177" y="651"/>
                      <a:pt x="1177" y="651"/>
                    </a:cubicBezTo>
                    <a:lnTo>
                      <a:pt x="1146" y="620"/>
                    </a:lnTo>
                    <a:lnTo>
                      <a:pt x="1146" y="620"/>
                    </a:lnTo>
                    <a:cubicBezTo>
                      <a:pt x="1146" y="620"/>
                      <a:pt x="1146" y="620"/>
                      <a:pt x="1146" y="588"/>
                    </a:cubicBezTo>
                    <a:lnTo>
                      <a:pt x="1146" y="588"/>
                    </a:lnTo>
                    <a:lnTo>
                      <a:pt x="1146" y="588"/>
                    </a:lnTo>
                    <a:lnTo>
                      <a:pt x="1146" y="588"/>
                    </a:lnTo>
                    <a:cubicBezTo>
                      <a:pt x="1116" y="588"/>
                      <a:pt x="1116" y="588"/>
                      <a:pt x="1116" y="588"/>
                    </a:cubicBezTo>
                    <a:cubicBezTo>
                      <a:pt x="1085" y="588"/>
                      <a:pt x="1085" y="558"/>
                      <a:pt x="1085" y="558"/>
                    </a:cubicBezTo>
                    <a:lnTo>
                      <a:pt x="1053" y="558"/>
                    </a:lnTo>
                    <a:lnTo>
                      <a:pt x="1053" y="558"/>
                    </a:lnTo>
                    <a:cubicBezTo>
                      <a:pt x="1053" y="558"/>
                      <a:pt x="1053" y="558"/>
                      <a:pt x="1022" y="558"/>
                    </a:cubicBezTo>
                    <a:cubicBezTo>
                      <a:pt x="1022" y="558"/>
                      <a:pt x="1022" y="558"/>
                      <a:pt x="992" y="558"/>
                    </a:cubicBezTo>
                    <a:lnTo>
                      <a:pt x="992" y="558"/>
                    </a:lnTo>
                    <a:lnTo>
                      <a:pt x="992" y="558"/>
                    </a:lnTo>
                    <a:cubicBezTo>
                      <a:pt x="961" y="558"/>
                      <a:pt x="961" y="558"/>
                      <a:pt x="929" y="558"/>
                    </a:cubicBezTo>
                    <a:cubicBezTo>
                      <a:pt x="898" y="558"/>
                      <a:pt x="898" y="527"/>
                      <a:pt x="898" y="527"/>
                    </a:cubicBezTo>
                    <a:cubicBezTo>
                      <a:pt x="898" y="496"/>
                      <a:pt x="898" y="496"/>
                      <a:pt x="898" y="496"/>
                    </a:cubicBezTo>
                    <a:lnTo>
                      <a:pt x="898" y="464"/>
                    </a:lnTo>
                    <a:cubicBezTo>
                      <a:pt x="898" y="434"/>
                      <a:pt x="898" y="434"/>
                      <a:pt x="898" y="434"/>
                    </a:cubicBezTo>
                    <a:cubicBezTo>
                      <a:pt x="898" y="434"/>
                      <a:pt x="898" y="434"/>
                      <a:pt x="898" y="403"/>
                    </a:cubicBezTo>
                    <a:cubicBezTo>
                      <a:pt x="898" y="403"/>
                      <a:pt x="868" y="403"/>
                      <a:pt x="868" y="372"/>
                    </a:cubicBezTo>
                    <a:lnTo>
                      <a:pt x="868" y="372"/>
                    </a:lnTo>
                    <a:lnTo>
                      <a:pt x="868" y="372"/>
                    </a:lnTo>
                    <a:cubicBezTo>
                      <a:pt x="868" y="372"/>
                      <a:pt x="868" y="372"/>
                      <a:pt x="837" y="372"/>
                    </a:cubicBezTo>
                    <a:lnTo>
                      <a:pt x="837" y="372"/>
                    </a:lnTo>
                    <a:cubicBezTo>
                      <a:pt x="837" y="372"/>
                      <a:pt x="837" y="372"/>
                      <a:pt x="805" y="372"/>
                    </a:cubicBezTo>
                    <a:cubicBezTo>
                      <a:pt x="805" y="340"/>
                      <a:pt x="774" y="340"/>
                      <a:pt x="774" y="340"/>
                    </a:cubicBezTo>
                    <a:lnTo>
                      <a:pt x="774" y="340"/>
                    </a:lnTo>
                    <a:cubicBezTo>
                      <a:pt x="744" y="340"/>
                      <a:pt x="744" y="310"/>
                      <a:pt x="744" y="310"/>
                    </a:cubicBezTo>
                    <a:cubicBezTo>
                      <a:pt x="744" y="310"/>
                      <a:pt x="713" y="310"/>
                      <a:pt x="713" y="279"/>
                    </a:cubicBezTo>
                    <a:cubicBezTo>
                      <a:pt x="713" y="310"/>
                      <a:pt x="713" y="310"/>
                      <a:pt x="713" y="310"/>
                    </a:cubicBezTo>
                    <a:cubicBezTo>
                      <a:pt x="713" y="340"/>
                      <a:pt x="681" y="340"/>
                      <a:pt x="681" y="340"/>
                    </a:cubicBezTo>
                    <a:cubicBezTo>
                      <a:pt x="681" y="340"/>
                      <a:pt x="681" y="340"/>
                      <a:pt x="650" y="340"/>
                    </a:cubicBezTo>
                    <a:lnTo>
                      <a:pt x="650" y="340"/>
                    </a:lnTo>
                    <a:lnTo>
                      <a:pt x="650" y="340"/>
                    </a:lnTo>
                    <a:lnTo>
                      <a:pt x="650" y="340"/>
                    </a:lnTo>
                    <a:cubicBezTo>
                      <a:pt x="650" y="372"/>
                      <a:pt x="650" y="372"/>
                      <a:pt x="650" y="372"/>
                    </a:cubicBezTo>
                    <a:lnTo>
                      <a:pt x="650" y="372"/>
                    </a:lnTo>
                    <a:lnTo>
                      <a:pt x="650" y="372"/>
                    </a:lnTo>
                    <a:cubicBezTo>
                      <a:pt x="650" y="403"/>
                      <a:pt x="650" y="403"/>
                      <a:pt x="650" y="403"/>
                    </a:cubicBezTo>
                    <a:cubicBezTo>
                      <a:pt x="620" y="434"/>
                      <a:pt x="620" y="434"/>
                      <a:pt x="620" y="434"/>
                    </a:cubicBezTo>
                    <a:cubicBezTo>
                      <a:pt x="589" y="434"/>
                      <a:pt x="589" y="434"/>
                      <a:pt x="589" y="434"/>
                    </a:cubicBezTo>
                    <a:lnTo>
                      <a:pt x="557" y="434"/>
                    </a:lnTo>
                    <a:lnTo>
                      <a:pt x="557" y="434"/>
                    </a:lnTo>
                    <a:lnTo>
                      <a:pt x="557" y="434"/>
                    </a:lnTo>
                    <a:cubicBezTo>
                      <a:pt x="557" y="434"/>
                      <a:pt x="557" y="434"/>
                      <a:pt x="526" y="434"/>
                    </a:cubicBezTo>
                    <a:lnTo>
                      <a:pt x="526" y="434"/>
                    </a:lnTo>
                    <a:cubicBezTo>
                      <a:pt x="496" y="434"/>
                      <a:pt x="496" y="434"/>
                      <a:pt x="496" y="434"/>
                    </a:cubicBezTo>
                    <a:cubicBezTo>
                      <a:pt x="496" y="403"/>
                      <a:pt x="496" y="403"/>
                      <a:pt x="496" y="403"/>
                    </a:cubicBezTo>
                    <a:lnTo>
                      <a:pt x="496" y="403"/>
                    </a:lnTo>
                    <a:cubicBezTo>
                      <a:pt x="496" y="434"/>
                      <a:pt x="496" y="434"/>
                      <a:pt x="496" y="434"/>
                    </a:cubicBezTo>
                    <a:lnTo>
                      <a:pt x="496" y="434"/>
                    </a:lnTo>
                    <a:lnTo>
                      <a:pt x="496" y="434"/>
                    </a:lnTo>
                    <a:cubicBezTo>
                      <a:pt x="496" y="464"/>
                      <a:pt x="496" y="464"/>
                      <a:pt x="496" y="464"/>
                    </a:cubicBezTo>
                    <a:cubicBezTo>
                      <a:pt x="496" y="464"/>
                      <a:pt x="465" y="464"/>
                      <a:pt x="465" y="496"/>
                    </a:cubicBezTo>
                    <a:cubicBezTo>
                      <a:pt x="496" y="496"/>
                      <a:pt x="496" y="496"/>
                      <a:pt x="496" y="496"/>
                    </a:cubicBezTo>
                    <a:lnTo>
                      <a:pt x="496" y="496"/>
                    </a:lnTo>
                    <a:cubicBezTo>
                      <a:pt x="496" y="527"/>
                      <a:pt x="496" y="527"/>
                      <a:pt x="496" y="527"/>
                    </a:cubicBezTo>
                    <a:lnTo>
                      <a:pt x="496" y="527"/>
                    </a:lnTo>
                    <a:cubicBezTo>
                      <a:pt x="496" y="527"/>
                      <a:pt x="465" y="558"/>
                      <a:pt x="433" y="558"/>
                    </a:cubicBezTo>
                    <a:lnTo>
                      <a:pt x="433" y="558"/>
                    </a:lnTo>
                    <a:lnTo>
                      <a:pt x="433" y="558"/>
                    </a:lnTo>
                    <a:lnTo>
                      <a:pt x="433" y="558"/>
                    </a:lnTo>
                    <a:lnTo>
                      <a:pt x="433" y="558"/>
                    </a:lnTo>
                    <a:cubicBezTo>
                      <a:pt x="402" y="527"/>
                      <a:pt x="402" y="527"/>
                      <a:pt x="402" y="527"/>
                    </a:cubicBezTo>
                    <a:cubicBezTo>
                      <a:pt x="402" y="527"/>
                      <a:pt x="402" y="527"/>
                      <a:pt x="372" y="558"/>
                    </a:cubicBezTo>
                    <a:lnTo>
                      <a:pt x="372" y="558"/>
                    </a:lnTo>
                    <a:lnTo>
                      <a:pt x="372" y="558"/>
                    </a:lnTo>
                    <a:lnTo>
                      <a:pt x="372" y="558"/>
                    </a:lnTo>
                    <a:lnTo>
                      <a:pt x="372" y="558"/>
                    </a:lnTo>
                    <a:lnTo>
                      <a:pt x="372" y="558"/>
                    </a:lnTo>
                    <a:lnTo>
                      <a:pt x="372" y="588"/>
                    </a:lnTo>
                    <a:lnTo>
                      <a:pt x="372" y="588"/>
                    </a:lnTo>
                    <a:cubicBezTo>
                      <a:pt x="372" y="620"/>
                      <a:pt x="372" y="620"/>
                      <a:pt x="372" y="651"/>
                    </a:cubicBezTo>
                    <a:lnTo>
                      <a:pt x="372" y="651"/>
                    </a:lnTo>
                    <a:lnTo>
                      <a:pt x="372" y="651"/>
                    </a:lnTo>
                    <a:cubicBezTo>
                      <a:pt x="372" y="681"/>
                      <a:pt x="372" y="681"/>
                      <a:pt x="372" y="681"/>
                    </a:cubicBezTo>
                    <a:lnTo>
                      <a:pt x="372" y="681"/>
                    </a:lnTo>
                    <a:lnTo>
                      <a:pt x="372" y="681"/>
                    </a:lnTo>
                    <a:cubicBezTo>
                      <a:pt x="341" y="681"/>
                      <a:pt x="341" y="681"/>
                      <a:pt x="341" y="681"/>
                    </a:cubicBezTo>
                    <a:lnTo>
                      <a:pt x="341" y="681"/>
                    </a:lnTo>
                    <a:lnTo>
                      <a:pt x="341" y="681"/>
                    </a:lnTo>
                    <a:cubicBezTo>
                      <a:pt x="341" y="712"/>
                      <a:pt x="341" y="712"/>
                      <a:pt x="341" y="712"/>
                    </a:cubicBezTo>
                    <a:cubicBezTo>
                      <a:pt x="341" y="744"/>
                      <a:pt x="341" y="744"/>
                      <a:pt x="341" y="744"/>
                    </a:cubicBezTo>
                    <a:lnTo>
                      <a:pt x="341" y="744"/>
                    </a:lnTo>
                    <a:lnTo>
                      <a:pt x="309" y="744"/>
                    </a:lnTo>
                    <a:cubicBezTo>
                      <a:pt x="278" y="744"/>
                      <a:pt x="278" y="744"/>
                      <a:pt x="278" y="744"/>
                    </a:cubicBezTo>
                    <a:lnTo>
                      <a:pt x="278" y="775"/>
                    </a:lnTo>
                    <a:lnTo>
                      <a:pt x="248" y="775"/>
                    </a:lnTo>
                    <a:cubicBezTo>
                      <a:pt x="248" y="805"/>
                      <a:pt x="217" y="805"/>
                      <a:pt x="217" y="805"/>
                    </a:cubicBezTo>
                    <a:cubicBezTo>
                      <a:pt x="185" y="805"/>
                      <a:pt x="185" y="805"/>
                      <a:pt x="154" y="805"/>
                    </a:cubicBezTo>
                    <a:cubicBezTo>
                      <a:pt x="154" y="836"/>
                      <a:pt x="154" y="836"/>
                      <a:pt x="124" y="836"/>
                    </a:cubicBezTo>
                    <a:lnTo>
                      <a:pt x="124" y="836"/>
                    </a:lnTo>
                    <a:lnTo>
                      <a:pt x="93" y="836"/>
                    </a:lnTo>
                    <a:lnTo>
                      <a:pt x="93" y="836"/>
                    </a:lnTo>
                    <a:lnTo>
                      <a:pt x="61" y="836"/>
                    </a:lnTo>
                    <a:cubicBezTo>
                      <a:pt x="61" y="836"/>
                      <a:pt x="61" y="836"/>
                      <a:pt x="30" y="836"/>
                    </a:cubicBezTo>
                    <a:lnTo>
                      <a:pt x="30" y="836"/>
                    </a:lnTo>
                    <a:lnTo>
                      <a:pt x="30" y="836"/>
                    </a:lnTo>
                    <a:lnTo>
                      <a:pt x="30" y="868"/>
                    </a:lnTo>
                    <a:lnTo>
                      <a:pt x="30" y="868"/>
                    </a:lnTo>
                    <a:lnTo>
                      <a:pt x="0" y="868"/>
                    </a:lnTo>
                    <a:lnTo>
                      <a:pt x="0" y="868"/>
                    </a:lnTo>
                    <a:lnTo>
                      <a:pt x="0" y="868"/>
                    </a:lnTo>
                    <a:lnTo>
                      <a:pt x="0" y="868"/>
                    </a:lnTo>
                    <a:cubicBezTo>
                      <a:pt x="0" y="899"/>
                      <a:pt x="0" y="899"/>
                      <a:pt x="0" y="899"/>
                    </a:cubicBezTo>
                    <a:lnTo>
                      <a:pt x="0" y="899"/>
                    </a:lnTo>
                    <a:lnTo>
                      <a:pt x="0" y="899"/>
                    </a:lnTo>
                    <a:cubicBezTo>
                      <a:pt x="0" y="899"/>
                      <a:pt x="0" y="899"/>
                      <a:pt x="30" y="899"/>
                    </a:cubicBezTo>
                    <a:lnTo>
                      <a:pt x="30" y="899"/>
                    </a:lnTo>
                    <a:lnTo>
                      <a:pt x="30" y="899"/>
                    </a:lnTo>
                    <a:cubicBezTo>
                      <a:pt x="61" y="929"/>
                      <a:pt x="61" y="960"/>
                      <a:pt x="61" y="960"/>
                    </a:cubicBezTo>
                    <a:cubicBezTo>
                      <a:pt x="61" y="992"/>
                      <a:pt x="61" y="992"/>
                      <a:pt x="61" y="992"/>
                    </a:cubicBezTo>
                    <a:lnTo>
                      <a:pt x="61" y="1023"/>
                    </a:lnTo>
                    <a:lnTo>
                      <a:pt x="93" y="1023"/>
                    </a:lnTo>
                    <a:lnTo>
                      <a:pt x="93" y="1023"/>
                    </a:lnTo>
                    <a:cubicBezTo>
                      <a:pt x="124" y="1053"/>
                      <a:pt x="124" y="1053"/>
                      <a:pt x="124" y="1053"/>
                    </a:cubicBezTo>
                    <a:lnTo>
                      <a:pt x="124" y="1053"/>
                    </a:lnTo>
                    <a:lnTo>
                      <a:pt x="124" y="1053"/>
                    </a:lnTo>
                    <a:lnTo>
                      <a:pt x="124" y="1084"/>
                    </a:lnTo>
                    <a:lnTo>
                      <a:pt x="124" y="1084"/>
                    </a:lnTo>
                    <a:cubicBezTo>
                      <a:pt x="124" y="1084"/>
                      <a:pt x="124" y="1084"/>
                      <a:pt x="154" y="1084"/>
                    </a:cubicBezTo>
                    <a:lnTo>
                      <a:pt x="154" y="1084"/>
                    </a:lnTo>
                    <a:cubicBezTo>
                      <a:pt x="185" y="1116"/>
                      <a:pt x="185" y="1116"/>
                      <a:pt x="185" y="1116"/>
                    </a:cubicBezTo>
                    <a:cubicBezTo>
                      <a:pt x="185" y="1116"/>
                      <a:pt x="185" y="1116"/>
                      <a:pt x="217" y="1084"/>
                    </a:cubicBezTo>
                    <a:lnTo>
                      <a:pt x="217" y="1084"/>
                    </a:lnTo>
                    <a:lnTo>
                      <a:pt x="217" y="1084"/>
                    </a:lnTo>
                    <a:cubicBezTo>
                      <a:pt x="217" y="1084"/>
                      <a:pt x="217" y="1084"/>
                      <a:pt x="248" y="1084"/>
                    </a:cubicBezTo>
                    <a:lnTo>
                      <a:pt x="248" y="1084"/>
                    </a:lnTo>
                    <a:lnTo>
                      <a:pt x="248" y="1084"/>
                    </a:lnTo>
                    <a:lnTo>
                      <a:pt x="278" y="1084"/>
                    </a:lnTo>
                    <a:cubicBezTo>
                      <a:pt x="278" y="1084"/>
                      <a:pt x="278" y="1084"/>
                      <a:pt x="309" y="1084"/>
                    </a:cubicBezTo>
                    <a:lnTo>
                      <a:pt x="309" y="1084"/>
                    </a:lnTo>
                    <a:lnTo>
                      <a:pt x="309" y="1084"/>
                    </a:lnTo>
                    <a:lnTo>
                      <a:pt x="309" y="1084"/>
                    </a:lnTo>
                    <a:cubicBezTo>
                      <a:pt x="341" y="1084"/>
                      <a:pt x="341" y="1084"/>
                      <a:pt x="341" y="1084"/>
                    </a:cubicBezTo>
                    <a:lnTo>
                      <a:pt x="341" y="1084"/>
                    </a:lnTo>
                    <a:lnTo>
                      <a:pt x="341" y="1084"/>
                    </a:lnTo>
                    <a:lnTo>
                      <a:pt x="341" y="1084"/>
                    </a:lnTo>
                    <a:lnTo>
                      <a:pt x="341" y="1084"/>
                    </a:lnTo>
                    <a:lnTo>
                      <a:pt x="341" y="1084"/>
                    </a:lnTo>
                    <a:lnTo>
                      <a:pt x="341" y="1084"/>
                    </a:lnTo>
                    <a:lnTo>
                      <a:pt x="341" y="1084"/>
                    </a:lnTo>
                    <a:lnTo>
                      <a:pt x="341" y="1116"/>
                    </a:lnTo>
                    <a:cubicBezTo>
                      <a:pt x="341" y="1116"/>
                      <a:pt x="372" y="1116"/>
                      <a:pt x="372" y="1147"/>
                    </a:cubicBezTo>
                    <a:lnTo>
                      <a:pt x="372" y="1177"/>
                    </a:lnTo>
                    <a:lnTo>
                      <a:pt x="372" y="1177"/>
                    </a:lnTo>
                    <a:lnTo>
                      <a:pt x="341" y="1177"/>
                    </a:lnTo>
                    <a:lnTo>
                      <a:pt x="341" y="1177"/>
                    </a:lnTo>
                    <a:lnTo>
                      <a:pt x="341" y="1208"/>
                    </a:lnTo>
                    <a:lnTo>
                      <a:pt x="341" y="1208"/>
                    </a:lnTo>
                    <a:cubicBezTo>
                      <a:pt x="341" y="1208"/>
                      <a:pt x="341" y="1240"/>
                      <a:pt x="309" y="1240"/>
                    </a:cubicBezTo>
                    <a:lnTo>
                      <a:pt x="309" y="1240"/>
                    </a:lnTo>
                    <a:lnTo>
                      <a:pt x="309" y="1240"/>
                    </a:lnTo>
                    <a:lnTo>
                      <a:pt x="309" y="1271"/>
                    </a:lnTo>
                    <a:lnTo>
                      <a:pt x="309" y="1271"/>
                    </a:lnTo>
                    <a:lnTo>
                      <a:pt x="309" y="1301"/>
                    </a:lnTo>
                    <a:lnTo>
                      <a:pt x="309" y="1301"/>
                    </a:lnTo>
                    <a:cubicBezTo>
                      <a:pt x="309" y="1332"/>
                      <a:pt x="309" y="1332"/>
                      <a:pt x="278" y="1364"/>
                    </a:cubicBezTo>
                    <a:lnTo>
                      <a:pt x="278" y="1364"/>
                    </a:lnTo>
                    <a:lnTo>
                      <a:pt x="278" y="1364"/>
                    </a:lnTo>
                    <a:lnTo>
                      <a:pt x="278" y="1364"/>
                    </a:lnTo>
                    <a:lnTo>
                      <a:pt x="278" y="1364"/>
                    </a:lnTo>
                    <a:lnTo>
                      <a:pt x="278" y="1364"/>
                    </a:lnTo>
                    <a:lnTo>
                      <a:pt x="278" y="1364"/>
                    </a:lnTo>
                    <a:cubicBezTo>
                      <a:pt x="278" y="1364"/>
                      <a:pt x="309" y="1364"/>
                      <a:pt x="309" y="1395"/>
                    </a:cubicBezTo>
                    <a:lnTo>
                      <a:pt x="309" y="1395"/>
                    </a:lnTo>
                    <a:lnTo>
                      <a:pt x="309" y="1395"/>
                    </a:lnTo>
                    <a:cubicBezTo>
                      <a:pt x="309" y="1395"/>
                      <a:pt x="309" y="1395"/>
                      <a:pt x="341" y="1395"/>
                    </a:cubicBezTo>
                    <a:cubicBezTo>
                      <a:pt x="341" y="1425"/>
                      <a:pt x="372" y="1425"/>
                      <a:pt x="372" y="1456"/>
                    </a:cubicBezTo>
                    <a:lnTo>
                      <a:pt x="372" y="1456"/>
                    </a:lnTo>
                    <a:lnTo>
                      <a:pt x="372" y="1456"/>
                    </a:lnTo>
                    <a:lnTo>
                      <a:pt x="372" y="1456"/>
                    </a:lnTo>
                    <a:lnTo>
                      <a:pt x="372" y="1456"/>
                    </a:lnTo>
                    <a:lnTo>
                      <a:pt x="402" y="1425"/>
                    </a:lnTo>
                    <a:lnTo>
                      <a:pt x="402" y="1425"/>
                    </a:lnTo>
                    <a:lnTo>
                      <a:pt x="402" y="1425"/>
                    </a:lnTo>
                    <a:cubicBezTo>
                      <a:pt x="433" y="1425"/>
                      <a:pt x="465" y="1425"/>
                      <a:pt x="465" y="1456"/>
                    </a:cubicBezTo>
                    <a:cubicBezTo>
                      <a:pt x="465" y="1456"/>
                      <a:pt x="465" y="1456"/>
                      <a:pt x="465" y="1488"/>
                    </a:cubicBezTo>
                    <a:cubicBezTo>
                      <a:pt x="496" y="1488"/>
                      <a:pt x="496" y="1488"/>
                      <a:pt x="496" y="1488"/>
                    </a:cubicBezTo>
                    <a:lnTo>
                      <a:pt x="496" y="1488"/>
                    </a:lnTo>
                    <a:cubicBezTo>
                      <a:pt x="526" y="1488"/>
                      <a:pt x="526" y="1488"/>
                      <a:pt x="526" y="1488"/>
                    </a:cubicBezTo>
                    <a:lnTo>
                      <a:pt x="526" y="1488"/>
                    </a:lnTo>
                    <a:lnTo>
                      <a:pt x="526" y="1488"/>
                    </a:lnTo>
                    <a:cubicBezTo>
                      <a:pt x="557" y="1488"/>
                      <a:pt x="557" y="1488"/>
                      <a:pt x="557" y="1488"/>
                    </a:cubicBezTo>
                    <a:lnTo>
                      <a:pt x="557" y="1488"/>
                    </a:lnTo>
                    <a:cubicBezTo>
                      <a:pt x="557" y="1488"/>
                      <a:pt x="557" y="1488"/>
                      <a:pt x="557" y="1519"/>
                    </a:cubicBezTo>
                    <a:cubicBezTo>
                      <a:pt x="589" y="1519"/>
                      <a:pt x="589" y="1519"/>
                      <a:pt x="589" y="1549"/>
                    </a:cubicBezTo>
                    <a:lnTo>
                      <a:pt x="589" y="1549"/>
                    </a:lnTo>
                    <a:lnTo>
                      <a:pt x="589" y="1549"/>
                    </a:lnTo>
                    <a:lnTo>
                      <a:pt x="589" y="1549"/>
                    </a:lnTo>
                    <a:lnTo>
                      <a:pt x="620" y="1549"/>
                    </a:lnTo>
                    <a:lnTo>
                      <a:pt x="620" y="1549"/>
                    </a:lnTo>
                    <a:lnTo>
                      <a:pt x="650" y="1549"/>
                    </a:lnTo>
                    <a:lnTo>
                      <a:pt x="650" y="1549"/>
                    </a:lnTo>
                    <a:cubicBezTo>
                      <a:pt x="650" y="1549"/>
                      <a:pt x="650" y="1549"/>
                      <a:pt x="650" y="1580"/>
                    </a:cubicBezTo>
                    <a:lnTo>
                      <a:pt x="681" y="1580"/>
                    </a:lnTo>
                    <a:lnTo>
                      <a:pt x="681" y="1580"/>
                    </a:lnTo>
                    <a:lnTo>
                      <a:pt x="681" y="1580"/>
                    </a:lnTo>
                    <a:lnTo>
                      <a:pt x="713" y="1580"/>
                    </a:lnTo>
                    <a:lnTo>
                      <a:pt x="713" y="1580"/>
                    </a:lnTo>
                    <a:lnTo>
                      <a:pt x="744" y="1580"/>
                    </a:lnTo>
                    <a:lnTo>
                      <a:pt x="744" y="1580"/>
                    </a:lnTo>
                    <a:lnTo>
                      <a:pt x="744" y="1580"/>
                    </a:lnTo>
                    <a:lnTo>
                      <a:pt x="744" y="1580"/>
                    </a:lnTo>
                    <a:cubicBezTo>
                      <a:pt x="774" y="1580"/>
                      <a:pt x="774" y="1580"/>
                      <a:pt x="774" y="1580"/>
                    </a:cubicBezTo>
                    <a:lnTo>
                      <a:pt x="774" y="1580"/>
                    </a:lnTo>
                    <a:cubicBezTo>
                      <a:pt x="805" y="1580"/>
                      <a:pt x="805" y="1580"/>
                      <a:pt x="805" y="1580"/>
                    </a:cubicBezTo>
                    <a:lnTo>
                      <a:pt x="805" y="1580"/>
                    </a:lnTo>
                    <a:lnTo>
                      <a:pt x="805" y="1580"/>
                    </a:lnTo>
                    <a:lnTo>
                      <a:pt x="805" y="1580"/>
                    </a:lnTo>
                    <a:cubicBezTo>
                      <a:pt x="805" y="1580"/>
                      <a:pt x="805" y="1580"/>
                      <a:pt x="837" y="1580"/>
                    </a:cubicBezTo>
                    <a:lnTo>
                      <a:pt x="837" y="1580"/>
                    </a:lnTo>
                    <a:lnTo>
                      <a:pt x="837" y="1580"/>
                    </a:lnTo>
                    <a:lnTo>
                      <a:pt x="837" y="1580"/>
                    </a:lnTo>
                    <a:cubicBezTo>
                      <a:pt x="837" y="1580"/>
                      <a:pt x="837" y="1549"/>
                      <a:pt x="868" y="1549"/>
                    </a:cubicBezTo>
                    <a:lnTo>
                      <a:pt x="868" y="1549"/>
                    </a:lnTo>
                    <a:cubicBezTo>
                      <a:pt x="898" y="1549"/>
                      <a:pt x="898" y="1580"/>
                      <a:pt x="898" y="1580"/>
                    </a:cubicBezTo>
                    <a:lnTo>
                      <a:pt x="898" y="1580"/>
                    </a:lnTo>
                    <a:lnTo>
                      <a:pt x="898" y="1580"/>
                    </a:lnTo>
                    <a:cubicBezTo>
                      <a:pt x="929" y="1580"/>
                      <a:pt x="929" y="1580"/>
                      <a:pt x="929" y="1580"/>
                    </a:cubicBezTo>
                    <a:lnTo>
                      <a:pt x="929" y="1580"/>
                    </a:lnTo>
                    <a:lnTo>
                      <a:pt x="929" y="1580"/>
                    </a:lnTo>
                    <a:lnTo>
                      <a:pt x="929" y="1580"/>
                    </a:lnTo>
                    <a:cubicBezTo>
                      <a:pt x="961" y="1580"/>
                      <a:pt x="961" y="1580"/>
                      <a:pt x="961" y="1580"/>
                    </a:cubicBezTo>
                    <a:lnTo>
                      <a:pt x="961" y="1580"/>
                    </a:lnTo>
                    <a:lnTo>
                      <a:pt x="961" y="1580"/>
                    </a:lnTo>
                    <a:lnTo>
                      <a:pt x="961" y="1580"/>
                    </a:lnTo>
                    <a:lnTo>
                      <a:pt x="961" y="1612"/>
                    </a:lnTo>
                    <a:cubicBezTo>
                      <a:pt x="992" y="1612"/>
                      <a:pt x="992" y="1612"/>
                      <a:pt x="992" y="1612"/>
                    </a:cubicBezTo>
                    <a:lnTo>
                      <a:pt x="992" y="1612"/>
                    </a:lnTo>
                    <a:cubicBezTo>
                      <a:pt x="992" y="1612"/>
                      <a:pt x="992" y="1612"/>
                      <a:pt x="992" y="1580"/>
                    </a:cubicBezTo>
                    <a:cubicBezTo>
                      <a:pt x="1022" y="1580"/>
                      <a:pt x="1022" y="1580"/>
                      <a:pt x="1022" y="1580"/>
                    </a:cubicBezTo>
                    <a:lnTo>
                      <a:pt x="1022" y="1580"/>
                    </a:lnTo>
                    <a:lnTo>
                      <a:pt x="1022" y="1580"/>
                    </a:lnTo>
                    <a:lnTo>
                      <a:pt x="1022" y="1580"/>
                    </a:lnTo>
                    <a:cubicBezTo>
                      <a:pt x="1022" y="1549"/>
                      <a:pt x="1053" y="1549"/>
                      <a:pt x="1053" y="1549"/>
                    </a:cubicBezTo>
                    <a:cubicBezTo>
                      <a:pt x="1053" y="1519"/>
                      <a:pt x="1085" y="1519"/>
                      <a:pt x="1085" y="1519"/>
                    </a:cubicBezTo>
                    <a:lnTo>
                      <a:pt x="1085" y="1519"/>
                    </a:lnTo>
                    <a:cubicBezTo>
                      <a:pt x="1085" y="1519"/>
                      <a:pt x="1085" y="1519"/>
                      <a:pt x="1116" y="1519"/>
                    </a:cubicBezTo>
                    <a:lnTo>
                      <a:pt x="1116" y="1519"/>
                    </a:lnTo>
                    <a:lnTo>
                      <a:pt x="1116" y="1488"/>
                    </a:lnTo>
                    <a:lnTo>
                      <a:pt x="1116" y="1488"/>
                    </a:lnTo>
                    <a:cubicBezTo>
                      <a:pt x="1146" y="1488"/>
                      <a:pt x="1146" y="1488"/>
                      <a:pt x="1146" y="1519"/>
                    </a:cubicBezTo>
                    <a:lnTo>
                      <a:pt x="1146" y="1519"/>
                    </a:lnTo>
                    <a:lnTo>
                      <a:pt x="1146" y="1519"/>
                    </a:lnTo>
                    <a:cubicBezTo>
                      <a:pt x="1177" y="1488"/>
                      <a:pt x="1177" y="1488"/>
                      <a:pt x="1209" y="1488"/>
                    </a:cubicBezTo>
                    <a:lnTo>
                      <a:pt x="1209" y="1488"/>
                    </a:lnTo>
                    <a:lnTo>
                      <a:pt x="1209" y="1488"/>
                    </a:lnTo>
                    <a:cubicBezTo>
                      <a:pt x="1209" y="1488"/>
                      <a:pt x="1209" y="1488"/>
                      <a:pt x="1240" y="1488"/>
                    </a:cubicBezTo>
                    <a:cubicBezTo>
                      <a:pt x="1240" y="1519"/>
                      <a:pt x="1270" y="1519"/>
                      <a:pt x="1270" y="1549"/>
                    </a:cubicBezTo>
                    <a:lnTo>
                      <a:pt x="1270" y="1549"/>
                    </a:lnTo>
                    <a:cubicBezTo>
                      <a:pt x="1270" y="1549"/>
                      <a:pt x="1270" y="1549"/>
                      <a:pt x="1240" y="1549"/>
                    </a:cubicBezTo>
                    <a:cubicBezTo>
                      <a:pt x="1270" y="1549"/>
                      <a:pt x="1270" y="1549"/>
                      <a:pt x="1270" y="1549"/>
                    </a:cubicBezTo>
                    <a:cubicBezTo>
                      <a:pt x="1270" y="1549"/>
                      <a:pt x="1270" y="1549"/>
                      <a:pt x="1301" y="1549"/>
                    </a:cubicBezTo>
                    <a:lnTo>
                      <a:pt x="1301" y="1549"/>
                    </a:lnTo>
                    <a:lnTo>
                      <a:pt x="1301" y="1549"/>
                    </a:lnTo>
                    <a:cubicBezTo>
                      <a:pt x="1332" y="1580"/>
                      <a:pt x="1332" y="1580"/>
                      <a:pt x="1332" y="1612"/>
                    </a:cubicBezTo>
                    <a:lnTo>
                      <a:pt x="1332" y="1612"/>
                    </a:lnTo>
                    <a:cubicBezTo>
                      <a:pt x="1364" y="1612"/>
                      <a:pt x="1364" y="1643"/>
                      <a:pt x="1364" y="1643"/>
                    </a:cubicBezTo>
                    <a:cubicBezTo>
                      <a:pt x="1394" y="1643"/>
                      <a:pt x="1394" y="1704"/>
                      <a:pt x="1394" y="1704"/>
                    </a:cubicBezTo>
                    <a:lnTo>
                      <a:pt x="1394" y="1704"/>
                    </a:lnTo>
                    <a:cubicBezTo>
                      <a:pt x="1394" y="1704"/>
                      <a:pt x="1394" y="1736"/>
                      <a:pt x="1364" y="1767"/>
                    </a:cubicBezTo>
                    <a:lnTo>
                      <a:pt x="1364" y="1767"/>
                    </a:lnTo>
                    <a:lnTo>
                      <a:pt x="1364" y="1767"/>
                    </a:lnTo>
                    <a:lnTo>
                      <a:pt x="1364" y="1797"/>
                    </a:lnTo>
                    <a:lnTo>
                      <a:pt x="1364" y="1797"/>
                    </a:lnTo>
                    <a:lnTo>
                      <a:pt x="1332" y="1797"/>
                    </a:lnTo>
                    <a:lnTo>
                      <a:pt x="1332" y="1797"/>
                    </a:lnTo>
                    <a:lnTo>
                      <a:pt x="1332" y="1828"/>
                    </a:lnTo>
                    <a:lnTo>
                      <a:pt x="1332" y="1828"/>
                    </a:lnTo>
                    <a:lnTo>
                      <a:pt x="1332" y="1828"/>
                    </a:lnTo>
                    <a:lnTo>
                      <a:pt x="1332" y="1828"/>
                    </a:lnTo>
                    <a:lnTo>
                      <a:pt x="1332" y="1828"/>
                    </a:lnTo>
                    <a:lnTo>
                      <a:pt x="1332" y="1828"/>
                    </a:lnTo>
                    <a:lnTo>
                      <a:pt x="1332" y="1828"/>
                    </a:lnTo>
                    <a:lnTo>
                      <a:pt x="1332" y="1828"/>
                    </a:lnTo>
                    <a:cubicBezTo>
                      <a:pt x="1332" y="1828"/>
                      <a:pt x="1332" y="1828"/>
                      <a:pt x="1364" y="1828"/>
                    </a:cubicBezTo>
                    <a:lnTo>
                      <a:pt x="1364" y="1828"/>
                    </a:lnTo>
                    <a:cubicBezTo>
                      <a:pt x="1364" y="1828"/>
                      <a:pt x="1394" y="1828"/>
                      <a:pt x="1394" y="1860"/>
                    </a:cubicBezTo>
                    <a:lnTo>
                      <a:pt x="1394" y="1890"/>
                    </a:lnTo>
                    <a:lnTo>
                      <a:pt x="1394" y="1890"/>
                    </a:lnTo>
                    <a:lnTo>
                      <a:pt x="1394" y="1890"/>
                    </a:lnTo>
                    <a:cubicBezTo>
                      <a:pt x="1394" y="1890"/>
                      <a:pt x="1394" y="1890"/>
                      <a:pt x="1425" y="1921"/>
                    </a:cubicBezTo>
                    <a:lnTo>
                      <a:pt x="1425" y="1921"/>
                    </a:lnTo>
                    <a:lnTo>
                      <a:pt x="1425" y="1921"/>
                    </a:lnTo>
                    <a:cubicBezTo>
                      <a:pt x="1425" y="1952"/>
                      <a:pt x="1425" y="1952"/>
                      <a:pt x="1425" y="1952"/>
                    </a:cubicBezTo>
                    <a:lnTo>
                      <a:pt x="1425" y="1952"/>
                    </a:lnTo>
                    <a:lnTo>
                      <a:pt x="1425" y="1952"/>
                    </a:lnTo>
                    <a:cubicBezTo>
                      <a:pt x="1425" y="1952"/>
                      <a:pt x="1425" y="1952"/>
                      <a:pt x="1394" y="1952"/>
                    </a:cubicBezTo>
                    <a:cubicBezTo>
                      <a:pt x="1425" y="1952"/>
                      <a:pt x="1425" y="1952"/>
                      <a:pt x="1425" y="1952"/>
                    </a:cubicBezTo>
                    <a:cubicBezTo>
                      <a:pt x="1425" y="1984"/>
                      <a:pt x="1425" y="1984"/>
                      <a:pt x="1425" y="1984"/>
                    </a:cubicBezTo>
                    <a:lnTo>
                      <a:pt x="1425" y="1984"/>
                    </a:lnTo>
                    <a:lnTo>
                      <a:pt x="1457" y="1984"/>
                    </a:lnTo>
                    <a:lnTo>
                      <a:pt x="1457" y="1984"/>
                    </a:lnTo>
                    <a:cubicBezTo>
                      <a:pt x="1457" y="1984"/>
                      <a:pt x="1457" y="1984"/>
                      <a:pt x="1457" y="2014"/>
                    </a:cubicBezTo>
                    <a:cubicBezTo>
                      <a:pt x="1457" y="1984"/>
                      <a:pt x="1457" y="1984"/>
                      <a:pt x="1457" y="1984"/>
                    </a:cubicBezTo>
                    <a:cubicBezTo>
                      <a:pt x="1457" y="1984"/>
                      <a:pt x="1457" y="1984"/>
                      <a:pt x="1487" y="1984"/>
                    </a:cubicBezTo>
                    <a:lnTo>
                      <a:pt x="1487" y="1984"/>
                    </a:lnTo>
                    <a:lnTo>
                      <a:pt x="1487" y="1984"/>
                    </a:lnTo>
                    <a:lnTo>
                      <a:pt x="1487" y="1984"/>
                    </a:lnTo>
                    <a:lnTo>
                      <a:pt x="1487" y="1984"/>
                    </a:lnTo>
                    <a:cubicBezTo>
                      <a:pt x="1487" y="1952"/>
                      <a:pt x="1487" y="1952"/>
                      <a:pt x="1518" y="1952"/>
                    </a:cubicBezTo>
                    <a:lnTo>
                      <a:pt x="1518" y="1952"/>
                    </a:lnTo>
                    <a:cubicBezTo>
                      <a:pt x="1518" y="1952"/>
                      <a:pt x="1518" y="1952"/>
                      <a:pt x="1549" y="1952"/>
                    </a:cubicBezTo>
                    <a:lnTo>
                      <a:pt x="1549" y="1952"/>
                    </a:lnTo>
                    <a:cubicBezTo>
                      <a:pt x="1549" y="1921"/>
                      <a:pt x="1549" y="1921"/>
                      <a:pt x="1581" y="1921"/>
                    </a:cubicBezTo>
                    <a:lnTo>
                      <a:pt x="1581" y="1921"/>
                    </a:lnTo>
                    <a:lnTo>
                      <a:pt x="1581" y="1921"/>
                    </a:lnTo>
                    <a:cubicBezTo>
                      <a:pt x="1611" y="1921"/>
                      <a:pt x="1611" y="1921"/>
                      <a:pt x="1611" y="1921"/>
                    </a:cubicBezTo>
                    <a:lnTo>
                      <a:pt x="1611" y="1921"/>
                    </a:lnTo>
                    <a:lnTo>
                      <a:pt x="1611" y="1921"/>
                    </a:lnTo>
                    <a:cubicBezTo>
                      <a:pt x="1642" y="1921"/>
                      <a:pt x="1642" y="1921"/>
                      <a:pt x="1642" y="1921"/>
                    </a:cubicBezTo>
                    <a:lnTo>
                      <a:pt x="1642" y="1921"/>
                    </a:lnTo>
                    <a:cubicBezTo>
                      <a:pt x="1673" y="1921"/>
                      <a:pt x="1673" y="1921"/>
                      <a:pt x="1673" y="1921"/>
                    </a:cubicBezTo>
                    <a:lnTo>
                      <a:pt x="1673" y="1921"/>
                    </a:lnTo>
                    <a:lnTo>
                      <a:pt x="1673" y="1921"/>
                    </a:lnTo>
                    <a:cubicBezTo>
                      <a:pt x="1673" y="1921"/>
                      <a:pt x="1673" y="1890"/>
                      <a:pt x="1705" y="1890"/>
                    </a:cubicBezTo>
                    <a:lnTo>
                      <a:pt x="1705" y="1890"/>
                    </a:lnTo>
                    <a:lnTo>
                      <a:pt x="1705" y="1890"/>
                    </a:lnTo>
                    <a:lnTo>
                      <a:pt x="1705" y="1890"/>
                    </a:lnTo>
                    <a:lnTo>
                      <a:pt x="1735" y="1890"/>
                    </a:lnTo>
                    <a:lnTo>
                      <a:pt x="1735" y="1890"/>
                    </a:lnTo>
                    <a:lnTo>
                      <a:pt x="1735" y="1890"/>
                    </a:lnTo>
                    <a:lnTo>
                      <a:pt x="1735" y="1890"/>
                    </a:lnTo>
                    <a:cubicBezTo>
                      <a:pt x="1735" y="1890"/>
                      <a:pt x="1766" y="1890"/>
                      <a:pt x="1766" y="1921"/>
                    </a:cubicBezTo>
                    <a:lnTo>
                      <a:pt x="1766" y="1921"/>
                    </a:lnTo>
                    <a:cubicBezTo>
                      <a:pt x="1766" y="1921"/>
                      <a:pt x="1766" y="1921"/>
                      <a:pt x="1797" y="1921"/>
                    </a:cubicBezTo>
                    <a:lnTo>
                      <a:pt x="1797" y="1921"/>
                    </a:lnTo>
                    <a:lnTo>
                      <a:pt x="1797" y="1921"/>
                    </a:lnTo>
                    <a:cubicBezTo>
                      <a:pt x="1829" y="1921"/>
                      <a:pt x="1829" y="1952"/>
                      <a:pt x="1829" y="1952"/>
                    </a:cubicBezTo>
                    <a:lnTo>
                      <a:pt x="1829" y="1952"/>
                    </a:lnTo>
                    <a:lnTo>
                      <a:pt x="1829" y="1952"/>
                    </a:lnTo>
                    <a:lnTo>
                      <a:pt x="1829" y="1952"/>
                    </a:lnTo>
                    <a:cubicBezTo>
                      <a:pt x="1829" y="1984"/>
                      <a:pt x="1829" y="1984"/>
                      <a:pt x="1829" y="1984"/>
                    </a:cubicBezTo>
                    <a:lnTo>
                      <a:pt x="1829" y="1984"/>
                    </a:lnTo>
                    <a:cubicBezTo>
                      <a:pt x="1829" y="1984"/>
                      <a:pt x="1859" y="1984"/>
                      <a:pt x="1859" y="2014"/>
                    </a:cubicBezTo>
                    <a:cubicBezTo>
                      <a:pt x="1890" y="2014"/>
                      <a:pt x="1890" y="2014"/>
                      <a:pt x="1890" y="2014"/>
                    </a:cubicBezTo>
                    <a:lnTo>
                      <a:pt x="1890" y="2014"/>
                    </a:lnTo>
                    <a:cubicBezTo>
                      <a:pt x="1890" y="1984"/>
                      <a:pt x="1921" y="1984"/>
                      <a:pt x="1921" y="1984"/>
                    </a:cubicBezTo>
                    <a:cubicBezTo>
                      <a:pt x="1921" y="1984"/>
                      <a:pt x="1921" y="2014"/>
                      <a:pt x="1953" y="2014"/>
                    </a:cubicBezTo>
                    <a:lnTo>
                      <a:pt x="1953" y="2014"/>
                    </a:lnTo>
                    <a:lnTo>
                      <a:pt x="1953" y="2014"/>
                    </a:lnTo>
                    <a:lnTo>
                      <a:pt x="1953" y="2014"/>
                    </a:lnTo>
                    <a:cubicBezTo>
                      <a:pt x="1983" y="2014"/>
                      <a:pt x="1983" y="2014"/>
                      <a:pt x="1983" y="2014"/>
                    </a:cubicBezTo>
                    <a:lnTo>
                      <a:pt x="1983" y="2045"/>
                    </a:lnTo>
                    <a:cubicBezTo>
                      <a:pt x="2014" y="2014"/>
                      <a:pt x="2014" y="2014"/>
                      <a:pt x="2045" y="2014"/>
                    </a:cubicBezTo>
                    <a:lnTo>
                      <a:pt x="2138" y="1984"/>
                    </a:lnTo>
                    <a:cubicBezTo>
                      <a:pt x="2138" y="1984"/>
                      <a:pt x="2169" y="1984"/>
                      <a:pt x="2169" y="1952"/>
                    </a:cubicBezTo>
                    <a:cubicBezTo>
                      <a:pt x="2169" y="1952"/>
                      <a:pt x="2169" y="1921"/>
                      <a:pt x="2201" y="1921"/>
                    </a:cubicBezTo>
                    <a:cubicBezTo>
                      <a:pt x="2201" y="1921"/>
                      <a:pt x="2201" y="1921"/>
                      <a:pt x="2231" y="1952"/>
                    </a:cubicBezTo>
                    <a:cubicBezTo>
                      <a:pt x="2231" y="1921"/>
                      <a:pt x="2262" y="1921"/>
                      <a:pt x="2262" y="1921"/>
                    </a:cubicBezTo>
                    <a:lnTo>
                      <a:pt x="2262" y="1921"/>
                    </a:lnTo>
                    <a:cubicBezTo>
                      <a:pt x="2293" y="1921"/>
                      <a:pt x="2293" y="1921"/>
                      <a:pt x="2293" y="1921"/>
                    </a:cubicBezTo>
                    <a:lnTo>
                      <a:pt x="2293" y="1921"/>
                    </a:lnTo>
                    <a:cubicBezTo>
                      <a:pt x="2325" y="1921"/>
                      <a:pt x="2325" y="1921"/>
                      <a:pt x="2325" y="1921"/>
                    </a:cubicBezTo>
                    <a:cubicBezTo>
                      <a:pt x="2325" y="1890"/>
                      <a:pt x="2325" y="1890"/>
                      <a:pt x="2355" y="1890"/>
                    </a:cubicBezTo>
                    <a:cubicBezTo>
                      <a:pt x="2355" y="1890"/>
                      <a:pt x="2355" y="1890"/>
                      <a:pt x="2355" y="1860"/>
                    </a:cubicBezTo>
                    <a:lnTo>
                      <a:pt x="2355" y="1860"/>
                    </a:lnTo>
                    <a:cubicBezTo>
                      <a:pt x="2386" y="1860"/>
                      <a:pt x="2386" y="1828"/>
                      <a:pt x="2386" y="1828"/>
                    </a:cubicBezTo>
                    <a:cubicBezTo>
                      <a:pt x="2417" y="1828"/>
                      <a:pt x="2417" y="1797"/>
                      <a:pt x="2417" y="1797"/>
                    </a:cubicBezTo>
                    <a:lnTo>
                      <a:pt x="2417" y="1797"/>
                    </a:lnTo>
                    <a:cubicBezTo>
                      <a:pt x="2449" y="1797"/>
                      <a:pt x="2449" y="1797"/>
                      <a:pt x="2449" y="1797"/>
                    </a:cubicBezTo>
                    <a:lnTo>
                      <a:pt x="2449" y="1797"/>
                    </a:lnTo>
                    <a:lnTo>
                      <a:pt x="2449" y="1797"/>
                    </a:lnTo>
                    <a:cubicBezTo>
                      <a:pt x="2449" y="1797"/>
                      <a:pt x="2479" y="1797"/>
                      <a:pt x="2479" y="1767"/>
                    </a:cubicBezTo>
                    <a:lnTo>
                      <a:pt x="2510" y="1736"/>
                    </a:lnTo>
                    <a:cubicBezTo>
                      <a:pt x="2510" y="1704"/>
                      <a:pt x="2510" y="1704"/>
                      <a:pt x="2510" y="1704"/>
                    </a:cubicBezTo>
                    <a:cubicBezTo>
                      <a:pt x="2510" y="1704"/>
                      <a:pt x="2510" y="1704"/>
                      <a:pt x="2510" y="1673"/>
                    </a:cubicBezTo>
                    <a:cubicBezTo>
                      <a:pt x="2541" y="1673"/>
                      <a:pt x="2541" y="1643"/>
                      <a:pt x="2541" y="1643"/>
                    </a:cubicBezTo>
                    <a:cubicBezTo>
                      <a:pt x="2541" y="1643"/>
                      <a:pt x="2541" y="1612"/>
                      <a:pt x="2573" y="1612"/>
                    </a:cubicBezTo>
                    <a:lnTo>
                      <a:pt x="2573" y="1612"/>
                    </a:lnTo>
                    <a:cubicBezTo>
                      <a:pt x="2573" y="1580"/>
                      <a:pt x="2603" y="1580"/>
                      <a:pt x="2603" y="1580"/>
                    </a:cubicBezTo>
                    <a:lnTo>
                      <a:pt x="2603" y="1580"/>
                    </a:lnTo>
                    <a:lnTo>
                      <a:pt x="2603" y="1580"/>
                    </a:lnTo>
                    <a:lnTo>
                      <a:pt x="2603" y="1549"/>
                    </a:lnTo>
                    <a:lnTo>
                      <a:pt x="2603" y="1549"/>
                    </a:lnTo>
                    <a:lnTo>
                      <a:pt x="2603" y="1549"/>
                    </a:lnTo>
                    <a:cubicBezTo>
                      <a:pt x="2603" y="1519"/>
                      <a:pt x="2603" y="1519"/>
                      <a:pt x="2603" y="1519"/>
                    </a:cubicBezTo>
                    <a:lnTo>
                      <a:pt x="2603" y="1519"/>
                    </a:lnTo>
                    <a:lnTo>
                      <a:pt x="2603" y="1519"/>
                    </a:lnTo>
                    <a:cubicBezTo>
                      <a:pt x="2573" y="1519"/>
                      <a:pt x="2573" y="1519"/>
                      <a:pt x="2573" y="1519"/>
                    </a:cubicBezTo>
                    <a:cubicBezTo>
                      <a:pt x="2479" y="1488"/>
                      <a:pt x="2479" y="1488"/>
                      <a:pt x="2479" y="1488"/>
                    </a:cubicBezTo>
                    <a:cubicBezTo>
                      <a:pt x="2541" y="1456"/>
                      <a:pt x="2541" y="1456"/>
                      <a:pt x="2541" y="1456"/>
                    </a:cubicBezTo>
                    <a:cubicBezTo>
                      <a:pt x="2541" y="1456"/>
                      <a:pt x="2573" y="1425"/>
                      <a:pt x="2603" y="1425"/>
                    </a:cubicBezTo>
                    <a:cubicBezTo>
                      <a:pt x="2573" y="1425"/>
                      <a:pt x="2573" y="1395"/>
                      <a:pt x="2573" y="1395"/>
                    </a:cubicBezTo>
                    <a:cubicBezTo>
                      <a:pt x="2541" y="1332"/>
                      <a:pt x="2541" y="1332"/>
                      <a:pt x="2541" y="1332"/>
                    </a:cubicBezTo>
                    <a:cubicBezTo>
                      <a:pt x="2573" y="1332"/>
                      <a:pt x="2573" y="1332"/>
                      <a:pt x="2573" y="1332"/>
                    </a:cubicBezTo>
                    <a:lnTo>
                      <a:pt x="2573" y="1332"/>
                    </a:lnTo>
                    <a:lnTo>
                      <a:pt x="2573" y="1332"/>
                    </a:lnTo>
                    <a:cubicBezTo>
                      <a:pt x="2541" y="1332"/>
                      <a:pt x="2573" y="1301"/>
                      <a:pt x="2573" y="1301"/>
                    </a:cubicBezTo>
                    <a:cubicBezTo>
                      <a:pt x="2573" y="1301"/>
                      <a:pt x="2573" y="1301"/>
                      <a:pt x="2573" y="1271"/>
                    </a:cubicBezTo>
                    <a:lnTo>
                      <a:pt x="2573" y="1271"/>
                    </a:lnTo>
                    <a:cubicBezTo>
                      <a:pt x="2573" y="1271"/>
                      <a:pt x="2541" y="1271"/>
                      <a:pt x="2541" y="1240"/>
                    </a:cubicBezTo>
                    <a:lnTo>
                      <a:pt x="2541" y="1240"/>
                    </a:lnTo>
                    <a:lnTo>
                      <a:pt x="2541" y="1240"/>
                    </a:lnTo>
                    <a:lnTo>
                      <a:pt x="2541" y="1240"/>
                    </a:lnTo>
                    <a:cubicBezTo>
                      <a:pt x="2510" y="1240"/>
                      <a:pt x="2510" y="1208"/>
                      <a:pt x="2479" y="1208"/>
                    </a:cubicBezTo>
                    <a:cubicBezTo>
                      <a:pt x="2479" y="1208"/>
                      <a:pt x="2479" y="1208"/>
                      <a:pt x="2449" y="1208"/>
                    </a:cubicBezTo>
                    <a:cubicBezTo>
                      <a:pt x="2449" y="1177"/>
                      <a:pt x="2479" y="1177"/>
                      <a:pt x="2479" y="1147"/>
                    </a:cubicBezTo>
                    <a:lnTo>
                      <a:pt x="2479" y="1147"/>
                    </a:lnTo>
                    <a:cubicBezTo>
                      <a:pt x="2479" y="1147"/>
                      <a:pt x="2479" y="1116"/>
                      <a:pt x="2510" y="1116"/>
                    </a:cubicBezTo>
                    <a:cubicBezTo>
                      <a:pt x="2510" y="1116"/>
                      <a:pt x="2510" y="1116"/>
                      <a:pt x="2510" y="1084"/>
                    </a:cubicBezTo>
                    <a:cubicBezTo>
                      <a:pt x="2541" y="1084"/>
                      <a:pt x="2541" y="1053"/>
                      <a:pt x="2541" y="1053"/>
                    </a:cubicBezTo>
                    <a:lnTo>
                      <a:pt x="2541" y="1053"/>
                    </a:lnTo>
                    <a:cubicBezTo>
                      <a:pt x="2541" y="1053"/>
                      <a:pt x="2541" y="1053"/>
                      <a:pt x="2510" y="1053"/>
                    </a:cubicBezTo>
                    <a:cubicBezTo>
                      <a:pt x="2510" y="1053"/>
                      <a:pt x="2510" y="1053"/>
                      <a:pt x="2479" y="1053"/>
                    </a:cubicBezTo>
                    <a:lnTo>
                      <a:pt x="2479" y="1053"/>
                    </a:lnTo>
                    <a:cubicBezTo>
                      <a:pt x="2479" y="1053"/>
                      <a:pt x="2449" y="1053"/>
                      <a:pt x="2449" y="1023"/>
                    </a:cubicBezTo>
                    <a:cubicBezTo>
                      <a:pt x="2449" y="1023"/>
                      <a:pt x="2449" y="992"/>
                      <a:pt x="2479" y="992"/>
                    </a:cubicBezTo>
                    <a:lnTo>
                      <a:pt x="2479" y="992"/>
                    </a:lnTo>
                    <a:lnTo>
                      <a:pt x="2479" y="992"/>
                    </a:lnTo>
                    <a:cubicBezTo>
                      <a:pt x="2479" y="992"/>
                      <a:pt x="2479" y="992"/>
                      <a:pt x="2449" y="992"/>
                    </a:cubicBezTo>
                    <a:lnTo>
                      <a:pt x="2449" y="992"/>
                    </a:lnTo>
                    <a:cubicBezTo>
                      <a:pt x="2417" y="992"/>
                      <a:pt x="2386" y="960"/>
                      <a:pt x="2386" y="960"/>
                    </a:cubicBezTo>
                    <a:cubicBezTo>
                      <a:pt x="2386" y="929"/>
                      <a:pt x="2386" y="929"/>
                      <a:pt x="2386" y="899"/>
                    </a:cubicBezTo>
                    <a:cubicBezTo>
                      <a:pt x="2386" y="899"/>
                      <a:pt x="2386" y="899"/>
                      <a:pt x="2417" y="899"/>
                    </a:cubicBezTo>
                    <a:lnTo>
                      <a:pt x="2417" y="899"/>
                    </a:lnTo>
                    <a:cubicBezTo>
                      <a:pt x="2417" y="868"/>
                      <a:pt x="2417" y="868"/>
                      <a:pt x="2417" y="868"/>
                    </a:cubicBezTo>
                    <a:lnTo>
                      <a:pt x="2449" y="868"/>
                    </a:lnTo>
                    <a:lnTo>
                      <a:pt x="2449" y="868"/>
                    </a:lnTo>
                    <a:cubicBezTo>
                      <a:pt x="2449" y="868"/>
                      <a:pt x="2449" y="868"/>
                      <a:pt x="2479" y="868"/>
                    </a:cubicBezTo>
                    <a:cubicBezTo>
                      <a:pt x="2479" y="836"/>
                      <a:pt x="2479" y="836"/>
                      <a:pt x="2510" y="836"/>
                    </a:cubicBezTo>
                    <a:cubicBezTo>
                      <a:pt x="2510" y="805"/>
                      <a:pt x="2541" y="805"/>
                      <a:pt x="2541" y="775"/>
                    </a:cubicBezTo>
                    <a:cubicBezTo>
                      <a:pt x="2573" y="744"/>
                      <a:pt x="2603" y="744"/>
                      <a:pt x="2603" y="744"/>
                    </a:cubicBezTo>
                    <a:lnTo>
                      <a:pt x="2603" y="744"/>
                    </a:lnTo>
                    <a:cubicBezTo>
                      <a:pt x="2634" y="744"/>
                      <a:pt x="2665" y="744"/>
                      <a:pt x="2665" y="775"/>
                    </a:cubicBezTo>
                    <a:cubicBezTo>
                      <a:pt x="2697" y="805"/>
                      <a:pt x="2697" y="805"/>
                      <a:pt x="2665" y="836"/>
                    </a:cubicBezTo>
                    <a:cubicBezTo>
                      <a:pt x="2665" y="836"/>
                      <a:pt x="2665" y="836"/>
                      <a:pt x="2665" y="868"/>
                    </a:cubicBezTo>
                    <a:cubicBezTo>
                      <a:pt x="2665" y="868"/>
                      <a:pt x="2665" y="868"/>
                      <a:pt x="2634" y="868"/>
                    </a:cubicBezTo>
                    <a:lnTo>
                      <a:pt x="2634" y="868"/>
                    </a:lnTo>
                    <a:lnTo>
                      <a:pt x="2665" y="868"/>
                    </a:lnTo>
                    <a:cubicBezTo>
                      <a:pt x="2665" y="868"/>
                      <a:pt x="2697" y="836"/>
                      <a:pt x="2727" y="836"/>
                    </a:cubicBezTo>
                    <a:cubicBezTo>
                      <a:pt x="2727" y="836"/>
                      <a:pt x="2727" y="836"/>
                      <a:pt x="2758" y="805"/>
                    </a:cubicBezTo>
                    <a:cubicBezTo>
                      <a:pt x="2758" y="805"/>
                      <a:pt x="2758" y="805"/>
                      <a:pt x="2789" y="805"/>
                    </a:cubicBezTo>
                    <a:lnTo>
                      <a:pt x="2789" y="805"/>
                    </a:lnTo>
                    <a:cubicBezTo>
                      <a:pt x="2789" y="775"/>
                      <a:pt x="2789" y="775"/>
                      <a:pt x="2821" y="77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4" name="Freeform 106"/>
              <p:cNvSpPr>
                <a:spLocks noChangeArrowheads="1"/>
              </p:cNvSpPr>
              <p:nvPr/>
            </p:nvSpPr>
            <p:spPr bwMode="auto">
              <a:xfrm>
                <a:off x="6291263" y="1712913"/>
                <a:ext cx="190500" cy="157162"/>
              </a:xfrm>
              <a:custGeom>
                <a:avLst/>
                <a:gdLst>
                  <a:gd name="T0" fmla="*/ 527 w 528"/>
                  <a:gd name="T1" fmla="*/ 31 h 436"/>
                  <a:gd name="T2" fmla="*/ 496 w 528"/>
                  <a:gd name="T3" fmla="*/ 0 h 436"/>
                  <a:gd name="T4" fmla="*/ 496 w 528"/>
                  <a:gd name="T5" fmla="*/ 0 h 436"/>
                  <a:gd name="T6" fmla="*/ 465 w 528"/>
                  <a:gd name="T7" fmla="*/ 0 h 436"/>
                  <a:gd name="T8" fmla="*/ 465 w 528"/>
                  <a:gd name="T9" fmla="*/ 31 h 436"/>
                  <a:gd name="T10" fmla="*/ 465 w 528"/>
                  <a:gd name="T11" fmla="*/ 31 h 436"/>
                  <a:gd name="T12" fmla="*/ 465 w 528"/>
                  <a:gd name="T13" fmla="*/ 94 h 436"/>
                  <a:gd name="T14" fmla="*/ 465 w 528"/>
                  <a:gd name="T15" fmla="*/ 94 h 436"/>
                  <a:gd name="T16" fmla="*/ 465 w 528"/>
                  <a:gd name="T17" fmla="*/ 124 h 436"/>
                  <a:gd name="T18" fmla="*/ 434 w 528"/>
                  <a:gd name="T19" fmla="*/ 187 h 436"/>
                  <a:gd name="T20" fmla="*/ 403 w 528"/>
                  <a:gd name="T21" fmla="*/ 187 h 436"/>
                  <a:gd name="T22" fmla="*/ 372 w 528"/>
                  <a:gd name="T23" fmla="*/ 218 h 436"/>
                  <a:gd name="T24" fmla="*/ 279 w 528"/>
                  <a:gd name="T25" fmla="*/ 279 h 436"/>
                  <a:gd name="T26" fmla="*/ 279 w 528"/>
                  <a:gd name="T27" fmla="*/ 248 h 436"/>
                  <a:gd name="T28" fmla="*/ 248 w 528"/>
                  <a:gd name="T29" fmla="*/ 279 h 436"/>
                  <a:gd name="T30" fmla="*/ 217 w 528"/>
                  <a:gd name="T31" fmla="*/ 342 h 436"/>
                  <a:gd name="T32" fmla="*/ 186 w 528"/>
                  <a:gd name="T33" fmla="*/ 342 h 436"/>
                  <a:gd name="T34" fmla="*/ 155 w 528"/>
                  <a:gd name="T35" fmla="*/ 342 h 436"/>
                  <a:gd name="T36" fmla="*/ 93 w 528"/>
                  <a:gd name="T37" fmla="*/ 342 h 436"/>
                  <a:gd name="T38" fmla="*/ 62 w 528"/>
                  <a:gd name="T39" fmla="*/ 342 h 436"/>
                  <a:gd name="T40" fmla="*/ 0 w 528"/>
                  <a:gd name="T41" fmla="*/ 403 h 436"/>
                  <a:gd name="T42" fmla="*/ 0 w 528"/>
                  <a:gd name="T43" fmla="*/ 403 h 436"/>
                  <a:gd name="T44" fmla="*/ 31 w 528"/>
                  <a:gd name="T45" fmla="*/ 403 h 436"/>
                  <a:gd name="T46" fmla="*/ 62 w 528"/>
                  <a:gd name="T47" fmla="*/ 403 h 436"/>
                  <a:gd name="T48" fmla="*/ 93 w 528"/>
                  <a:gd name="T49" fmla="*/ 372 h 436"/>
                  <a:gd name="T50" fmla="*/ 155 w 528"/>
                  <a:gd name="T51" fmla="*/ 342 h 436"/>
                  <a:gd name="T52" fmla="*/ 155 w 528"/>
                  <a:gd name="T53" fmla="*/ 342 h 436"/>
                  <a:gd name="T54" fmla="*/ 186 w 528"/>
                  <a:gd name="T55" fmla="*/ 342 h 436"/>
                  <a:gd name="T56" fmla="*/ 186 w 528"/>
                  <a:gd name="T57" fmla="*/ 403 h 436"/>
                  <a:gd name="T58" fmla="*/ 217 w 528"/>
                  <a:gd name="T59" fmla="*/ 435 h 436"/>
                  <a:gd name="T60" fmla="*/ 217 w 528"/>
                  <a:gd name="T61" fmla="*/ 403 h 436"/>
                  <a:gd name="T62" fmla="*/ 248 w 528"/>
                  <a:gd name="T63" fmla="*/ 372 h 436"/>
                  <a:gd name="T64" fmla="*/ 248 w 528"/>
                  <a:gd name="T65" fmla="*/ 342 h 436"/>
                  <a:gd name="T66" fmla="*/ 310 w 528"/>
                  <a:gd name="T67" fmla="*/ 372 h 436"/>
                  <a:gd name="T68" fmla="*/ 310 w 528"/>
                  <a:gd name="T69" fmla="*/ 372 h 436"/>
                  <a:gd name="T70" fmla="*/ 372 w 528"/>
                  <a:gd name="T71" fmla="*/ 342 h 436"/>
                  <a:gd name="T72" fmla="*/ 372 w 528"/>
                  <a:gd name="T73" fmla="*/ 342 h 436"/>
                  <a:gd name="T74" fmla="*/ 403 w 528"/>
                  <a:gd name="T75" fmla="*/ 311 h 436"/>
                  <a:gd name="T76" fmla="*/ 434 w 528"/>
                  <a:gd name="T77" fmla="*/ 311 h 436"/>
                  <a:gd name="T78" fmla="*/ 465 w 528"/>
                  <a:gd name="T79" fmla="*/ 311 h 436"/>
                  <a:gd name="T80" fmla="*/ 465 w 528"/>
                  <a:gd name="T81" fmla="*/ 248 h 436"/>
                  <a:gd name="T82" fmla="*/ 496 w 528"/>
                  <a:gd name="T83" fmla="*/ 218 h 436"/>
                  <a:gd name="T84" fmla="*/ 465 w 528"/>
                  <a:gd name="T85" fmla="*/ 187 h 436"/>
                  <a:gd name="T86" fmla="*/ 496 w 528"/>
                  <a:gd name="T87" fmla="*/ 124 h 436"/>
                  <a:gd name="T88" fmla="*/ 527 w 528"/>
                  <a:gd name="T89" fmla="*/ 94 h 436"/>
                  <a:gd name="T90" fmla="*/ 527 w 528"/>
                  <a:gd name="T91" fmla="*/ 94 h 436"/>
                  <a:gd name="T92" fmla="*/ 527 w 528"/>
                  <a:gd name="T93" fmla="*/ 63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8" h="436">
                    <a:moveTo>
                      <a:pt x="527" y="31"/>
                    </a:moveTo>
                    <a:lnTo>
                      <a:pt x="527" y="31"/>
                    </a:lnTo>
                    <a:lnTo>
                      <a:pt x="527" y="0"/>
                    </a:lnTo>
                    <a:lnTo>
                      <a:pt x="496" y="0"/>
                    </a:lnTo>
                    <a:lnTo>
                      <a:pt x="496" y="0"/>
                    </a:lnTo>
                    <a:lnTo>
                      <a:pt x="496" y="0"/>
                    </a:lnTo>
                    <a:cubicBezTo>
                      <a:pt x="496" y="0"/>
                      <a:pt x="496" y="0"/>
                      <a:pt x="465" y="0"/>
                    </a:cubicBezTo>
                    <a:lnTo>
                      <a:pt x="465" y="0"/>
                    </a:lnTo>
                    <a:lnTo>
                      <a:pt x="465" y="0"/>
                    </a:lnTo>
                    <a:lnTo>
                      <a:pt x="465" y="31"/>
                    </a:lnTo>
                    <a:lnTo>
                      <a:pt x="465" y="31"/>
                    </a:lnTo>
                    <a:lnTo>
                      <a:pt x="465" y="31"/>
                    </a:lnTo>
                    <a:cubicBezTo>
                      <a:pt x="465" y="31"/>
                      <a:pt x="465" y="31"/>
                      <a:pt x="465" y="63"/>
                    </a:cubicBezTo>
                    <a:cubicBezTo>
                      <a:pt x="465" y="63"/>
                      <a:pt x="465" y="63"/>
                      <a:pt x="465" y="94"/>
                    </a:cubicBezTo>
                    <a:lnTo>
                      <a:pt x="465" y="94"/>
                    </a:lnTo>
                    <a:lnTo>
                      <a:pt x="465" y="94"/>
                    </a:lnTo>
                    <a:cubicBezTo>
                      <a:pt x="465" y="94"/>
                      <a:pt x="465" y="94"/>
                      <a:pt x="465" y="124"/>
                    </a:cubicBezTo>
                    <a:lnTo>
                      <a:pt x="465" y="124"/>
                    </a:lnTo>
                    <a:lnTo>
                      <a:pt x="465" y="124"/>
                    </a:lnTo>
                    <a:cubicBezTo>
                      <a:pt x="465" y="124"/>
                      <a:pt x="434" y="155"/>
                      <a:pt x="434" y="187"/>
                    </a:cubicBezTo>
                    <a:lnTo>
                      <a:pt x="434" y="187"/>
                    </a:lnTo>
                    <a:cubicBezTo>
                      <a:pt x="403" y="187"/>
                      <a:pt x="403" y="187"/>
                      <a:pt x="403" y="187"/>
                    </a:cubicBezTo>
                    <a:lnTo>
                      <a:pt x="403" y="187"/>
                    </a:lnTo>
                    <a:cubicBezTo>
                      <a:pt x="403" y="187"/>
                      <a:pt x="403" y="218"/>
                      <a:pt x="372" y="218"/>
                    </a:cubicBezTo>
                    <a:lnTo>
                      <a:pt x="341" y="248"/>
                    </a:lnTo>
                    <a:cubicBezTo>
                      <a:pt x="341" y="248"/>
                      <a:pt x="310" y="279"/>
                      <a:pt x="279" y="279"/>
                    </a:cubicBezTo>
                    <a:lnTo>
                      <a:pt x="279" y="248"/>
                    </a:lnTo>
                    <a:lnTo>
                      <a:pt x="279" y="248"/>
                    </a:lnTo>
                    <a:cubicBezTo>
                      <a:pt x="279" y="279"/>
                      <a:pt x="279" y="279"/>
                      <a:pt x="248" y="279"/>
                    </a:cubicBezTo>
                    <a:lnTo>
                      <a:pt x="248" y="279"/>
                    </a:lnTo>
                    <a:lnTo>
                      <a:pt x="248" y="279"/>
                    </a:lnTo>
                    <a:cubicBezTo>
                      <a:pt x="248" y="311"/>
                      <a:pt x="248" y="342"/>
                      <a:pt x="217" y="342"/>
                    </a:cubicBezTo>
                    <a:lnTo>
                      <a:pt x="217" y="342"/>
                    </a:lnTo>
                    <a:cubicBezTo>
                      <a:pt x="217" y="342"/>
                      <a:pt x="217" y="342"/>
                      <a:pt x="186" y="342"/>
                    </a:cubicBezTo>
                    <a:lnTo>
                      <a:pt x="186" y="342"/>
                    </a:lnTo>
                    <a:lnTo>
                      <a:pt x="155" y="342"/>
                    </a:lnTo>
                    <a:lnTo>
                      <a:pt x="124" y="342"/>
                    </a:lnTo>
                    <a:cubicBezTo>
                      <a:pt x="93" y="342"/>
                      <a:pt x="93" y="342"/>
                      <a:pt x="93" y="342"/>
                    </a:cubicBezTo>
                    <a:cubicBezTo>
                      <a:pt x="62" y="342"/>
                      <a:pt x="62" y="342"/>
                      <a:pt x="62" y="342"/>
                    </a:cubicBezTo>
                    <a:lnTo>
                      <a:pt x="62" y="342"/>
                    </a:lnTo>
                    <a:cubicBezTo>
                      <a:pt x="31" y="372"/>
                      <a:pt x="31" y="372"/>
                      <a:pt x="0" y="372"/>
                    </a:cubicBezTo>
                    <a:lnTo>
                      <a:pt x="0" y="403"/>
                    </a:lnTo>
                    <a:lnTo>
                      <a:pt x="0" y="403"/>
                    </a:lnTo>
                    <a:lnTo>
                      <a:pt x="0" y="403"/>
                    </a:lnTo>
                    <a:lnTo>
                      <a:pt x="0" y="403"/>
                    </a:lnTo>
                    <a:lnTo>
                      <a:pt x="31" y="403"/>
                    </a:lnTo>
                    <a:lnTo>
                      <a:pt x="31" y="403"/>
                    </a:lnTo>
                    <a:lnTo>
                      <a:pt x="62" y="403"/>
                    </a:lnTo>
                    <a:cubicBezTo>
                      <a:pt x="62" y="372"/>
                      <a:pt x="62" y="372"/>
                      <a:pt x="93" y="372"/>
                    </a:cubicBezTo>
                    <a:lnTo>
                      <a:pt x="93" y="372"/>
                    </a:lnTo>
                    <a:lnTo>
                      <a:pt x="124" y="342"/>
                    </a:lnTo>
                    <a:lnTo>
                      <a:pt x="155" y="342"/>
                    </a:lnTo>
                    <a:lnTo>
                      <a:pt x="155" y="342"/>
                    </a:lnTo>
                    <a:lnTo>
                      <a:pt x="155" y="342"/>
                    </a:lnTo>
                    <a:lnTo>
                      <a:pt x="155" y="342"/>
                    </a:lnTo>
                    <a:lnTo>
                      <a:pt x="186" y="342"/>
                    </a:lnTo>
                    <a:cubicBezTo>
                      <a:pt x="186" y="342"/>
                      <a:pt x="186" y="342"/>
                      <a:pt x="217" y="372"/>
                    </a:cubicBezTo>
                    <a:cubicBezTo>
                      <a:pt x="217" y="372"/>
                      <a:pt x="217" y="403"/>
                      <a:pt x="186" y="403"/>
                    </a:cubicBezTo>
                    <a:lnTo>
                      <a:pt x="186" y="403"/>
                    </a:lnTo>
                    <a:cubicBezTo>
                      <a:pt x="186" y="435"/>
                      <a:pt x="186" y="435"/>
                      <a:pt x="217" y="435"/>
                    </a:cubicBezTo>
                    <a:lnTo>
                      <a:pt x="217" y="435"/>
                    </a:lnTo>
                    <a:cubicBezTo>
                      <a:pt x="217" y="435"/>
                      <a:pt x="217" y="435"/>
                      <a:pt x="217" y="403"/>
                    </a:cubicBezTo>
                    <a:cubicBezTo>
                      <a:pt x="217" y="403"/>
                      <a:pt x="217" y="403"/>
                      <a:pt x="248" y="403"/>
                    </a:cubicBezTo>
                    <a:cubicBezTo>
                      <a:pt x="248" y="372"/>
                      <a:pt x="248" y="372"/>
                      <a:pt x="248" y="372"/>
                    </a:cubicBezTo>
                    <a:cubicBezTo>
                      <a:pt x="248" y="342"/>
                      <a:pt x="248" y="342"/>
                      <a:pt x="248" y="342"/>
                    </a:cubicBezTo>
                    <a:lnTo>
                      <a:pt x="248" y="342"/>
                    </a:lnTo>
                    <a:cubicBezTo>
                      <a:pt x="279" y="342"/>
                      <a:pt x="279" y="342"/>
                      <a:pt x="310" y="372"/>
                    </a:cubicBezTo>
                    <a:lnTo>
                      <a:pt x="310" y="372"/>
                    </a:lnTo>
                    <a:lnTo>
                      <a:pt x="310" y="372"/>
                    </a:lnTo>
                    <a:lnTo>
                      <a:pt x="310" y="372"/>
                    </a:lnTo>
                    <a:cubicBezTo>
                      <a:pt x="341" y="342"/>
                      <a:pt x="341" y="342"/>
                      <a:pt x="341" y="342"/>
                    </a:cubicBezTo>
                    <a:lnTo>
                      <a:pt x="372" y="342"/>
                    </a:lnTo>
                    <a:lnTo>
                      <a:pt x="372" y="342"/>
                    </a:lnTo>
                    <a:lnTo>
                      <a:pt x="372" y="342"/>
                    </a:lnTo>
                    <a:lnTo>
                      <a:pt x="403" y="311"/>
                    </a:lnTo>
                    <a:lnTo>
                      <a:pt x="403" y="311"/>
                    </a:lnTo>
                    <a:cubicBezTo>
                      <a:pt x="403" y="311"/>
                      <a:pt x="403" y="311"/>
                      <a:pt x="434" y="311"/>
                    </a:cubicBezTo>
                    <a:lnTo>
                      <a:pt x="434" y="311"/>
                    </a:lnTo>
                    <a:lnTo>
                      <a:pt x="434" y="311"/>
                    </a:lnTo>
                    <a:cubicBezTo>
                      <a:pt x="465" y="311"/>
                      <a:pt x="465" y="311"/>
                      <a:pt x="465" y="311"/>
                    </a:cubicBezTo>
                    <a:lnTo>
                      <a:pt x="465" y="311"/>
                    </a:lnTo>
                    <a:cubicBezTo>
                      <a:pt x="465" y="311"/>
                      <a:pt x="465" y="279"/>
                      <a:pt x="465" y="248"/>
                    </a:cubicBezTo>
                    <a:cubicBezTo>
                      <a:pt x="465" y="248"/>
                      <a:pt x="465" y="248"/>
                      <a:pt x="465" y="218"/>
                    </a:cubicBezTo>
                    <a:lnTo>
                      <a:pt x="496" y="218"/>
                    </a:lnTo>
                    <a:lnTo>
                      <a:pt x="465" y="187"/>
                    </a:lnTo>
                    <a:lnTo>
                      <a:pt x="465" y="187"/>
                    </a:lnTo>
                    <a:lnTo>
                      <a:pt x="465" y="155"/>
                    </a:lnTo>
                    <a:lnTo>
                      <a:pt x="496" y="124"/>
                    </a:lnTo>
                    <a:lnTo>
                      <a:pt x="496" y="124"/>
                    </a:lnTo>
                    <a:cubicBezTo>
                      <a:pt x="527" y="94"/>
                      <a:pt x="527" y="94"/>
                      <a:pt x="527" y="94"/>
                    </a:cubicBezTo>
                    <a:lnTo>
                      <a:pt x="527" y="94"/>
                    </a:lnTo>
                    <a:lnTo>
                      <a:pt x="527" y="94"/>
                    </a:lnTo>
                    <a:lnTo>
                      <a:pt x="527" y="94"/>
                    </a:lnTo>
                    <a:cubicBezTo>
                      <a:pt x="527" y="63"/>
                      <a:pt x="527" y="63"/>
                      <a:pt x="527" y="63"/>
                    </a:cubicBezTo>
                    <a:cubicBezTo>
                      <a:pt x="527" y="31"/>
                      <a:pt x="527" y="31"/>
                      <a:pt x="527"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5" name="Freeform 107"/>
              <p:cNvSpPr>
                <a:spLocks noChangeArrowheads="1"/>
              </p:cNvSpPr>
              <p:nvPr/>
            </p:nvSpPr>
            <p:spPr bwMode="auto">
              <a:xfrm>
                <a:off x="6246813" y="1870075"/>
                <a:ext cx="33337" cy="55563"/>
              </a:xfrm>
              <a:custGeom>
                <a:avLst/>
                <a:gdLst>
                  <a:gd name="T0" fmla="*/ 61 w 93"/>
                  <a:gd name="T1" fmla="*/ 31 h 156"/>
                  <a:gd name="T2" fmla="*/ 61 w 93"/>
                  <a:gd name="T3" fmla="*/ 31 h 156"/>
                  <a:gd name="T4" fmla="*/ 61 w 93"/>
                  <a:gd name="T5" fmla="*/ 31 h 156"/>
                  <a:gd name="T6" fmla="*/ 61 w 93"/>
                  <a:gd name="T7" fmla="*/ 0 h 156"/>
                  <a:gd name="T8" fmla="*/ 61 w 93"/>
                  <a:gd name="T9" fmla="*/ 0 h 156"/>
                  <a:gd name="T10" fmla="*/ 61 w 93"/>
                  <a:gd name="T11" fmla="*/ 31 h 156"/>
                  <a:gd name="T12" fmla="*/ 30 w 93"/>
                  <a:gd name="T13" fmla="*/ 31 h 156"/>
                  <a:gd name="T14" fmla="*/ 0 w 93"/>
                  <a:gd name="T15" fmla="*/ 31 h 156"/>
                  <a:gd name="T16" fmla="*/ 0 w 93"/>
                  <a:gd name="T17" fmla="*/ 31 h 156"/>
                  <a:gd name="T18" fmla="*/ 0 w 93"/>
                  <a:gd name="T19" fmla="*/ 61 h 156"/>
                  <a:gd name="T20" fmla="*/ 30 w 93"/>
                  <a:gd name="T21" fmla="*/ 92 h 156"/>
                  <a:gd name="T22" fmla="*/ 30 w 93"/>
                  <a:gd name="T23" fmla="*/ 124 h 156"/>
                  <a:gd name="T24" fmla="*/ 61 w 93"/>
                  <a:gd name="T25" fmla="*/ 124 h 156"/>
                  <a:gd name="T26" fmla="*/ 61 w 93"/>
                  <a:gd name="T27" fmla="*/ 155 h 156"/>
                  <a:gd name="T28" fmla="*/ 61 w 93"/>
                  <a:gd name="T29" fmla="*/ 124 h 156"/>
                  <a:gd name="T30" fmla="*/ 92 w 93"/>
                  <a:gd name="T31" fmla="*/ 124 h 156"/>
                  <a:gd name="T32" fmla="*/ 92 w 93"/>
                  <a:gd name="T33" fmla="*/ 92 h 156"/>
                  <a:gd name="T34" fmla="*/ 92 w 93"/>
                  <a:gd name="T35" fmla="*/ 61 h 156"/>
                  <a:gd name="T36" fmla="*/ 92 w 93"/>
                  <a:gd name="T37" fmla="*/ 61 h 156"/>
                  <a:gd name="T38" fmla="*/ 92 w 93"/>
                  <a:gd name="T39" fmla="*/ 31 h 156"/>
                  <a:gd name="T40" fmla="*/ 61 w 93"/>
                  <a:gd name="T41" fmla="*/ 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 h="156">
                    <a:moveTo>
                      <a:pt x="61" y="31"/>
                    </a:moveTo>
                    <a:lnTo>
                      <a:pt x="61" y="31"/>
                    </a:lnTo>
                    <a:lnTo>
                      <a:pt x="61" y="31"/>
                    </a:lnTo>
                    <a:lnTo>
                      <a:pt x="61" y="0"/>
                    </a:lnTo>
                    <a:lnTo>
                      <a:pt x="61" y="0"/>
                    </a:lnTo>
                    <a:lnTo>
                      <a:pt x="61" y="31"/>
                    </a:lnTo>
                    <a:cubicBezTo>
                      <a:pt x="30" y="31"/>
                      <a:pt x="30" y="31"/>
                      <a:pt x="30" y="31"/>
                    </a:cubicBezTo>
                    <a:cubicBezTo>
                      <a:pt x="30" y="31"/>
                      <a:pt x="30" y="31"/>
                      <a:pt x="0" y="31"/>
                    </a:cubicBezTo>
                    <a:lnTo>
                      <a:pt x="0" y="31"/>
                    </a:lnTo>
                    <a:cubicBezTo>
                      <a:pt x="0" y="61"/>
                      <a:pt x="0" y="61"/>
                      <a:pt x="0" y="61"/>
                    </a:cubicBezTo>
                    <a:cubicBezTo>
                      <a:pt x="30" y="61"/>
                      <a:pt x="30" y="61"/>
                      <a:pt x="30" y="92"/>
                    </a:cubicBezTo>
                    <a:cubicBezTo>
                      <a:pt x="30" y="92"/>
                      <a:pt x="30" y="92"/>
                      <a:pt x="30" y="124"/>
                    </a:cubicBezTo>
                    <a:lnTo>
                      <a:pt x="61" y="124"/>
                    </a:lnTo>
                    <a:cubicBezTo>
                      <a:pt x="61" y="124"/>
                      <a:pt x="61" y="124"/>
                      <a:pt x="61" y="155"/>
                    </a:cubicBezTo>
                    <a:cubicBezTo>
                      <a:pt x="61" y="124"/>
                      <a:pt x="61" y="124"/>
                      <a:pt x="61" y="124"/>
                    </a:cubicBezTo>
                    <a:lnTo>
                      <a:pt x="92" y="124"/>
                    </a:lnTo>
                    <a:lnTo>
                      <a:pt x="92" y="92"/>
                    </a:lnTo>
                    <a:lnTo>
                      <a:pt x="92" y="61"/>
                    </a:lnTo>
                    <a:lnTo>
                      <a:pt x="92" y="61"/>
                    </a:lnTo>
                    <a:lnTo>
                      <a:pt x="92" y="31"/>
                    </a:lnTo>
                    <a:cubicBezTo>
                      <a:pt x="61" y="31"/>
                      <a:pt x="61" y="31"/>
                      <a:pt x="61"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6" name="Freeform 108"/>
              <p:cNvSpPr>
                <a:spLocks noChangeArrowheads="1"/>
              </p:cNvSpPr>
              <p:nvPr/>
            </p:nvSpPr>
            <p:spPr bwMode="auto">
              <a:xfrm>
                <a:off x="5419725" y="1457325"/>
                <a:ext cx="614363" cy="223838"/>
              </a:xfrm>
              <a:custGeom>
                <a:avLst/>
                <a:gdLst>
                  <a:gd name="T0" fmla="*/ 558 w 1706"/>
                  <a:gd name="T1" fmla="*/ 124 h 621"/>
                  <a:gd name="T2" fmla="*/ 496 w 1706"/>
                  <a:gd name="T3" fmla="*/ 156 h 621"/>
                  <a:gd name="T4" fmla="*/ 435 w 1706"/>
                  <a:gd name="T5" fmla="*/ 156 h 621"/>
                  <a:gd name="T6" fmla="*/ 372 w 1706"/>
                  <a:gd name="T7" fmla="*/ 156 h 621"/>
                  <a:gd name="T8" fmla="*/ 311 w 1706"/>
                  <a:gd name="T9" fmla="*/ 94 h 621"/>
                  <a:gd name="T10" fmla="*/ 248 w 1706"/>
                  <a:gd name="T11" fmla="*/ 94 h 621"/>
                  <a:gd name="T12" fmla="*/ 187 w 1706"/>
                  <a:gd name="T13" fmla="*/ 94 h 621"/>
                  <a:gd name="T14" fmla="*/ 94 w 1706"/>
                  <a:gd name="T15" fmla="*/ 124 h 621"/>
                  <a:gd name="T16" fmla="*/ 63 w 1706"/>
                  <a:gd name="T17" fmla="*/ 187 h 621"/>
                  <a:gd name="T18" fmla="*/ 0 w 1706"/>
                  <a:gd name="T19" fmla="*/ 187 h 621"/>
                  <a:gd name="T20" fmla="*/ 63 w 1706"/>
                  <a:gd name="T21" fmla="*/ 218 h 621"/>
                  <a:gd name="T22" fmla="*/ 124 w 1706"/>
                  <a:gd name="T23" fmla="*/ 248 h 621"/>
                  <a:gd name="T24" fmla="*/ 187 w 1706"/>
                  <a:gd name="T25" fmla="*/ 311 h 621"/>
                  <a:gd name="T26" fmla="*/ 155 w 1706"/>
                  <a:gd name="T27" fmla="*/ 404 h 621"/>
                  <a:gd name="T28" fmla="*/ 218 w 1706"/>
                  <a:gd name="T29" fmla="*/ 404 h 621"/>
                  <a:gd name="T30" fmla="*/ 279 w 1706"/>
                  <a:gd name="T31" fmla="*/ 404 h 621"/>
                  <a:gd name="T32" fmla="*/ 342 w 1706"/>
                  <a:gd name="T33" fmla="*/ 404 h 621"/>
                  <a:gd name="T34" fmla="*/ 403 w 1706"/>
                  <a:gd name="T35" fmla="*/ 435 h 621"/>
                  <a:gd name="T36" fmla="*/ 435 w 1706"/>
                  <a:gd name="T37" fmla="*/ 496 h 621"/>
                  <a:gd name="T38" fmla="*/ 466 w 1706"/>
                  <a:gd name="T39" fmla="*/ 559 h 621"/>
                  <a:gd name="T40" fmla="*/ 620 w 1706"/>
                  <a:gd name="T41" fmla="*/ 559 h 621"/>
                  <a:gd name="T42" fmla="*/ 713 w 1706"/>
                  <a:gd name="T43" fmla="*/ 559 h 621"/>
                  <a:gd name="T44" fmla="*/ 807 w 1706"/>
                  <a:gd name="T45" fmla="*/ 589 h 621"/>
                  <a:gd name="T46" fmla="*/ 837 w 1706"/>
                  <a:gd name="T47" fmla="*/ 620 h 621"/>
                  <a:gd name="T48" fmla="*/ 899 w 1706"/>
                  <a:gd name="T49" fmla="*/ 589 h 621"/>
                  <a:gd name="T50" fmla="*/ 992 w 1706"/>
                  <a:gd name="T51" fmla="*/ 589 h 621"/>
                  <a:gd name="T52" fmla="*/ 1147 w 1706"/>
                  <a:gd name="T53" fmla="*/ 559 h 621"/>
                  <a:gd name="T54" fmla="*/ 1209 w 1706"/>
                  <a:gd name="T55" fmla="*/ 559 h 621"/>
                  <a:gd name="T56" fmla="*/ 1271 w 1706"/>
                  <a:gd name="T57" fmla="*/ 496 h 621"/>
                  <a:gd name="T58" fmla="*/ 1271 w 1706"/>
                  <a:gd name="T59" fmla="*/ 466 h 621"/>
                  <a:gd name="T60" fmla="*/ 1364 w 1706"/>
                  <a:gd name="T61" fmla="*/ 404 h 621"/>
                  <a:gd name="T62" fmla="*/ 1427 w 1706"/>
                  <a:gd name="T63" fmla="*/ 404 h 621"/>
                  <a:gd name="T64" fmla="*/ 1488 w 1706"/>
                  <a:gd name="T65" fmla="*/ 372 h 621"/>
                  <a:gd name="T66" fmla="*/ 1519 w 1706"/>
                  <a:gd name="T67" fmla="*/ 372 h 621"/>
                  <a:gd name="T68" fmla="*/ 1551 w 1706"/>
                  <a:gd name="T69" fmla="*/ 342 h 621"/>
                  <a:gd name="T70" fmla="*/ 1612 w 1706"/>
                  <a:gd name="T71" fmla="*/ 311 h 621"/>
                  <a:gd name="T72" fmla="*/ 1675 w 1706"/>
                  <a:gd name="T73" fmla="*/ 280 h 621"/>
                  <a:gd name="T74" fmla="*/ 1705 w 1706"/>
                  <a:gd name="T75" fmla="*/ 280 h 621"/>
                  <a:gd name="T76" fmla="*/ 1643 w 1706"/>
                  <a:gd name="T77" fmla="*/ 280 h 621"/>
                  <a:gd name="T78" fmla="*/ 1581 w 1706"/>
                  <a:gd name="T79" fmla="*/ 280 h 621"/>
                  <a:gd name="T80" fmla="*/ 1551 w 1706"/>
                  <a:gd name="T81" fmla="*/ 280 h 621"/>
                  <a:gd name="T82" fmla="*/ 1551 w 1706"/>
                  <a:gd name="T83" fmla="*/ 280 h 621"/>
                  <a:gd name="T84" fmla="*/ 1488 w 1706"/>
                  <a:gd name="T85" fmla="*/ 218 h 621"/>
                  <a:gd name="T86" fmla="*/ 1519 w 1706"/>
                  <a:gd name="T87" fmla="*/ 156 h 621"/>
                  <a:gd name="T88" fmla="*/ 1457 w 1706"/>
                  <a:gd name="T89" fmla="*/ 124 h 621"/>
                  <a:gd name="T90" fmla="*/ 1364 w 1706"/>
                  <a:gd name="T91" fmla="*/ 156 h 621"/>
                  <a:gd name="T92" fmla="*/ 1271 w 1706"/>
                  <a:gd name="T93" fmla="*/ 187 h 621"/>
                  <a:gd name="T94" fmla="*/ 1209 w 1706"/>
                  <a:gd name="T95" fmla="*/ 187 h 621"/>
                  <a:gd name="T96" fmla="*/ 1085 w 1706"/>
                  <a:gd name="T97" fmla="*/ 156 h 621"/>
                  <a:gd name="T98" fmla="*/ 961 w 1706"/>
                  <a:gd name="T99" fmla="*/ 124 h 621"/>
                  <a:gd name="T100" fmla="*/ 868 w 1706"/>
                  <a:gd name="T101" fmla="*/ 124 h 621"/>
                  <a:gd name="T102" fmla="*/ 775 w 1706"/>
                  <a:gd name="T103" fmla="*/ 124 h 621"/>
                  <a:gd name="T104" fmla="*/ 744 w 1706"/>
                  <a:gd name="T105" fmla="*/ 63 h 621"/>
                  <a:gd name="T106" fmla="*/ 651 w 1706"/>
                  <a:gd name="T107" fmla="*/ 32 h 621"/>
                  <a:gd name="T108" fmla="*/ 558 w 1706"/>
                  <a:gd name="T109" fmla="*/ 63 h 621"/>
                  <a:gd name="T110" fmla="*/ 590 w 1706"/>
                  <a:gd name="T111" fmla="*/ 94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06" h="621">
                    <a:moveTo>
                      <a:pt x="558" y="124"/>
                    </a:moveTo>
                    <a:lnTo>
                      <a:pt x="558" y="124"/>
                    </a:lnTo>
                    <a:lnTo>
                      <a:pt x="558" y="124"/>
                    </a:lnTo>
                    <a:lnTo>
                      <a:pt x="558" y="124"/>
                    </a:lnTo>
                    <a:lnTo>
                      <a:pt x="558" y="124"/>
                    </a:lnTo>
                    <a:cubicBezTo>
                      <a:pt x="527" y="156"/>
                      <a:pt x="527" y="156"/>
                      <a:pt x="496" y="156"/>
                    </a:cubicBezTo>
                    <a:lnTo>
                      <a:pt x="496" y="156"/>
                    </a:lnTo>
                    <a:lnTo>
                      <a:pt x="496" y="156"/>
                    </a:lnTo>
                    <a:lnTo>
                      <a:pt x="466" y="156"/>
                    </a:lnTo>
                    <a:lnTo>
                      <a:pt x="466" y="156"/>
                    </a:lnTo>
                    <a:cubicBezTo>
                      <a:pt x="466" y="156"/>
                      <a:pt x="466" y="156"/>
                      <a:pt x="435" y="156"/>
                    </a:cubicBezTo>
                    <a:lnTo>
                      <a:pt x="435" y="156"/>
                    </a:lnTo>
                    <a:lnTo>
                      <a:pt x="403" y="156"/>
                    </a:lnTo>
                    <a:lnTo>
                      <a:pt x="403" y="156"/>
                    </a:lnTo>
                    <a:lnTo>
                      <a:pt x="372" y="156"/>
                    </a:lnTo>
                    <a:lnTo>
                      <a:pt x="372" y="156"/>
                    </a:lnTo>
                    <a:lnTo>
                      <a:pt x="372" y="156"/>
                    </a:lnTo>
                    <a:cubicBezTo>
                      <a:pt x="342" y="156"/>
                      <a:pt x="342" y="124"/>
                      <a:pt x="342" y="124"/>
                    </a:cubicBezTo>
                    <a:lnTo>
                      <a:pt x="342" y="124"/>
                    </a:lnTo>
                    <a:cubicBezTo>
                      <a:pt x="311" y="124"/>
                      <a:pt x="311" y="124"/>
                      <a:pt x="311" y="94"/>
                    </a:cubicBezTo>
                    <a:lnTo>
                      <a:pt x="311" y="94"/>
                    </a:lnTo>
                    <a:lnTo>
                      <a:pt x="311" y="94"/>
                    </a:lnTo>
                    <a:lnTo>
                      <a:pt x="311" y="94"/>
                    </a:lnTo>
                    <a:cubicBezTo>
                      <a:pt x="279" y="94"/>
                      <a:pt x="279" y="94"/>
                      <a:pt x="248" y="94"/>
                    </a:cubicBezTo>
                    <a:lnTo>
                      <a:pt x="248" y="94"/>
                    </a:lnTo>
                    <a:lnTo>
                      <a:pt x="248" y="94"/>
                    </a:lnTo>
                    <a:lnTo>
                      <a:pt x="218" y="94"/>
                    </a:lnTo>
                    <a:cubicBezTo>
                      <a:pt x="218" y="94"/>
                      <a:pt x="218" y="94"/>
                      <a:pt x="187" y="94"/>
                    </a:cubicBezTo>
                    <a:lnTo>
                      <a:pt x="187" y="94"/>
                    </a:lnTo>
                    <a:cubicBezTo>
                      <a:pt x="187" y="94"/>
                      <a:pt x="187" y="94"/>
                      <a:pt x="155" y="94"/>
                    </a:cubicBezTo>
                    <a:lnTo>
                      <a:pt x="155" y="124"/>
                    </a:lnTo>
                    <a:cubicBezTo>
                      <a:pt x="124" y="124"/>
                      <a:pt x="124" y="124"/>
                      <a:pt x="94" y="124"/>
                    </a:cubicBezTo>
                    <a:lnTo>
                      <a:pt x="94" y="156"/>
                    </a:lnTo>
                    <a:lnTo>
                      <a:pt x="94" y="156"/>
                    </a:lnTo>
                    <a:cubicBezTo>
                      <a:pt x="63" y="187"/>
                      <a:pt x="63" y="187"/>
                      <a:pt x="63" y="187"/>
                    </a:cubicBezTo>
                    <a:lnTo>
                      <a:pt x="63" y="187"/>
                    </a:lnTo>
                    <a:lnTo>
                      <a:pt x="63" y="187"/>
                    </a:lnTo>
                    <a:cubicBezTo>
                      <a:pt x="31" y="187"/>
                      <a:pt x="31" y="187"/>
                      <a:pt x="31" y="187"/>
                    </a:cubicBezTo>
                    <a:lnTo>
                      <a:pt x="0" y="187"/>
                    </a:lnTo>
                    <a:lnTo>
                      <a:pt x="0" y="187"/>
                    </a:lnTo>
                    <a:lnTo>
                      <a:pt x="0" y="187"/>
                    </a:lnTo>
                    <a:lnTo>
                      <a:pt x="0" y="187"/>
                    </a:lnTo>
                    <a:cubicBezTo>
                      <a:pt x="31" y="187"/>
                      <a:pt x="31" y="218"/>
                      <a:pt x="31" y="218"/>
                    </a:cubicBezTo>
                    <a:cubicBezTo>
                      <a:pt x="63" y="218"/>
                      <a:pt x="63" y="218"/>
                      <a:pt x="63" y="218"/>
                    </a:cubicBezTo>
                    <a:cubicBezTo>
                      <a:pt x="94" y="218"/>
                      <a:pt x="94" y="218"/>
                      <a:pt x="94" y="218"/>
                    </a:cubicBezTo>
                    <a:cubicBezTo>
                      <a:pt x="94" y="218"/>
                      <a:pt x="94" y="218"/>
                      <a:pt x="124" y="248"/>
                    </a:cubicBezTo>
                    <a:lnTo>
                      <a:pt x="124" y="248"/>
                    </a:lnTo>
                    <a:lnTo>
                      <a:pt x="124" y="248"/>
                    </a:lnTo>
                    <a:cubicBezTo>
                      <a:pt x="124" y="248"/>
                      <a:pt x="124" y="248"/>
                      <a:pt x="124" y="280"/>
                    </a:cubicBezTo>
                    <a:cubicBezTo>
                      <a:pt x="124" y="280"/>
                      <a:pt x="124" y="280"/>
                      <a:pt x="155" y="280"/>
                    </a:cubicBezTo>
                    <a:lnTo>
                      <a:pt x="155" y="280"/>
                    </a:lnTo>
                    <a:lnTo>
                      <a:pt x="187" y="311"/>
                    </a:lnTo>
                    <a:lnTo>
                      <a:pt x="187" y="342"/>
                    </a:lnTo>
                    <a:lnTo>
                      <a:pt x="187" y="342"/>
                    </a:lnTo>
                    <a:cubicBezTo>
                      <a:pt x="187" y="372"/>
                      <a:pt x="155" y="372"/>
                      <a:pt x="155" y="372"/>
                    </a:cubicBezTo>
                    <a:cubicBezTo>
                      <a:pt x="155" y="404"/>
                      <a:pt x="155" y="404"/>
                      <a:pt x="155" y="404"/>
                    </a:cubicBezTo>
                    <a:lnTo>
                      <a:pt x="155" y="404"/>
                    </a:lnTo>
                    <a:cubicBezTo>
                      <a:pt x="187" y="404"/>
                      <a:pt x="187" y="404"/>
                      <a:pt x="218" y="404"/>
                    </a:cubicBezTo>
                    <a:lnTo>
                      <a:pt x="218" y="404"/>
                    </a:lnTo>
                    <a:lnTo>
                      <a:pt x="218" y="404"/>
                    </a:lnTo>
                    <a:cubicBezTo>
                      <a:pt x="248" y="404"/>
                      <a:pt x="248" y="404"/>
                      <a:pt x="279" y="404"/>
                    </a:cubicBezTo>
                    <a:lnTo>
                      <a:pt x="279" y="404"/>
                    </a:lnTo>
                    <a:lnTo>
                      <a:pt x="279" y="404"/>
                    </a:lnTo>
                    <a:lnTo>
                      <a:pt x="279" y="404"/>
                    </a:lnTo>
                    <a:cubicBezTo>
                      <a:pt x="311" y="404"/>
                      <a:pt x="311" y="404"/>
                      <a:pt x="311" y="404"/>
                    </a:cubicBezTo>
                    <a:lnTo>
                      <a:pt x="311" y="404"/>
                    </a:lnTo>
                    <a:cubicBezTo>
                      <a:pt x="311" y="404"/>
                      <a:pt x="311" y="404"/>
                      <a:pt x="342" y="404"/>
                    </a:cubicBezTo>
                    <a:lnTo>
                      <a:pt x="342" y="404"/>
                    </a:lnTo>
                    <a:lnTo>
                      <a:pt x="342" y="435"/>
                    </a:lnTo>
                    <a:lnTo>
                      <a:pt x="342" y="435"/>
                    </a:lnTo>
                    <a:lnTo>
                      <a:pt x="372" y="435"/>
                    </a:lnTo>
                    <a:lnTo>
                      <a:pt x="403" y="435"/>
                    </a:lnTo>
                    <a:cubicBezTo>
                      <a:pt x="403" y="466"/>
                      <a:pt x="435" y="466"/>
                      <a:pt x="435" y="466"/>
                    </a:cubicBezTo>
                    <a:lnTo>
                      <a:pt x="435" y="466"/>
                    </a:lnTo>
                    <a:lnTo>
                      <a:pt x="435" y="496"/>
                    </a:lnTo>
                    <a:lnTo>
                      <a:pt x="435" y="496"/>
                    </a:lnTo>
                    <a:lnTo>
                      <a:pt x="435" y="496"/>
                    </a:lnTo>
                    <a:lnTo>
                      <a:pt x="435" y="528"/>
                    </a:lnTo>
                    <a:cubicBezTo>
                      <a:pt x="466" y="528"/>
                      <a:pt x="466" y="528"/>
                      <a:pt x="466" y="559"/>
                    </a:cubicBezTo>
                    <a:lnTo>
                      <a:pt x="466" y="559"/>
                    </a:lnTo>
                    <a:lnTo>
                      <a:pt x="466" y="559"/>
                    </a:lnTo>
                    <a:cubicBezTo>
                      <a:pt x="496" y="559"/>
                      <a:pt x="558" y="559"/>
                      <a:pt x="558" y="559"/>
                    </a:cubicBezTo>
                    <a:cubicBezTo>
                      <a:pt x="590" y="559"/>
                      <a:pt x="590" y="559"/>
                      <a:pt x="620" y="559"/>
                    </a:cubicBezTo>
                    <a:lnTo>
                      <a:pt x="620" y="559"/>
                    </a:lnTo>
                    <a:cubicBezTo>
                      <a:pt x="651" y="559"/>
                      <a:pt x="651" y="559"/>
                      <a:pt x="651" y="559"/>
                    </a:cubicBezTo>
                    <a:lnTo>
                      <a:pt x="683" y="559"/>
                    </a:lnTo>
                    <a:cubicBezTo>
                      <a:pt x="683" y="559"/>
                      <a:pt x="683" y="559"/>
                      <a:pt x="713" y="559"/>
                    </a:cubicBezTo>
                    <a:lnTo>
                      <a:pt x="713" y="559"/>
                    </a:lnTo>
                    <a:lnTo>
                      <a:pt x="744" y="559"/>
                    </a:lnTo>
                    <a:cubicBezTo>
                      <a:pt x="775" y="589"/>
                      <a:pt x="775" y="589"/>
                      <a:pt x="775" y="589"/>
                    </a:cubicBezTo>
                    <a:lnTo>
                      <a:pt x="775" y="589"/>
                    </a:lnTo>
                    <a:cubicBezTo>
                      <a:pt x="807" y="589"/>
                      <a:pt x="807" y="589"/>
                      <a:pt x="807" y="589"/>
                    </a:cubicBezTo>
                    <a:lnTo>
                      <a:pt x="807" y="589"/>
                    </a:lnTo>
                    <a:cubicBezTo>
                      <a:pt x="807" y="589"/>
                      <a:pt x="807" y="589"/>
                      <a:pt x="837" y="589"/>
                    </a:cubicBezTo>
                    <a:lnTo>
                      <a:pt x="837" y="620"/>
                    </a:lnTo>
                    <a:lnTo>
                      <a:pt x="837" y="620"/>
                    </a:lnTo>
                    <a:cubicBezTo>
                      <a:pt x="868" y="620"/>
                      <a:pt x="868" y="589"/>
                      <a:pt x="868" y="589"/>
                    </a:cubicBezTo>
                    <a:lnTo>
                      <a:pt x="868" y="589"/>
                    </a:lnTo>
                    <a:lnTo>
                      <a:pt x="868" y="589"/>
                    </a:lnTo>
                    <a:lnTo>
                      <a:pt x="899" y="589"/>
                    </a:lnTo>
                    <a:lnTo>
                      <a:pt x="899" y="589"/>
                    </a:lnTo>
                    <a:cubicBezTo>
                      <a:pt x="899" y="589"/>
                      <a:pt x="899" y="589"/>
                      <a:pt x="899" y="620"/>
                    </a:cubicBezTo>
                    <a:cubicBezTo>
                      <a:pt x="931" y="620"/>
                      <a:pt x="931" y="620"/>
                      <a:pt x="931" y="620"/>
                    </a:cubicBezTo>
                    <a:cubicBezTo>
                      <a:pt x="931" y="620"/>
                      <a:pt x="961" y="589"/>
                      <a:pt x="992" y="589"/>
                    </a:cubicBezTo>
                    <a:cubicBezTo>
                      <a:pt x="992" y="589"/>
                      <a:pt x="1023" y="559"/>
                      <a:pt x="1055" y="559"/>
                    </a:cubicBezTo>
                    <a:lnTo>
                      <a:pt x="1055" y="559"/>
                    </a:lnTo>
                    <a:lnTo>
                      <a:pt x="1085" y="559"/>
                    </a:lnTo>
                    <a:cubicBezTo>
                      <a:pt x="1116" y="559"/>
                      <a:pt x="1116" y="559"/>
                      <a:pt x="1147" y="559"/>
                    </a:cubicBezTo>
                    <a:lnTo>
                      <a:pt x="1147" y="559"/>
                    </a:lnTo>
                    <a:cubicBezTo>
                      <a:pt x="1179" y="559"/>
                      <a:pt x="1179" y="559"/>
                      <a:pt x="1209" y="559"/>
                    </a:cubicBezTo>
                    <a:lnTo>
                      <a:pt x="1209" y="559"/>
                    </a:lnTo>
                    <a:lnTo>
                      <a:pt x="1209" y="559"/>
                    </a:lnTo>
                    <a:cubicBezTo>
                      <a:pt x="1209" y="559"/>
                      <a:pt x="1209" y="528"/>
                      <a:pt x="1240" y="528"/>
                    </a:cubicBezTo>
                    <a:lnTo>
                      <a:pt x="1240" y="528"/>
                    </a:lnTo>
                    <a:cubicBezTo>
                      <a:pt x="1240" y="528"/>
                      <a:pt x="1240" y="528"/>
                      <a:pt x="1240" y="496"/>
                    </a:cubicBezTo>
                    <a:cubicBezTo>
                      <a:pt x="1271" y="496"/>
                      <a:pt x="1271" y="496"/>
                      <a:pt x="1271" y="496"/>
                    </a:cubicBezTo>
                    <a:lnTo>
                      <a:pt x="1271" y="496"/>
                    </a:lnTo>
                    <a:lnTo>
                      <a:pt x="1271" y="466"/>
                    </a:lnTo>
                    <a:lnTo>
                      <a:pt x="1271" y="466"/>
                    </a:lnTo>
                    <a:lnTo>
                      <a:pt x="1271" y="466"/>
                    </a:lnTo>
                    <a:cubicBezTo>
                      <a:pt x="1271" y="435"/>
                      <a:pt x="1271" y="435"/>
                      <a:pt x="1271" y="435"/>
                    </a:cubicBezTo>
                    <a:cubicBezTo>
                      <a:pt x="1271" y="404"/>
                      <a:pt x="1271" y="404"/>
                      <a:pt x="1303" y="404"/>
                    </a:cubicBezTo>
                    <a:lnTo>
                      <a:pt x="1303" y="404"/>
                    </a:lnTo>
                    <a:cubicBezTo>
                      <a:pt x="1333" y="404"/>
                      <a:pt x="1364" y="404"/>
                      <a:pt x="1364" y="404"/>
                    </a:cubicBezTo>
                    <a:cubicBezTo>
                      <a:pt x="1364" y="404"/>
                      <a:pt x="1364" y="404"/>
                      <a:pt x="1395" y="404"/>
                    </a:cubicBezTo>
                    <a:lnTo>
                      <a:pt x="1395" y="404"/>
                    </a:lnTo>
                    <a:lnTo>
                      <a:pt x="1395" y="404"/>
                    </a:lnTo>
                    <a:lnTo>
                      <a:pt x="1427" y="404"/>
                    </a:lnTo>
                    <a:lnTo>
                      <a:pt x="1427" y="404"/>
                    </a:lnTo>
                    <a:lnTo>
                      <a:pt x="1427" y="404"/>
                    </a:lnTo>
                    <a:lnTo>
                      <a:pt x="1427" y="404"/>
                    </a:lnTo>
                    <a:cubicBezTo>
                      <a:pt x="1427" y="404"/>
                      <a:pt x="1457" y="372"/>
                      <a:pt x="1488" y="372"/>
                    </a:cubicBezTo>
                    <a:lnTo>
                      <a:pt x="1488" y="372"/>
                    </a:lnTo>
                    <a:lnTo>
                      <a:pt x="1488" y="372"/>
                    </a:lnTo>
                    <a:cubicBezTo>
                      <a:pt x="1519" y="372"/>
                      <a:pt x="1519" y="372"/>
                      <a:pt x="1519" y="372"/>
                    </a:cubicBezTo>
                    <a:lnTo>
                      <a:pt x="1519" y="372"/>
                    </a:lnTo>
                    <a:lnTo>
                      <a:pt x="1519" y="372"/>
                    </a:lnTo>
                    <a:lnTo>
                      <a:pt x="1519" y="372"/>
                    </a:lnTo>
                    <a:lnTo>
                      <a:pt x="1551" y="372"/>
                    </a:lnTo>
                    <a:cubicBezTo>
                      <a:pt x="1551" y="342"/>
                      <a:pt x="1551" y="342"/>
                      <a:pt x="1551" y="342"/>
                    </a:cubicBezTo>
                    <a:cubicBezTo>
                      <a:pt x="1551" y="342"/>
                      <a:pt x="1551" y="311"/>
                      <a:pt x="1581" y="311"/>
                    </a:cubicBezTo>
                    <a:lnTo>
                      <a:pt x="1581" y="311"/>
                    </a:lnTo>
                    <a:cubicBezTo>
                      <a:pt x="1581" y="311"/>
                      <a:pt x="1581" y="311"/>
                      <a:pt x="1612" y="311"/>
                    </a:cubicBezTo>
                    <a:lnTo>
                      <a:pt x="1612" y="311"/>
                    </a:lnTo>
                    <a:lnTo>
                      <a:pt x="1612" y="311"/>
                    </a:lnTo>
                    <a:cubicBezTo>
                      <a:pt x="1643" y="280"/>
                      <a:pt x="1643" y="280"/>
                      <a:pt x="1643" y="280"/>
                    </a:cubicBezTo>
                    <a:lnTo>
                      <a:pt x="1675" y="280"/>
                    </a:lnTo>
                    <a:lnTo>
                      <a:pt x="1675" y="280"/>
                    </a:lnTo>
                    <a:lnTo>
                      <a:pt x="1675" y="280"/>
                    </a:lnTo>
                    <a:lnTo>
                      <a:pt x="1675" y="280"/>
                    </a:lnTo>
                    <a:lnTo>
                      <a:pt x="1705" y="280"/>
                    </a:lnTo>
                    <a:lnTo>
                      <a:pt x="1705" y="280"/>
                    </a:lnTo>
                    <a:lnTo>
                      <a:pt x="1675" y="280"/>
                    </a:lnTo>
                    <a:lnTo>
                      <a:pt x="1675" y="280"/>
                    </a:lnTo>
                    <a:lnTo>
                      <a:pt x="1675" y="280"/>
                    </a:lnTo>
                    <a:cubicBezTo>
                      <a:pt x="1643" y="280"/>
                      <a:pt x="1643" y="280"/>
                      <a:pt x="1643" y="280"/>
                    </a:cubicBezTo>
                    <a:lnTo>
                      <a:pt x="1643" y="280"/>
                    </a:lnTo>
                    <a:lnTo>
                      <a:pt x="1612" y="280"/>
                    </a:lnTo>
                    <a:lnTo>
                      <a:pt x="1612" y="280"/>
                    </a:lnTo>
                    <a:cubicBezTo>
                      <a:pt x="1612" y="280"/>
                      <a:pt x="1612" y="280"/>
                      <a:pt x="1581" y="280"/>
                    </a:cubicBezTo>
                    <a:lnTo>
                      <a:pt x="1581" y="280"/>
                    </a:lnTo>
                    <a:lnTo>
                      <a:pt x="1581" y="280"/>
                    </a:lnTo>
                    <a:cubicBezTo>
                      <a:pt x="1581" y="280"/>
                      <a:pt x="1581" y="280"/>
                      <a:pt x="1551" y="280"/>
                    </a:cubicBezTo>
                    <a:lnTo>
                      <a:pt x="1551" y="280"/>
                    </a:lnTo>
                    <a:lnTo>
                      <a:pt x="1551" y="280"/>
                    </a:lnTo>
                    <a:lnTo>
                      <a:pt x="1551" y="280"/>
                    </a:lnTo>
                    <a:lnTo>
                      <a:pt x="1551" y="280"/>
                    </a:lnTo>
                    <a:lnTo>
                      <a:pt x="1551" y="280"/>
                    </a:lnTo>
                    <a:cubicBezTo>
                      <a:pt x="1519" y="280"/>
                      <a:pt x="1488" y="280"/>
                      <a:pt x="1488" y="248"/>
                    </a:cubicBezTo>
                    <a:lnTo>
                      <a:pt x="1488" y="248"/>
                    </a:lnTo>
                    <a:lnTo>
                      <a:pt x="1488" y="248"/>
                    </a:lnTo>
                    <a:cubicBezTo>
                      <a:pt x="1488" y="218"/>
                      <a:pt x="1488" y="218"/>
                      <a:pt x="1488" y="218"/>
                    </a:cubicBezTo>
                    <a:lnTo>
                      <a:pt x="1488" y="218"/>
                    </a:lnTo>
                    <a:cubicBezTo>
                      <a:pt x="1488" y="187"/>
                      <a:pt x="1488" y="187"/>
                      <a:pt x="1488" y="187"/>
                    </a:cubicBezTo>
                    <a:lnTo>
                      <a:pt x="1519" y="187"/>
                    </a:lnTo>
                    <a:lnTo>
                      <a:pt x="1519" y="156"/>
                    </a:lnTo>
                    <a:lnTo>
                      <a:pt x="1519" y="156"/>
                    </a:lnTo>
                    <a:lnTo>
                      <a:pt x="1519" y="156"/>
                    </a:lnTo>
                    <a:cubicBezTo>
                      <a:pt x="1488" y="156"/>
                      <a:pt x="1488" y="124"/>
                      <a:pt x="1488" y="124"/>
                    </a:cubicBezTo>
                    <a:cubicBezTo>
                      <a:pt x="1488" y="124"/>
                      <a:pt x="1488" y="124"/>
                      <a:pt x="1457" y="124"/>
                    </a:cubicBezTo>
                    <a:lnTo>
                      <a:pt x="1457" y="124"/>
                    </a:lnTo>
                    <a:lnTo>
                      <a:pt x="1427" y="124"/>
                    </a:lnTo>
                    <a:lnTo>
                      <a:pt x="1395" y="124"/>
                    </a:lnTo>
                    <a:cubicBezTo>
                      <a:pt x="1395" y="156"/>
                      <a:pt x="1395" y="156"/>
                      <a:pt x="1364" y="156"/>
                    </a:cubicBezTo>
                    <a:cubicBezTo>
                      <a:pt x="1364" y="187"/>
                      <a:pt x="1364" y="187"/>
                      <a:pt x="1333" y="187"/>
                    </a:cubicBezTo>
                    <a:cubicBezTo>
                      <a:pt x="1333" y="187"/>
                      <a:pt x="1333" y="187"/>
                      <a:pt x="1303" y="187"/>
                    </a:cubicBezTo>
                    <a:lnTo>
                      <a:pt x="1303" y="187"/>
                    </a:lnTo>
                    <a:lnTo>
                      <a:pt x="1271" y="187"/>
                    </a:lnTo>
                    <a:lnTo>
                      <a:pt x="1240" y="187"/>
                    </a:lnTo>
                    <a:lnTo>
                      <a:pt x="1240" y="187"/>
                    </a:lnTo>
                    <a:lnTo>
                      <a:pt x="1209" y="187"/>
                    </a:lnTo>
                    <a:lnTo>
                      <a:pt x="1209" y="187"/>
                    </a:lnTo>
                    <a:cubicBezTo>
                      <a:pt x="1179" y="187"/>
                      <a:pt x="1179" y="187"/>
                      <a:pt x="1179" y="187"/>
                    </a:cubicBezTo>
                    <a:cubicBezTo>
                      <a:pt x="1147" y="187"/>
                      <a:pt x="1147" y="187"/>
                      <a:pt x="1147" y="187"/>
                    </a:cubicBezTo>
                    <a:cubicBezTo>
                      <a:pt x="1116" y="187"/>
                      <a:pt x="1085" y="156"/>
                      <a:pt x="1085" y="156"/>
                    </a:cubicBezTo>
                    <a:lnTo>
                      <a:pt x="1085" y="156"/>
                    </a:lnTo>
                    <a:cubicBezTo>
                      <a:pt x="1055" y="156"/>
                      <a:pt x="1055" y="156"/>
                      <a:pt x="1055" y="124"/>
                    </a:cubicBezTo>
                    <a:cubicBezTo>
                      <a:pt x="1023" y="124"/>
                      <a:pt x="992" y="124"/>
                      <a:pt x="961" y="124"/>
                    </a:cubicBezTo>
                    <a:lnTo>
                      <a:pt x="961" y="124"/>
                    </a:lnTo>
                    <a:lnTo>
                      <a:pt x="961" y="124"/>
                    </a:lnTo>
                    <a:lnTo>
                      <a:pt x="931" y="124"/>
                    </a:lnTo>
                    <a:lnTo>
                      <a:pt x="899" y="124"/>
                    </a:lnTo>
                    <a:lnTo>
                      <a:pt x="868" y="124"/>
                    </a:lnTo>
                    <a:lnTo>
                      <a:pt x="868" y="124"/>
                    </a:lnTo>
                    <a:lnTo>
                      <a:pt x="837" y="124"/>
                    </a:lnTo>
                    <a:lnTo>
                      <a:pt x="837" y="124"/>
                    </a:lnTo>
                    <a:cubicBezTo>
                      <a:pt x="807" y="124"/>
                      <a:pt x="807" y="124"/>
                      <a:pt x="807" y="124"/>
                    </a:cubicBezTo>
                    <a:cubicBezTo>
                      <a:pt x="775" y="124"/>
                      <a:pt x="775" y="124"/>
                      <a:pt x="775" y="124"/>
                    </a:cubicBezTo>
                    <a:lnTo>
                      <a:pt x="775" y="94"/>
                    </a:lnTo>
                    <a:lnTo>
                      <a:pt x="744" y="94"/>
                    </a:lnTo>
                    <a:lnTo>
                      <a:pt x="744" y="94"/>
                    </a:lnTo>
                    <a:lnTo>
                      <a:pt x="744" y="63"/>
                    </a:lnTo>
                    <a:lnTo>
                      <a:pt x="744" y="63"/>
                    </a:lnTo>
                    <a:lnTo>
                      <a:pt x="713" y="32"/>
                    </a:lnTo>
                    <a:cubicBezTo>
                      <a:pt x="683" y="32"/>
                      <a:pt x="683" y="32"/>
                      <a:pt x="651" y="32"/>
                    </a:cubicBezTo>
                    <a:lnTo>
                      <a:pt x="651" y="32"/>
                    </a:lnTo>
                    <a:cubicBezTo>
                      <a:pt x="620" y="32"/>
                      <a:pt x="620" y="32"/>
                      <a:pt x="590" y="0"/>
                    </a:cubicBezTo>
                    <a:cubicBezTo>
                      <a:pt x="590" y="32"/>
                      <a:pt x="590" y="32"/>
                      <a:pt x="558" y="32"/>
                    </a:cubicBezTo>
                    <a:cubicBezTo>
                      <a:pt x="558" y="32"/>
                      <a:pt x="558" y="32"/>
                      <a:pt x="558" y="63"/>
                    </a:cubicBezTo>
                    <a:lnTo>
                      <a:pt x="558" y="63"/>
                    </a:lnTo>
                    <a:lnTo>
                      <a:pt x="558" y="63"/>
                    </a:lnTo>
                    <a:lnTo>
                      <a:pt x="558" y="63"/>
                    </a:lnTo>
                    <a:lnTo>
                      <a:pt x="558" y="63"/>
                    </a:lnTo>
                    <a:cubicBezTo>
                      <a:pt x="558" y="63"/>
                      <a:pt x="590" y="63"/>
                      <a:pt x="590" y="94"/>
                    </a:cubicBezTo>
                    <a:lnTo>
                      <a:pt x="590" y="94"/>
                    </a:lnTo>
                    <a:lnTo>
                      <a:pt x="590" y="94"/>
                    </a:lnTo>
                    <a:cubicBezTo>
                      <a:pt x="590" y="94"/>
                      <a:pt x="590" y="94"/>
                      <a:pt x="558"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7" name="Freeform 109"/>
              <p:cNvSpPr>
                <a:spLocks noChangeArrowheads="1"/>
              </p:cNvSpPr>
              <p:nvPr/>
            </p:nvSpPr>
            <p:spPr bwMode="auto">
              <a:xfrm>
                <a:off x="4114800" y="798513"/>
                <a:ext cx="33338" cy="11112"/>
              </a:xfrm>
              <a:custGeom>
                <a:avLst/>
                <a:gdLst>
                  <a:gd name="T0" fmla="*/ 31 w 93"/>
                  <a:gd name="T1" fmla="*/ 31 h 32"/>
                  <a:gd name="T2" fmla="*/ 31 w 93"/>
                  <a:gd name="T3" fmla="*/ 31 h 32"/>
                  <a:gd name="T4" fmla="*/ 62 w 93"/>
                  <a:gd name="T5" fmla="*/ 31 h 32"/>
                  <a:gd name="T6" fmla="*/ 92 w 93"/>
                  <a:gd name="T7" fmla="*/ 0 h 32"/>
                  <a:gd name="T8" fmla="*/ 92 w 93"/>
                  <a:gd name="T9" fmla="*/ 0 h 32"/>
                  <a:gd name="T10" fmla="*/ 62 w 93"/>
                  <a:gd name="T11" fmla="*/ 31 h 32"/>
                  <a:gd name="T12" fmla="*/ 31 w 93"/>
                  <a:gd name="T13" fmla="*/ 31 h 32"/>
                  <a:gd name="T14" fmla="*/ 31 w 93"/>
                  <a:gd name="T15" fmla="*/ 31 h 32"/>
                  <a:gd name="T16" fmla="*/ 0 w 93"/>
                  <a:gd name="T17" fmla="*/ 31 h 32"/>
                  <a:gd name="T18" fmla="*/ 0 w 93"/>
                  <a:gd name="T19" fmla="*/ 31 h 32"/>
                  <a:gd name="T20" fmla="*/ 0 w 93"/>
                  <a:gd name="T21" fmla="*/ 31 h 32"/>
                  <a:gd name="T22" fmla="*/ 31 w 93"/>
                  <a:gd name="T23"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32">
                    <a:moveTo>
                      <a:pt x="31" y="31"/>
                    </a:moveTo>
                    <a:lnTo>
                      <a:pt x="31" y="31"/>
                    </a:lnTo>
                    <a:lnTo>
                      <a:pt x="62" y="31"/>
                    </a:lnTo>
                    <a:cubicBezTo>
                      <a:pt x="62" y="31"/>
                      <a:pt x="92" y="31"/>
                      <a:pt x="92" y="0"/>
                    </a:cubicBezTo>
                    <a:lnTo>
                      <a:pt x="92" y="0"/>
                    </a:lnTo>
                    <a:cubicBezTo>
                      <a:pt x="62" y="31"/>
                      <a:pt x="62" y="31"/>
                      <a:pt x="62" y="31"/>
                    </a:cubicBezTo>
                    <a:lnTo>
                      <a:pt x="31" y="31"/>
                    </a:lnTo>
                    <a:lnTo>
                      <a:pt x="31" y="31"/>
                    </a:lnTo>
                    <a:lnTo>
                      <a:pt x="0" y="31"/>
                    </a:lnTo>
                    <a:lnTo>
                      <a:pt x="0" y="31"/>
                    </a:lnTo>
                    <a:lnTo>
                      <a:pt x="0" y="31"/>
                    </a:lnTo>
                    <a:cubicBezTo>
                      <a:pt x="31" y="31"/>
                      <a:pt x="31" y="31"/>
                      <a:pt x="31"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8" name="Freeform 110"/>
              <p:cNvSpPr>
                <a:spLocks noChangeArrowheads="1"/>
              </p:cNvSpPr>
              <p:nvPr/>
            </p:nvSpPr>
            <p:spPr bwMode="auto">
              <a:xfrm>
                <a:off x="3779838" y="1189038"/>
                <a:ext cx="122237" cy="112712"/>
              </a:xfrm>
              <a:custGeom>
                <a:avLst/>
                <a:gdLst>
                  <a:gd name="T0" fmla="*/ 340 w 341"/>
                  <a:gd name="T1" fmla="*/ 187 h 312"/>
                  <a:gd name="T2" fmla="*/ 340 w 341"/>
                  <a:gd name="T3" fmla="*/ 187 h 312"/>
                  <a:gd name="T4" fmla="*/ 340 w 341"/>
                  <a:gd name="T5" fmla="*/ 187 h 312"/>
                  <a:gd name="T6" fmla="*/ 309 w 341"/>
                  <a:gd name="T7" fmla="*/ 156 h 312"/>
                  <a:gd name="T8" fmla="*/ 309 w 341"/>
                  <a:gd name="T9" fmla="*/ 156 h 312"/>
                  <a:gd name="T10" fmla="*/ 340 w 341"/>
                  <a:gd name="T11" fmla="*/ 94 h 312"/>
                  <a:gd name="T12" fmla="*/ 340 w 341"/>
                  <a:gd name="T13" fmla="*/ 94 h 312"/>
                  <a:gd name="T14" fmla="*/ 309 w 341"/>
                  <a:gd name="T15" fmla="*/ 63 h 312"/>
                  <a:gd name="T16" fmla="*/ 309 w 341"/>
                  <a:gd name="T17" fmla="*/ 32 h 312"/>
                  <a:gd name="T18" fmla="*/ 309 w 341"/>
                  <a:gd name="T19" fmla="*/ 0 h 312"/>
                  <a:gd name="T20" fmla="*/ 309 w 341"/>
                  <a:gd name="T21" fmla="*/ 0 h 312"/>
                  <a:gd name="T22" fmla="*/ 248 w 341"/>
                  <a:gd name="T23" fmla="*/ 32 h 312"/>
                  <a:gd name="T24" fmla="*/ 217 w 341"/>
                  <a:gd name="T25" fmla="*/ 0 h 312"/>
                  <a:gd name="T26" fmla="*/ 156 w 341"/>
                  <a:gd name="T27" fmla="*/ 32 h 312"/>
                  <a:gd name="T28" fmla="*/ 124 w 341"/>
                  <a:gd name="T29" fmla="*/ 32 h 312"/>
                  <a:gd name="T30" fmla="*/ 93 w 341"/>
                  <a:gd name="T31" fmla="*/ 63 h 312"/>
                  <a:gd name="T32" fmla="*/ 62 w 341"/>
                  <a:gd name="T33" fmla="*/ 63 h 312"/>
                  <a:gd name="T34" fmla="*/ 32 w 341"/>
                  <a:gd name="T35" fmla="*/ 94 h 312"/>
                  <a:gd name="T36" fmla="*/ 62 w 341"/>
                  <a:gd name="T37" fmla="*/ 94 h 312"/>
                  <a:gd name="T38" fmla="*/ 93 w 341"/>
                  <a:gd name="T39" fmla="*/ 94 h 312"/>
                  <a:gd name="T40" fmla="*/ 93 w 341"/>
                  <a:gd name="T41" fmla="*/ 156 h 312"/>
                  <a:gd name="T42" fmla="*/ 124 w 341"/>
                  <a:gd name="T43" fmla="*/ 156 h 312"/>
                  <a:gd name="T44" fmla="*/ 32 w 341"/>
                  <a:gd name="T45" fmla="*/ 248 h 312"/>
                  <a:gd name="T46" fmla="*/ 0 w 341"/>
                  <a:gd name="T47" fmla="*/ 248 h 312"/>
                  <a:gd name="T48" fmla="*/ 0 w 341"/>
                  <a:gd name="T49" fmla="*/ 280 h 312"/>
                  <a:gd name="T50" fmla="*/ 62 w 341"/>
                  <a:gd name="T51" fmla="*/ 311 h 312"/>
                  <a:gd name="T52" fmla="*/ 93 w 341"/>
                  <a:gd name="T53" fmla="*/ 311 h 312"/>
                  <a:gd name="T54" fmla="*/ 156 w 341"/>
                  <a:gd name="T55" fmla="*/ 280 h 312"/>
                  <a:gd name="T56" fmla="*/ 217 w 341"/>
                  <a:gd name="T57" fmla="*/ 248 h 312"/>
                  <a:gd name="T58" fmla="*/ 248 w 341"/>
                  <a:gd name="T59" fmla="*/ 218 h 312"/>
                  <a:gd name="T60" fmla="*/ 280 w 341"/>
                  <a:gd name="T61" fmla="*/ 218 h 312"/>
                  <a:gd name="T62" fmla="*/ 309 w 341"/>
                  <a:gd name="T63" fmla="*/ 218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1" h="312">
                    <a:moveTo>
                      <a:pt x="340" y="187"/>
                    </a:moveTo>
                    <a:lnTo>
                      <a:pt x="340" y="187"/>
                    </a:lnTo>
                    <a:lnTo>
                      <a:pt x="340" y="187"/>
                    </a:lnTo>
                    <a:lnTo>
                      <a:pt x="340" y="187"/>
                    </a:lnTo>
                    <a:lnTo>
                      <a:pt x="340" y="187"/>
                    </a:lnTo>
                    <a:lnTo>
                      <a:pt x="340" y="187"/>
                    </a:lnTo>
                    <a:cubicBezTo>
                      <a:pt x="340" y="187"/>
                      <a:pt x="309" y="187"/>
                      <a:pt x="309" y="156"/>
                    </a:cubicBezTo>
                    <a:lnTo>
                      <a:pt x="309" y="156"/>
                    </a:lnTo>
                    <a:lnTo>
                      <a:pt x="309" y="156"/>
                    </a:lnTo>
                    <a:lnTo>
                      <a:pt x="309" y="156"/>
                    </a:lnTo>
                    <a:cubicBezTo>
                      <a:pt x="340" y="124"/>
                      <a:pt x="340" y="124"/>
                      <a:pt x="340" y="124"/>
                    </a:cubicBezTo>
                    <a:cubicBezTo>
                      <a:pt x="340" y="124"/>
                      <a:pt x="309" y="124"/>
                      <a:pt x="340" y="94"/>
                    </a:cubicBezTo>
                    <a:lnTo>
                      <a:pt x="340" y="94"/>
                    </a:lnTo>
                    <a:lnTo>
                      <a:pt x="340" y="94"/>
                    </a:lnTo>
                    <a:cubicBezTo>
                      <a:pt x="309" y="63"/>
                      <a:pt x="309" y="63"/>
                      <a:pt x="309" y="63"/>
                    </a:cubicBezTo>
                    <a:lnTo>
                      <a:pt x="309" y="63"/>
                    </a:lnTo>
                    <a:lnTo>
                      <a:pt x="309" y="63"/>
                    </a:lnTo>
                    <a:cubicBezTo>
                      <a:pt x="309" y="32"/>
                      <a:pt x="309" y="32"/>
                      <a:pt x="309" y="32"/>
                    </a:cubicBezTo>
                    <a:lnTo>
                      <a:pt x="309" y="32"/>
                    </a:lnTo>
                    <a:lnTo>
                      <a:pt x="309" y="0"/>
                    </a:lnTo>
                    <a:lnTo>
                      <a:pt x="309" y="0"/>
                    </a:lnTo>
                    <a:lnTo>
                      <a:pt x="309" y="0"/>
                    </a:lnTo>
                    <a:cubicBezTo>
                      <a:pt x="309" y="0"/>
                      <a:pt x="309" y="0"/>
                      <a:pt x="280" y="32"/>
                    </a:cubicBezTo>
                    <a:lnTo>
                      <a:pt x="248" y="32"/>
                    </a:lnTo>
                    <a:cubicBezTo>
                      <a:pt x="248" y="32"/>
                      <a:pt x="217" y="32"/>
                      <a:pt x="217" y="0"/>
                    </a:cubicBezTo>
                    <a:lnTo>
                      <a:pt x="217" y="0"/>
                    </a:lnTo>
                    <a:cubicBezTo>
                      <a:pt x="186" y="0"/>
                      <a:pt x="186" y="0"/>
                      <a:pt x="186" y="0"/>
                    </a:cubicBezTo>
                    <a:cubicBezTo>
                      <a:pt x="186" y="0"/>
                      <a:pt x="186" y="32"/>
                      <a:pt x="156" y="32"/>
                    </a:cubicBezTo>
                    <a:lnTo>
                      <a:pt x="156" y="32"/>
                    </a:lnTo>
                    <a:lnTo>
                      <a:pt x="124" y="32"/>
                    </a:lnTo>
                    <a:lnTo>
                      <a:pt x="124" y="32"/>
                    </a:lnTo>
                    <a:cubicBezTo>
                      <a:pt x="124" y="32"/>
                      <a:pt x="124" y="63"/>
                      <a:pt x="93" y="63"/>
                    </a:cubicBezTo>
                    <a:lnTo>
                      <a:pt x="62" y="63"/>
                    </a:lnTo>
                    <a:lnTo>
                      <a:pt x="62" y="63"/>
                    </a:lnTo>
                    <a:cubicBezTo>
                      <a:pt x="62" y="94"/>
                      <a:pt x="32" y="94"/>
                      <a:pt x="32" y="94"/>
                    </a:cubicBezTo>
                    <a:lnTo>
                      <a:pt x="32" y="94"/>
                    </a:lnTo>
                    <a:cubicBezTo>
                      <a:pt x="62" y="94"/>
                      <a:pt x="62" y="94"/>
                      <a:pt x="62" y="94"/>
                    </a:cubicBezTo>
                    <a:lnTo>
                      <a:pt x="62" y="94"/>
                    </a:lnTo>
                    <a:lnTo>
                      <a:pt x="62" y="94"/>
                    </a:lnTo>
                    <a:lnTo>
                      <a:pt x="93" y="94"/>
                    </a:lnTo>
                    <a:cubicBezTo>
                      <a:pt x="93" y="94"/>
                      <a:pt x="93" y="94"/>
                      <a:pt x="93" y="124"/>
                    </a:cubicBezTo>
                    <a:cubicBezTo>
                      <a:pt x="124" y="124"/>
                      <a:pt x="93" y="156"/>
                      <a:pt x="93" y="156"/>
                    </a:cubicBezTo>
                    <a:cubicBezTo>
                      <a:pt x="93" y="156"/>
                      <a:pt x="93" y="156"/>
                      <a:pt x="62" y="156"/>
                    </a:cubicBezTo>
                    <a:cubicBezTo>
                      <a:pt x="124" y="156"/>
                      <a:pt x="124" y="156"/>
                      <a:pt x="124" y="156"/>
                    </a:cubicBezTo>
                    <a:cubicBezTo>
                      <a:pt x="62" y="218"/>
                      <a:pt x="62" y="218"/>
                      <a:pt x="62" y="218"/>
                    </a:cubicBezTo>
                    <a:cubicBezTo>
                      <a:pt x="62" y="218"/>
                      <a:pt x="62" y="218"/>
                      <a:pt x="32" y="248"/>
                    </a:cubicBezTo>
                    <a:lnTo>
                      <a:pt x="0" y="248"/>
                    </a:lnTo>
                    <a:lnTo>
                      <a:pt x="0" y="248"/>
                    </a:lnTo>
                    <a:lnTo>
                      <a:pt x="0" y="280"/>
                    </a:lnTo>
                    <a:lnTo>
                      <a:pt x="0" y="280"/>
                    </a:lnTo>
                    <a:cubicBezTo>
                      <a:pt x="0" y="280"/>
                      <a:pt x="32" y="280"/>
                      <a:pt x="32" y="311"/>
                    </a:cubicBezTo>
                    <a:cubicBezTo>
                      <a:pt x="32" y="311"/>
                      <a:pt x="32" y="311"/>
                      <a:pt x="62" y="311"/>
                    </a:cubicBezTo>
                    <a:lnTo>
                      <a:pt x="62" y="311"/>
                    </a:lnTo>
                    <a:lnTo>
                      <a:pt x="93" y="311"/>
                    </a:lnTo>
                    <a:cubicBezTo>
                      <a:pt x="124" y="311"/>
                      <a:pt x="124" y="311"/>
                      <a:pt x="156" y="280"/>
                    </a:cubicBezTo>
                    <a:lnTo>
                      <a:pt x="156" y="280"/>
                    </a:lnTo>
                    <a:cubicBezTo>
                      <a:pt x="186" y="248"/>
                      <a:pt x="186" y="248"/>
                      <a:pt x="217" y="248"/>
                    </a:cubicBezTo>
                    <a:lnTo>
                      <a:pt x="217" y="248"/>
                    </a:lnTo>
                    <a:lnTo>
                      <a:pt x="217" y="248"/>
                    </a:lnTo>
                    <a:cubicBezTo>
                      <a:pt x="217" y="248"/>
                      <a:pt x="217" y="218"/>
                      <a:pt x="248" y="218"/>
                    </a:cubicBezTo>
                    <a:cubicBezTo>
                      <a:pt x="248" y="187"/>
                      <a:pt x="248" y="187"/>
                      <a:pt x="248" y="187"/>
                    </a:cubicBezTo>
                    <a:cubicBezTo>
                      <a:pt x="280" y="187"/>
                      <a:pt x="280" y="187"/>
                      <a:pt x="280" y="218"/>
                    </a:cubicBezTo>
                    <a:cubicBezTo>
                      <a:pt x="309" y="218"/>
                      <a:pt x="309" y="218"/>
                      <a:pt x="309" y="218"/>
                    </a:cubicBezTo>
                    <a:lnTo>
                      <a:pt x="309" y="218"/>
                    </a:lnTo>
                    <a:cubicBezTo>
                      <a:pt x="309" y="187"/>
                      <a:pt x="309" y="187"/>
                      <a:pt x="340" y="187"/>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79" name="Freeform 111"/>
              <p:cNvSpPr>
                <a:spLocks noChangeArrowheads="1"/>
              </p:cNvSpPr>
              <p:nvPr/>
            </p:nvSpPr>
            <p:spPr bwMode="auto">
              <a:xfrm>
                <a:off x="4092575" y="1033463"/>
                <a:ext cx="77788" cy="22225"/>
              </a:xfrm>
              <a:custGeom>
                <a:avLst/>
                <a:gdLst>
                  <a:gd name="T0" fmla="*/ 31 w 218"/>
                  <a:gd name="T1" fmla="*/ 31 h 63"/>
                  <a:gd name="T2" fmla="*/ 31 w 218"/>
                  <a:gd name="T3" fmla="*/ 31 h 63"/>
                  <a:gd name="T4" fmla="*/ 62 w 218"/>
                  <a:gd name="T5" fmla="*/ 62 h 63"/>
                  <a:gd name="T6" fmla="*/ 93 w 218"/>
                  <a:gd name="T7" fmla="*/ 62 h 63"/>
                  <a:gd name="T8" fmla="*/ 124 w 218"/>
                  <a:gd name="T9" fmla="*/ 62 h 63"/>
                  <a:gd name="T10" fmla="*/ 124 w 218"/>
                  <a:gd name="T11" fmla="*/ 62 h 63"/>
                  <a:gd name="T12" fmla="*/ 186 w 218"/>
                  <a:gd name="T13" fmla="*/ 62 h 63"/>
                  <a:gd name="T14" fmla="*/ 186 w 218"/>
                  <a:gd name="T15" fmla="*/ 62 h 63"/>
                  <a:gd name="T16" fmla="*/ 186 w 218"/>
                  <a:gd name="T17" fmla="*/ 62 h 63"/>
                  <a:gd name="T18" fmla="*/ 186 w 218"/>
                  <a:gd name="T19" fmla="*/ 62 h 63"/>
                  <a:gd name="T20" fmla="*/ 217 w 218"/>
                  <a:gd name="T21" fmla="*/ 62 h 63"/>
                  <a:gd name="T22" fmla="*/ 217 w 218"/>
                  <a:gd name="T23" fmla="*/ 62 h 63"/>
                  <a:gd name="T24" fmla="*/ 217 w 218"/>
                  <a:gd name="T25" fmla="*/ 31 h 63"/>
                  <a:gd name="T26" fmla="*/ 217 w 218"/>
                  <a:gd name="T27" fmla="*/ 0 h 63"/>
                  <a:gd name="T28" fmla="*/ 217 w 218"/>
                  <a:gd name="T29" fmla="*/ 0 h 63"/>
                  <a:gd name="T30" fmla="*/ 217 w 218"/>
                  <a:gd name="T31" fmla="*/ 31 h 63"/>
                  <a:gd name="T32" fmla="*/ 186 w 218"/>
                  <a:gd name="T33" fmla="*/ 0 h 63"/>
                  <a:gd name="T34" fmla="*/ 186 w 218"/>
                  <a:gd name="T35" fmla="*/ 0 h 63"/>
                  <a:gd name="T36" fmla="*/ 124 w 218"/>
                  <a:gd name="T37" fmla="*/ 0 h 63"/>
                  <a:gd name="T38" fmla="*/ 124 w 218"/>
                  <a:gd name="T39" fmla="*/ 0 h 63"/>
                  <a:gd name="T40" fmla="*/ 93 w 218"/>
                  <a:gd name="T41" fmla="*/ 0 h 63"/>
                  <a:gd name="T42" fmla="*/ 93 w 218"/>
                  <a:gd name="T43" fmla="*/ 0 h 63"/>
                  <a:gd name="T44" fmla="*/ 62 w 218"/>
                  <a:gd name="T45" fmla="*/ 0 h 63"/>
                  <a:gd name="T46" fmla="*/ 31 w 218"/>
                  <a:gd name="T47" fmla="*/ 0 h 63"/>
                  <a:gd name="T48" fmla="*/ 0 w 218"/>
                  <a:gd name="T49" fmla="*/ 0 h 63"/>
                  <a:gd name="T50" fmla="*/ 0 w 218"/>
                  <a:gd name="T51" fmla="*/ 31 h 63"/>
                  <a:gd name="T52" fmla="*/ 0 w 218"/>
                  <a:gd name="T53" fmla="*/ 31 h 63"/>
                  <a:gd name="T54" fmla="*/ 0 w 218"/>
                  <a:gd name="T55" fmla="*/ 31 h 63"/>
                  <a:gd name="T56" fmla="*/ 31 w 218"/>
                  <a:gd name="T57" fmla="*/ 3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8" h="63">
                    <a:moveTo>
                      <a:pt x="31" y="31"/>
                    </a:moveTo>
                    <a:lnTo>
                      <a:pt x="31" y="31"/>
                    </a:lnTo>
                    <a:lnTo>
                      <a:pt x="62" y="62"/>
                    </a:lnTo>
                    <a:lnTo>
                      <a:pt x="93" y="62"/>
                    </a:lnTo>
                    <a:cubicBezTo>
                      <a:pt x="93" y="62"/>
                      <a:pt x="93" y="62"/>
                      <a:pt x="124" y="62"/>
                    </a:cubicBezTo>
                    <a:lnTo>
                      <a:pt x="124" y="62"/>
                    </a:lnTo>
                    <a:cubicBezTo>
                      <a:pt x="154" y="62"/>
                      <a:pt x="154" y="62"/>
                      <a:pt x="186" y="62"/>
                    </a:cubicBezTo>
                    <a:lnTo>
                      <a:pt x="186" y="62"/>
                    </a:lnTo>
                    <a:lnTo>
                      <a:pt x="186" y="62"/>
                    </a:lnTo>
                    <a:lnTo>
                      <a:pt x="186" y="62"/>
                    </a:lnTo>
                    <a:cubicBezTo>
                      <a:pt x="186" y="62"/>
                      <a:pt x="186" y="62"/>
                      <a:pt x="217" y="62"/>
                    </a:cubicBezTo>
                    <a:lnTo>
                      <a:pt x="217" y="62"/>
                    </a:lnTo>
                    <a:cubicBezTo>
                      <a:pt x="217" y="31"/>
                      <a:pt x="217" y="31"/>
                      <a:pt x="217" y="31"/>
                    </a:cubicBezTo>
                    <a:lnTo>
                      <a:pt x="217" y="0"/>
                    </a:lnTo>
                    <a:lnTo>
                      <a:pt x="217" y="0"/>
                    </a:lnTo>
                    <a:lnTo>
                      <a:pt x="217" y="31"/>
                    </a:lnTo>
                    <a:cubicBezTo>
                      <a:pt x="186" y="31"/>
                      <a:pt x="186" y="0"/>
                      <a:pt x="186" y="0"/>
                    </a:cubicBezTo>
                    <a:lnTo>
                      <a:pt x="186" y="0"/>
                    </a:lnTo>
                    <a:cubicBezTo>
                      <a:pt x="154" y="0"/>
                      <a:pt x="154" y="0"/>
                      <a:pt x="124" y="0"/>
                    </a:cubicBezTo>
                    <a:lnTo>
                      <a:pt x="124" y="0"/>
                    </a:lnTo>
                    <a:lnTo>
                      <a:pt x="93" y="0"/>
                    </a:lnTo>
                    <a:lnTo>
                      <a:pt x="93" y="0"/>
                    </a:lnTo>
                    <a:lnTo>
                      <a:pt x="62" y="0"/>
                    </a:lnTo>
                    <a:cubicBezTo>
                      <a:pt x="31" y="0"/>
                      <a:pt x="31" y="0"/>
                      <a:pt x="31" y="0"/>
                    </a:cubicBezTo>
                    <a:lnTo>
                      <a:pt x="0" y="0"/>
                    </a:lnTo>
                    <a:cubicBezTo>
                      <a:pt x="0" y="0"/>
                      <a:pt x="0" y="0"/>
                      <a:pt x="0" y="31"/>
                    </a:cubicBezTo>
                    <a:lnTo>
                      <a:pt x="0" y="31"/>
                    </a:lnTo>
                    <a:lnTo>
                      <a:pt x="0" y="31"/>
                    </a:lnTo>
                    <a:lnTo>
                      <a:pt x="31"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0" name="Freeform 112"/>
              <p:cNvSpPr>
                <a:spLocks noChangeArrowheads="1"/>
              </p:cNvSpPr>
              <p:nvPr/>
            </p:nvSpPr>
            <p:spPr bwMode="auto">
              <a:xfrm>
                <a:off x="4192588" y="1022350"/>
                <a:ext cx="77787" cy="22225"/>
              </a:xfrm>
              <a:custGeom>
                <a:avLst/>
                <a:gdLst>
                  <a:gd name="T0" fmla="*/ 31 w 218"/>
                  <a:gd name="T1" fmla="*/ 31 h 63"/>
                  <a:gd name="T2" fmla="*/ 31 w 218"/>
                  <a:gd name="T3" fmla="*/ 31 h 63"/>
                  <a:gd name="T4" fmla="*/ 31 w 218"/>
                  <a:gd name="T5" fmla="*/ 31 h 63"/>
                  <a:gd name="T6" fmla="*/ 62 w 218"/>
                  <a:gd name="T7" fmla="*/ 0 h 63"/>
                  <a:gd name="T8" fmla="*/ 62 w 218"/>
                  <a:gd name="T9" fmla="*/ 0 h 63"/>
                  <a:gd name="T10" fmla="*/ 93 w 218"/>
                  <a:gd name="T11" fmla="*/ 0 h 63"/>
                  <a:gd name="T12" fmla="*/ 124 w 218"/>
                  <a:gd name="T13" fmla="*/ 31 h 63"/>
                  <a:gd name="T14" fmla="*/ 155 w 218"/>
                  <a:gd name="T15" fmla="*/ 31 h 63"/>
                  <a:gd name="T16" fmla="*/ 155 w 218"/>
                  <a:gd name="T17" fmla="*/ 31 h 63"/>
                  <a:gd name="T18" fmla="*/ 155 w 218"/>
                  <a:gd name="T19" fmla="*/ 62 h 63"/>
                  <a:gd name="T20" fmla="*/ 186 w 218"/>
                  <a:gd name="T21" fmla="*/ 31 h 63"/>
                  <a:gd name="T22" fmla="*/ 186 w 218"/>
                  <a:gd name="T23" fmla="*/ 31 h 63"/>
                  <a:gd name="T24" fmla="*/ 217 w 218"/>
                  <a:gd name="T25" fmla="*/ 31 h 63"/>
                  <a:gd name="T26" fmla="*/ 217 w 218"/>
                  <a:gd name="T27" fmla="*/ 31 h 63"/>
                  <a:gd name="T28" fmla="*/ 217 w 218"/>
                  <a:gd name="T29" fmla="*/ 31 h 63"/>
                  <a:gd name="T30" fmla="*/ 217 w 218"/>
                  <a:gd name="T31" fmla="*/ 31 h 63"/>
                  <a:gd name="T32" fmla="*/ 186 w 218"/>
                  <a:gd name="T33" fmla="*/ 31 h 63"/>
                  <a:gd name="T34" fmla="*/ 155 w 218"/>
                  <a:gd name="T35" fmla="*/ 0 h 63"/>
                  <a:gd name="T36" fmla="*/ 62 w 218"/>
                  <a:gd name="T37" fmla="*/ 0 h 63"/>
                  <a:gd name="T38" fmla="*/ 62 w 218"/>
                  <a:gd name="T39" fmla="*/ 0 h 63"/>
                  <a:gd name="T40" fmla="*/ 31 w 218"/>
                  <a:gd name="T41" fmla="*/ 0 h 63"/>
                  <a:gd name="T42" fmla="*/ 0 w 218"/>
                  <a:gd name="T43" fmla="*/ 0 h 63"/>
                  <a:gd name="T44" fmla="*/ 31 w 218"/>
                  <a:gd name="T45" fmla="*/ 0 h 63"/>
                  <a:gd name="T46" fmla="*/ 31 w 218"/>
                  <a:gd name="T47" fmla="*/ 3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8" h="63">
                    <a:moveTo>
                      <a:pt x="31" y="31"/>
                    </a:moveTo>
                    <a:lnTo>
                      <a:pt x="31" y="31"/>
                    </a:lnTo>
                    <a:lnTo>
                      <a:pt x="31" y="31"/>
                    </a:lnTo>
                    <a:lnTo>
                      <a:pt x="62" y="0"/>
                    </a:lnTo>
                    <a:lnTo>
                      <a:pt x="62" y="0"/>
                    </a:lnTo>
                    <a:cubicBezTo>
                      <a:pt x="62" y="0"/>
                      <a:pt x="62" y="0"/>
                      <a:pt x="93" y="0"/>
                    </a:cubicBezTo>
                    <a:cubicBezTo>
                      <a:pt x="93" y="0"/>
                      <a:pt x="124" y="0"/>
                      <a:pt x="124" y="31"/>
                    </a:cubicBezTo>
                    <a:cubicBezTo>
                      <a:pt x="124" y="31"/>
                      <a:pt x="124" y="31"/>
                      <a:pt x="155" y="31"/>
                    </a:cubicBezTo>
                    <a:lnTo>
                      <a:pt x="155" y="31"/>
                    </a:lnTo>
                    <a:cubicBezTo>
                      <a:pt x="155" y="31"/>
                      <a:pt x="155" y="31"/>
                      <a:pt x="155" y="62"/>
                    </a:cubicBezTo>
                    <a:cubicBezTo>
                      <a:pt x="155" y="31"/>
                      <a:pt x="186" y="31"/>
                      <a:pt x="186" y="31"/>
                    </a:cubicBezTo>
                    <a:lnTo>
                      <a:pt x="186" y="31"/>
                    </a:lnTo>
                    <a:cubicBezTo>
                      <a:pt x="217" y="31"/>
                      <a:pt x="217" y="31"/>
                      <a:pt x="217" y="31"/>
                    </a:cubicBezTo>
                    <a:lnTo>
                      <a:pt x="217" y="31"/>
                    </a:lnTo>
                    <a:lnTo>
                      <a:pt x="217" y="31"/>
                    </a:lnTo>
                    <a:lnTo>
                      <a:pt x="217" y="31"/>
                    </a:lnTo>
                    <a:cubicBezTo>
                      <a:pt x="217" y="31"/>
                      <a:pt x="217" y="31"/>
                      <a:pt x="186" y="31"/>
                    </a:cubicBezTo>
                    <a:lnTo>
                      <a:pt x="155" y="0"/>
                    </a:lnTo>
                    <a:cubicBezTo>
                      <a:pt x="124" y="0"/>
                      <a:pt x="93" y="0"/>
                      <a:pt x="62" y="0"/>
                    </a:cubicBezTo>
                    <a:lnTo>
                      <a:pt x="62" y="0"/>
                    </a:lnTo>
                    <a:cubicBezTo>
                      <a:pt x="31" y="0"/>
                      <a:pt x="31" y="0"/>
                      <a:pt x="31" y="0"/>
                    </a:cubicBezTo>
                    <a:lnTo>
                      <a:pt x="0" y="0"/>
                    </a:lnTo>
                    <a:lnTo>
                      <a:pt x="31" y="0"/>
                    </a:lnTo>
                    <a:cubicBezTo>
                      <a:pt x="31" y="0"/>
                      <a:pt x="31" y="0"/>
                      <a:pt x="31"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1" name="Freeform 113"/>
              <p:cNvSpPr>
                <a:spLocks noChangeArrowheads="1"/>
              </p:cNvSpPr>
              <p:nvPr/>
            </p:nvSpPr>
            <p:spPr bwMode="auto">
              <a:xfrm>
                <a:off x="3890963" y="1111250"/>
                <a:ext cx="77787" cy="66675"/>
              </a:xfrm>
              <a:custGeom>
                <a:avLst/>
                <a:gdLst>
                  <a:gd name="T0" fmla="*/ 31 w 218"/>
                  <a:gd name="T1" fmla="*/ 186 h 187"/>
                  <a:gd name="T2" fmla="*/ 31 w 218"/>
                  <a:gd name="T3" fmla="*/ 186 h 187"/>
                  <a:gd name="T4" fmla="*/ 62 w 218"/>
                  <a:gd name="T5" fmla="*/ 155 h 187"/>
                  <a:gd name="T6" fmla="*/ 62 w 218"/>
                  <a:gd name="T7" fmla="*/ 155 h 187"/>
                  <a:gd name="T8" fmla="*/ 62 w 218"/>
                  <a:gd name="T9" fmla="*/ 155 h 187"/>
                  <a:gd name="T10" fmla="*/ 93 w 218"/>
                  <a:gd name="T11" fmla="*/ 155 h 187"/>
                  <a:gd name="T12" fmla="*/ 93 w 218"/>
                  <a:gd name="T13" fmla="*/ 155 h 187"/>
                  <a:gd name="T14" fmla="*/ 93 w 218"/>
                  <a:gd name="T15" fmla="*/ 155 h 187"/>
                  <a:gd name="T16" fmla="*/ 93 w 218"/>
                  <a:gd name="T17" fmla="*/ 124 h 187"/>
                  <a:gd name="T18" fmla="*/ 93 w 218"/>
                  <a:gd name="T19" fmla="*/ 124 h 187"/>
                  <a:gd name="T20" fmla="*/ 124 w 218"/>
                  <a:gd name="T21" fmla="*/ 93 h 187"/>
                  <a:gd name="T22" fmla="*/ 124 w 218"/>
                  <a:gd name="T23" fmla="*/ 93 h 187"/>
                  <a:gd name="T24" fmla="*/ 124 w 218"/>
                  <a:gd name="T25" fmla="*/ 93 h 187"/>
                  <a:gd name="T26" fmla="*/ 124 w 218"/>
                  <a:gd name="T27" fmla="*/ 93 h 187"/>
                  <a:gd name="T28" fmla="*/ 124 w 218"/>
                  <a:gd name="T29" fmla="*/ 93 h 187"/>
                  <a:gd name="T30" fmla="*/ 155 w 218"/>
                  <a:gd name="T31" fmla="*/ 62 h 187"/>
                  <a:gd name="T32" fmla="*/ 155 w 218"/>
                  <a:gd name="T33" fmla="*/ 62 h 187"/>
                  <a:gd name="T34" fmla="*/ 155 w 218"/>
                  <a:gd name="T35" fmla="*/ 31 h 187"/>
                  <a:gd name="T36" fmla="*/ 186 w 218"/>
                  <a:gd name="T37" fmla="*/ 0 h 187"/>
                  <a:gd name="T38" fmla="*/ 186 w 218"/>
                  <a:gd name="T39" fmla="*/ 0 h 187"/>
                  <a:gd name="T40" fmla="*/ 186 w 218"/>
                  <a:gd name="T41" fmla="*/ 0 h 187"/>
                  <a:gd name="T42" fmla="*/ 186 w 218"/>
                  <a:gd name="T43" fmla="*/ 0 h 187"/>
                  <a:gd name="T44" fmla="*/ 186 w 218"/>
                  <a:gd name="T45" fmla="*/ 0 h 187"/>
                  <a:gd name="T46" fmla="*/ 217 w 218"/>
                  <a:gd name="T47" fmla="*/ 0 h 187"/>
                  <a:gd name="T48" fmla="*/ 217 w 218"/>
                  <a:gd name="T49" fmla="*/ 0 h 187"/>
                  <a:gd name="T50" fmla="*/ 217 w 218"/>
                  <a:gd name="T51" fmla="*/ 0 h 187"/>
                  <a:gd name="T52" fmla="*/ 186 w 218"/>
                  <a:gd name="T53" fmla="*/ 0 h 187"/>
                  <a:gd name="T54" fmla="*/ 186 w 218"/>
                  <a:gd name="T55" fmla="*/ 0 h 187"/>
                  <a:gd name="T56" fmla="*/ 186 w 218"/>
                  <a:gd name="T57" fmla="*/ 0 h 187"/>
                  <a:gd name="T58" fmla="*/ 155 w 218"/>
                  <a:gd name="T59" fmla="*/ 0 h 187"/>
                  <a:gd name="T60" fmla="*/ 155 w 218"/>
                  <a:gd name="T61" fmla="*/ 0 h 187"/>
                  <a:gd name="T62" fmla="*/ 155 w 218"/>
                  <a:gd name="T63" fmla="*/ 0 h 187"/>
                  <a:gd name="T64" fmla="*/ 124 w 218"/>
                  <a:gd name="T65" fmla="*/ 0 h 187"/>
                  <a:gd name="T66" fmla="*/ 124 w 218"/>
                  <a:gd name="T67" fmla="*/ 31 h 187"/>
                  <a:gd name="T68" fmla="*/ 93 w 218"/>
                  <a:gd name="T69" fmla="*/ 93 h 187"/>
                  <a:gd name="T70" fmla="*/ 62 w 218"/>
                  <a:gd name="T71" fmla="*/ 93 h 187"/>
                  <a:gd name="T72" fmla="*/ 62 w 218"/>
                  <a:gd name="T73" fmla="*/ 93 h 187"/>
                  <a:gd name="T74" fmla="*/ 62 w 218"/>
                  <a:gd name="T75" fmla="*/ 93 h 187"/>
                  <a:gd name="T76" fmla="*/ 31 w 218"/>
                  <a:gd name="T77" fmla="*/ 124 h 187"/>
                  <a:gd name="T78" fmla="*/ 0 w 218"/>
                  <a:gd name="T79" fmla="*/ 155 h 187"/>
                  <a:gd name="T80" fmla="*/ 31 w 218"/>
                  <a:gd name="T81"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187">
                    <a:moveTo>
                      <a:pt x="31" y="186"/>
                    </a:moveTo>
                    <a:lnTo>
                      <a:pt x="31" y="186"/>
                    </a:lnTo>
                    <a:cubicBezTo>
                      <a:pt x="31" y="155"/>
                      <a:pt x="62" y="155"/>
                      <a:pt x="62" y="155"/>
                    </a:cubicBezTo>
                    <a:lnTo>
                      <a:pt x="62" y="155"/>
                    </a:lnTo>
                    <a:lnTo>
                      <a:pt x="62" y="155"/>
                    </a:lnTo>
                    <a:cubicBezTo>
                      <a:pt x="93" y="155"/>
                      <a:pt x="93" y="155"/>
                      <a:pt x="93" y="155"/>
                    </a:cubicBezTo>
                    <a:lnTo>
                      <a:pt x="93" y="155"/>
                    </a:lnTo>
                    <a:lnTo>
                      <a:pt x="93" y="155"/>
                    </a:lnTo>
                    <a:cubicBezTo>
                      <a:pt x="93" y="124"/>
                      <a:pt x="93" y="124"/>
                      <a:pt x="93" y="124"/>
                    </a:cubicBezTo>
                    <a:lnTo>
                      <a:pt x="93" y="124"/>
                    </a:lnTo>
                    <a:lnTo>
                      <a:pt x="124" y="93"/>
                    </a:lnTo>
                    <a:lnTo>
                      <a:pt x="124" y="93"/>
                    </a:lnTo>
                    <a:lnTo>
                      <a:pt x="124" y="93"/>
                    </a:lnTo>
                    <a:lnTo>
                      <a:pt x="124" y="93"/>
                    </a:lnTo>
                    <a:lnTo>
                      <a:pt x="124" y="93"/>
                    </a:lnTo>
                    <a:lnTo>
                      <a:pt x="155" y="62"/>
                    </a:lnTo>
                    <a:lnTo>
                      <a:pt x="155" y="62"/>
                    </a:lnTo>
                    <a:lnTo>
                      <a:pt x="155" y="31"/>
                    </a:lnTo>
                    <a:cubicBezTo>
                      <a:pt x="155" y="31"/>
                      <a:pt x="155" y="0"/>
                      <a:pt x="186" y="0"/>
                    </a:cubicBezTo>
                    <a:lnTo>
                      <a:pt x="186" y="0"/>
                    </a:lnTo>
                    <a:lnTo>
                      <a:pt x="186" y="0"/>
                    </a:lnTo>
                    <a:lnTo>
                      <a:pt x="186" y="0"/>
                    </a:lnTo>
                    <a:lnTo>
                      <a:pt x="186" y="0"/>
                    </a:lnTo>
                    <a:lnTo>
                      <a:pt x="217" y="0"/>
                    </a:lnTo>
                    <a:lnTo>
                      <a:pt x="217" y="0"/>
                    </a:lnTo>
                    <a:lnTo>
                      <a:pt x="217" y="0"/>
                    </a:lnTo>
                    <a:lnTo>
                      <a:pt x="186" y="0"/>
                    </a:lnTo>
                    <a:lnTo>
                      <a:pt x="186" y="0"/>
                    </a:lnTo>
                    <a:lnTo>
                      <a:pt x="186" y="0"/>
                    </a:lnTo>
                    <a:cubicBezTo>
                      <a:pt x="155" y="0"/>
                      <a:pt x="155" y="0"/>
                      <a:pt x="155" y="0"/>
                    </a:cubicBezTo>
                    <a:lnTo>
                      <a:pt x="155" y="0"/>
                    </a:lnTo>
                    <a:lnTo>
                      <a:pt x="155" y="0"/>
                    </a:lnTo>
                    <a:cubicBezTo>
                      <a:pt x="124" y="0"/>
                      <a:pt x="124" y="0"/>
                      <a:pt x="124" y="0"/>
                    </a:cubicBezTo>
                    <a:lnTo>
                      <a:pt x="124" y="31"/>
                    </a:lnTo>
                    <a:cubicBezTo>
                      <a:pt x="124" y="62"/>
                      <a:pt x="93" y="93"/>
                      <a:pt x="93" y="93"/>
                    </a:cubicBezTo>
                    <a:cubicBezTo>
                      <a:pt x="93" y="93"/>
                      <a:pt x="93" y="93"/>
                      <a:pt x="62" y="93"/>
                    </a:cubicBezTo>
                    <a:lnTo>
                      <a:pt x="62" y="93"/>
                    </a:lnTo>
                    <a:lnTo>
                      <a:pt x="62" y="93"/>
                    </a:lnTo>
                    <a:cubicBezTo>
                      <a:pt x="62" y="124"/>
                      <a:pt x="62" y="124"/>
                      <a:pt x="31" y="124"/>
                    </a:cubicBezTo>
                    <a:cubicBezTo>
                      <a:pt x="31" y="155"/>
                      <a:pt x="31" y="155"/>
                      <a:pt x="0" y="155"/>
                    </a:cubicBezTo>
                    <a:cubicBezTo>
                      <a:pt x="0" y="155"/>
                      <a:pt x="31" y="155"/>
                      <a:pt x="31" y="186"/>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2" name="Freeform 114"/>
              <p:cNvSpPr>
                <a:spLocks noChangeArrowheads="1"/>
              </p:cNvSpPr>
              <p:nvPr/>
            </p:nvSpPr>
            <p:spPr bwMode="auto">
              <a:xfrm>
                <a:off x="4025900" y="1033463"/>
                <a:ext cx="44450" cy="33337"/>
              </a:xfrm>
              <a:custGeom>
                <a:avLst/>
                <a:gdLst>
                  <a:gd name="T0" fmla="*/ 31 w 125"/>
                  <a:gd name="T1" fmla="*/ 62 h 94"/>
                  <a:gd name="T2" fmla="*/ 31 w 125"/>
                  <a:gd name="T3" fmla="*/ 62 h 94"/>
                  <a:gd name="T4" fmla="*/ 62 w 125"/>
                  <a:gd name="T5" fmla="*/ 62 h 94"/>
                  <a:gd name="T6" fmla="*/ 93 w 125"/>
                  <a:gd name="T7" fmla="*/ 93 h 94"/>
                  <a:gd name="T8" fmla="*/ 93 w 125"/>
                  <a:gd name="T9" fmla="*/ 93 h 94"/>
                  <a:gd name="T10" fmla="*/ 93 w 125"/>
                  <a:gd name="T11" fmla="*/ 93 h 94"/>
                  <a:gd name="T12" fmla="*/ 93 w 125"/>
                  <a:gd name="T13" fmla="*/ 93 h 94"/>
                  <a:gd name="T14" fmla="*/ 124 w 125"/>
                  <a:gd name="T15" fmla="*/ 62 h 94"/>
                  <a:gd name="T16" fmla="*/ 124 w 125"/>
                  <a:gd name="T17" fmla="*/ 62 h 94"/>
                  <a:gd name="T18" fmla="*/ 93 w 125"/>
                  <a:gd name="T19" fmla="*/ 31 h 94"/>
                  <a:gd name="T20" fmla="*/ 93 w 125"/>
                  <a:gd name="T21" fmla="*/ 31 h 94"/>
                  <a:gd name="T22" fmla="*/ 93 w 125"/>
                  <a:gd name="T23" fmla="*/ 31 h 94"/>
                  <a:gd name="T24" fmla="*/ 93 w 125"/>
                  <a:gd name="T25" fmla="*/ 0 h 94"/>
                  <a:gd name="T26" fmla="*/ 93 w 125"/>
                  <a:gd name="T27" fmla="*/ 0 h 94"/>
                  <a:gd name="T28" fmla="*/ 62 w 125"/>
                  <a:gd name="T29" fmla="*/ 31 h 94"/>
                  <a:gd name="T30" fmla="*/ 62 w 125"/>
                  <a:gd name="T31" fmla="*/ 31 h 94"/>
                  <a:gd name="T32" fmla="*/ 31 w 125"/>
                  <a:gd name="T33" fmla="*/ 62 h 94"/>
                  <a:gd name="T34" fmla="*/ 0 w 125"/>
                  <a:gd name="T35" fmla="*/ 62 h 94"/>
                  <a:gd name="T36" fmla="*/ 0 w 125"/>
                  <a:gd name="T37" fmla="*/ 62 h 94"/>
                  <a:gd name="T38" fmla="*/ 0 w 125"/>
                  <a:gd name="T39" fmla="*/ 62 h 94"/>
                  <a:gd name="T40" fmla="*/ 0 w 125"/>
                  <a:gd name="T41" fmla="*/ 62 h 94"/>
                  <a:gd name="T42" fmla="*/ 31 w 125"/>
                  <a:gd name="T43" fmla="*/ 6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5" h="94">
                    <a:moveTo>
                      <a:pt x="31" y="62"/>
                    </a:moveTo>
                    <a:lnTo>
                      <a:pt x="31" y="62"/>
                    </a:lnTo>
                    <a:cubicBezTo>
                      <a:pt x="31" y="62"/>
                      <a:pt x="31" y="62"/>
                      <a:pt x="62" y="62"/>
                    </a:cubicBezTo>
                    <a:cubicBezTo>
                      <a:pt x="62" y="62"/>
                      <a:pt x="62" y="93"/>
                      <a:pt x="93" y="93"/>
                    </a:cubicBezTo>
                    <a:lnTo>
                      <a:pt x="93" y="93"/>
                    </a:lnTo>
                    <a:lnTo>
                      <a:pt x="93" y="93"/>
                    </a:lnTo>
                    <a:lnTo>
                      <a:pt x="93" y="93"/>
                    </a:lnTo>
                    <a:cubicBezTo>
                      <a:pt x="124" y="62"/>
                      <a:pt x="124" y="62"/>
                      <a:pt x="124" y="62"/>
                    </a:cubicBezTo>
                    <a:lnTo>
                      <a:pt x="124" y="62"/>
                    </a:lnTo>
                    <a:cubicBezTo>
                      <a:pt x="93" y="62"/>
                      <a:pt x="93" y="62"/>
                      <a:pt x="93" y="31"/>
                    </a:cubicBezTo>
                    <a:lnTo>
                      <a:pt x="93" y="31"/>
                    </a:lnTo>
                    <a:lnTo>
                      <a:pt x="93" y="31"/>
                    </a:lnTo>
                    <a:cubicBezTo>
                      <a:pt x="93" y="0"/>
                      <a:pt x="93" y="0"/>
                      <a:pt x="93" y="0"/>
                    </a:cubicBezTo>
                    <a:lnTo>
                      <a:pt x="93" y="0"/>
                    </a:lnTo>
                    <a:cubicBezTo>
                      <a:pt x="62" y="31"/>
                      <a:pt x="62" y="31"/>
                      <a:pt x="62" y="31"/>
                    </a:cubicBezTo>
                    <a:lnTo>
                      <a:pt x="62" y="31"/>
                    </a:lnTo>
                    <a:cubicBezTo>
                      <a:pt x="62" y="31"/>
                      <a:pt x="62" y="31"/>
                      <a:pt x="31" y="62"/>
                    </a:cubicBezTo>
                    <a:cubicBezTo>
                      <a:pt x="31" y="62"/>
                      <a:pt x="31" y="62"/>
                      <a:pt x="0" y="62"/>
                    </a:cubicBezTo>
                    <a:lnTo>
                      <a:pt x="0" y="62"/>
                    </a:lnTo>
                    <a:lnTo>
                      <a:pt x="0" y="62"/>
                    </a:lnTo>
                    <a:lnTo>
                      <a:pt x="0" y="62"/>
                    </a:lnTo>
                    <a:lnTo>
                      <a:pt x="31"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3" name="Freeform 115"/>
              <p:cNvSpPr>
                <a:spLocks noChangeArrowheads="1"/>
              </p:cNvSpPr>
              <p:nvPr/>
            </p:nvSpPr>
            <p:spPr bwMode="auto">
              <a:xfrm>
                <a:off x="5521325" y="787400"/>
                <a:ext cx="112713" cy="44450"/>
              </a:xfrm>
              <a:custGeom>
                <a:avLst/>
                <a:gdLst>
                  <a:gd name="T0" fmla="*/ 279 w 312"/>
                  <a:gd name="T1" fmla="*/ 62 h 125"/>
                  <a:gd name="T2" fmla="*/ 279 w 312"/>
                  <a:gd name="T3" fmla="*/ 62 h 125"/>
                  <a:gd name="T4" fmla="*/ 279 w 312"/>
                  <a:gd name="T5" fmla="*/ 62 h 125"/>
                  <a:gd name="T6" fmla="*/ 279 w 312"/>
                  <a:gd name="T7" fmla="*/ 93 h 125"/>
                  <a:gd name="T8" fmla="*/ 248 w 312"/>
                  <a:gd name="T9" fmla="*/ 93 h 125"/>
                  <a:gd name="T10" fmla="*/ 217 w 312"/>
                  <a:gd name="T11" fmla="*/ 62 h 125"/>
                  <a:gd name="T12" fmla="*/ 217 w 312"/>
                  <a:gd name="T13" fmla="*/ 31 h 125"/>
                  <a:gd name="T14" fmla="*/ 217 w 312"/>
                  <a:gd name="T15" fmla="*/ 0 h 125"/>
                  <a:gd name="T16" fmla="*/ 217 w 312"/>
                  <a:gd name="T17" fmla="*/ 0 h 125"/>
                  <a:gd name="T18" fmla="*/ 156 w 312"/>
                  <a:gd name="T19" fmla="*/ 0 h 125"/>
                  <a:gd name="T20" fmla="*/ 124 w 312"/>
                  <a:gd name="T21" fmla="*/ 0 h 125"/>
                  <a:gd name="T22" fmla="*/ 124 w 312"/>
                  <a:gd name="T23" fmla="*/ 0 h 125"/>
                  <a:gd name="T24" fmla="*/ 93 w 312"/>
                  <a:gd name="T25" fmla="*/ 0 h 125"/>
                  <a:gd name="T26" fmla="*/ 93 w 312"/>
                  <a:gd name="T27" fmla="*/ 0 h 125"/>
                  <a:gd name="T28" fmla="*/ 32 w 312"/>
                  <a:gd name="T29" fmla="*/ 0 h 125"/>
                  <a:gd name="T30" fmla="*/ 32 w 312"/>
                  <a:gd name="T31" fmla="*/ 0 h 125"/>
                  <a:gd name="T32" fmla="*/ 0 w 312"/>
                  <a:gd name="T33" fmla="*/ 0 h 125"/>
                  <a:gd name="T34" fmla="*/ 0 w 312"/>
                  <a:gd name="T35" fmla="*/ 0 h 125"/>
                  <a:gd name="T36" fmla="*/ 0 w 312"/>
                  <a:gd name="T37" fmla="*/ 31 h 125"/>
                  <a:gd name="T38" fmla="*/ 0 w 312"/>
                  <a:gd name="T39" fmla="*/ 31 h 125"/>
                  <a:gd name="T40" fmla="*/ 32 w 312"/>
                  <a:gd name="T41" fmla="*/ 31 h 125"/>
                  <a:gd name="T42" fmla="*/ 32 w 312"/>
                  <a:gd name="T43" fmla="*/ 31 h 125"/>
                  <a:gd name="T44" fmla="*/ 32 w 312"/>
                  <a:gd name="T45" fmla="*/ 31 h 125"/>
                  <a:gd name="T46" fmla="*/ 63 w 312"/>
                  <a:gd name="T47" fmla="*/ 31 h 125"/>
                  <a:gd name="T48" fmla="*/ 93 w 312"/>
                  <a:gd name="T49" fmla="*/ 0 h 125"/>
                  <a:gd name="T50" fmla="*/ 93 w 312"/>
                  <a:gd name="T51" fmla="*/ 0 h 125"/>
                  <a:gd name="T52" fmla="*/ 124 w 312"/>
                  <a:gd name="T53" fmla="*/ 31 h 125"/>
                  <a:gd name="T54" fmla="*/ 93 w 312"/>
                  <a:gd name="T55" fmla="*/ 93 h 125"/>
                  <a:gd name="T56" fmla="*/ 156 w 312"/>
                  <a:gd name="T57" fmla="*/ 93 h 125"/>
                  <a:gd name="T58" fmla="*/ 156 w 312"/>
                  <a:gd name="T59" fmla="*/ 93 h 125"/>
                  <a:gd name="T60" fmla="*/ 156 w 312"/>
                  <a:gd name="T61" fmla="*/ 93 h 125"/>
                  <a:gd name="T62" fmla="*/ 217 w 312"/>
                  <a:gd name="T63" fmla="*/ 93 h 125"/>
                  <a:gd name="T64" fmla="*/ 248 w 312"/>
                  <a:gd name="T65" fmla="*/ 93 h 125"/>
                  <a:gd name="T66" fmla="*/ 248 w 312"/>
                  <a:gd name="T67" fmla="*/ 93 h 125"/>
                  <a:gd name="T68" fmla="*/ 248 w 312"/>
                  <a:gd name="T69" fmla="*/ 93 h 125"/>
                  <a:gd name="T70" fmla="*/ 279 w 312"/>
                  <a:gd name="T71" fmla="*/ 93 h 125"/>
                  <a:gd name="T72" fmla="*/ 279 w 312"/>
                  <a:gd name="T73" fmla="*/ 93 h 125"/>
                  <a:gd name="T74" fmla="*/ 279 w 312"/>
                  <a:gd name="T75" fmla="*/ 124 h 125"/>
                  <a:gd name="T76" fmla="*/ 311 w 312"/>
                  <a:gd name="T77" fmla="*/ 93 h 125"/>
                  <a:gd name="T78" fmla="*/ 311 w 312"/>
                  <a:gd name="T79" fmla="*/ 93 h 125"/>
                  <a:gd name="T80" fmla="*/ 279 w 312"/>
                  <a:gd name="T81"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2" h="125">
                    <a:moveTo>
                      <a:pt x="279" y="62"/>
                    </a:moveTo>
                    <a:lnTo>
                      <a:pt x="279" y="62"/>
                    </a:lnTo>
                    <a:lnTo>
                      <a:pt x="279" y="62"/>
                    </a:lnTo>
                    <a:cubicBezTo>
                      <a:pt x="279" y="62"/>
                      <a:pt x="279" y="62"/>
                      <a:pt x="279" y="93"/>
                    </a:cubicBezTo>
                    <a:cubicBezTo>
                      <a:pt x="248" y="93"/>
                      <a:pt x="248" y="93"/>
                      <a:pt x="248" y="93"/>
                    </a:cubicBezTo>
                    <a:lnTo>
                      <a:pt x="217" y="62"/>
                    </a:lnTo>
                    <a:lnTo>
                      <a:pt x="217" y="31"/>
                    </a:lnTo>
                    <a:lnTo>
                      <a:pt x="217" y="0"/>
                    </a:lnTo>
                    <a:lnTo>
                      <a:pt x="217" y="0"/>
                    </a:lnTo>
                    <a:cubicBezTo>
                      <a:pt x="187" y="0"/>
                      <a:pt x="187" y="0"/>
                      <a:pt x="156" y="0"/>
                    </a:cubicBezTo>
                    <a:cubicBezTo>
                      <a:pt x="156" y="0"/>
                      <a:pt x="156" y="0"/>
                      <a:pt x="124" y="0"/>
                    </a:cubicBezTo>
                    <a:lnTo>
                      <a:pt x="124" y="0"/>
                    </a:lnTo>
                    <a:cubicBezTo>
                      <a:pt x="124" y="0"/>
                      <a:pt x="124" y="0"/>
                      <a:pt x="93" y="0"/>
                    </a:cubicBezTo>
                    <a:lnTo>
                      <a:pt x="93" y="0"/>
                    </a:lnTo>
                    <a:cubicBezTo>
                      <a:pt x="93" y="0"/>
                      <a:pt x="63" y="0"/>
                      <a:pt x="32" y="0"/>
                    </a:cubicBezTo>
                    <a:lnTo>
                      <a:pt x="32" y="0"/>
                    </a:lnTo>
                    <a:lnTo>
                      <a:pt x="0" y="0"/>
                    </a:lnTo>
                    <a:lnTo>
                      <a:pt x="0" y="0"/>
                    </a:lnTo>
                    <a:lnTo>
                      <a:pt x="0" y="31"/>
                    </a:lnTo>
                    <a:lnTo>
                      <a:pt x="0" y="31"/>
                    </a:lnTo>
                    <a:cubicBezTo>
                      <a:pt x="32" y="31"/>
                      <a:pt x="32" y="31"/>
                      <a:pt x="32" y="31"/>
                    </a:cubicBezTo>
                    <a:lnTo>
                      <a:pt x="32" y="31"/>
                    </a:lnTo>
                    <a:lnTo>
                      <a:pt x="32" y="31"/>
                    </a:lnTo>
                    <a:lnTo>
                      <a:pt x="63" y="31"/>
                    </a:lnTo>
                    <a:cubicBezTo>
                      <a:pt x="63" y="0"/>
                      <a:pt x="63" y="0"/>
                      <a:pt x="93" y="0"/>
                    </a:cubicBezTo>
                    <a:lnTo>
                      <a:pt x="93" y="0"/>
                    </a:lnTo>
                    <a:lnTo>
                      <a:pt x="124" y="31"/>
                    </a:lnTo>
                    <a:cubicBezTo>
                      <a:pt x="124" y="62"/>
                      <a:pt x="93" y="62"/>
                      <a:pt x="93" y="93"/>
                    </a:cubicBezTo>
                    <a:cubicBezTo>
                      <a:pt x="93" y="93"/>
                      <a:pt x="124" y="93"/>
                      <a:pt x="156" y="93"/>
                    </a:cubicBezTo>
                    <a:lnTo>
                      <a:pt x="156" y="93"/>
                    </a:lnTo>
                    <a:lnTo>
                      <a:pt x="156" y="93"/>
                    </a:lnTo>
                    <a:cubicBezTo>
                      <a:pt x="187" y="93"/>
                      <a:pt x="217" y="93"/>
                      <a:pt x="217" y="93"/>
                    </a:cubicBezTo>
                    <a:lnTo>
                      <a:pt x="248" y="93"/>
                    </a:lnTo>
                    <a:lnTo>
                      <a:pt x="248" y="93"/>
                    </a:lnTo>
                    <a:lnTo>
                      <a:pt x="248" y="93"/>
                    </a:lnTo>
                    <a:cubicBezTo>
                      <a:pt x="279" y="93"/>
                      <a:pt x="279" y="93"/>
                      <a:pt x="279" y="93"/>
                    </a:cubicBezTo>
                    <a:lnTo>
                      <a:pt x="279" y="93"/>
                    </a:lnTo>
                    <a:lnTo>
                      <a:pt x="279" y="124"/>
                    </a:lnTo>
                    <a:cubicBezTo>
                      <a:pt x="279" y="93"/>
                      <a:pt x="279" y="93"/>
                      <a:pt x="311" y="93"/>
                    </a:cubicBezTo>
                    <a:lnTo>
                      <a:pt x="311" y="93"/>
                    </a:lnTo>
                    <a:lnTo>
                      <a:pt x="279"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4" name="Freeform 116"/>
              <p:cNvSpPr>
                <a:spLocks noChangeArrowheads="1"/>
              </p:cNvSpPr>
              <p:nvPr/>
            </p:nvSpPr>
            <p:spPr bwMode="auto">
              <a:xfrm>
                <a:off x="6402388" y="898525"/>
                <a:ext cx="134937" cy="22225"/>
              </a:xfrm>
              <a:custGeom>
                <a:avLst/>
                <a:gdLst>
                  <a:gd name="T0" fmla="*/ 217 w 373"/>
                  <a:gd name="T1" fmla="*/ 31 h 63"/>
                  <a:gd name="T2" fmla="*/ 217 w 373"/>
                  <a:gd name="T3" fmla="*/ 31 h 63"/>
                  <a:gd name="T4" fmla="*/ 217 w 373"/>
                  <a:gd name="T5" fmla="*/ 31 h 63"/>
                  <a:gd name="T6" fmla="*/ 248 w 373"/>
                  <a:gd name="T7" fmla="*/ 31 h 63"/>
                  <a:gd name="T8" fmla="*/ 248 w 373"/>
                  <a:gd name="T9" fmla="*/ 31 h 63"/>
                  <a:gd name="T10" fmla="*/ 279 w 373"/>
                  <a:gd name="T11" fmla="*/ 31 h 63"/>
                  <a:gd name="T12" fmla="*/ 279 w 373"/>
                  <a:gd name="T13" fmla="*/ 31 h 63"/>
                  <a:gd name="T14" fmla="*/ 310 w 373"/>
                  <a:gd name="T15" fmla="*/ 31 h 63"/>
                  <a:gd name="T16" fmla="*/ 372 w 373"/>
                  <a:gd name="T17" fmla="*/ 31 h 63"/>
                  <a:gd name="T18" fmla="*/ 372 w 373"/>
                  <a:gd name="T19" fmla="*/ 31 h 63"/>
                  <a:gd name="T20" fmla="*/ 341 w 373"/>
                  <a:gd name="T21" fmla="*/ 31 h 63"/>
                  <a:gd name="T22" fmla="*/ 310 w 373"/>
                  <a:gd name="T23" fmla="*/ 31 h 63"/>
                  <a:gd name="T24" fmla="*/ 310 w 373"/>
                  <a:gd name="T25" fmla="*/ 31 h 63"/>
                  <a:gd name="T26" fmla="*/ 279 w 373"/>
                  <a:gd name="T27" fmla="*/ 31 h 63"/>
                  <a:gd name="T28" fmla="*/ 248 w 373"/>
                  <a:gd name="T29" fmla="*/ 31 h 63"/>
                  <a:gd name="T30" fmla="*/ 217 w 373"/>
                  <a:gd name="T31" fmla="*/ 0 h 63"/>
                  <a:gd name="T32" fmla="*/ 217 w 373"/>
                  <a:gd name="T33" fmla="*/ 0 h 63"/>
                  <a:gd name="T34" fmla="*/ 217 w 373"/>
                  <a:gd name="T35" fmla="*/ 31 h 63"/>
                  <a:gd name="T36" fmla="*/ 155 w 373"/>
                  <a:gd name="T37" fmla="*/ 31 h 63"/>
                  <a:gd name="T38" fmla="*/ 124 w 373"/>
                  <a:gd name="T39" fmla="*/ 31 h 63"/>
                  <a:gd name="T40" fmla="*/ 93 w 373"/>
                  <a:gd name="T41" fmla="*/ 31 h 63"/>
                  <a:gd name="T42" fmla="*/ 93 w 373"/>
                  <a:gd name="T43" fmla="*/ 0 h 63"/>
                  <a:gd name="T44" fmla="*/ 62 w 373"/>
                  <a:gd name="T45" fmla="*/ 0 h 63"/>
                  <a:gd name="T46" fmla="*/ 31 w 373"/>
                  <a:gd name="T47" fmla="*/ 0 h 63"/>
                  <a:gd name="T48" fmla="*/ 0 w 373"/>
                  <a:gd name="T49" fmla="*/ 31 h 63"/>
                  <a:gd name="T50" fmla="*/ 0 w 373"/>
                  <a:gd name="T51" fmla="*/ 31 h 63"/>
                  <a:gd name="T52" fmla="*/ 0 w 373"/>
                  <a:gd name="T53" fmla="*/ 31 h 63"/>
                  <a:gd name="T54" fmla="*/ 31 w 373"/>
                  <a:gd name="T55" fmla="*/ 62 h 63"/>
                  <a:gd name="T56" fmla="*/ 31 w 373"/>
                  <a:gd name="T57" fmla="*/ 31 h 63"/>
                  <a:gd name="T58" fmla="*/ 62 w 373"/>
                  <a:gd name="T59" fmla="*/ 31 h 63"/>
                  <a:gd name="T60" fmla="*/ 62 w 373"/>
                  <a:gd name="T61" fmla="*/ 31 h 63"/>
                  <a:gd name="T62" fmla="*/ 62 w 373"/>
                  <a:gd name="T63" fmla="*/ 31 h 63"/>
                  <a:gd name="T64" fmla="*/ 62 w 373"/>
                  <a:gd name="T65" fmla="*/ 31 h 63"/>
                  <a:gd name="T66" fmla="*/ 93 w 373"/>
                  <a:gd name="T67" fmla="*/ 31 h 63"/>
                  <a:gd name="T68" fmla="*/ 124 w 373"/>
                  <a:gd name="T69" fmla="*/ 31 h 63"/>
                  <a:gd name="T70" fmla="*/ 124 w 373"/>
                  <a:gd name="T71" fmla="*/ 31 h 63"/>
                  <a:gd name="T72" fmla="*/ 186 w 373"/>
                  <a:gd name="T73" fmla="*/ 31 h 63"/>
                  <a:gd name="T74" fmla="*/ 217 w 373"/>
                  <a:gd name="T75" fmla="*/ 3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3" h="63">
                    <a:moveTo>
                      <a:pt x="217" y="31"/>
                    </a:moveTo>
                    <a:lnTo>
                      <a:pt x="217" y="31"/>
                    </a:lnTo>
                    <a:lnTo>
                      <a:pt x="217" y="31"/>
                    </a:lnTo>
                    <a:cubicBezTo>
                      <a:pt x="248" y="31"/>
                      <a:pt x="248" y="31"/>
                      <a:pt x="248" y="31"/>
                    </a:cubicBezTo>
                    <a:lnTo>
                      <a:pt x="248" y="31"/>
                    </a:lnTo>
                    <a:lnTo>
                      <a:pt x="279" y="31"/>
                    </a:lnTo>
                    <a:lnTo>
                      <a:pt x="279" y="31"/>
                    </a:lnTo>
                    <a:cubicBezTo>
                      <a:pt x="310" y="31"/>
                      <a:pt x="310" y="31"/>
                      <a:pt x="310" y="31"/>
                    </a:cubicBezTo>
                    <a:cubicBezTo>
                      <a:pt x="341" y="31"/>
                      <a:pt x="341" y="31"/>
                      <a:pt x="372" y="31"/>
                    </a:cubicBezTo>
                    <a:lnTo>
                      <a:pt x="372" y="31"/>
                    </a:lnTo>
                    <a:cubicBezTo>
                      <a:pt x="341" y="31"/>
                      <a:pt x="341" y="31"/>
                      <a:pt x="341" y="31"/>
                    </a:cubicBezTo>
                    <a:lnTo>
                      <a:pt x="310" y="31"/>
                    </a:lnTo>
                    <a:lnTo>
                      <a:pt x="310" y="31"/>
                    </a:lnTo>
                    <a:lnTo>
                      <a:pt x="279" y="31"/>
                    </a:lnTo>
                    <a:lnTo>
                      <a:pt x="248" y="31"/>
                    </a:lnTo>
                    <a:lnTo>
                      <a:pt x="217" y="0"/>
                    </a:lnTo>
                    <a:lnTo>
                      <a:pt x="217" y="0"/>
                    </a:lnTo>
                    <a:lnTo>
                      <a:pt x="217" y="31"/>
                    </a:lnTo>
                    <a:cubicBezTo>
                      <a:pt x="186" y="31"/>
                      <a:pt x="186" y="31"/>
                      <a:pt x="155" y="31"/>
                    </a:cubicBezTo>
                    <a:cubicBezTo>
                      <a:pt x="155" y="31"/>
                      <a:pt x="155" y="31"/>
                      <a:pt x="124" y="31"/>
                    </a:cubicBezTo>
                    <a:cubicBezTo>
                      <a:pt x="124" y="31"/>
                      <a:pt x="124" y="31"/>
                      <a:pt x="93" y="31"/>
                    </a:cubicBezTo>
                    <a:cubicBezTo>
                      <a:pt x="93" y="0"/>
                      <a:pt x="93" y="0"/>
                      <a:pt x="93" y="0"/>
                    </a:cubicBezTo>
                    <a:lnTo>
                      <a:pt x="62" y="0"/>
                    </a:lnTo>
                    <a:cubicBezTo>
                      <a:pt x="62" y="0"/>
                      <a:pt x="62" y="0"/>
                      <a:pt x="31" y="0"/>
                    </a:cubicBezTo>
                    <a:cubicBezTo>
                      <a:pt x="31" y="0"/>
                      <a:pt x="31" y="0"/>
                      <a:pt x="0" y="31"/>
                    </a:cubicBezTo>
                    <a:lnTo>
                      <a:pt x="0" y="31"/>
                    </a:lnTo>
                    <a:lnTo>
                      <a:pt x="0" y="31"/>
                    </a:lnTo>
                    <a:cubicBezTo>
                      <a:pt x="0" y="31"/>
                      <a:pt x="31" y="31"/>
                      <a:pt x="31" y="62"/>
                    </a:cubicBezTo>
                    <a:lnTo>
                      <a:pt x="31" y="31"/>
                    </a:lnTo>
                    <a:cubicBezTo>
                      <a:pt x="31" y="31"/>
                      <a:pt x="31" y="31"/>
                      <a:pt x="62" y="31"/>
                    </a:cubicBezTo>
                    <a:lnTo>
                      <a:pt x="62" y="31"/>
                    </a:lnTo>
                    <a:lnTo>
                      <a:pt x="62" y="31"/>
                    </a:lnTo>
                    <a:lnTo>
                      <a:pt x="62" y="31"/>
                    </a:lnTo>
                    <a:cubicBezTo>
                      <a:pt x="93" y="31"/>
                      <a:pt x="93" y="31"/>
                      <a:pt x="93" y="31"/>
                    </a:cubicBezTo>
                    <a:lnTo>
                      <a:pt x="124" y="31"/>
                    </a:lnTo>
                    <a:lnTo>
                      <a:pt x="124" y="31"/>
                    </a:lnTo>
                    <a:cubicBezTo>
                      <a:pt x="155" y="31"/>
                      <a:pt x="186" y="31"/>
                      <a:pt x="186" y="31"/>
                    </a:cubicBezTo>
                    <a:cubicBezTo>
                      <a:pt x="186" y="31"/>
                      <a:pt x="186" y="31"/>
                      <a:pt x="217"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5" name="Freeform 117"/>
              <p:cNvSpPr>
                <a:spLocks noChangeArrowheads="1"/>
              </p:cNvSpPr>
              <p:nvPr/>
            </p:nvSpPr>
            <p:spPr bwMode="auto">
              <a:xfrm>
                <a:off x="4795838" y="909638"/>
                <a:ext cx="66675" cy="33337"/>
              </a:xfrm>
              <a:custGeom>
                <a:avLst/>
                <a:gdLst>
                  <a:gd name="T0" fmla="*/ 30 w 187"/>
                  <a:gd name="T1" fmla="*/ 93 h 94"/>
                  <a:gd name="T2" fmla="*/ 30 w 187"/>
                  <a:gd name="T3" fmla="*/ 93 h 94"/>
                  <a:gd name="T4" fmla="*/ 30 w 187"/>
                  <a:gd name="T5" fmla="*/ 93 h 94"/>
                  <a:gd name="T6" fmla="*/ 62 w 187"/>
                  <a:gd name="T7" fmla="*/ 62 h 94"/>
                  <a:gd name="T8" fmla="*/ 62 w 187"/>
                  <a:gd name="T9" fmla="*/ 62 h 94"/>
                  <a:gd name="T10" fmla="*/ 93 w 187"/>
                  <a:gd name="T11" fmla="*/ 31 h 94"/>
                  <a:gd name="T12" fmla="*/ 93 w 187"/>
                  <a:gd name="T13" fmla="*/ 31 h 94"/>
                  <a:gd name="T14" fmla="*/ 93 w 187"/>
                  <a:gd name="T15" fmla="*/ 31 h 94"/>
                  <a:gd name="T16" fmla="*/ 124 w 187"/>
                  <a:gd name="T17" fmla="*/ 31 h 94"/>
                  <a:gd name="T18" fmla="*/ 154 w 187"/>
                  <a:gd name="T19" fmla="*/ 31 h 94"/>
                  <a:gd name="T20" fmla="*/ 154 w 187"/>
                  <a:gd name="T21" fmla="*/ 31 h 94"/>
                  <a:gd name="T22" fmla="*/ 186 w 187"/>
                  <a:gd name="T23" fmla="*/ 0 h 94"/>
                  <a:gd name="T24" fmla="*/ 186 w 187"/>
                  <a:gd name="T25" fmla="*/ 0 h 94"/>
                  <a:gd name="T26" fmla="*/ 154 w 187"/>
                  <a:gd name="T27" fmla="*/ 0 h 94"/>
                  <a:gd name="T28" fmla="*/ 154 w 187"/>
                  <a:gd name="T29" fmla="*/ 0 h 94"/>
                  <a:gd name="T30" fmla="*/ 154 w 187"/>
                  <a:gd name="T31" fmla="*/ 0 h 94"/>
                  <a:gd name="T32" fmla="*/ 124 w 187"/>
                  <a:gd name="T33" fmla="*/ 0 h 94"/>
                  <a:gd name="T34" fmla="*/ 124 w 187"/>
                  <a:gd name="T35" fmla="*/ 0 h 94"/>
                  <a:gd name="T36" fmla="*/ 93 w 187"/>
                  <a:gd name="T37" fmla="*/ 0 h 94"/>
                  <a:gd name="T38" fmla="*/ 93 w 187"/>
                  <a:gd name="T39" fmla="*/ 0 h 94"/>
                  <a:gd name="T40" fmla="*/ 62 w 187"/>
                  <a:gd name="T41" fmla="*/ 0 h 94"/>
                  <a:gd name="T42" fmla="*/ 62 w 187"/>
                  <a:gd name="T43" fmla="*/ 0 h 94"/>
                  <a:gd name="T44" fmla="*/ 30 w 187"/>
                  <a:gd name="T45" fmla="*/ 31 h 94"/>
                  <a:gd name="T46" fmla="*/ 30 w 187"/>
                  <a:gd name="T47" fmla="*/ 31 h 94"/>
                  <a:gd name="T48" fmla="*/ 0 w 187"/>
                  <a:gd name="T49" fmla="*/ 62 h 94"/>
                  <a:gd name="T50" fmla="*/ 0 w 187"/>
                  <a:gd name="T51" fmla="*/ 62 h 94"/>
                  <a:gd name="T52" fmla="*/ 0 w 187"/>
                  <a:gd name="T53" fmla="*/ 62 h 94"/>
                  <a:gd name="T54" fmla="*/ 0 w 187"/>
                  <a:gd name="T55" fmla="*/ 62 h 94"/>
                  <a:gd name="T56" fmla="*/ 30 w 187"/>
                  <a:gd name="T57" fmla="*/ 9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7" h="94">
                    <a:moveTo>
                      <a:pt x="30" y="93"/>
                    </a:moveTo>
                    <a:lnTo>
                      <a:pt x="30" y="93"/>
                    </a:lnTo>
                    <a:lnTo>
                      <a:pt x="30" y="93"/>
                    </a:lnTo>
                    <a:cubicBezTo>
                      <a:pt x="30" y="62"/>
                      <a:pt x="30" y="62"/>
                      <a:pt x="62" y="62"/>
                    </a:cubicBezTo>
                    <a:lnTo>
                      <a:pt x="62" y="62"/>
                    </a:lnTo>
                    <a:cubicBezTo>
                      <a:pt x="62" y="62"/>
                      <a:pt x="62" y="31"/>
                      <a:pt x="93" y="31"/>
                    </a:cubicBezTo>
                    <a:lnTo>
                      <a:pt x="93" y="31"/>
                    </a:lnTo>
                    <a:lnTo>
                      <a:pt x="93" y="31"/>
                    </a:lnTo>
                    <a:cubicBezTo>
                      <a:pt x="93" y="31"/>
                      <a:pt x="93" y="31"/>
                      <a:pt x="124" y="31"/>
                    </a:cubicBezTo>
                    <a:cubicBezTo>
                      <a:pt x="124" y="0"/>
                      <a:pt x="154" y="31"/>
                      <a:pt x="154" y="31"/>
                    </a:cubicBezTo>
                    <a:lnTo>
                      <a:pt x="154" y="31"/>
                    </a:lnTo>
                    <a:cubicBezTo>
                      <a:pt x="154" y="31"/>
                      <a:pt x="154" y="0"/>
                      <a:pt x="186" y="0"/>
                    </a:cubicBezTo>
                    <a:lnTo>
                      <a:pt x="186" y="0"/>
                    </a:lnTo>
                    <a:cubicBezTo>
                      <a:pt x="154" y="0"/>
                      <a:pt x="154" y="0"/>
                      <a:pt x="154" y="0"/>
                    </a:cubicBezTo>
                    <a:lnTo>
                      <a:pt x="154" y="0"/>
                    </a:lnTo>
                    <a:lnTo>
                      <a:pt x="154" y="0"/>
                    </a:lnTo>
                    <a:lnTo>
                      <a:pt x="124" y="0"/>
                    </a:lnTo>
                    <a:lnTo>
                      <a:pt x="124" y="0"/>
                    </a:lnTo>
                    <a:cubicBezTo>
                      <a:pt x="124" y="0"/>
                      <a:pt x="124" y="0"/>
                      <a:pt x="93" y="0"/>
                    </a:cubicBezTo>
                    <a:lnTo>
                      <a:pt x="93" y="0"/>
                    </a:lnTo>
                    <a:lnTo>
                      <a:pt x="62" y="0"/>
                    </a:lnTo>
                    <a:lnTo>
                      <a:pt x="62" y="0"/>
                    </a:lnTo>
                    <a:cubicBezTo>
                      <a:pt x="62" y="31"/>
                      <a:pt x="62" y="31"/>
                      <a:pt x="30" y="31"/>
                    </a:cubicBezTo>
                    <a:lnTo>
                      <a:pt x="30" y="31"/>
                    </a:lnTo>
                    <a:lnTo>
                      <a:pt x="0" y="62"/>
                    </a:lnTo>
                    <a:lnTo>
                      <a:pt x="0" y="62"/>
                    </a:lnTo>
                    <a:lnTo>
                      <a:pt x="0" y="62"/>
                    </a:lnTo>
                    <a:lnTo>
                      <a:pt x="0" y="62"/>
                    </a:lnTo>
                    <a:lnTo>
                      <a:pt x="30"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6" name="Freeform 118"/>
              <p:cNvSpPr>
                <a:spLocks noChangeArrowheads="1"/>
              </p:cNvSpPr>
              <p:nvPr/>
            </p:nvSpPr>
            <p:spPr bwMode="auto">
              <a:xfrm>
                <a:off x="4716463" y="965200"/>
                <a:ext cx="57150" cy="44450"/>
              </a:xfrm>
              <a:custGeom>
                <a:avLst/>
                <a:gdLst>
                  <a:gd name="T0" fmla="*/ 63 w 157"/>
                  <a:gd name="T1" fmla="*/ 93 h 125"/>
                  <a:gd name="T2" fmla="*/ 63 w 157"/>
                  <a:gd name="T3" fmla="*/ 93 h 125"/>
                  <a:gd name="T4" fmla="*/ 63 w 157"/>
                  <a:gd name="T5" fmla="*/ 124 h 125"/>
                  <a:gd name="T6" fmla="*/ 63 w 157"/>
                  <a:gd name="T7" fmla="*/ 124 h 125"/>
                  <a:gd name="T8" fmla="*/ 63 w 157"/>
                  <a:gd name="T9" fmla="*/ 124 h 125"/>
                  <a:gd name="T10" fmla="*/ 63 w 157"/>
                  <a:gd name="T11" fmla="*/ 124 h 125"/>
                  <a:gd name="T12" fmla="*/ 94 w 157"/>
                  <a:gd name="T13" fmla="*/ 124 h 125"/>
                  <a:gd name="T14" fmla="*/ 156 w 157"/>
                  <a:gd name="T15" fmla="*/ 124 h 125"/>
                  <a:gd name="T16" fmla="*/ 156 w 157"/>
                  <a:gd name="T17" fmla="*/ 124 h 125"/>
                  <a:gd name="T18" fmla="*/ 156 w 157"/>
                  <a:gd name="T19" fmla="*/ 124 h 125"/>
                  <a:gd name="T20" fmla="*/ 156 w 157"/>
                  <a:gd name="T21" fmla="*/ 124 h 125"/>
                  <a:gd name="T22" fmla="*/ 94 w 157"/>
                  <a:gd name="T23" fmla="*/ 62 h 125"/>
                  <a:gd name="T24" fmla="*/ 94 w 157"/>
                  <a:gd name="T25" fmla="*/ 31 h 125"/>
                  <a:gd name="T26" fmla="*/ 94 w 157"/>
                  <a:gd name="T27" fmla="*/ 31 h 125"/>
                  <a:gd name="T28" fmla="*/ 94 w 157"/>
                  <a:gd name="T29" fmla="*/ 0 h 125"/>
                  <a:gd name="T30" fmla="*/ 94 w 157"/>
                  <a:gd name="T31" fmla="*/ 0 h 125"/>
                  <a:gd name="T32" fmla="*/ 63 w 157"/>
                  <a:gd name="T33" fmla="*/ 0 h 125"/>
                  <a:gd name="T34" fmla="*/ 63 w 157"/>
                  <a:gd name="T35" fmla="*/ 0 h 125"/>
                  <a:gd name="T36" fmla="*/ 63 w 157"/>
                  <a:gd name="T37" fmla="*/ 0 h 125"/>
                  <a:gd name="T38" fmla="*/ 32 w 157"/>
                  <a:gd name="T39" fmla="*/ 31 h 125"/>
                  <a:gd name="T40" fmla="*/ 0 w 157"/>
                  <a:gd name="T41" fmla="*/ 62 h 125"/>
                  <a:gd name="T42" fmla="*/ 0 w 157"/>
                  <a:gd name="T43" fmla="*/ 62 h 125"/>
                  <a:gd name="T44" fmla="*/ 63 w 157"/>
                  <a:gd name="T45" fmla="*/ 9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125">
                    <a:moveTo>
                      <a:pt x="63" y="93"/>
                    </a:moveTo>
                    <a:lnTo>
                      <a:pt x="63" y="93"/>
                    </a:lnTo>
                    <a:lnTo>
                      <a:pt x="63" y="124"/>
                    </a:lnTo>
                    <a:lnTo>
                      <a:pt x="63" y="124"/>
                    </a:lnTo>
                    <a:lnTo>
                      <a:pt x="63" y="124"/>
                    </a:lnTo>
                    <a:lnTo>
                      <a:pt x="63" y="124"/>
                    </a:lnTo>
                    <a:cubicBezTo>
                      <a:pt x="94" y="124"/>
                      <a:pt x="94" y="124"/>
                      <a:pt x="94" y="124"/>
                    </a:cubicBezTo>
                    <a:cubicBezTo>
                      <a:pt x="124" y="124"/>
                      <a:pt x="124" y="124"/>
                      <a:pt x="156" y="124"/>
                    </a:cubicBezTo>
                    <a:lnTo>
                      <a:pt x="156" y="124"/>
                    </a:lnTo>
                    <a:lnTo>
                      <a:pt x="156" y="124"/>
                    </a:lnTo>
                    <a:lnTo>
                      <a:pt x="156" y="124"/>
                    </a:lnTo>
                    <a:cubicBezTo>
                      <a:pt x="124" y="124"/>
                      <a:pt x="124" y="93"/>
                      <a:pt x="94" y="62"/>
                    </a:cubicBezTo>
                    <a:lnTo>
                      <a:pt x="94" y="31"/>
                    </a:lnTo>
                    <a:lnTo>
                      <a:pt x="94" y="31"/>
                    </a:lnTo>
                    <a:lnTo>
                      <a:pt x="94" y="0"/>
                    </a:lnTo>
                    <a:lnTo>
                      <a:pt x="94" y="0"/>
                    </a:lnTo>
                    <a:cubicBezTo>
                      <a:pt x="94" y="0"/>
                      <a:pt x="94" y="0"/>
                      <a:pt x="63" y="0"/>
                    </a:cubicBezTo>
                    <a:lnTo>
                      <a:pt x="63" y="0"/>
                    </a:lnTo>
                    <a:lnTo>
                      <a:pt x="63" y="0"/>
                    </a:lnTo>
                    <a:lnTo>
                      <a:pt x="32" y="31"/>
                    </a:lnTo>
                    <a:cubicBezTo>
                      <a:pt x="32" y="31"/>
                      <a:pt x="32" y="62"/>
                      <a:pt x="0" y="62"/>
                    </a:cubicBezTo>
                    <a:lnTo>
                      <a:pt x="0" y="62"/>
                    </a:lnTo>
                    <a:cubicBezTo>
                      <a:pt x="32" y="62"/>
                      <a:pt x="32" y="62"/>
                      <a:pt x="63" y="9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7" name="Freeform 119"/>
              <p:cNvSpPr>
                <a:spLocks noChangeArrowheads="1"/>
              </p:cNvSpPr>
              <p:nvPr/>
            </p:nvSpPr>
            <p:spPr bwMode="auto">
              <a:xfrm>
                <a:off x="6178550" y="1781175"/>
                <a:ext cx="55563" cy="66675"/>
              </a:xfrm>
              <a:custGeom>
                <a:avLst/>
                <a:gdLst>
                  <a:gd name="T0" fmla="*/ 93 w 156"/>
                  <a:gd name="T1" fmla="*/ 0 h 186"/>
                  <a:gd name="T2" fmla="*/ 93 w 156"/>
                  <a:gd name="T3" fmla="*/ 0 h 186"/>
                  <a:gd name="T4" fmla="*/ 93 w 156"/>
                  <a:gd name="T5" fmla="*/ 0 h 186"/>
                  <a:gd name="T6" fmla="*/ 93 w 156"/>
                  <a:gd name="T7" fmla="*/ 0 h 186"/>
                  <a:gd name="T8" fmla="*/ 62 w 156"/>
                  <a:gd name="T9" fmla="*/ 0 h 186"/>
                  <a:gd name="T10" fmla="*/ 62 w 156"/>
                  <a:gd name="T11" fmla="*/ 0 h 186"/>
                  <a:gd name="T12" fmla="*/ 62 w 156"/>
                  <a:gd name="T13" fmla="*/ 0 h 186"/>
                  <a:gd name="T14" fmla="*/ 62 w 156"/>
                  <a:gd name="T15" fmla="*/ 0 h 186"/>
                  <a:gd name="T16" fmla="*/ 31 w 156"/>
                  <a:gd name="T17" fmla="*/ 0 h 186"/>
                  <a:gd name="T18" fmla="*/ 62 w 156"/>
                  <a:gd name="T19" fmla="*/ 31 h 186"/>
                  <a:gd name="T20" fmla="*/ 62 w 156"/>
                  <a:gd name="T21" fmla="*/ 92 h 186"/>
                  <a:gd name="T22" fmla="*/ 31 w 156"/>
                  <a:gd name="T23" fmla="*/ 92 h 186"/>
                  <a:gd name="T24" fmla="*/ 31 w 156"/>
                  <a:gd name="T25" fmla="*/ 155 h 186"/>
                  <a:gd name="T26" fmla="*/ 0 w 156"/>
                  <a:gd name="T27" fmla="*/ 185 h 186"/>
                  <a:gd name="T28" fmla="*/ 31 w 156"/>
                  <a:gd name="T29" fmla="*/ 185 h 186"/>
                  <a:gd name="T30" fmla="*/ 62 w 156"/>
                  <a:gd name="T31" fmla="*/ 155 h 186"/>
                  <a:gd name="T32" fmla="*/ 62 w 156"/>
                  <a:gd name="T33" fmla="*/ 155 h 186"/>
                  <a:gd name="T34" fmla="*/ 93 w 156"/>
                  <a:gd name="T35" fmla="*/ 124 h 186"/>
                  <a:gd name="T36" fmla="*/ 93 w 156"/>
                  <a:gd name="T37" fmla="*/ 124 h 186"/>
                  <a:gd name="T38" fmla="*/ 124 w 156"/>
                  <a:gd name="T39" fmla="*/ 124 h 186"/>
                  <a:gd name="T40" fmla="*/ 155 w 156"/>
                  <a:gd name="T41" fmla="*/ 124 h 186"/>
                  <a:gd name="T42" fmla="*/ 155 w 156"/>
                  <a:gd name="T43" fmla="*/ 124 h 186"/>
                  <a:gd name="T44" fmla="*/ 155 w 156"/>
                  <a:gd name="T45" fmla="*/ 61 h 186"/>
                  <a:gd name="T46" fmla="*/ 124 w 156"/>
                  <a:gd name="T47" fmla="*/ 0 h 186"/>
                  <a:gd name="T48" fmla="*/ 93 w 156"/>
                  <a:gd name="T49"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6" h="186">
                    <a:moveTo>
                      <a:pt x="93" y="0"/>
                    </a:moveTo>
                    <a:lnTo>
                      <a:pt x="93" y="0"/>
                    </a:lnTo>
                    <a:lnTo>
                      <a:pt x="93" y="0"/>
                    </a:lnTo>
                    <a:lnTo>
                      <a:pt x="93" y="0"/>
                    </a:lnTo>
                    <a:cubicBezTo>
                      <a:pt x="93" y="0"/>
                      <a:pt x="93" y="0"/>
                      <a:pt x="62" y="0"/>
                    </a:cubicBezTo>
                    <a:lnTo>
                      <a:pt x="62" y="0"/>
                    </a:lnTo>
                    <a:lnTo>
                      <a:pt x="62" y="0"/>
                    </a:lnTo>
                    <a:lnTo>
                      <a:pt x="62" y="0"/>
                    </a:lnTo>
                    <a:lnTo>
                      <a:pt x="31" y="0"/>
                    </a:lnTo>
                    <a:cubicBezTo>
                      <a:pt x="62" y="0"/>
                      <a:pt x="62" y="31"/>
                      <a:pt x="62" y="31"/>
                    </a:cubicBezTo>
                    <a:cubicBezTo>
                      <a:pt x="62" y="61"/>
                      <a:pt x="62" y="61"/>
                      <a:pt x="62" y="92"/>
                    </a:cubicBezTo>
                    <a:cubicBezTo>
                      <a:pt x="31" y="92"/>
                      <a:pt x="31" y="92"/>
                      <a:pt x="31" y="92"/>
                    </a:cubicBezTo>
                    <a:cubicBezTo>
                      <a:pt x="31" y="124"/>
                      <a:pt x="31" y="124"/>
                      <a:pt x="31" y="155"/>
                    </a:cubicBezTo>
                    <a:cubicBezTo>
                      <a:pt x="31" y="155"/>
                      <a:pt x="31" y="185"/>
                      <a:pt x="0" y="185"/>
                    </a:cubicBezTo>
                    <a:cubicBezTo>
                      <a:pt x="31" y="185"/>
                      <a:pt x="31" y="185"/>
                      <a:pt x="31" y="185"/>
                    </a:cubicBezTo>
                    <a:cubicBezTo>
                      <a:pt x="62" y="155"/>
                      <a:pt x="62" y="155"/>
                      <a:pt x="62" y="155"/>
                    </a:cubicBezTo>
                    <a:lnTo>
                      <a:pt x="62" y="155"/>
                    </a:lnTo>
                    <a:lnTo>
                      <a:pt x="93" y="124"/>
                    </a:lnTo>
                    <a:lnTo>
                      <a:pt x="93" y="124"/>
                    </a:lnTo>
                    <a:cubicBezTo>
                      <a:pt x="124" y="124"/>
                      <a:pt x="124" y="124"/>
                      <a:pt x="124" y="124"/>
                    </a:cubicBezTo>
                    <a:cubicBezTo>
                      <a:pt x="124" y="124"/>
                      <a:pt x="124" y="124"/>
                      <a:pt x="155" y="124"/>
                    </a:cubicBezTo>
                    <a:lnTo>
                      <a:pt x="155" y="124"/>
                    </a:lnTo>
                    <a:cubicBezTo>
                      <a:pt x="155" y="124"/>
                      <a:pt x="155" y="92"/>
                      <a:pt x="155" y="61"/>
                    </a:cubicBezTo>
                    <a:cubicBezTo>
                      <a:pt x="155" y="31"/>
                      <a:pt x="124" y="31"/>
                      <a:pt x="124" y="0"/>
                    </a:cubicBezTo>
                    <a:cubicBezTo>
                      <a:pt x="124" y="0"/>
                      <a:pt x="124" y="0"/>
                      <a:pt x="93"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8" name="Freeform 120"/>
              <p:cNvSpPr>
                <a:spLocks noChangeArrowheads="1"/>
              </p:cNvSpPr>
              <p:nvPr/>
            </p:nvSpPr>
            <p:spPr bwMode="auto">
              <a:xfrm>
                <a:off x="6134100" y="2438400"/>
                <a:ext cx="33338" cy="66675"/>
              </a:xfrm>
              <a:custGeom>
                <a:avLst/>
                <a:gdLst>
                  <a:gd name="T0" fmla="*/ 93 w 94"/>
                  <a:gd name="T1" fmla="*/ 32 h 187"/>
                  <a:gd name="T2" fmla="*/ 93 w 94"/>
                  <a:gd name="T3" fmla="*/ 32 h 187"/>
                  <a:gd name="T4" fmla="*/ 63 w 94"/>
                  <a:gd name="T5" fmla="*/ 32 h 187"/>
                  <a:gd name="T6" fmla="*/ 31 w 94"/>
                  <a:gd name="T7" fmla="*/ 62 h 187"/>
                  <a:gd name="T8" fmla="*/ 31 w 94"/>
                  <a:gd name="T9" fmla="*/ 62 h 187"/>
                  <a:gd name="T10" fmla="*/ 0 w 94"/>
                  <a:gd name="T11" fmla="*/ 93 h 187"/>
                  <a:gd name="T12" fmla="*/ 0 w 94"/>
                  <a:gd name="T13" fmla="*/ 93 h 187"/>
                  <a:gd name="T14" fmla="*/ 0 w 94"/>
                  <a:gd name="T15" fmla="*/ 93 h 187"/>
                  <a:gd name="T16" fmla="*/ 0 w 94"/>
                  <a:gd name="T17" fmla="*/ 156 h 187"/>
                  <a:gd name="T18" fmla="*/ 0 w 94"/>
                  <a:gd name="T19" fmla="*/ 156 h 187"/>
                  <a:gd name="T20" fmla="*/ 0 w 94"/>
                  <a:gd name="T21" fmla="*/ 156 h 187"/>
                  <a:gd name="T22" fmla="*/ 0 w 94"/>
                  <a:gd name="T23" fmla="*/ 186 h 187"/>
                  <a:gd name="T24" fmla="*/ 0 w 94"/>
                  <a:gd name="T25" fmla="*/ 186 h 187"/>
                  <a:gd name="T26" fmla="*/ 0 w 94"/>
                  <a:gd name="T27" fmla="*/ 186 h 187"/>
                  <a:gd name="T28" fmla="*/ 31 w 94"/>
                  <a:gd name="T29" fmla="*/ 186 h 187"/>
                  <a:gd name="T30" fmla="*/ 63 w 94"/>
                  <a:gd name="T31" fmla="*/ 186 h 187"/>
                  <a:gd name="T32" fmla="*/ 63 w 94"/>
                  <a:gd name="T33" fmla="*/ 186 h 187"/>
                  <a:gd name="T34" fmla="*/ 31 w 94"/>
                  <a:gd name="T35" fmla="*/ 156 h 187"/>
                  <a:gd name="T36" fmla="*/ 63 w 94"/>
                  <a:gd name="T37" fmla="*/ 124 h 187"/>
                  <a:gd name="T38" fmla="*/ 93 w 94"/>
                  <a:gd name="T39" fmla="*/ 124 h 187"/>
                  <a:gd name="T40" fmla="*/ 93 w 94"/>
                  <a:gd name="T41" fmla="*/ 124 h 187"/>
                  <a:gd name="T42" fmla="*/ 93 w 94"/>
                  <a:gd name="T43" fmla="*/ 124 h 187"/>
                  <a:gd name="T44" fmla="*/ 93 w 94"/>
                  <a:gd name="T45" fmla="*/ 124 h 187"/>
                  <a:gd name="T46" fmla="*/ 93 w 94"/>
                  <a:gd name="T47" fmla="*/ 124 h 187"/>
                  <a:gd name="T48" fmla="*/ 93 w 94"/>
                  <a:gd name="T49" fmla="*/ 93 h 187"/>
                  <a:gd name="T50" fmla="*/ 93 w 94"/>
                  <a:gd name="T51" fmla="*/ 62 h 187"/>
                  <a:gd name="T52" fmla="*/ 93 w 94"/>
                  <a:gd name="T53" fmla="*/ 32 h 187"/>
                  <a:gd name="T54" fmla="*/ 93 w 94"/>
                  <a:gd name="T55" fmla="*/ 32 h 187"/>
                  <a:gd name="T56" fmla="*/ 93 w 94"/>
                  <a:gd name="T57" fmla="*/ 32 h 187"/>
                  <a:gd name="T58" fmla="*/ 93 w 94"/>
                  <a:gd name="T59" fmla="*/ 32 h 187"/>
                  <a:gd name="T60" fmla="*/ 93 w 94"/>
                  <a:gd name="T61" fmla="*/ 32 h 187"/>
                  <a:gd name="T62" fmla="*/ 93 w 94"/>
                  <a:gd name="T63" fmla="*/ 0 h 187"/>
                  <a:gd name="T64" fmla="*/ 93 w 94"/>
                  <a:gd name="T65" fmla="*/ 3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4" h="187">
                    <a:moveTo>
                      <a:pt x="93" y="32"/>
                    </a:moveTo>
                    <a:lnTo>
                      <a:pt x="93" y="32"/>
                    </a:lnTo>
                    <a:cubicBezTo>
                      <a:pt x="63" y="32"/>
                      <a:pt x="63" y="32"/>
                      <a:pt x="63" y="32"/>
                    </a:cubicBezTo>
                    <a:cubicBezTo>
                      <a:pt x="63" y="32"/>
                      <a:pt x="63" y="32"/>
                      <a:pt x="31" y="62"/>
                    </a:cubicBezTo>
                    <a:lnTo>
                      <a:pt x="31" y="62"/>
                    </a:lnTo>
                    <a:cubicBezTo>
                      <a:pt x="31" y="93"/>
                      <a:pt x="0" y="93"/>
                      <a:pt x="0" y="93"/>
                    </a:cubicBezTo>
                    <a:lnTo>
                      <a:pt x="0" y="93"/>
                    </a:lnTo>
                    <a:lnTo>
                      <a:pt x="0" y="93"/>
                    </a:lnTo>
                    <a:cubicBezTo>
                      <a:pt x="31" y="124"/>
                      <a:pt x="31" y="124"/>
                      <a:pt x="0" y="156"/>
                    </a:cubicBezTo>
                    <a:lnTo>
                      <a:pt x="0" y="156"/>
                    </a:lnTo>
                    <a:lnTo>
                      <a:pt x="0" y="156"/>
                    </a:lnTo>
                    <a:lnTo>
                      <a:pt x="0" y="186"/>
                    </a:lnTo>
                    <a:lnTo>
                      <a:pt x="0" y="186"/>
                    </a:lnTo>
                    <a:lnTo>
                      <a:pt x="0" y="186"/>
                    </a:lnTo>
                    <a:lnTo>
                      <a:pt x="31" y="186"/>
                    </a:lnTo>
                    <a:lnTo>
                      <a:pt x="63" y="186"/>
                    </a:lnTo>
                    <a:lnTo>
                      <a:pt x="63" y="186"/>
                    </a:lnTo>
                    <a:cubicBezTo>
                      <a:pt x="31" y="186"/>
                      <a:pt x="31" y="156"/>
                      <a:pt x="31" y="156"/>
                    </a:cubicBezTo>
                    <a:cubicBezTo>
                      <a:pt x="63" y="124"/>
                      <a:pt x="63" y="124"/>
                      <a:pt x="63" y="124"/>
                    </a:cubicBezTo>
                    <a:cubicBezTo>
                      <a:pt x="63" y="124"/>
                      <a:pt x="63" y="124"/>
                      <a:pt x="93" y="124"/>
                    </a:cubicBezTo>
                    <a:lnTo>
                      <a:pt x="93" y="124"/>
                    </a:lnTo>
                    <a:lnTo>
                      <a:pt x="93" y="124"/>
                    </a:lnTo>
                    <a:lnTo>
                      <a:pt x="93" y="124"/>
                    </a:lnTo>
                    <a:lnTo>
                      <a:pt x="93" y="124"/>
                    </a:lnTo>
                    <a:cubicBezTo>
                      <a:pt x="93" y="93"/>
                      <a:pt x="93" y="93"/>
                      <a:pt x="93" y="93"/>
                    </a:cubicBezTo>
                    <a:lnTo>
                      <a:pt x="93" y="62"/>
                    </a:lnTo>
                    <a:cubicBezTo>
                      <a:pt x="93" y="62"/>
                      <a:pt x="93" y="62"/>
                      <a:pt x="93" y="32"/>
                    </a:cubicBezTo>
                    <a:lnTo>
                      <a:pt x="93" y="32"/>
                    </a:lnTo>
                    <a:lnTo>
                      <a:pt x="93" y="32"/>
                    </a:lnTo>
                    <a:lnTo>
                      <a:pt x="93" y="32"/>
                    </a:lnTo>
                    <a:lnTo>
                      <a:pt x="93" y="32"/>
                    </a:lnTo>
                    <a:lnTo>
                      <a:pt x="93" y="0"/>
                    </a:lnTo>
                    <a:lnTo>
                      <a:pt x="93" y="3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89" name="Freeform 121"/>
              <p:cNvSpPr>
                <a:spLocks noChangeArrowheads="1"/>
              </p:cNvSpPr>
              <p:nvPr/>
            </p:nvSpPr>
            <p:spPr bwMode="auto">
              <a:xfrm>
                <a:off x="6034088" y="2684463"/>
                <a:ext cx="34925" cy="55562"/>
              </a:xfrm>
              <a:custGeom>
                <a:avLst/>
                <a:gdLst>
                  <a:gd name="T0" fmla="*/ 62 w 95"/>
                  <a:gd name="T1" fmla="*/ 0 h 156"/>
                  <a:gd name="T2" fmla="*/ 62 w 95"/>
                  <a:gd name="T3" fmla="*/ 0 h 156"/>
                  <a:gd name="T4" fmla="*/ 31 w 95"/>
                  <a:gd name="T5" fmla="*/ 0 h 156"/>
                  <a:gd name="T6" fmla="*/ 31 w 95"/>
                  <a:gd name="T7" fmla="*/ 0 h 156"/>
                  <a:gd name="T8" fmla="*/ 31 w 95"/>
                  <a:gd name="T9" fmla="*/ 0 h 156"/>
                  <a:gd name="T10" fmla="*/ 31 w 95"/>
                  <a:gd name="T11" fmla="*/ 31 h 156"/>
                  <a:gd name="T12" fmla="*/ 31 w 95"/>
                  <a:gd name="T13" fmla="*/ 31 h 156"/>
                  <a:gd name="T14" fmla="*/ 31 w 95"/>
                  <a:gd name="T15" fmla="*/ 62 h 156"/>
                  <a:gd name="T16" fmla="*/ 31 w 95"/>
                  <a:gd name="T17" fmla="*/ 93 h 156"/>
                  <a:gd name="T18" fmla="*/ 0 w 95"/>
                  <a:gd name="T19" fmla="*/ 93 h 156"/>
                  <a:gd name="T20" fmla="*/ 0 w 95"/>
                  <a:gd name="T21" fmla="*/ 93 h 156"/>
                  <a:gd name="T22" fmla="*/ 0 w 95"/>
                  <a:gd name="T23" fmla="*/ 93 h 156"/>
                  <a:gd name="T24" fmla="*/ 31 w 95"/>
                  <a:gd name="T25" fmla="*/ 124 h 156"/>
                  <a:gd name="T26" fmla="*/ 31 w 95"/>
                  <a:gd name="T27" fmla="*/ 155 h 156"/>
                  <a:gd name="T28" fmla="*/ 31 w 95"/>
                  <a:gd name="T29" fmla="*/ 155 h 156"/>
                  <a:gd name="T30" fmla="*/ 31 w 95"/>
                  <a:gd name="T31" fmla="*/ 155 h 156"/>
                  <a:gd name="T32" fmla="*/ 31 w 95"/>
                  <a:gd name="T33" fmla="*/ 155 h 156"/>
                  <a:gd name="T34" fmla="*/ 31 w 95"/>
                  <a:gd name="T35" fmla="*/ 124 h 156"/>
                  <a:gd name="T36" fmla="*/ 31 w 95"/>
                  <a:gd name="T37" fmla="*/ 124 h 156"/>
                  <a:gd name="T38" fmla="*/ 31 w 95"/>
                  <a:gd name="T39" fmla="*/ 93 h 156"/>
                  <a:gd name="T40" fmla="*/ 62 w 95"/>
                  <a:gd name="T41" fmla="*/ 62 h 156"/>
                  <a:gd name="T42" fmla="*/ 62 w 95"/>
                  <a:gd name="T43" fmla="*/ 62 h 156"/>
                  <a:gd name="T44" fmla="*/ 94 w 95"/>
                  <a:gd name="T45" fmla="*/ 62 h 156"/>
                  <a:gd name="T46" fmla="*/ 94 w 95"/>
                  <a:gd name="T47" fmla="*/ 62 h 156"/>
                  <a:gd name="T48" fmla="*/ 94 w 95"/>
                  <a:gd name="T49" fmla="*/ 31 h 156"/>
                  <a:gd name="T50" fmla="*/ 94 w 95"/>
                  <a:gd name="T51" fmla="*/ 31 h 156"/>
                  <a:gd name="T52" fmla="*/ 94 w 95"/>
                  <a:gd name="T53" fmla="*/ 31 h 156"/>
                  <a:gd name="T54" fmla="*/ 62 w 95"/>
                  <a:gd name="T55"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5" h="156">
                    <a:moveTo>
                      <a:pt x="62" y="0"/>
                    </a:moveTo>
                    <a:lnTo>
                      <a:pt x="62" y="0"/>
                    </a:lnTo>
                    <a:cubicBezTo>
                      <a:pt x="31" y="0"/>
                      <a:pt x="31" y="0"/>
                      <a:pt x="31" y="0"/>
                    </a:cubicBezTo>
                    <a:lnTo>
                      <a:pt x="31" y="0"/>
                    </a:lnTo>
                    <a:lnTo>
                      <a:pt x="31" y="0"/>
                    </a:lnTo>
                    <a:lnTo>
                      <a:pt x="31" y="31"/>
                    </a:lnTo>
                    <a:lnTo>
                      <a:pt x="31" y="31"/>
                    </a:lnTo>
                    <a:cubicBezTo>
                      <a:pt x="31" y="62"/>
                      <a:pt x="31" y="62"/>
                      <a:pt x="31" y="62"/>
                    </a:cubicBezTo>
                    <a:cubicBezTo>
                      <a:pt x="31" y="62"/>
                      <a:pt x="31" y="62"/>
                      <a:pt x="31" y="93"/>
                    </a:cubicBezTo>
                    <a:lnTo>
                      <a:pt x="0" y="93"/>
                    </a:lnTo>
                    <a:lnTo>
                      <a:pt x="0" y="93"/>
                    </a:lnTo>
                    <a:lnTo>
                      <a:pt x="0" y="93"/>
                    </a:lnTo>
                    <a:cubicBezTo>
                      <a:pt x="31" y="93"/>
                      <a:pt x="31" y="124"/>
                      <a:pt x="31" y="124"/>
                    </a:cubicBezTo>
                    <a:cubicBezTo>
                      <a:pt x="31" y="124"/>
                      <a:pt x="31" y="124"/>
                      <a:pt x="31" y="155"/>
                    </a:cubicBezTo>
                    <a:lnTo>
                      <a:pt x="31" y="155"/>
                    </a:lnTo>
                    <a:lnTo>
                      <a:pt x="31" y="155"/>
                    </a:lnTo>
                    <a:lnTo>
                      <a:pt x="31" y="155"/>
                    </a:lnTo>
                    <a:cubicBezTo>
                      <a:pt x="31" y="155"/>
                      <a:pt x="31" y="155"/>
                      <a:pt x="31" y="124"/>
                    </a:cubicBezTo>
                    <a:lnTo>
                      <a:pt x="31" y="124"/>
                    </a:lnTo>
                    <a:cubicBezTo>
                      <a:pt x="31" y="124"/>
                      <a:pt x="31" y="124"/>
                      <a:pt x="31" y="93"/>
                    </a:cubicBezTo>
                    <a:lnTo>
                      <a:pt x="62" y="62"/>
                    </a:lnTo>
                    <a:lnTo>
                      <a:pt x="62" y="62"/>
                    </a:lnTo>
                    <a:lnTo>
                      <a:pt x="94" y="62"/>
                    </a:lnTo>
                    <a:lnTo>
                      <a:pt x="94" y="62"/>
                    </a:lnTo>
                    <a:cubicBezTo>
                      <a:pt x="94" y="31"/>
                      <a:pt x="94" y="31"/>
                      <a:pt x="94" y="31"/>
                    </a:cubicBezTo>
                    <a:lnTo>
                      <a:pt x="94" y="31"/>
                    </a:lnTo>
                    <a:lnTo>
                      <a:pt x="94" y="31"/>
                    </a:lnTo>
                    <a:cubicBezTo>
                      <a:pt x="62" y="31"/>
                      <a:pt x="62" y="31"/>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0" name="Freeform 122"/>
              <p:cNvSpPr>
                <a:spLocks noChangeArrowheads="1"/>
              </p:cNvSpPr>
              <p:nvPr/>
            </p:nvSpPr>
            <p:spPr bwMode="auto">
              <a:xfrm>
                <a:off x="6280150" y="2673350"/>
                <a:ext cx="44450" cy="22225"/>
              </a:xfrm>
              <a:custGeom>
                <a:avLst/>
                <a:gdLst>
                  <a:gd name="T0" fmla="*/ 31 w 125"/>
                  <a:gd name="T1" fmla="*/ 62 h 63"/>
                  <a:gd name="T2" fmla="*/ 31 w 125"/>
                  <a:gd name="T3" fmla="*/ 62 h 63"/>
                  <a:gd name="T4" fmla="*/ 31 w 125"/>
                  <a:gd name="T5" fmla="*/ 62 h 63"/>
                  <a:gd name="T6" fmla="*/ 31 w 125"/>
                  <a:gd name="T7" fmla="*/ 62 h 63"/>
                  <a:gd name="T8" fmla="*/ 62 w 125"/>
                  <a:gd name="T9" fmla="*/ 62 h 63"/>
                  <a:gd name="T10" fmla="*/ 62 w 125"/>
                  <a:gd name="T11" fmla="*/ 62 h 63"/>
                  <a:gd name="T12" fmla="*/ 62 w 125"/>
                  <a:gd name="T13" fmla="*/ 62 h 63"/>
                  <a:gd name="T14" fmla="*/ 124 w 125"/>
                  <a:gd name="T15" fmla="*/ 62 h 63"/>
                  <a:gd name="T16" fmla="*/ 124 w 125"/>
                  <a:gd name="T17" fmla="*/ 62 h 63"/>
                  <a:gd name="T18" fmla="*/ 124 w 125"/>
                  <a:gd name="T19" fmla="*/ 31 h 63"/>
                  <a:gd name="T20" fmla="*/ 124 w 125"/>
                  <a:gd name="T21" fmla="*/ 31 h 63"/>
                  <a:gd name="T22" fmla="*/ 124 w 125"/>
                  <a:gd name="T23" fmla="*/ 31 h 63"/>
                  <a:gd name="T24" fmla="*/ 124 w 125"/>
                  <a:gd name="T25" fmla="*/ 0 h 63"/>
                  <a:gd name="T26" fmla="*/ 124 w 125"/>
                  <a:gd name="T27" fmla="*/ 0 h 63"/>
                  <a:gd name="T28" fmla="*/ 124 w 125"/>
                  <a:gd name="T29" fmla="*/ 0 h 63"/>
                  <a:gd name="T30" fmla="*/ 62 w 125"/>
                  <a:gd name="T31" fmla="*/ 0 h 63"/>
                  <a:gd name="T32" fmla="*/ 62 w 125"/>
                  <a:gd name="T33" fmla="*/ 0 h 63"/>
                  <a:gd name="T34" fmla="*/ 62 w 125"/>
                  <a:gd name="T35" fmla="*/ 0 h 63"/>
                  <a:gd name="T36" fmla="*/ 62 w 125"/>
                  <a:gd name="T37" fmla="*/ 0 h 63"/>
                  <a:gd name="T38" fmla="*/ 31 w 125"/>
                  <a:gd name="T39" fmla="*/ 0 h 63"/>
                  <a:gd name="T40" fmla="*/ 0 w 125"/>
                  <a:gd name="T41" fmla="*/ 0 h 63"/>
                  <a:gd name="T42" fmla="*/ 0 w 125"/>
                  <a:gd name="T43" fmla="*/ 0 h 63"/>
                  <a:gd name="T44" fmla="*/ 31 w 125"/>
                  <a:gd name="T45"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63">
                    <a:moveTo>
                      <a:pt x="31" y="62"/>
                    </a:moveTo>
                    <a:lnTo>
                      <a:pt x="31" y="62"/>
                    </a:lnTo>
                    <a:lnTo>
                      <a:pt x="31" y="62"/>
                    </a:lnTo>
                    <a:lnTo>
                      <a:pt x="31" y="62"/>
                    </a:lnTo>
                    <a:lnTo>
                      <a:pt x="62" y="62"/>
                    </a:lnTo>
                    <a:lnTo>
                      <a:pt x="62" y="62"/>
                    </a:lnTo>
                    <a:lnTo>
                      <a:pt x="62" y="62"/>
                    </a:lnTo>
                    <a:cubicBezTo>
                      <a:pt x="93" y="62"/>
                      <a:pt x="93" y="62"/>
                      <a:pt x="124" y="62"/>
                    </a:cubicBezTo>
                    <a:lnTo>
                      <a:pt x="124" y="62"/>
                    </a:lnTo>
                    <a:cubicBezTo>
                      <a:pt x="124" y="62"/>
                      <a:pt x="124" y="62"/>
                      <a:pt x="124" y="31"/>
                    </a:cubicBezTo>
                    <a:lnTo>
                      <a:pt x="124" y="31"/>
                    </a:lnTo>
                    <a:lnTo>
                      <a:pt x="124" y="31"/>
                    </a:lnTo>
                    <a:lnTo>
                      <a:pt x="124" y="0"/>
                    </a:lnTo>
                    <a:lnTo>
                      <a:pt x="124" y="0"/>
                    </a:lnTo>
                    <a:lnTo>
                      <a:pt x="124" y="0"/>
                    </a:lnTo>
                    <a:cubicBezTo>
                      <a:pt x="93" y="0"/>
                      <a:pt x="93" y="0"/>
                      <a:pt x="62" y="0"/>
                    </a:cubicBezTo>
                    <a:lnTo>
                      <a:pt x="62" y="0"/>
                    </a:lnTo>
                    <a:lnTo>
                      <a:pt x="62" y="0"/>
                    </a:lnTo>
                    <a:lnTo>
                      <a:pt x="62" y="0"/>
                    </a:lnTo>
                    <a:cubicBezTo>
                      <a:pt x="31" y="0"/>
                      <a:pt x="31" y="0"/>
                      <a:pt x="31" y="0"/>
                    </a:cubicBezTo>
                    <a:lnTo>
                      <a:pt x="0" y="0"/>
                    </a:lnTo>
                    <a:lnTo>
                      <a:pt x="0" y="0"/>
                    </a:lnTo>
                    <a:cubicBezTo>
                      <a:pt x="31" y="31"/>
                      <a:pt x="31" y="31"/>
                      <a:pt x="31"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1" name="Freeform 123"/>
              <p:cNvSpPr>
                <a:spLocks noChangeArrowheads="1"/>
              </p:cNvSpPr>
              <p:nvPr/>
            </p:nvSpPr>
            <p:spPr bwMode="auto">
              <a:xfrm>
                <a:off x="6313488" y="2695575"/>
                <a:ext cx="146050" cy="146050"/>
              </a:xfrm>
              <a:custGeom>
                <a:avLst/>
                <a:gdLst>
                  <a:gd name="T0" fmla="*/ 31 w 404"/>
                  <a:gd name="T1" fmla="*/ 62 h 404"/>
                  <a:gd name="T2" fmla="*/ 0 w 404"/>
                  <a:gd name="T3" fmla="*/ 62 h 404"/>
                  <a:gd name="T4" fmla="*/ 0 w 404"/>
                  <a:gd name="T5" fmla="*/ 124 h 404"/>
                  <a:gd name="T6" fmla="*/ 31 w 404"/>
                  <a:gd name="T7" fmla="*/ 93 h 404"/>
                  <a:gd name="T8" fmla="*/ 62 w 404"/>
                  <a:gd name="T9" fmla="*/ 124 h 404"/>
                  <a:gd name="T10" fmla="*/ 62 w 404"/>
                  <a:gd name="T11" fmla="*/ 124 h 404"/>
                  <a:gd name="T12" fmla="*/ 93 w 404"/>
                  <a:gd name="T13" fmla="*/ 124 h 404"/>
                  <a:gd name="T14" fmla="*/ 124 w 404"/>
                  <a:gd name="T15" fmla="*/ 155 h 404"/>
                  <a:gd name="T16" fmla="*/ 155 w 404"/>
                  <a:gd name="T17" fmla="*/ 155 h 404"/>
                  <a:gd name="T18" fmla="*/ 186 w 404"/>
                  <a:gd name="T19" fmla="*/ 155 h 404"/>
                  <a:gd name="T20" fmla="*/ 248 w 404"/>
                  <a:gd name="T21" fmla="*/ 186 h 404"/>
                  <a:gd name="T22" fmla="*/ 279 w 404"/>
                  <a:gd name="T23" fmla="*/ 217 h 404"/>
                  <a:gd name="T24" fmla="*/ 279 w 404"/>
                  <a:gd name="T25" fmla="*/ 248 h 404"/>
                  <a:gd name="T26" fmla="*/ 310 w 404"/>
                  <a:gd name="T27" fmla="*/ 310 h 404"/>
                  <a:gd name="T28" fmla="*/ 310 w 404"/>
                  <a:gd name="T29" fmla="*/ 341 h 404"/>
                  <a:gd name="T30" fmla="*/ 279 w 404"/>
                  <a:gd name="T31" fmla="*/ 372 h 404"/>
                  <a:gd name="T32" fmla="*/ 279 w 404"/>
                  <a:gd name="T33" fmla="*/ 403 h 404"/>
                  <a:gd name="T34" fmla="*/ 310 w 404"/>
                  <a:gd name="T35" fmla="*/ 403 h 404"/>
                  <a:gd name="T36" fmla="*/ 310 w 404"/>
                  <a:gd name="T37" fmla="*/ 403 h 404"/>
                  <a:gd name="T38" fmla="*/ 341 w 404"/>
                  <a:gd name="T39" fmla="*/ 372 h 404"/>
                  <a:gd name="T40" fmla="*/ 403 w 404"/>
                  <a:gd name="T41" fmla="*/ 403 h 404"/>
                  <a:gd name="T42" fmla="*/ 403 w 404"/>
                  <a:gd name="T43" fmla="*/ 341 h 404"/>
                  <a:gd name="T44" fmla="*/ 403 w 404"/>
                  <a:gd name="T45" fmla="*/ 310 h 404"/>
                  <a:gd name="T46" fmla="*/ 403 w 404"/>
                  <a:gd name="T47" fmla="*/ 310 h 404"/>
                  <a:gd name="T48" fmla="*/ 403 w 404"/>
                  <a:gd name="T49" fmla="*/ 279 h 404"/>
                  <a:gd name="T50" fmla="*/ 403 w 404"/>
                  <a:gd name="T51" fmla="*/ 279 h 404"/>
                  <a:gd name="T52" fmla="*/ 372 w 404"/>
                  <a:gd name="T53" fmla="*/ 62 h 404"/>
                  <a:gd name="T54" fmla="*/ 372 w 404"/>
                  <a:gd name="T55" fmla="*/ 62 h 404"/>
                  <a:gd name="T56" fmla="*/ 341 w 404"/>
                  <a:gd name="T57" fmla="*/ 62 h 404"/>
                  <a:gd name="T58" fmla="*/ 310 w 404"/>
                  <a:gd name="T59" fmla="*/ 31 h 404"/>
                  <a:gd name="T60" fmla="*/ 248 w 404"/>
                  <a:gd name="T61" fmla="*/ 0 h 404"/>
                  <a:gd name="T62" fmla="*/ 217 w 404"/>
                  <a:gd name="T63" fmla="*/ 62 h 404"/>
                  <a:gd name="T64" fmla="*/ 186 w 404"/>
                  <a:gd name="T65" fmla="*/ 62 h 404"/>
                  <a:gd name="T66" fmla="*/ 186 w 404"/>
                  <a:gd name="T67" fmla="*/ 93 h 404"/>
                  <a:gd name="T68" fmla="*/ 93 w 404"/>
                  <a:gd name="T69" fmla="*/ 124 h 404"/>
                  <a:gd name="T70" fmla="*/ 62 w 404"/>
                  <a:gd name="T71" fmla="*/ 93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4" h="404">
                    <a:moveTo>
                      <a:pt x="31" y="62"/>
                    </a:moveTo>
                    <a:lnTo>
                      <a:pt x="31" y="62"/>
                    </a:lnTo>
                    <a:cubicBezTo>
                      <a:pt x="0" y="62"/>
                      <a:pt x="0" y="62"/>
                      <a:pt x="0" y="62"/>
                    </a:cubicBezTo>
                    <a:lnTo>
                      <a:pt x="0" y="62"/>
                    </a:lnTo>
                    <a:cubicBezTo>
                      <a:pt x="0" y="62"/>
                      <a:pt x="0" y="62"/>
                      <a:pt x="0" y="93"/>
                    </a:cubicBezTo>
                    <a:cubicBezTo>
                      <a:pt x="0" y="93"/>
                      <a:pt x="0" y="93"/>
                      <a:pt x="0" y="124"/>
                    </a:cubicBezTo>
                    <a:lnTo>
                      <a:pt x="0" y="124"/>
                    </a:lnTo>
                    <a:cubicBezTo>
                      <a:pt x="0" y="93"/>
                      <a:pt x="31" y="93"/>
                      <a:pt x="31" y="93"/>
                    </a:cubicBezTo>
                    <a:lnTo>
                      <a:pt x="31" y="93"/>
                    </a:lnTo>
                    <a:cubicBezTo>
                      <a:pt x="31" y="93"/>
                      <a:pt x="62" y="93"/>
                      <a:pt x="62" y="124"/>
                    </a:cubicBezTo>
                    <a:lnTo>
                      <a:pt x="62" y="124"/>
                    </a:lnTo>
                    <a:lnTo>
                      <a:pt x="62" y="124"/>
                    </a:lnTo>
                    <a:lnTo>
                      <a:pt x="62" y="124"/>
                    </a:lnTo>
                    <a:cubicBezTo>
                      <a:pt x="93" y="124"/>
                      <a:pt x="93" y="124"/>
                      <a:pt x="93" y="124"/>
                    </a:cubicBezTo>
                    <a:lnTo>
                      <a:pt x="124" y="124"/>
                    </a:lnTo>
                    <a:cubicBezTo>
                      <a:pt x="124" y="155"/>
                      <a:pt x="124" y="155"/>
                      <a:pt x="124" y="155"/>
                    </a:cubicBezTo>
                    <a:lnTo>
                      <a:pt x="124" y="155"/>
                    </a:lnTo>
                    <a:cubicBezTo>
                      <a:pt x="124" y="155"/>
                      <a:pt x="124" y="155"/>
                      <a:pt x="155" y="155"/>
                    </a:cubicBezTo>
                    <a:lnTo>
                      <a:pt x="186" y="155"/>
                    </a:lnTo>
                    <a:lnTo>
                      <a:pt x="186" y="155"/>
                    </a:lnTo>
                    <a:cubicBezTo>
                      <a:pt x="186" y="155"/>
                      <a:pt x="186" y="155"/>
                      <a:pt x="217" y="155"/>
                    </a:cubicBezTo>
                    <a:cubicBezTo>
                      <a:pt x="217" y="155"/>
                      <a:pt x="217" y="155"/>
                      <a:pt x="248" y="186"/>
                    </a:cubicBezTo>
                    <a:cubicBezTo>
                      <a:pt x="248" y="217"/>
                      <a:pt x="248" y="217"/>
                      <a:pt x="248" y="217"/>
                    </a:cubicBezTo>
                    <a:cubicBezTo>
                      <a:pt x="279" y="217"/>
                      <a:pt x="279" y="217"/>
                      <a:pt x="279" y="217"/>
                    </a:cubicBezTo>
                    <a:cubicBezTo>
                      <a:pt x="279" y="248"/>
                      <a:pt x="279" y="248"/>
                      <a:pt x="279" y="248"/>
                    </a:cubicBezTo>
                    <a:lnTo>
                      <a:pt x="279" y="248"/>
                    </a:lnTo>
                    <a:cubicBezTo>
                      <a:pt x="310" y="248"/>
                      <a:pt x="310" y="248"/>
                      <a:pt x="310" y="279"/>
                    </a:cubicBezTo>
                    <a:cubicBezTo>
                      <a:pt x="310" y="279"/>
                      <a:pt x="310" y="279"/>
                      <a:pt x="310" y="310"/>
                    </a:cubicBezTo>
                    <a:lnTo>
                      <a:pt x="310" y="310"/>
                    </a:lnTo>
                    <a:cubicBezTo>
                      <a:pt x="341" y="341"/>
                      <a:pt x="341" y="341"/>
                      <a:pt x="310" y="341"/>
                    </a:cubicBezTo>
                    <a:cubicBezTo>
                      <a:pt x="310" y="372"/>
                      <a:pt x="310" y="372"/>
                      <a:pt x="279" y="372"/>
                    </a:cubicBezTo>
                    <a:lnTo>
                      <a:pt x="279" y="372"/>
                    </a:lnTo>
                    <a:cubicBezTo>
                      <a:pt x="279" y="403"/>
                      <a:pt x="279" y="403"/>
                      <a:pt x="279" y="403"/>
                    </a:cubicBezTo>
                    <a:lnTo>
                      <a:pt x="279" y="403"/>
                    </a:lnTo>
                    <a:cubicBezTo>
                      <a:pt x="279" y="403"/>
                      <a:pt x="279" y="403"/>
                      <a:pt x="310" y="403"/>
                    </a:cubicBezTo>
                    <a:lnTo>
                      <a:pt x="310" y="403"/>
                    </a:lnTo>
                    <a:lnTo>
                      <a:pt x="310" y="403"/>
                    </a:lnTo>
                    <a:lnTo>
                      <a:pt x="310" y="403"/>
                    </a:lnTo>
                    <a:cubicBezTo>
                      <a:pt x="310" y="372"/>
                      <a:pt x="310" y="372"/>
                      <a:pt x="341" y="372"/>
                    </a:cubicBezTo>
                    <a:lnTo>
                      <a:pt x="341" y="372"/>
                    </a:lnTo>
                    <a:lnTo>
                      <a:pt x="372" y="372"/>
                    </a:lnTo>
                    <a:cubicBezTo>
                      <a:pt x="372" y="372"/>
                      <a:pt x="403" y="372"/>
                      <a:pt x="403" y="403"/>
                    </a:cubicBezTo>
                    <a:lnTo>
                      <a:pt x="403" y="403"/>
                    </a:lnTo>
                    <a:cubicBezTo>
                      <a:pt x="403" y="341"/>
                      <a:pt x="403" y="341"/>
                      <a:pt x="403" y="341"/>
                    </a:cubicBezTo>
                    <a:lnTo>
                      <a:pt x="403" y="341"/>
                    </a:lnTo>
                    <a:cubicBezTo>
                      <a:pt x="403" y="341"/>
                      <a:pt x="403" y="341"/>
                      <a:pt x="403" y="310"/>
                    </a:cubicBezTo>
                    <a:lnTo>
                      <a:pt x="403" y="310"/>
                    </a:lnTo>
                    <a:lnTo>
                      <a:pt x="403" y="310"/>
                    </a:lnTo>
                    <a:lnTo>
                      <a:pt x="403" y="279"/>
                    </a:lnTo>
                    <a:lnTo>
                      <a:pt x="403" y="279"/>
                    </a:lnTo>
                    <a:lnTo>
                      <a:pt x="403" y="279"/>
                    </a:lnTo>
                    <a:lnTo>
                      <a:pt x="403" y="279"/>
                    </a:lnTo>
                    <a:cubicBezTo>
                      <a:pt x="403" y="62"/>
                      <a:pt x="403" y="62"/>
                      <a:pt x="403" y="62"/>
                    </a:cubicBezTo>
                    <a:cubicBezTo>
                      <a:pt x="403" y="62"/>
                      <a:pt x="403" y="62"/>
                      <a:pt x="372" y="62"/>
                    </a:cubicBezTo>
                    <a:lnTo>
                      <a:pt x="372" y="62"/>
                    </a:lnTo>
                    <a:lnTo>
                      <a:pt x="372" y="62"/>
                    </a:lnTo>
                    <a:cubicBezTo>
                      <a:pt x="341" y="62"/>
                      <a:pt x="341" y="62"/>
                      <a:pt x="341" y="62"/>
                    </a:cubicBezTo>
                    <a:lnTo>
                      <a:pt x="341" y="62"/>
                    </a:lnTo>
                    <a:cubicBezTo>
                      <a:pt x="310" y="62"/>
                      <a:pt x="310" y="31"/>
                      <a:pt x="310" y="31"/>
                    </a:cubicBezTo>
                    <a:lnTo>
                      <a:pt x="310" y="31"/>
                    </a:lnTo>
                    <a:cubicBezTo>
                      <a:pt x="279" y="0"/>
                      <a:pt x="279" y="0"/>
                      <a:pt x="279" y="0"/>
                    </a:cubicBezTo>
                    <a:lnTo>
                      <a:pt x="248" y="0"/>
                    </a:lnTo>
                    <a:lnTo>
                      <a:pt x="248" y="0"/>
                    </a:lnTo>
                    <a:cubicBezTo>
                      <a:pt x="248" y="31"/>
                      <a:pt x="217" y="62"/>
                      <a:pt x="217" y="62"/>
                    </a:cubicBezTo>
                    <a:lnTo>
                      <a:pt x="186" y="62"/>
                    </a:lnTo>
                    <a:lnTo>
                      <a:pt x="186" y="62"/>
                    </a:lnTo>
                    <a:lnTo>
                      <a:pt x="186" y="62"/>
                    </a:lnTo>
                    <a:cubicBezTo>
                      <a:pt x="186" y="62"/>
                      <a:pt x="186" y="62"/>
                      <a:pt x="186" y="93"/>
                    </a:cubicBezTo>
                    <a:cubicBezTo>
                      <a:pt x="155" y="93"/>
                      <a:pt x="124" y="124"/>
                      <a:pt x="124" y="124"/>
                    </a:cubicBezTo>
                    <a:lnTo>
                      <a:pt x="93" y="124"/>
                    </a:lnTo>
                    <a:lnTo>
                      <a:pt x="62" y="93"/>
                    </a:lnTo>
                    <a:lnTo>
                      <a:pt x="62" y="93"/>
                    </a:lnTo>
                    <a:lnTo>
                      <a:pt x="31"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2" name="Freeform 124"/>
              <p:cNvSpPr>
                <a:spLocks noChangeArrowheads="1"/>
              </p:cNvSpPr>
              <p:nvPr/>
            </p:nvSpPr>
            <p:spPr bwMode="auto">
              <a:xfrm>
                <a:off x="5610225" y="2192338"/>
                <a:ext cx="146050" cy="168275"/>
              </a:xfrm>
              <a:custGeom>
                <a:avLst/>
                <a:gdLst>
                  <a:gd name="T0" fmla="*/ 310 w 405"/>
                  <a:gd name="T1" fmla="*/ 309 h 466"/>
                  <a:gd name="T2" fmla="*/ 341 w 405"/>
                  <a:gd name="T3" fmla="*/ 341 h 466"/>
                  <a:gd name="T4" fmla="*/ 404 w 405"/>
                  <a:gd name="T5" fmla="*/ 341 h 466"/>
                  <a:gd name="T6" fmla="*/ 404 w 405"/>
                  <a:gd name="T7" fmla="*/ 309 h 466"/>
                  <a:gd name="T8" fmla="*/ 404 w 405"/>
                  <a:gd name="T9" fmla="*/ 279 h 466"/>
                  <a:gd name="T10" fmla="*/ 404 w 405"/>
                  <a:gd name="T11" fmla="*/ 248 h 466"/>
                  <a:gd name="T12" fmla="*/ 372 w 405"/>
                  <a:gd name="T13" fmla="*/ 218 h 466"/>
                  <a:gd name="T14" fmla="*/ 372 w 405"/>
                  <a:gd name="T15" fmla="*/ 186 h 466"/>
                  <a:gd name="T16" fmla="*/ 341 w 405"/>
                  <a:gd name="T17" fmla="*/ 155 h 466"/>
                  <a:gd name="T18" fmla="*/ 310 w 405"/>
                  <a:gd name="T19" fmla="*/ 124 h 466"/>
                  <a:gd name="T20" fmla="*/ 310 w 405"/>
                  <a:gd name="T21" fmla="*/ 124 h 466"/>
                  <a:gd name="T22" fmla="*/ 280 w 405"/>
                  <a:gd name="T23" fmla="*/ 155 h 466"/>
                  <a:gd name="T24" fmla="*/ 280 w 405"/>
                  <a:gd name="T25" fmla="*/ 155 h 466"/>
                  <a:gd name="T26" fmla="*/ 248 w 405"/>
                  <a:gd name="T27" fmla="*/ 124 h 466"/>
                  <a:gd name="T28" fmla="*/ 217 w 405"/>
                  <a:gd name="T29" fmla="*/ 155 h 466"/>
                  <a:gd name="T30" fmla="*/ 186 w 405"/>
                  <a:gd name="T31" fmla="*/ 186 h 466"/>
                  <a:gd name="T32" fmla="*/ 186 w 405"/>
                  <a:gd name="T33" fmla="*/ 186 h 466"/>
                  <a:gd name="T34" fmla="*/ 156 w 405"/>
                  <a:gd name="T35" fmla="*/ 155 h 466"/>
                  <a:gd name="T36" fmla="*/ 156 w 405"/>
                  <a:gd name="T37" fmla="*/ 94 h 466"/>
                  <a:gd name="T38" fmla="*/ 156 w 405"/>
                  <a:gd name="T39" fmla="*/ 94 h 466"/>
                  <a:gd name="T40" fmla="*/ 156 w 405"/>
                  <a:gd name="T41" fmla="*/ 62 h 466"/>
                  <a:gd name="T42" fmla="*/ 156 w 405"/>
                  <a:gd name="T43" fmla="*/ 62 h 466"/>
                  <a:gd name="T44" fmla="*/ 156 w 405"/>
                  <a:gd name="T45" fmla="*/ 31 h 466"/>
                  <a:gd name="T46" fmla="*/ 124 w 405"/>
                  <a:gd name="T47" fmla="*/ 0 h 466"/>
                  <a:gd name="T48" fmla="*/ 124 w 405"/>
                  <a:gd name="T49" fmla="*/ 0 h 466"/>
                  <a:gd name="T50" fmla="*/ 124 w 405"/>
                  <a:gd name="T51" fmla="*/ 0 h 466"/>
                  <a:gd name="T52" fmla="*/ 93 w 405"/>
                  <a:gd name="T53" fmla="*/ 0 h 466"/>
                  <a:gd name="T54" fmla="*/ 31 w 405"/>
                  <a:gd name="T55" fmla="*/ 31 h 466"/>
                  <a:gd name="T56" fmla="*/ 31 w 405"/>
                  <a:gd name="T57" fmla="*/ 31 h 466"/>
                  <a:gd name="T58" fmla="*/ 31 w 405"/>
                  <a:gd name="T59" fmla="*/ 31 h 466"/>
                  <a:gd name="T60" fmla="*/ 31 w 405"/>
                  <a:gd name="T61" fmla="*/ 62 h 466"/>
                  <a:gd name="T62" fmla="*/ 0 w 405"/>
                  <a:gd name="T63" fmla="*/ 124 h 466"/>
                  <a:gd name="T64" fmla="*/ 31 w 405"/>
                  <a:gd name="T65" fmla="*/ 124 h 466"/>
                  <a:gd name="T66" fmla="*/ 31 w 405"/>
                  <a:gd name="T67" fmla="*/ 155 h 466"/>
                  <a:gd name="T68" fmla="*/ 63 w 405"/>
                  <a:gd name="T69" fmla="*/ 186 h 466"/>
                  <a:gd name="T70" fmla="*/ 93 w 405"/>
                  <a:gd name="T71" fmla="*/ 248 h 466"/>
                  <a:gd name="T72" fmla="*/ 63 w 405"/>
                  <a:gd name="T73" fmla="*/ 248 h 466"/>
                  <a:gd name="T74" fmla="*/ 63 w 405"/>
                  <a:gd name="T75" fmla="*/ 309 h 466"/>
                  <a:gd name="T76" fmla="*/ 63 w 405"/>
                  <a:gd name="T77" fmla="*/ 341 h 466"/>
                  <a:gd name="T78" fmla="*/ 93 w 405"/>
                  <a:gd name="T79" fmla="*/ 433 h 466"/>
                  <a:gd name="T80" fmla="*/ 93 w 405"/>
                  <a:gd name="T81" fmla="*/ 433 h 466"/>
                  <a:gd name="T82" fmla="*/ 124 w 405"/>
                  <a:gd name="T83" fmla="*/ 465 h 466"/>
                  <a:gd name="T84" fmla="*/ 93 w 405"/>
                  <a:gd name="T85" fmla="*/ 433 h 466"/>
                  <a:gd name="T86" fmla="*/ 186 w 405"/>
                  <a:gd name="T87" fmla="*/ 402 h 466"/>
                  <a:gd name="T88" fmla="*/ 186 w 405"/>
                  <a:gd name="T89" fmla="*/ 433 h 466"/>
                  <a:gd name="T90" fmla="*/ 248 w 405"/>
                  <a:gd name="T91" fmla="*/ 433 h 466"/>
                  <a:gd name="T92" fmla="*/ 248 w 405"/>
                  <a:gd name="T93" fmla="*/ 402 h 466"/>
                  <a:gd name="T94" fmla="*/ 310 w 405"/>
                  <a:gd name="T95" fmla="*/ 309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5" h="466">
                    <a:moveTo>
                      <a:pt x="310" y="309"/>
                    </a:moveTo>
                    <a:lnTo>
                      <a:pt x="310" y="309"/>
                    </a:lnTo>
                    <a:lnTo>
                      <a:pt x="341" y="309"/>
                    </a:lnTo>
                    <a:cubicBezTo>
                      <a:pt x="341" y="341"/>
                      <a:pt x="341" y="341"/>
                      <a:pt x="341" y="341"/>
                    </a:cubicBezTo>
                    <a:cubicBezTo>
                      <a:pt x="372" y="309"/>
                      <a:pt x="372" y="309"/>
                      <a:pt x="372" y="309"/>
                    </a:cubicBezTo>
                    <a:cubicBezTo>
                      <a:pt x="372" y="309"/>
                      <a:pt x="404" y="309"/>
                      <a:pt x="404" y="341"/>
                    </a:cubicBezTo>
                    <a:cubicBezTo>
                      <a:pt x="404" y="309"/>
                      <a:pt x="404" y="309"/>
                      <a:pt x="404" y="309"/>
                    </a:cubicBezTo>
                    <a:lnTo>
                      <a:pt x="404" y="309"/>
                    </a:lnTo>
                    <a:lnTo>
                      <a:pt x="404" y="279"/>
                    </a:lnTo>
                    <a:lnTo>
                      <a:pt x="404" y="279"/>
                    </a:lnTo>
                    <a:cubicBezTo>
                      <a:pt x="404" y="279"/>
                      <a:pt x="404" y="279"/>
                      <a:pt x="404" y="248"/>
                    </a:cubicBezTo>
                    <a:lnTo>
                      <a:pt x="404" y="248"/>
                    </a:lnTo>
                    <a:lnTo>
                      <a:pt x="404" y="248"/>
                    </a:lnTo>
                    <a:cubicBezTo>
                      <a:pt x="372" y="248"/>
                      <a:pt x="372" y="218"/>
                      <a:pt x="372" y="218"/>
                    </a:cubicBezTo>
                    <a:lnTo>
                      <a:pt x="372" y="186"/>
                    </a:lnTo>
                    <a:lnTo>
                      <a:pt x="372" y="186"/>
                    </a:lnTo>
                    <a:lnTo>
                      <a:pt x="372" y="155"/>
                    </a:lnTo>
                    <a:lnTo>
                      <a:pt x="341" y="155"/>
                    </a:lnTo>
                    <a:lnTo>
                      <a:pt x="341" y="124"/>
                    </a:lnTo>
                    <a:cubicBezTo>
                      <a:pt x="341" y="124"/>
                      <a:pt x="341" y="124"/>
                      <a:pt x="310" y="124"/>
                    </a:cubicBezTo>
                    <a:lnTo>
                      <a:pt x="310" y="124"/>
                    </a:lnTo>
                    <a:lnTo>
                      <a:pt x="310" y="124"/>
                    </a:lnTo>
                    <a:lnTo>
                      <a:pt x="310" y="124"/>
                    </a:lnTo>
                    <a:lnTo>
                      <a:pt x="280" y="155"/>
                    </a:lnTo>
                    <a:lnTo>
                      <a:pt x="280" y="155"/>
                    </a:lnTo>
                    <a:lnTo>
                      <a:pt x="280" y="155"/>
                    </a:lnTo>
                    <a:lnTo>
                      <a:pt x="280" y="155"/>
                    </a:lnTo>
                    <a:cubicBezTo>
                      <a:pt x="248" y="155"/>
                      <a:pt x="248" y="155"/>
                      <a:pt x="248" y="124"/>
                    </a:cubicBezTo>
                    <a:cubicBezTo>
                      <a:pt x="248" y="124"/>
                      <a:pt x="248" y="124"/>
                      <a:pt x="217" y="124"/>
                    </a:cubicBezTo>
                    <a:lnTo>
                      <a:pt x="217" y="155"/>
                    </a:lnTo>
                    <a:lnTo>
                      <a:pt x="217" y="155"/>
                    </a:lnTo>
                    <a:cubicBezTo>
                      <a:pt x="217" y="155"/>
                      <a:pt x="217" y="186"/>
                      <a:pt x="186" y="186"/>
                    </a:cubicBezTo>
                    <a:lnTo>
                      <a:pt x="186" y="186"/>
                    </a:lnTo>
                    <a:lnTo>
                      <a:pt x="186" y="186"/>
                    </a:lnTo>
                    <a:lnTo>
                      <a:pt x="186" y="186"/>
                    </a:lnTo>
                    <a:cubicBezTo>
                      <a:pt x="156" y="186"/>
                      <a:pt x="156" y="155"/>
                      <a:pt x="156" y="155"/>
                    </a:cubicBezTo>
                    <a:cubicBezTo>
                      <a:pt x="156" y="124"/>
                      <a:pt x="156" y="124"/>
                      <a:pt x="156" y="124"/>
                    </a:cubicBezTo>
                    <a:cubicBezTo>
                      <a:pt x="156" y="124"/>
                      <a:pt x="156" y="124"/>
                      <a:pt x="156" y="94"/>
                    </a:cubicBezTo>
                    <a:lnTo>
                      <a:pt x="156" y="94"/>
                    </a:lnTo>
                    <a:lnTo>
                      <a:pt x="156" y="94"/>
                    </a:lnTo>
                    <a:cubicBezTo>
                      <a:pt x="156" y="94"/>
                      <a:pt x="156" y="94"/>
                      <a:pt x="156" y="62"/>
                    </a:cubicBezTo>
                    <a:lnTo>
                      <a:pt x="156" y="62"/>
                    </a:lnTo>
                    <a:lnTo>
                      <a:pt x="156" y="62"/>
                    </a:lnTo>
                    <a:lnTo>
                      <a:pt x="156" y="62"/>
                    </a:lnTo>
                    <a:lnTo>
                      <a:pt x="156" y="62"/>
                    </a:lnTo>
                    <a:cubicBezTo>
                      <a:pt x="156" y="62"/>
                      <a:pt x="156" y="62"/>
                      <a:pt x="156" y="31"/>
                    </a:cubicBezTo>
                    <a:cubicBezTo>
                      <a:pt x="124" y="31"/>
                      <a:pt x="124" y="31"/>
                      <a:pt x="124" y="31"/>
                    </a:cubicBezTo>
                    <a:cubicBezTo>
                      <a:pt x="124" y="0"/>
                      <a:pt x="124" y="0"/>
                      <a:pt x="124" y="0"/>
                    </a:cubicBezTo>
                    <a:lnTo>
                      <a:pt x="124" y="0"/>
                    </a:lnTo>
                    <a:lnTo>
                      <a:pt x="124" y="0"/>
                    </a:lnTo>
                    <a:lnTo>
                      <a:pt x="124" y="0"/>
                    </a:lnTo>
                    <a:lnTo>
                      <a:pt x="124" y="0"/>
                    </a:lnTo>
                    <a:cubicBezTo>
                      <a:pt x="93" y="0"/>
                      <a:pt x="93" y="0"/>
                      <a:pt x="93" y="0"/>
                    </a:cubicBezTo>
                    <a:lnTo>
                      <a:pt x="93" y="0"/>
                    </a:lnTo>
                    <a:cubicBezTo>
                      <a:pt x="93" y="31"/>
                      <a:pt x="63" y="31"/>
                      <a:pt x="63" y="31"/>
                    </a:cubicBezTo>
                    <a:cubicBezTo>
                      <a:pt x="63" y="31"/>
                      <a:pt x="63" y="31"/>
                      <a:pt x="31" y="31"/>
                    </a:cubicBezTo>
                    <a:lnTo>
                      <a:pt x="31" y="31"/>
                    </a:lnTo>
                    <a:lnTo>
                      <a:pt x="31" y="31"/>
                    </a:lnTo>
                    <a:lnTo>
                      <a:pt x="31" y="31"/>
                    </a:lnTo>
                    <a:lnTo>
                      <a:pt x="31" y="31"/>
                    </a:lnTo>
                    <a:cubicBezTo>
                      <a:pt x="31" y="62"/>
                      <a:pt x="31" y="62"/>
                      <a:pt x="31" y="62"/>
                    </a:cubicBezTo>
                    <a:lnTo>
                      <a:pt x="31" y="62"/>
                    </a:lnTo>
                    <a:cubicBezTo>
                      <a:pt x="31" y="94"/>
                      <a:pt x="31" y="94"/>
                      <a:pt x="0" y="94"/>
                    </a:cubicBezTo>
                    <a:cubicBezTo>
                      <a:pt x="0" y="94"/>
                      <a:pt x="0" y="94"/>
                      <a:pt x="0" y="124"/>
                    </a:cubicBezTo>
                    <a:lnTo>
                      <a:pt x="0" y="124"/>
                    </a:lnTo>
                    <a:cubicBezTo>
                      <a:pt x="31" y="124"/>
                      <a:pt x="31" y="124"/>
                      <a:pt x="31" y="124"/>
                    </a:cubicBezTo>
                    <a:lnTo>
                      <a:pt x="31" y="124"/>
                    </a:lnTo>
                    <a:cubicBezTo>
                      <a:pt x="31" y="124"/>
                      <a:pt x="31" y="124"/>
                      <a:pt x="31" y="155"/>
                    </a:cubicBezTo>
                    <a:cubicBezTo>
                      <a:pt x="63" y="155"/>
                      <a:pt x="63" y="186"/>
                      <a:pt x="63" y="186"/>
                    </a:cubicBezTo>
                    <a:lnTo>
                      <a:pt x="63" y="186"/>
                    </a:lnTo>
                    <a:lnTo>
                      <a:pt x="63" y="218"/>
                    </a:lnTo>
                    <a:cubicBezTo>
                      <a:pt x="63" y="218"/>
                      <a:pt x="93" y="218"/>
                      <a:pt x="93" y="248"/>
                    </a:cubicBezTo>
                    <a:lnTo>
                      <a:pt x="93" y="248"/>
                    </a:lnTo>
                    <a:cubicBezTo>
                      <a:pt x="93" y="248"/>
                      <a:pt x="93" y="248"/>
                      <a:pt x="63" y="248"/>
                    </a:cubicBezTo>
                    <a:cubicBezTo>
                      <a:pt x="63" y="279"/>
                      <a:pt x="63" y="279"/>
                      <a:pt x="63" y="279"/>
                    </a:cubicBezTo>
                    <a:lnTo>
                      <a:pt x="63" y="309"/>
                    </a:lnTo>
                    <a:lnTo>
                      <a:pt x="63" y="341"/>
                    </a:lnTo>
                    <a:lnTo>
                      <a:pt x="63" y="341"/>
                    </a:lnTo>
                    <a:cubicBezTo>
                      <a:pt x="93" y="341"/>
                      <a:pt x="93" y="402"/>
                      <a:pt x="93" y="433"/>
                    </a:cubicBezTo>
                    <a:lnTo>
                      <a:pt x="93" y="433"/>
                    </a:lnTo>
                    <a:lnTo>
                      <a:pt x="93" y="433"/>
                    </a:lnTo>
                    <a:lnTo>
                      <a:pt x="93" y="433"/>
                    </a:lnTo>
                    <a:cubicBezTo>
                      <a:pt x="93" y="465"/>
                      <a:pt x="93" y="465"/>
                      <a:pt x="93" y="465"/>
                    </a:cubicBezTo>
                    <a:cubicBezTo>
                      <a:pt x="93" y="465"/>
                      <a:pt x="93" y="465"/>
                      <a:pt x="124" y="465"/>
                    </a:cubicBezTo>
                    <a:cubicBezTo>
                      <a:pt x="124" y="465"/>
                      <a:pt x="93" y="465"/>
                      <a:pt x="93" y="433"/>
                    </a:cubicBezTo>
                    <a:lnTo>
                      <a:pt x="93" y="433"/>
                    </a:lnTo>
                    <a:cubicBezTo>
                      <a:pt x="93" y="433"/>
                      <a:pt x="124" y="371"/>
                      <a:pt x="156" y="371"/>
                    </a:cubicBezTo>
                    <a:cubicBezTo>
                      <a:pt x="156" y="371"/>
                      <a:pt x="186" y="371"/>
                      <a:pt x="186" y="402"/>
                    </a:cubicBezTo>
                    <a:lnTo>
                      <a:pt x="186" y="402"/>
                    </a:lnTo>
                    <a:cubicBezTo>
                      <a:pt x="217" y="402"/>
                      <a:pt x="186" y="433"/>
                      <a:pt x="186" y="433"/>
                    </a:cubicBezTo>
                    <a:cubicBezTo>
                      <a:pt x="217" y="433"/>
                      <a:pt x="217" y="433"/>
                      <a:pt x="217" y="433"/>
                    </a:cubicBezTo>
                    <a:cubicBezTo>
                      <a:pt x="217" y="433"/>
                      <a:pt x="217" y="433"/>
                      <a:pt x="248" y="433"/>
                    </a:cubicBezTo>
                    <a:cubicBezTo>
                      <a:pt x="248" y="433"/>
                      <a:pt x="248" y="433"/>
                      <a:pt x="248" y="402"/>
                    </a:cubicBezTo>
                    <a:lnTo>
                      <a:pt x="248" y="402"/>
                    </a:lnTo>
                    <a:cubicBezTo>
                      <a:pt x="248" y="371"/>
                      <a:pt x="248" y="371"/>
                      <a:pt x="280" y="341"/>
                    </a:cubicBezTo>
                    <a:lnTo>
                      <a:pt x="310" y="309"/>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3" name="Freeform 125"/>
              <p:cNvSpPr>
                <a:spLocks noChangeArrowheads="1"/>
              </p:cNvSpPr>
              <p:nvPr/>
            </p:nvSpPr>
            <p:spPr bwMode="auto">
              <a:xfrm>
                <a:off x="5665788" y="2527300"/>
                <a:ext cx="55562" cy="77788"/>
              </a:xfrm>
              <a:custGeom>
                <a:avLst/>
                <a:gdLst>
                  <a:gd name="T0" fmla="*/ 61 w 155"/>
                  <a:gd name="T1" fmla="*/ 0 h 218"/>
                  <a:gd name="T2" fmla="*/ 61 w 155"/>
                  <a:gd name="T3" fmla="*/ 0 h 218"/>
                  <a:gd name="T4" fmla="*/ 61 w 155"/>
                  <a:gd name="T5" fmla="*/ 0 h 218"/>
                  <a:gd name="T6" fmla="*/ 61 w 155"/>
                  <a:gd name="T7" fmla="*/ 0 h 218"/>
                  <a:gd name="T8" fmla="*/ 61 w 155"/>
                  <a:gd name="T9" fmla="*/ 0 h 218"/>
                  <a:gd name="T10" fmla="*/ 61 w 155"/>
                  <a:gd name="T11" fmla="*/ 0 h 218"/>
                  <a:gd name="T12" fmla="*/ 30 w 155"/>
                  <a:gd name="T13" fmla="*/ 31 h 218"/>
                  <a:gd name="T14" fmla="*/ 30 w 155"/>
                  <a:gd name="T15" fmla="*/ 31 h 218"/>
                  <a:gd name="T16" fmla="*/ 30 w 155"/>
                  <a:gd name="T17" fmla="*/ 31 h 218"/>
                  <a:gd name="T18" fmla="*/ 0 w 155"/>
                  <a:gd name="T19" fmla="*/ 0 h 218"/>
                  <a:gd name="T20" fmla="*/ 30 w 155"/>
                  <a:gd name="T21" fmla="*/ 62 h 218"/>
                  <a:gd name="T22" fmla="*/ 30 w 155"/>
                  <a:gd name="T23" fmla="*/ 62 h 218"/>
                  <a:gd name="T24" fmla="*/ 30 w 155"/>
                  <a:gd name="T25" fmla="*/ 62 h 218"/>
                  <a:gd name="T26" fmla="*/ 61 w 155"/>
                  <a:gd name="T27" fmla="*/ 93 h 218"/>
                  <a:gd name="T28" fmla="*/ 61 w 155"/>
                  <a:gd name="T29" fmla="*/ 155 h 218"/>
                  <a:gd name="T30" fmla="*/ 61 w 155"/>
                  <a:gd name="T31" fmla="*/ 155 h 218"/>
                  <a:gd name="T32" fmla="*/ 92 w 155"/>
                  <a:gd name="T33" fmla="*/ 155 h 218"/>
                  <a:gd name="T34" fmla="*/ 92 w 155"/>
                  <a:gd name="T35" fmla="*/ 186 h 218"/>
                  <a:gd name="T36" fmla="*/ 124 w 155"/>
                  <a:gd name="T37" fmla="*/ 217 h 218"/>
                  <a:gd name="T38" fmla="*/ 154 w 155"/>
                  <a:gd name="T39" fmla="*/ 217 h 218"/>
                  <a:gd name="T40" fmla="*/ 154 w 155"/>
                  <a:gd name="T41" fmla="*/ 217 h 218"/>
                  <a:gd name="T42" fmla="*/ 154 w 155"/>
                  <a:gd name="T43" fmla="*/ 186 h 218"/>
                  <a:gd name="T44" fmla="*/ 154 w 155"/>
                  <a:gd name="T45" fmla="*/ 186 h 218"/>
                  <a:gd name="T46" fmla="*/ 124 w 155"/>
                  <a:gd name="T47" fmla="*/ 155 h 218"/>
                  <a:gd name="T48" fmla="*/ 124 w 155"/>
                  <a:gd name="T49" fmla="*/ 93 h 218"/>
                  <a:gd name="T50" fmla="*/ 124 w 155"/>
                  <a:gd name="T51" fmla="*/ 31 h 218"/>
                  <a:gd name="T52" fmla="*/ 92 w 155"/>
                  <a:gd name="T53" fmla="*/ 0 h 218"/>
                  <a:gd name="T54" fmla="*/ 92 w 155"/>
                  <a:gd name="T55" fmla="*/ 0 h 218"/>
                  <a:gd name="T56" fmla="*/ 61 w 155"/>
                  <a:gd name="T5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 h="218">
                    <a:moveTo>
                      <a:pt x="61" y="0"/>
                    </a:moveTo>
                    <a:lnTo>
                      <a:pt x="61" y="0"/>
                    </a:lnTo>
                    <a:lnTo>
                      <a:pt x="61" y="0"/>
                    </a:lnTo>
                    <a:lnTo>
                      <a:pt x="61" y="0"/>
                    </a:lnTo>
                    <a:lnTo>
                      <a:pt x="61" y="0"/>
                    </a:lnTo>
                    <a:lnTo>
                      <a:pt x="61" y="0"/>
                    </a:lnTo>
                    <a:cubicBezTo>
                      <a:pt x="61" y="31"/>
                      <a:pt x="30" y="31"/>
                      <a:pt x="30" y="31"/>
                    </a:cubicBezTo>
                    <a:lnTo>
                      <a:pt x="30" y="31"/>
                    </a:lnTo>
                    <a:lnTo>
                      <a:pt x="30" y="31"/>
                    </a:lnTo>
                    <a:cubicBezTo>
                      <a:pt x="30" y="31"/>
                      <a:pt x="30" y="31"/>
                      <a:pt x="0" y="0"/>
                    </a:cubicBezTo>
                    <a:cubicBezTo>
                      <a:pt x="30" y="31"/>
                      <a:pt x="30" y="31"/>
                      <a:pt x="30" y="62"/>
                    </a:cubicBezTo>
                    <a:lnTo>
                      <a:pt x="30" y="62"/>
                    </a:lnTo>
                    <a:lnTo>
                      <a:pt x="30" y="62"/>
                    </a:lnTo>
                    <a:cubicBezTo>
                      <a:pt x="30" y="62"/>
                      <a:pt x="30" y="93"/>
                      <a:pt x="61" y="93"/>
                    </a:cubicBezTo>
                    <a:cubicBezTo>
                      <a:pt x="61" y="93"/>
                      <a:pt x="61" y="124"/>
                      <a:pt x="61" y="155"/>
                    </a:cubicBezTo>
                    <a:lnTo>
                      <a:pt x="61" y="155"/>
                    </a:lnTo>
                    <a:cubicBezTo>
                      <a:pt x="61" y="155"/>
                      <a:pt x="61" y="155"/>
                      <a:pt x="92" y="155"/>
                    </a:cubicBezTo>
                    <a:cubicBezTo>
                      <a:pt x="92" y="186"/>
                      <a:pt x="92" y="186"/>
                      <a:pt x="92" y="186"/>
                    </a:cubicBezTo>
                    <a:cubicBezTo>
                      <a:pt x="124" y="186"/>
                      <a:pt x="124" y="186"/>
                      <a:pt x="124" y="217"/>
                    </a:cubicBezTo>
                    <a:cubicBezTo>
                      <a:pt x="154" y="217"/>
                      <a:pt x="154" y="217"/>
                      <a:pt x="154" y="217"/>
                    </a:cubicBezTo>
                    <a:lnTo>
                      <a:pt x="154" y="217"/>
                    </a:lnTo>
                    <a:cubicBezTo>
                      <a:pt x="154" y="186"/>
                      <a:pt x="154" y="186"/>
                      <a:pt x="154" y="186"/>
                    </a:cubicBezTo>
                    <a:lnTo>
                      <a:pt x="154" y="186"/>
                    </a:lnTo>
                    <a:cubicBezTo>
                      <a:pt x="154" y="186"/>
                      <a:pt x="154" y="186"/>
                      <a:pt x="124" y="155"/>
                    </a:cubicBezTo>
                    <a:cubicBezTo>
                      <a:pt x="124" y="155"/>
                      <a:pt x="124" y="124"/>
                      <a:pt x="124" y="93"/>
                    </a:cubicBezTo>
                    <a:cubicBezTo>
                      <a:pt x="124" y="62"/>
                      <a:pt x="124" y="62"/>
                      <a:pt x="124" y="31"/>
                    </a:cubicBezTo>
                    <a:cubicBezTo>
                      <a:pt x="124" y="31"/>
                      <a:pt x="124" y="0"/>
                      <a:pt x="92" y="0"/>
                    </a:cubicBezTo>
                    <a:lnTo>
                      <a:pt x="92" y="0"/>
                    </a:lnTo>
                    <a:cubicBezTo>
                      <a:pt x="92" y="0"/>
                      <a:pt x="92" y="0"/>
                      <a:pt x="61"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4" name="Freeform 126"/>
              <p:cNvSpPr>
                <a:spLocks noChangeArrowheads="1"/>
              </p:cNvSpPr>
              <p:nvPr/>
            </p:nvSpPr>
            <p:spPr bwMode="auto">
              <a:xfrm>
                <a:off x="5754688" y="2238375"/>
                <a:ext cx="44450" cy="66675"/>
              </a:xfrm>
              <a:custGeom>
                <a:avLst/>
                <a:gdLst>
                  <a:gd name="T0" fmla="*/ 0 w 125"/>
                  <a:gd name="T1" fmla="*/ 62 h 186"/>
                  <a:gd name="T2" fmla="*/ 0 w 125"/>
                  <a:gd name="T3" fmla="*/ 62 h 186"/>
                  <a:gd name="T4" fmla="*/ 0 w 125"/>
                  <a:gd name="T5" fmla="*/ 94 h 186"/>
                  <a:gd name="T6" fmla="*/ 0 w 125"/>
                  <a:gd name="T7" fmla="*/ 94 h 186"/>
                  <a:gd name="T8" fmla="*/ 30 w 125"/>
                  <a:gd name="T9" fmla="*/ 94 h 186"/>
                  <a:gd name="T10" fmla="*/ 30 w 125"/>
                  <a:gd name="T11" fmla="*/ 94 h 186"/>
                  <a:gd name="T12" fmla="*/ 61 w 125"/>
                  <a:gd name="T13" fmla="*/ 124 h 186"/>
                  <a:gd name="T14" fmla="*/ 61 w 125"/>
                  <a:gd name="T15" fmla="*/ 124 h 186"/>
                  <a:gd name="T16" fmla="*/ 61 w 125"/>
                  <a:gd name="T17" fmla="*/ 155 h 186"/>
                  <a:gd name="T18" fmla="*/ 61 w 125"/>
                  <a:gd name="T19" fmla="*/ 185 h 186"/>
                  <a:gd name="T20" fmla="*/ 61 w 125"/>
                  <a:gd name="T21" fmla="*/ 185 h 186"/>
                  <a:gd name="T22" fmla="*/ 61 w 125"/>
                  <a:gd name="T23" fmla="*/ 185 h 186"/>
                  <a:gd name="T24" fmla="*/ 61 w 125"/>
                  <a:gd name="T25" fmla="*/ 185 h 186"/>
                  <a:gd name="T26" fmla="*/ 92 w 125"/>
                  <a:gd name="T27" fmla="*/ 185 h 186"/>
                  <a:gd name="T28" fmla="*/ 92 w 125"/>
                  <a:gd name="T29" fmla="*/ 185 h 186"/>
                  <a:gd name="T30" fmla="*/ 92 w 125"/>
                  <a:gd name="T31" fmla="*/ 185 h 186"/>
                  <a:gd name="T32" fmla="*/ 92 w 125"/>
                  <a:gd name="T33" fmla="*/ 185 h 186"/>
                  <a:gd name="T34" fmla="*/ 124 w 125"/>
                  <a:gd name="T35" fmla="*/ 185 h 186"/>
                  <a:gd name="T36" fmla="*/ 124 w 125"/>
                  <a:gd name="T37" fmla="*/ 185 h 186"/>
                  <a:gd name="T38" fmla="*/ 124 w 125"/>
                  <a:gd name="T39" fmla="*/ 185 h 186"/>
                  <a:gd name="T40" fmla="*/ 92 w 125"/>
                  <a:gd name="T41" fmla="*/ 155 h 186"/>
                  <a:gd name="T42" fmla="*/ 92 w 125"/>
                  <a:gd name="T43" fmla="*/ 155 h 186"/>
                  <a:gd name="T44" fmla="*/ 92 w 125"/>
                  <a:gd name="T45" fmla="*/ 124 h 186"/>
                  <a:gd name="T46" fmla="*/ 92 w 125"/>
                  <a:gd name="T47" fmla="*/ 124 h 186"/>
                  <a:gd name="T48" fmla="*/ 61 w 125"/>
                  <a:gd name="T49" fmla="*/ 94 h 186"/>
                  <a:gd name="T50" fmla="*/ 30 w 125"/>
                  <a:gd name="T51" fmla="*/ 62 h 186"/>
                  <a:gd name="T52" fmla="*/ 0 w 125"/>
                  <a:gd name="T53" fmla="*/ 0 h 186"/>
                  <a:gd name="T54" fmla="*/ 0 w 125"/>
                  <a:gd name="T55" fmla="*/ 0 h 186"/>
                  <a:gd name="T56" fmla="*/ 0 w 125"/>
                  <a:gd name="T57" fmla="*/ 0 h 186"/>
                  <a:gd name="T58" fmla="*/ 0 w 125"/>
                  <a:gd name="T59" fmla="*/ 0 h 186"/>
                  <a:gd name="T60" fmla="*/ 0 w 125"/>
                  <a:gd name="T61" fmla="*/ 0 h 186"/>
                  <a:gd name="T62" fmla="*/ 0 w 125"/>
                  <a:gd name="T63" fmla="*/ 0 h 186"/>
                  <a:gd name="T64" fmla="*/ 0 w 125"/>
                  <a:gd name="T65" fmla="*/ 0 h 186"/>
                  <a:gd name="T66" fmla="*/ 0 w 125"/>
                  <a:gd name="T67" fmla="*/ 6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186">
                    <a:moveTo>
                      <a:pt x="0" y="62"/>
                    </a:moveTo>
                    <a:lnTo>
                      <a:pt x="0" y="62"/>
                    </a:lnTo>
                    <a:cubicBezTo>
                      <a:pt x="0" y="62"/>
                      <a:pt x="0" y="62"/>
                      <a:pt x="0" y="94"/>
                    </a:cubicBezTo>
                    <a:lnTo>
                      <a:pt x="0" y="94"/>
                    </a:lnTo>
                    <a:cubicBezTo>
                      <a:pt x="30" y="94"/>
                      <a:pt x="30" y="94"/>
                      <a:pt x="30" y="94"/>
                    </a:cubicBezTo>
                    <a:lnTo>
                      <a:pt x="30" y="94"/>
                    </a:lnTo>
                    <a:cubicBezTo>
                      <a:pt x="30" y="94"/>
                      <a:pt x="61" y="94"/>
                      <a:pt x="61" y="124"/>
                    </a:cubicBezTo>
                    <a:lnTo>
                      <a:pt x="61" y="124"/>
                    </a:lnTo>
                    <a:cubicBezTo>
                      <a:pt x="61" y="124"/>
                      <a:pt x="61" y="124"/>
                      <a:pt x="61" y="155"/>
                    </a:cubicBezTo>
                    <a:cubicBezTo>
                      <a:pt x="61" y="155"/>
                      <a:pt x="61" y="155"/>
                      <a:pt x="61" y="185"/>
                    </a:cubicBezTo>
                    <a:lnTo>
                      <a:pt x="61" y="185"/>
                    </a:lnTo>
                    <a:lnTo>
                      <a:pt x="61" y="185"/>
                    </a:lnTo>
                    <a:lnTo>
                      <a:pt x="61" y="185"/>
                    </a:lnTo>
                    <a:cubicBezTo>
                      <a:pt x="92" y="185"/>
                      <a:pt x="92" y="185"/>
                      <a:pt x="92" y="185"/>
                    </a:cubicBezTo>
                    <a:lnTo>
                      <a:pt x="92" y="185"/>
                    </a:lnTo>
                    <a:lnTo>
                      <a:pt x="92" y="185"/>
                    </a:lnTo>
                    <a:lnTo>
                      <a:pt x="92" y="185"/>
                    </a:lnTo>
                    <a:cubicBezTo>
                      <a:pt x="92" y="185"/>
                      <a:pt x="92" y="185"/>
                      <a:pt x="124" y="185"/>
                    </a:cubicBezTo>
                    <a:lnTo>
                      <a:pt x="124" y="185"/>
                    </a:lnTo>
                    <a:lnTo>
                      <a:pt x="124" y="185"/>
                    </a:lnTo>
                    <a:lnTo>
                      <a:pt x="92" y="155"/>
                    </a:lnTo>
                    <a:lnTo>
                      <a:pt x="92" y="155"/>
                    </a:lnTo>
                    <a:lnTo>
                      <a:pt x="92" y="124"/>
                    </a:lnTo>
                    <a:lnTo>
                      <a:pt x="92" y="124"/>
                    </a:lnTo>
                    <a:cubicBezTo>
                      <a:pt x="92" y="124"/>
                      <a:pt x="61" y="124"/>
                      <a:pt x="61" y="94"/>
                    </a:cubicBezTo>
                    <a:lnTo>
                      <a:pt x="30" y="62"/>
                    </a:lnTo>
                    <a:cubicBezTo>
                      <a:pt x="30" y="31"/>
                      <a:pt x="0" y="31"/>
                      <a:pt x="0" y="0"/>
                    </a:cubicBezTo>
                    <a:lnTo>
                      <a:pt x="0" y="0"/>
                    </a:lnTo>
                    <a:lnTo>
                      <a:pt x="0" y="0"/>
                    </a:lnTo>
                    <a:lnTo>
                      <a:pt x="0" y="0"/>
                    </a:lnTo>
                    <a:lnTo>
                      <a:pt x="0" y="0"/>
                    </a:lnTo>
                    <a:lnTo>
                      <a:pt x="0" y="0"/>
                    </a:lnTo>
                    <a:lnTo>
                      <a:pt x="0" y="0"/>
                    </a:lnTo>
                    <a:lnTo>
                      <a:pt x="0"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5" name="Freeform 127"/>
              <p:cNvSpPr>
                <a:spLocks noChangeArrowheads="1"/>
              </p:cNvSpPr>
              <p:nvPr/>
            </p:nvSpPr>
            <p:spPr bwMode="auto">
              <a:xfrm>
                <a:off x="5676900" y="2147888"/>
                <a:ext cx="66675" cy="79375"/>
              </a:xfrm>
              <a:custGeom>
                <a:avLst/>
                <a:gdLst>
                  <a:gd name="T0" fmla="*/ 31 w 187"/>
                  <a:gd name="T1" fmla="*/ 62 h 219"/>
                  <a:gd name="T2" fmla="*/ 31 w 187"/>
                  <a:gd name="T3" fmla="*/ 62 h 219"/>
                  <a:gd name="T4" fmla="*/ 31 w 187"/>
                  <a:gd name="T5" fmla="*/ 62 h 219"/>
                  <a:gd name="T6" fmla="*/ 0 w 187"/>
                  <a:gd name="T7" fmla="*/ 62 h 219"/>
                  <a:gd name="T8" fmla="*/ 0 w 187"/>
                  <a:gd name="T9" fmla="*/ 62 h 219"/>
                  <a:gd name="T10" fmla="*/ 0 w 187"/>
                  <a:gd name="T11" fmla="*/ 62 h 219"/>
                  <a:gd name="T12" fmla="*/ 0 w 187"/>
                  <a:gd name="T13" fmla="*/ 62 h 219"/>
                  <a:gd name="T14" fmla="*/ 0 w 187"/>
                  <a:gd name="T15" fmla="*/ 62 h 219"/>
                  <a:gd name="T16" fmla="*/ 0 w 187"/>
                  <a:gd name="T17" fmla="*/ 62 h 219"/>
                  <a:gd name="T18" fmla="*/ 0 w 187"/>
                  <a:gd name="T19" fmla="*/ 94 h 219"/>
                  <a:gd name="T20" fmla="*/ 0 w 187"/>
                  <a:gd name="T21" fmla="*/ 94 h 219"/>
                  <a:gd name="T22" fmla="*/ 0 w 187"/>
                  <a:gd name="T23" fmla="*/ 94 h 219"/>
                  <a:gd name="T24" fmla="*/ 0 w 187"/>
                  <a:gd name="T25" fmla="*/ 94 h 219"/>
                  <a:gd name="T26" fmla="*/ 31 w 187"/>
                  <a:gd name="T27" fmla="*/ 124 h 219"/>
                  <a:gd name="T28" fmla="*/ 31 w 187"/>
                  <a:gd name="T29" fmla="*/ 124 h 219"/>
                  <a:gd name="T30" fmla="*/ 31 w 187"/>
                  <a:gd name="T31" fmla="*/ 155 h 219"/>
                  <a:gd name="T32" fmla="*/ 31 w 187"/>
                  <a:gd name="T33" fmla="*/ 155 h 219"/>
                  <a:gd name="T34" fmla="*/ 31 w 187"/>
                  <a:gd name="T35" fmla="*/ 155 h 219"/>
                  <a:gd name="T36" fmla="*/ 31 w 187"/>
                  <a:gd name="T37" fmla="*/ 155 h 219"/>
                  <a:gd name="T38" fmla="*/ 31 w 187"/>
                  <a:gd name="T39" fmla="*/ 186 h 219"/>
                  <a:gd name="T40" fmla="*/ 31 w 187"/>
                  <a:gd name="T41" fmla="*/ 186 h 219"/>
                  <a:gd name="T42" fmla="*/ 31 w 187"/>
                  <a:gd name="T43" fmla="*/ 186 h 219"/>
                  <a:gd name="T44" fmla="*/ 31 w 187"/>
                  <a:gd name="T45" fmla="*/ 186 h 219"/>
                  <a:gd name="T46" fmla="*/ 31 w 187"/>
                  <a:gd name="T47" fmla="*/ 218 h 219"/>
                  <a:gd name="T48" fmla="*/ 62 w 187"/>
                  <a:gd name="T49" fmla="*/ 186 h 219"/>
                  <a:gd name="T50" fmla="*/ 94 w 187"/>
                  <a:gd name="T51" fmla="*/ 218 h 219"/>
                  <a:gd name="T52" fmla="*/ 94 w 187"/>
                  <a:gd name="T53" fmla="*/ 218 h 219"/>
                  <a:gd name="T54" fmla="*/ 94 w 187"/>
                  <a:gd name="T55" fmla="*/ 218 h 219"/>
                  <a:gd name="T56" fmla="*/ 94 w 187"/>
                  <a:gd name="T57" fmla="*/ 218 h 219"/>
                  <a:gd name="T58" fmla="*/ 94 w 187"/>
                  <a:gd name="T59" fmla="*/ 186 h 219"/>
                  <a:gd name="T60" fmla="*/ 94 w 187"/>
                  <a:gd name="T61" fmla="*/ 186 h 219"/>
                  <a:gd name="T62" fmla="*/ 124 w 187"/>
                  <a:gd name="T63" fmla="*/ 186 h 219"/>
                  <a:gd name="T64" fmla="*/ 155 w 187"/>
                  <a:gd name="T65" fmla="*/ 186 h 219"/>
                  <a:gd name="T66" fmla="*/ 124 w 187"/>
                  <a:gd name="T67" fmla="*/ 155 h 219"/>
                  <a:gd name="T68" fmla="*/ 124 w 187"/>
                  <a:gd name="T69" fmla="*/ 124 h 219"/>
                  <a:gd name="T70" fmla="*/ 155 w 187"/>
                  <a:gd name="T71" fmla="*/ 124 h 219"/>
                  <a:gd name="T72" fmla="*/ 155 w 187"/>
                  <a:gd name="T73" fmla="*/ 94 h 219"/>
                  <a:gd name="T74" fmla="*/ 155 w 187"/>
                  <a:gd name="T75" fmla="*/ 94 h 219"/>
                  <a:gd name="T76" fmla="*/ 186 w 187"/>
                  <a:gd name="T77" fmla="*/ 94 h 219"/>
                  <a:gd name="T78" fmla="*/ 186 w 187"/>
                  <a:gd name="T79" fmla="*/ 94 h 219"/>
                  <a:gd name="T80" fmla="*/ 186 w 187"/>
                  <a:gd name="T81" fmla="*/ 94 h 219"/>
                  <a:gd name="T82" fmla="*/ 186 w 187"/>
                  <a:gd name="T83" fmla="*/ 94 h 219"/>
                  <a:gd name="T84" fmla="*/ 186 w 187"/>
                  <a:gd name="T85" fmla="*/ 94 h 219"/>
                  <a:gd name="T86" fmla="*/ 186 w 187"/>
                  <a:gd name="T87" fmla="*/ 94 h 219"/>
                  <a:gd name="T88" fmla="*/ 155 w 187"/>
                  <a:gd name="T89" fmla="*/ 94 h 219"/>
                  <a:gd name="T90" fmla="*/ 155 w 187"/>
                  <a:gd name="T91" fmla="*/ 94 h 219"/>
                  <a:gd name="T92" fmla="*/ 155 w 187"/>
                  <a:gd name="T93" fmla="*/ 94 h 219"/>
                  <a:gd name="T94" fmla="*/ 124 w 187"/>
                  <a:gd name="T95" fmla="*/ 94 h 219"/>
                  <a:gd name="T96" fmla="*/ 124 w 187"/>
                  <a:gd name="T97" fmla="*/ 94 h 219"/>
                  <a:gd name="T98" fmla="*/ 124 w 187"/>
                  <a:gd name="T99" fmla="*/ 94 h 219"/>
                  <a:gd name="T100" fmla="*/ 124 w 187"/>
                  <a:gd name="T101" fmla="*/ 94 h 219"/>
                  <a:gd name="T102" fmla="*/ 62 w 187"/>
                  <a:gd name="T103" fmla="*/ 62 h 219"/>
                  <a:gd name="T104" fmla="*/ 62 w 187"/>
                  <a:gd name="T105" fmla="*/ 31 h 219"/>
                  <a:gd name="T106" fmla="*/ 62 w 187"/>
                  <a:gd name="T107" fmla="*/ 31 h 219"/>
                  <a:gd name="T108" fmla="*/ 62 w 187"/>
                  <a:gd name="T109" fmla="*/ 31 h 219"/>
                  <a:gd name="T110" fmla="*/ 62 w 187"/>
                  <a:gd name="T111" fmla="*/ 31 h 219"/>
                  <a:gd name="T112" fmla="*/ 62 w 187"/>
                  <a:gd name="T113" fmla="*/ 31 h 219"/>
                  <a:gd name="T114" fmla="*/ 62 w 187"/>
                  <a:gd name="T115" fmla="*/ 0 h 219"/>
                  <a:gd name="T116" fmla="*/ 62 w 187"/>
                  <a:gd name="T117" fmla="*/ 31 h 219"/>
                  <a:gd name="T118" fmla="*/ 31 w 187"/>
                  <a:gd name="T119" fmla="*/ 6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7" h="219">
                    <a:moveTo>
                      <a:pt x="31" y="62"/>
                    </a:moveTo>
                    <a:lnTo>
                      <a:pt x="31" y="62"/>
                    </a:lnTo>
                    <a:lnTo>
                      <a:pt x="31" y="62"/>
                    </a:lnTo>
                    <a:lnTo>
                      <a:pt x="0" y="62"/>
                    </a:lnTo>
                    <a:lnTo>
                      <a:pt x="0" y="62"/>
                    </a:lnTo>
                    <a:lnTo>
                      <a:pt x="0" y="62"/>
                    </a:lnTo>
                    <a:lnTo>
                      <a:pt x="0" y="62"/>
                    </a:lnTo>
                    <a:lnTo>
                      <a:pt x="0" y="62"/>
                    </a:lnTo>
                    <a:lnTo>
                      <a:pt x="0" y="62"/>
                    </a:lnTo>
                    <a:cubicBezTo>
                      <a:pt x="0" y="94"/>
                      <a:pt x="0" y="94"/>
                      <a:pt x="0" y="94"/>
                    </a:cubicBezTo>
                    <a:lnTo>
                      <a:pt x="0" y="94"/>
                    </a:lnTo>
                    <a:lnTo>
                      <a:pt x="0" y="94"/>
                    </a:lnTo>
                    <a:lnTo>
                      <a:pt x="0" y="94"/>
                    </a:lnTo>
                    <a:cubicBezTo>
                      <a:pt x="31" y="124"/>
                      <a:pt x="31" y="124"/>
                      <a:pt x="31" y="124"/>
                    </a:cubicBezTo>
                    <a:lnTo>
                      <a:pt x="31" y="124"/>
                    </a:lnTo>
                    <a:cubicBezTo>
                      <a:pt x="31" y="155"/>
                      <a:pt x="31" y="155"/>
                      <a:pt x="31" y="155"/>
                    </a:cubicBezTo>
                    <a:lnTo>
                      <a:pt x="31" y="155"/>
                    </a:lnTo>
                    <a:lnTo>
                      <a:pt x="31" y="155"/>
                    </a:lnTo>
                    <a:lnTo>
                      <a:pt x="31" y="155"/>
                    </a:lnTo>
                    <a:lnTo>
                      <a:pt x="31" y="186"/>
                    </a:lnTo>
                    <a:lnTo>
                      <a:pt x="31" y="186"/>
                    </a:lnTo>
                    <a:lnTo>
                      <a:pt x="31" y="186"/>
                    </a:lnTo>
                    <a:lnTo>
                      <a:pt x="31" y="186"/>
                    </a:lnTo>
                    <a:cubicBezTo>
                      <a:pt x="31" y="186"/>
                      <a:pt x="31" y="186"/>
                      <a:pt x="31" y="218"/>
                    </a:cubicBezTo>
                    <a:cubicBezTo>
                      <a:pt x="31" y="186"/>
                      <a:pt x="62" y="186"/>
                      <a:pt x="62" y="186"/>
                    </a:cubicBezTo>
                    <a:cubicBezTo>
                      <a:pt x="62" y="186"/>
                      <a:pt x="62" y="186"/>
                      <a:pt x="94" y="218"/>
                    </a:cubicBezTo>
                    <a:lnTo>
                      <a:pt x="94" y="218"/>
                    </a:lnTo>
                    <a:lnTo>
                      <a:pt x="94" y="218"/>
                    </a:lnTo>
                    <a:lnTo>
                      <a:pt x="94" y="218"/>
                    </a:lnTo>
                    <a:cubicBezTo>
                      <a:pt x="94" y="186"/>
                      <a:pt x="94" y="186"/>
                      <a:pt x="94" y="186"/>
                    </a:cubicBezTo>
                    <a:lnTo>
                      <a:pt x="94" y="186"/>
                    </a:lnTo>
                    <a:cubicBezTo>
                      <a:pt x="124" y="186"/>
                      <a:pt x="124" y="186"/>
                      <a:pt x="124" y="186"/>
                    </a:cubicBezTo>
                    <a:lnTo>
                      <a:pt x="155" y="186"/>
                    </a:lnTo>
                    <a:cubicBezTo>
                      <a:pt x="124" y="155"/>
                      <a:pt x="124" y="155"/>
                      <a:pt x="124" y="155"/>
                    </a:cubicBezTo>
                    <a:lnTo>
                      <a:pt x="124" y="124"/>
                    </a:lnTo>
                    <a:lnTo>
                      <a:pt x="155" y="124"/>
                    </a:lnTo>
                    <a:cubicBezTo>
                      <a:pt x="155" y="94"/>
                      <a:pt x="155" y="94"/>
                      <a:pt x="155" y="94"/>
                    </a:cubicBezTo>
                    <a:lnTo>
                      <a:pt x="155" y="94"/>
                    </a:lnTo>
                    <a:cubicBezTo>
                      <a:pt x="155" y="94"/>
                      <a:pt x="155" y="94"/>
                      <a:pt x="186" y="94"/>
                    </a:cubicBezTo>
                    <a:lnTo>
                      <a:pt x="186" y="94"/>
                    </a:lnTo>
                    <a:lnTo>
                      <a:pt x="186" y="94"/>
                    </a:lnTo>
                    <a:lnTo>
                      <a:pt x="186" y="94"/>
                    </a:lnTo>
                    <a:lnTo>
                      <a:pt x="186" y="94"/>
                    </a:lnTo>
                    <a:lnTo>
                      <a:pt x="186" y="94"/>
                    </a:lnTo>
                    <a:lnTo>
                      <a:pt x="155" y="94"/>
                    </a:lnTo>
                    <a:lnTo>
                      <a:pt x="155" y="94"/>
                    </a:lnTo>
                    <a:lnTo>
                      <a:pt x="155" y="94"/>
                    </a:lnTo>
                    <a:lnTo>
                      <a:pt x="124" y="94"/>
                    </a:lnTo>
                    <a:lnTo>
                      <a:pt x="124" y="94"/>
                    </a:lnTo>
                    <a:lnTo>
                      <a:pt x="124" y="94"/>
                    </a:lnTo>
                    <a:lnTo>
                      <a:pt x="124" y="94"/>
                    </a:lnTo>
                    <a:cubicBezTo>
                      <a:pt x="94" y="94"/>
                      <a:pt x="94" y="62"/>
                      <a:pt x="62" y="62"/>
                    </a:cubicBezTo>
                    <a:lnTo>
                      <a:pt x="62" y="31"/>
                    </a:lnTo>
                    <a:lnTo>
                      <a:pt x="62" y="31"/>
                    </a:lnTo>
                    <a:lnTo>
                      <a:pt x="62" y="31"/>
                    </a:lnTo>
                    <a:lnTo>
                      <a:pt x="62" y="31"/>
                    </a:lnTo>
                    <a:lnTo>
                      <a:pt x="62" y="31"/>
                    </a:lnTo>
                    <a:cubicBezTo>
                      <a:pt x="62" y="31"/>
                      <a:pt x="62" y="31"/>
                      <a:pt x="62" y="0"/>
                    </a:cubicBezTo>
                    <a:cubicBezTo>
                      <a:pt x="62" y="31"/>
                      <a:pt x="62" y="31"/>
                      <a:pt x="62" y="31"/>
                    </a:cubicBezTo>
                    <a:cubicBezTo>
                      <a:pt x="62" y="31"/>
                      <a:pt x="62" y="62"/>
                      <a:pt x="31"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6" name="Freeform 128"/>
              <p:cNvSpPr>
                <a:spLocks noChangeArrowheads="1"/>
              </p:cNvSpPr>
              <p:nvPr/>
            </p:nvSpPr>
            <p:spPr bwMode="auto">
              <a:xfrm>
                <a:off x="5967413" y="2505075"/>
                <a:ext cx="57150" cy="44450"/>
              </a:xfrm>
              <a:custGeom>
                <a:avLst/>
                <a:gdLst>
                  <a:gd name="T0" fmla="*/ 0 w 157"/>
                  <a:gd name="T1" fmla="*/ 93 h 125"/>
                  <a:gd name="T2" fmla="*/ 0 w 157"/>
                  <a:gd name="T3" fmla="*/ 93 h 125"/>
                  <a:gd name="T4" fmla="*/ 0 w 157"/>
                  <a:gd name="T5" fmla="*/ 93 h 125"/>
                  <a:gd name="T6" fmla="*/ 93 w 157"/>
                  <a:gd name="T7" fmla="*/ 124 h 125"/>
                  <a:gd name="T8" fmla="*/ 93 w 157"/>
                  <a:gd name="T9" fmla="*/ 93 h 125"/>
                  <a:gd name="T10" fmla="*/ 124 w 157"/>
                  <a:gd name="T11" fmla="*/ 93 h 125"/>
                  <a:gd name="T12" fmla="*/ 124 w 157"/>
                  <a:gd name="T13" fmla="*/ 93 h 125"/>
                  <a:gd name="T14" fmla="*/ 156 w 157"/>
                  <a:gd name="T15" fmla="*/ 62 h 125"/>
                  <a:gd name="T16" fmla="*/ 156 w 157"/>
                  <a:gd name="T17" fmla="*/ 62 h 125"/>
                  <a:gd name="T18" fmla="*/ 124 w 157"/>
                  <a:gd name="T19" fmla="*/ 62 h 125"/>
                  <a:gd name="T20" fmla="*/ 124 w 157"/>
                  <a:gd name="T21" fmla="*/ 31 h 125"/>
                  <a:gd name="T22" fmla="*/ 124 w 157"/>
                  <a:gd name="T23" fmla="*/ 31 h 125"/>
                  <a:gd name="T24" fmla="*/ 124 w 157"/>
                  <a:gd name="T25" fmla="*/ 62 h 125"/>
                  <a:gd name="T26" fmla="*/ 93 w 157"/>
                  <a:gd name="T27" fmla="*/ 31 h 125"/>
                  <a:gd name="T28" fmla="*/ 93 w 157"/>
                  <a:gd name="T29" fmla="*/ 0 h 125"/>
                  <a:gd name="T30" fmla="*/ 93 w 157"/>
                  <a:gd name="T31" fmla="*/ 0 h 125"/>
                  <a:gd name="T32" fmla="*/ 62 w 157"/>
                  <a:gd name="T33" fmla="*/ 0 h 125"/>
                  <a:gd name="T34" fmla="*/ 62 w 157"/>
                  <a:gd name="T35" fmla="*/ 0 h 125"/>
                  <a:gd name="T36" fmla="*/ 62 w 157"/>
                  <a:gd name="T37" fmla="*/ 0 h 125"/>
                  <a:gd name="T38" fmla="*/ 0 w 157"/>
                  <a:gd name="T39" fmla="*/ 62 h 125"/>
                  <a:gd name="T40" fmla="*/ 0 w 157"/>
                  <a:gd name="T41" fmla="*/ 9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7" h="125">
                    <a:moveTo>
                      <a:pt x="0" y="93"/>
                    </a:moveTo>
                    <a:lnTo>
                      <a:pt x="0" y="93"/>
                    </a:lnTo>
                    <a:lnTo>
                      <a:pt x="0" y="93"/>
                    </a:lnTo>
                    <a:cubicBezTo>
                      <a:pt x="32" y="93"/>
                      <a:pt x="62" y="93"/>
                      <a:pt x="93" y="124"/>
                    </a:cubicBezTo>
                    <a:cubicBezTo>
                      <a:pt x="93" y="93"/>
                      <a:pt x="93" y="93"/>
                      <a:pt x="93" y="93"/>
                    </a:cubicBezTo>
                    <a:cubicBezTo>
                      <a:pt x="93" y="93"/>
                      <a:pt x="93" y="93"/>
                      <a:pt x="124" y="93"/>
                    </a:cubicBezTo>
                    <a:lnTo>
                      <a:pt x="124" y="93"/>
                    </a:lnTo>
                    <a:cubicBezTo>
                      <a:pt x="124" y="93"/>
                      <a:pt x="124" y="62"/>
                      <a:pt x="156" y="62"/>
                    </a:cubicBezTo>
                    <a:lnTo>
                      <a:pt x="156" y="62"/>
                    </a:lnTo>
                    <a:cubicBezTo>
                      <a:pt x="124" y="62"/>
                      <a:pt x="124" y="62"/>
                      <a:pt x="124" y="62"/>
                    </a:cubicBezTo>
                    <a:cubicBezTo>
                      <a:pt x="124" y="62"/>
                      <a:pt x="124" y="62"/>
                      <a:pt x="124" y="31"/>
                    </a:cubicBezTo>
                    <a:lnTo>
                      <a:pt x="124" y="31"/>
                    </a:lnTo>
                    <a:cubicBezTo>
                      <a:pt x="124" y="62"/>
                      <a:pt x="124" y="62"/>
                      <a:pt x="124" y="62"/>
                    </a:cubicBezTo>
                    <a:cubicBezTo>
                      <a:pt x="93" y="62"/>
                      <a:pt x="93" y="31"/>
                      <a:pt x="93" y="31"/>
                    </a:cubicBezTo>
                    <a:cubicBezTo>
                      <a:pt x="93" y="31"/>
                      <a:pt x="93" y="31"/>
                      <a:pt x="93" y="0"/>
                    </a:cubicBezTo>
                    <a:lnTo>
                      <a:pt x="93" y="0"/>
                    </a:lnTo>
                    <a:cubicBezTo>
                      <a:pt x="62" y="0"/>
                      <a:pt x="62" y="0"/>
                      <a:pt x="62" y="0"/>
                    </a:cubicBezTo>
                    <a:lnTo>
                      <a:pt x="62" y="0"/>
                    </a:lnTo>
                    <a:lnTo>
                      <a:pt x="62" y="0"/>
                    </a:lnTo>
                    <a:cubicBezTo>
                      <a:pt x="32" y="31"/>
                      <a:pt x="32" y="62"/>
                      <a:pt x="0" y="62"/>
                    </a:cubicBezTo>
                    <a:lnTo>
                      <a:pt x="0"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7" name="Freeform 129"/>
              <p:cNvSpPr>
                <a:spLocks noChangeArrowheads="1"/>
              </p:cNvSpPr>
              <p:nvPr/>
            </p:nvSpPr>
            <p:spPr bwMode="auto">
              <a:xfrm>
                <a:off x="5878513" y="2560638"/>
                <a:ext cx="77787" cy="55562"/>
              </a:xfrm>
              <a:custGeom>
                <a:avLst/>
                <a:gdLst>
                  <a:gd name="T0" fmla="*/ 0 w 218"/>
                  <a:gd name="T1" fmla="*/ 155 h 156"/>
                  <a:gd name="T2" fmla="*/ 0 w 218"/>
                  <a:gd name="T3" fmla="*/ 155 h 156"/>
                  <a:gd name="T4" fmla="*/ 0 w 218"/>
                  <a:gd name="T5" fmla="*/ 155 h 156"/>
                  <a:gd name="T6" fmla="*/ 62 w 218"/>
                  <a:gd name="T7" fmla="*/ 124 h 156"/>
                  <a:gd name="T8" fmla="*/ 62 w 218"/>
                  <a:gd name="T9" fmla="*/ 124 h 156"/>
                  <a:gd name="T10" fmla="*/ 62 w 218"/>
                  <a:gd name="T11" fmla="*/ 124 h 156"/>
                  <a:gd name="T12" fmla="*/ 62 w 218"/>
                  <a:gd name="T13" fmla="*/ 124 h 156"/>
                  <a:gd name="T14" fmla="*/ 93 w 218"/>
                  <a:gd name="T15" fmla="*/ 155 h 156"/>
                  <a:gd name="T16" fmla="*/ 124 w 218"/>
                  <a:gd name="T17" fmla="*/ 155 h 156"/>
                  <a:gd name="T18" fmla="*/ 124 w 218"/>
                  <a:gd name="T19" fmla="*/ 155 h 156"/>
                  <a:gd name="T20" fmla="*/ 124 w 218"/>
                  <a:gd name="T21" fmla="*/ 155 h 156"/>
                  <a:gd name="T22" fmla="*/ 124 w 218"/>
                  <a:gd name="T23" fmla="*/ 155 h 156"/>
                  <a:gd name="T24" fmla="*/ 156 w 218"/>
                  <a:gd name="T25" fmla="*/ 124 h 156"/>
                  <a:gd name="T26" fmla="*/ 156 w 218"/>
                  <a:gd name="T27" fmla="*/ 124 h 156"/>
                  <a:gd name="T28" fmla="*/ 156 w 218"/>
                  <a:gd name="T29" fmla="*/ 93 h 156"/>
                  <a:gd name="T30" fmla="*/ 186 w 218"/>
                  <a:gd name="T31" fmla="*/ 93 h 156"/>
                  <a:gd name="T32" fmla="*/ 186 w 218"/>
                  <a:gd name="T33" fmla="*/ 62 h 156"/>
                  <a:gd name="T34" fmla="*/ 186 w 218"/>
                  <a:gd name="T35" fmla="*/ 31 h 156"/>
                  <a:gd name="T36" fmla="*/ 186 w 218"/>
                  <a:gd name="T37" fmla="*/ 31 h 156"/>
                  <a:gd name="T38" fmla="*/ 186 w 218"/>
                  <a:gd name="T39" fmla="*/ 31 h 156"/>
                  <a:gd name="T40" fmla="*/ 217 w 218"/>
                  <a:gd name="T41" fmla="*/ 0 h 156"/>
                  <a:gd name="T42" fmla="*/ 217 w 218"/>
                  <a:gd name="T43" fmla="*/ 0 h 156"/>
                  <a:gd name="T44" fmla="*/ 186 w 218"/>
                  <a:gd name="T45" fmla="*/ 31 h 156"/>
                  <a:gd name="T46" fmla="*/ 156 w 218"/>
                  <a:gd name="T47" fmla="*/ 31 h 156"/>
                  <a:gd name="T48" fmla="*/ 156 w 218"/>
                  <a:gd name="T49" fmla="*/ 31 h 156"/>
                  <a:gd name="T50" fmla="*/ 156 w 218"/>
                  <a:gd name="T51" fmla="*/ 0 h 156"/>
                  <a:gd name="T52" fmla="*/ 124 w 218"/>
                  <a:gd name="T53" fmla="*/ 31 h 156"/>
                  <a:gd name="T54" fmla="*/ 124 w 218"/>
                  <a:gd name="T55" fmla="*/ 31 h 156"/>
                  <a:gd name="T56" fmla="*/ 93 w 218"/>
                  <a:gd name="T57" fmla="*/ 62 h 156"/>
                  <a:gd name="T58" fmla="*/ 93 w 218"/>
                  <a:gd name="T59" fmla="*/ 93 h 156"/>
                  <a:gd name="T60" fmla="*/ 32 w 218"/>
                  <a:gd name="T61" fmla="*/ 93 h 156"/>
                  <a:gd name="T62" fmla="*/ 32 w 218"/>
                  <a:gd name="T63" fmla="*/ 93 h 156"/>
                  <a:gd name="T64" fmla="*/ 0 w 218"/>
                  <a:gd name="T65" fmla="*/ 15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156">
                    <a:moveTo>
                      <a:pt x="0" y="155"/>
                    </a:moveTo>
                    <a:lnTo>
                      <a:pt x="0" y="155"/>
                    </a:lnTo>
                    <a:lnTo>
                      <a:pt x="0" y="155"/>
                    </a:lnTo>
                    <a:cubicBezTo>
                      <a:pt x="32" y="155"/>
                      <a:pt x="32" y="124"/>
                      <a:pt x="62" y="124"/>
                    </a:cubicBezTo>
                    <a:lnTo>
                      <a:pt x="62" y="124"/>
                    </a:lnTo>
                    <a:lnTo>
                      <a:pt x="62" y="124"/>
                    </a:lnTo>
                    <a:lnTo>
                      <a:pt x="62" y="124"/>
                    </a:lnTo>
                    <a:cubicBezTo>
                      <a:pt x="62" y="124"/>
                      <a:pt x="93" y="124"/>
                      <a:pt x="93" y="155"/>
                    </a:cubicBezTo>
                    <a:cubicBezTo>
                      <a:pt x="124" y="155"/>
                      <a:pt x="124" y="155"/>
                      <a:pt x="124" y="155"/>
                    </a:cubicBezTo>
                    <a:lnTo>
                      <a:pt x="124" y="155"/>
                    </a:lnTo>
                    <a:lnTo>
                      <a:pt x="124" y="155"/>
                    </a:lnTo>
                    <a:lnTo>
                      <a:pt x="124" y="155"/>
                    </a:lnTo>
                    <a:cubicBezTo>
                      <a:pt x="124" y="155"/>
                      <a:pt x="124" y="124"/>
                      <a:pt x="156" y="124"/>
                    </a:cubicBezTo>
                    <a:lnTo>
                      <a:pt x="156" y="124"/>
                    </a:lnTo>
                    <a:cubicBezTo>
                      <a:pt x="156" y="124"/>
                      <a:pt x="156" y="124"/>
                      <a:pt x="156" y="93"/>
                    </a:cubicBezTo>
                    <a:cubicBezTo>
                      <a:pt x="186" y="93"/>
                      <a:pt x="186" y="93"/>
                      <a:pt x="186" y="93"/>
                    </a:cubicBezTo>
                    <a:cubicBezTo>
                      <a:pt x="186" y="93"/>
                      <a:pt x="186" y="93"/>
                      <a:pt x="186" y="62"/>
                    </a:cubicBezTo>
                    <a:lnTo>
                      <a:pt x="186" y="31"/>
                    </a:lnTo>
                    <a:lnTo>
                      <a:pt x="186" y="31"/>
                    </a:lnTo>
                    <a:lnTo>
                      <a:pt x="186" y="31"/>
                    </a:lnTo>
                    <a:cubicBezTo>
                      <a:pt x="186" y="31"/>
                      <a:pt x="186" y="0"/>
                      <a:pt x="217" y="0"/>
                    </a:cubicBezTo>
                    <a:lnTo>
                      <a:pt x="217" y="0"/>
                    </a:lnTo>
                    <a:cubicBezTo>
                      <a:pt x="186" y="31"/>
                      <a:pt x="186" y="31"/>
                      <a:pt x="186" y="31"/>
                    </a:cubicBezTo>
                    <a:lnTo>
                      <a:pt x="156" y="31"/>
                    </a:lnTo>
                    <a:lnTo>
                      <a:pt x="156" y="31"/>
                    </a:lnTo>
                    <a:lnTo>
                      <a:pt x="156" y="0"/>
                    </a:lnTo>
                    <a:cubicBezTo>
                      <a:pt x="156" y="31"/>
                      <a:pt x="124" y="31"/>
                      <a:pt x="124" y="31"/>
                    </a:cubicBezTo>
                    <a:lnTo>
                      <a:pt x="124" y="31"/>
                    </a:lnTo>
                    <a:cubicBezTo>
                      <a:pt x="124" y="62"/>
                      <a:pt x="124" y="62"/>
                      <a:pt x="93" y="62"/>
                    </a:cubicBezTo>
                    <a:lnTo>
                      <a:pt x="93" y="93"/>
                    </a:lnTo>
                    <a:cubicBezTo>
                      <a:pt x="62" y="93"/>
                      <a:pt x="32" y="93"/>
                      <a:pt x="32" y="93"/>
                    </a:cubicBezTo>
                    <a:lnTo>
                      <a:pt x="32" y="93"/>
                    </a:lnTo>
                    <a:cubicBezTo>
                      <a:pt x="32" y="124"/>
                      <a:pt x="0" y="124"/>
                      <a:pt x="0" y="15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8" name="Freeform 130"/>
              <p:cNvSpPr>
                <a:spLocks noChangeArrowheads="1"/>
              </p:cNvSpPr>
              <p:nvPr/>
            </p:nvSpPr>
            <p:spPr bwMode="auto">
              <a:xfrm>
                <a:off x="5710238" y="2125663"/>
                <a:ext cx="88900" cy="77787"/>
              </a:xfrm>
              <a:custGeom>
                <a:avLst/>
                <a:gdLst>
                  <a:gd name="T0" fmla="*/ 216 w 249"/>
                  <a:gd name="T1" fmla="*/ 93 h 218"/>
                  <a:gd name="T2" fmla="*/ 216 w 249"/>
                  <a:gd name="T3" fmla="*/ 93 h 218"/>
                  <a:gd name="T4" fmla="*/ 216 w 249"/>
                  <a:gd name="T5" fmla="*/ 93 h 218"/>
                  <a:gd name="T6" fmla="*/ 185 w 249"/>
                  <a:gd name="T7" fmla="*/ 62 h 218"/>
                  <a:gd name="T8" fmla="*/ 185 w 249"/>
                  <a:gd name="T9" fmla="*/ 32 h 218"/>
                  <a:gd name="T10" fmla="*/ 185 w 249"/>
                  <a:gd name="T11" fmla="*/ 32 h 218"/>
                  <a:gd name="T12" fmla="*/ 185 w 249"/>
                  <a:gd name="T13" fmla="*/ 32 h 218"/>
                  <a:gd name="T14" fmla="*/ 185 w 249"/>
                  <a:gd name="T15" fmla="*/ 32 h 218"/>
                  <a:gd name="T16" fmla="*/ 185 w 249"/>
                  <a:gd name="T17" fmla="*/ 32 h 218"/>
                  <a:gd name="T18" fmla="*/ 154 w 249"/>
                  <a:gd name="T19" fmla="*/ 32 h 218"/>
                  <a:gd name="T20" fmla="*/ 154 w 249"/>
                  <a:gd name="T21" fmla="*/ 32 h 218"/>
                  <a:gd name="T22" fmla="*/ 124 w 249"/>
                  <a:gd name="T23" fmla="*/ 0 h 218"/>
                  <a:gd name="T24" fmla="*/ 124 w 249"/>
                  <a:gd name="T25" fmla="*/ 0 h 218"/>
                  <a:gd name="T26" fmla="*/ 124 w 249"/>
                  <a:gd name="T27" fmla="*/ 0 h 218"/>
                  <a:gd name="T28" fmla="*/ 124 w 249"/>
                  <a:gd name="T29" fmla="*/ 0 h 218"/>
                  <a:gd name="T30" fmla="*/ 124 w 249"/>
                  <a:gd name="T31" fmla="*/ 0 h 218"/>
                  <a:gd name="T32" fmla="*/ 124 w 249"/>
                  <a:gd name="T33" fmla="*/ 0 h 218"/>
                  <a:gd name="T34" fmla="*/ 124 w 249"/>
                  <a:gd name="T35" fmla="*/ 0 h 218"/>
                  <a:gd name="T36" fmla="*/ 124 w 249"/>
                  <a:gd name="T37" fmla="*/ 32 h 218"/>
                  <a:gd name="T38" fmla="*/ 124 w 249"/>
                  <a:gd name="T39" fmla="*/ 32 h 218"/>
                  <a:gd name="T40" fmla="*/ 92 w 249"/>
                  <a:gd name="T41" fmla="*/ 32 h 218"/>
                  <a:gd name="T42" fmla="*/ 92 w 249"/>
                  <a:gd name="T43" fmla="*/ 32 h 218"/>
                  <a:gd name="T44" fmla="*/ 92 w 249"/>
                  <a:gd name="T45" fmla="*/ 32 h 218"/>
                  <a:gd name="T46" fmla="*/ 61 w 249"/>
                  <a:gd name="T47" fmla="*/ 32 h 218"/>
                  <a:gd name="T48" fmla="*/ 30 w 249"/>
                  <a:gd name="T49" fmla="*/ 32 h 218"/>
                  <a:gd name="T50" fmla="*/ 30 w 249"/>
                  <a:gd name="T51" fmla="*/ 32 h 218"/>
                  <a:gd name="T52" fmla="*/ 30 w 249"/>
                  <a:gd name="T53" fmla="*/ 32 h 218"/>
                  <a:gd name="T54" fmla="*/ 30 w 249"/>
                  <a:gd name="T55" fmla="*/ 32 h 218"/>
                  <a:gd name="T56" fmla="*/ 30 w 249"/>
                  <a:gd name="T57" fmla="*/ 32 h 218"/>
                  <a:gd name="T58" fmla="*/ 0 w 249"/>
                  <a:gd name="T59" fmla="*/ 32 h 218"/>
                  <a:gd name="T60" fmla="*/ 30 w 249"/>
                  <a:gd name="T61" fmla="*/ 32 h 218"/>
                  <a:gd name="T62" fmla="*/ 30 w 249"/>
                  <a:gd name="T63" fmla="*/ 32 h 218"/>
                  <a:gd name="T64" fmla="*/ 30 w 249"/>
                  <a:gd name="T65" fmla="*/ 93 h 218"/>
                  <a:gd name="T66" fmla="*/ 30 w 249"/>
                  <a:gd name="T67" fmla="*/ 93 h 218"/>
                  <a:gd name="T68" fmla="*/ 30 w 249"/>
                  <a:gd name="T69" fmla="*/ 93 h 218"/>
                  <a:gd name="T70" fmla="*/ 61 w 249"/>
                  <a:gd name="T71" fmla="*/ 93 h 218"/>
                  <a:gd name="T72" fmla="*/ 61 w 249"/>
                  <a:gd name="T73" fmla="*/ 62 h 218"/>
                  <a:gd name="T74" fmla="*/ 61 w 249"/>
                  <a:gd name="T75" fmla="*/ 62 h 218"/>
                  <a:gd name="T76" fmla="*/ 92 w 249"/>
                  <a:gd name="T77" fmla="*/ 93 h 218"/>
                  <a:gd name="T78" fmla="*/ 92 w 249"/>
                  <a:gd name="T79" fmla="*/ 93 h 218"/>
                  <a:gd name="T80" fmla="*/ 92 w 249"/>
                  <a:gd name="T81" fmla="*/ 93 h 218"/>
                  <a:gd name="T82" fmla="*/ 124 w 249"/>
                  <a:gd name="T83" fmla="*/ 93 h 218"/>
                  <a:gd name="T84" fmla="*/ 124 w 249"/>
                  <a:gd name="T85" fmla="*/ 156 h 218"/>
                  <a:gd name="T86" fmla="*/ 124 w 249"/>
                  <a:gd name="T87" fmla="*/ 156 h 218"/>
                  <a:gd name="T88" fmla="*/ 124 w 249"/>
                  <a:gd name="T89" fmla="*/ 156 h 218"/>
                  <a:gd name="T90" fmla="*/ 154 w 249"/>
                  <a:gd name="T91" fmla="*/ 186 h 218"/>
                  <a:gd name="T92" fmla="*/ 154 w 249"/>
                  <a:gd name="T93" fmla="*/ 186 h 218"/>
                  <a:gd name="T94" fmla="*/ 154 w 249"/>
                  <a:gd name="T95" fmla="*/ 186 h 218"/>
                  <a:gd name="T96" fmla="*/ 124 w 249"/>
                  <a:gd name="T97" fmla="*/ 186 h 218"/>
                  <a:gd name="T98" fmla="*/ 124 w 249"/>
                  <a:gd name="T99" fmla="*/ 186 h 218"/>
                  <a:gd name="T100" fmla="*/ 124 w 249"/>
                  <a:gd name="T101" fmla="*/ 217 h 218"/>
                  <a:gd name="T102" fmla="*/ 124 w 249"/>
                  <a:gd name="T103" fmla="*/ 217 h 218"/>
                  <a:gd name="T104" fmla="*/ 124 w 249"/>
                  <a:gd name="T105" fmla="*/ 217 h 218"/>
                  <a:gd name="T106" fmla="*/ 124 w 249"/>
                  <a:gd name="T107" fmla="*/ 217 h 218"/>
                  <a:gd name="T108" fmla="*/ 124 w 249"/>
                  <a:gd name="T109" fmla="*/ 217 h 218"/>
                  <a:gd name="T110" fmla="*/ 154 w 249"/>
                  <a:gd name="T111" fmla="*/ 186 h 218"/>
                  <a:gd name="T112" fmla="*/ 154 w 249"/>
                  <a:gd name="T113" fmla="*/ 186 h 218"/>
                  <a:gd name="T114" fmla="*/ 185 w 249"/>
                  <a:gd name="T115" fmla="*/ 156 h 218"/>
                  <a:gd name="T116" fmla="*/ 216 w 249"/>
                  <a:gd name="T117" fmla="*/ 156 h 218"/>
                  <a:gd name="T118" fmla="*/ 216 w 249"/>
                  <a:gd name="T119" fmla="*/ 124 h 218"/>
                  <a:gd name="T120" fmla="*/ 216 w 249"/>
                  <a:gd name="T121" fmla="*/ 124 h 218"/>
                  <a:gd name="T122" fmla="*/ 248 w 249"/>
                  <a:gd name="T123" fmla="*/ 93 h 218"/>
                  <a:gd name="T124" fmla="*/ 216 w 249"/>
                  <a:gd name="T125" fmla="*/ 9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9" h="218">
                    <a:moveTo>
                      <a:pt x="216" y="93"/>
                    </a:moveTo>
                    <a:lnTo>
                      <a:pt x="216" y="93"/>
                    </a:lnTo>
                    <a:lnTo>
                      <a:pt x="216" y="93"/>
                    </a:lnTo>
                    <a:cubicBezTo>
                      <a:pt x="185" y="62"/>
                      <a:pt x="185" y="62"/>
                      <a:pt x="185" y="62"/>
                    </a:cubicBezTo>
                    <a:lnTo>
                      <a:pt x="185" y="32"/>
                    </a:lnTo>
                    <a:lnTo>
                      <a:pt x="185" y="32"/>
                    </a:lnTo>
                    <a:lnTo>
                      <a:pt x="185" y="32"/>
                    </a:lnTo>
                    <a:lnTo>
                      <a:pt x="185" y="32"/>
                    </a:lnTo>
                    <a:lnTo>
                      <a:pt x="185" y="32"/>
                    </a:lnTo>
                    <a:lnTo>
                      <a:pt x="154" y="32"/>
                    </a:lnTo>
                    <a:lnTo>
                      <a:pt x="154" y="32"/>
                    </a:lnTo>
                    <a:cubicBezTo>
                      <a:pt x="154" y="32"/>
                      <a:pt x="154" y="0"/>
                      <a:pt x="124" y="0"/>
                    </a:cubicBezTo>
                    <a:lnTo>
                      <a:pt x="124" y="0"/>
                    </a:lnTo>
                    <a:lnTo>
                      <a:pt x="124" y="0"/>
                    </a:lnTo>
                    <a:lnTo>
                      <a:pt x="124" y="0"/>
                    </a:lnTo>
                    <a:lnTo>
                      <a:pt x="124" y="0"/>
                    </a:lnTo>
                    <a:lnTo>
                      <a:pt x="124" y="0"/>
                    </a:lnTo>
                    <a:lnTo>
                      <a:pt x="124" y="0"/>
                    </a:lnTo>
                    <a:cubicBezTo>
                      <a:pt x="124" y="0"/>
                      <a:pt x="124" y="0"/>
                      <a:pt x="124" y="32"/>
                    </a:cubicBezTo>
                    <a:lnTo>
                      <a:pt x="124" y="32"/>
                    </a:lnTo>
                    <a:lnTo>
                      <a:pt x="92" y="32"/>
                    </a:lnTo>
                    <a:lnTo>
                      <a:pt x="92" y="32"/>
                    </a:lnTo>
                    <a:lnTo>
                      <a:pt x="92" y="32"/>
                    </a:lnTo>
                    <a:cubicBezTo>
                      <a:pt x="92" y="32"/>
                      <a:pt x="92" y="32"/>
                      <a:pt x="61" y="32"/>
                    </a:cubicBezTo>
                    <a:cubicBezTo>
                      <a:pt x="61" y="32"/>
                      <a:pt x="61" y="32"/>
                      <a:pt x="30" y="32"/>
                    </a:cubicBezTo>
                    <a:lnTo>
                      <a:pt x="30" y="32"/>
                    </a:lnTo>
                    <a:lnTo>
                      <a:pt x="30" y="32"/>
                    </a:lnTo>
                    <a:lnTo>
                      <a:pt x="30" y="32"/>
                    </a:lnTo>
                    <a:lnTo>
                      <a:pt x="30" y="32"/>
                    </a:lnTo>
                    <a:cubicBezTo>
                      <a:pt x="30" y="32"/>
                      <a:pt x="30" y="32"/>
                      <a:pt x="0" y="32"/>
                    </a:cubicBezTo>
                    <a:cubicBezTo>
                      <a:pt x="0" y="32"/>
                      <a:pt x="0" y="32"/>
                      <a:pt x="30" y="32"/>
                    </a:cubicBezTo>
                    <a:lnTo>
                      <a:pt x="30" y="32"/>
                    </a:lnTo>
                    <a:cubicBezTo>
                      <a:pt x="30" y="62"/>
                      <a:pt x="30" y="62"/>
                      <a:pt x="30" y="93"/>
                    </a:cubicBezTo>
                    <a:lnTo>
                      <a:pt x="30" y="93"/>
                    </a:lnTo>
                    <a:lnTo>
                      <a:pt x="30" y="93"/>
                    </a:lnTo>
                    <a:cubicBezTo>
                      <a:pt x="30" y="93"/>
                      <a:pt x="30" y="93"/>
                      <a:pt x="61" y="93"/>
                    </a:cubicBezTo>
                    <a:lnTo>
                      <a:pt x="61" y="62"/>
                    </a:lnTo>
                    <a:lnTo>
                      <a:pt x="61" y="62"/>
                    </a:lnTo>
                    <a:cubicBezTo>
                      <a:pt x="92" y="93"/>
                      <a:pt x="92" y="93"/>
                      <a:pt x="92" y="93"/>
                    </a:cubicBezTo>
                    <a:lnTo>
                      <a:pt x="92" y="93"/>
                    </a:lnTo>
                    <a:lnTo>
                      <a:pt x="92" y="93"/>
                    </a:lnTo>
                    <a:lnTo>
                      <a:pt x="124" y="93"/>
                    </a:lnTo>
                    <a:cubicBezTo>
                      <a:pt x="124" y="124"/>
                      <a:pt x="124" y="124"/>
                      <a:pt x="124" y="156"/>
                    </a:cubicBezTo>
                    <a:lnTo>
                      <a:pt x="124" y="156"/>
                    </a:lnTo>
                    <a:lnTo>
                      <a:pt x="124" y="156"/>
                    </a:lnTo>
                    <a:cubicBezTo>
                      <a:pt x="154" y="156"/>
                      <a:pt x="154" y="156"/>
                      <a:pt x="154" y="186"/>
                    </a:cubicBezTo>
                    <a:lnTo>
                      <a:pt x="154" y="186"/>
                    </a:lnTo>
                    <a:lnTo>
                      <a:pt x="154" y="186"/>
                    </a:lnTo>
                    <a:lnTo>
                      <a:pt x="124" y="186"/>
                    </a:lnTo>
                    <a:lnTo>
                      <a:pt x="124" y="186"/>
                    </a:lnTo>
                    <a:lnTo>
                      <a:pt x="124" y="217"/>
                    </a:lnTo>
                    <a:lnTo>
                      <a:pt x="124" y="217"/>
                    </a:lnTo>
                    <a:lnTo>
                      <a:pt x="124" y="217"/>
                    </a:lnTo>
                    <a:lnTo>
                      <a:pt x="124" y="217"/>
                    </a:lnTo>
                    <a:lnTo>
                      <a:pt x="124" y="217"/>
                    </a:lnTo>
                    <a:lnTo>
                      <a:pt x="154" y="186"/>
                    </a:lnTo>
                    <a:lnTo>
                      <a:pt x="154" y="186"/>
                    </a:lnTo>
                    <a:cubicBezTo>
                      <a:pt x="154" y="156"/>
                      <a:pt x="185" y="156"/>
                      <a:pt x="185" y="156"/>
                    </a:cubicBezTo>
                    <a:cubicBezTo>
                      <a:pt x="185" y="156"/>
                      <a:pt x="185" y="156"/>
                      <a:pt x="216" y="156"/>
                    </a:cubicBezTo>
                    <a:cubicBezTo>
                      <a:pt x="216" y="124"/>
                      <a:pt x="216" y="124"/>
                      <a:pt x="216" y="124"/>
                    </a:cubicBezTo>
                    <a:lnTo>
                      <a:pt x="216" y="124"/>
                    </a:lnTo>
                    <a:cubicBezTo>
                      <a:pt x="216" y="93"/>
                      <a:pt x="216" y="93"/>
                      <a:pt x="248" y="93"/>
                    </a:cubicBezTo>
                    <a:cubicBezTo>
                      <a:pt x="248" y="93"/>
                      <a:pt x="248" y="93"/>
                      <a:pt x="216" y="9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199" name="Freeform 131"/>
              <p:cNvSpPr>
                <a:spLocks noChangeArrowheads="1"/>
              </p:cNvSpPr>
              <p:nvPr/>
            </p:nvSpPr>
            <p:spPr bwMode="auto">
              <a:xfrm>
                <a:off x="5776913" y="2282825"/>
                <a:ext cx="55562" cy="133350"/>
              </a:xfrm>
              <a:custGeom>
                <a:avLst/>
                <a:gdLst>
                  <a:gd name="T0" fmla="*/ 63 w 156"/>
                  <a:gd name="T1" fmla="*/ 278 h 372"/>
                  <a:gd name="T2" fmla="*/ 63 w 156"/>
                  <a:gd name="T3" fmla="*/ 278 h 372"/>
                  <a:gd name="T4" fmla="*/ 63 w 156"/>
                  <a:gd name="T5" fmla="*/ 278 h 372"/>
                  <a:gd name="T6" fmla="*/ 63 w 156"/>
                  <a:gd name="T7" fmla="*/ 278 h 372"/>
                  <a:gd name="T8" fmla="*/ 31 w 156"/>
                  <a:gd name="T9" fmla="*/ 309 h 372"/>
                  <a:gd name="T10" fmla="*/ 31 w 156"/>
                  <a:gd name="T11" fmla="*/ 309 h 372"/>
                  <a:gd name="T12" fmla="*/ 31 w 156"/>
                  <a:gd name="T13" fmla="*/ 309 h 372"/>
                  <a:gd name="T14" fmla="*/ 31 w 156"/>
                  <a:gd name="T15" fmla="*/ 309 h 372"/>
                  <a:gd name="T16" fmla="*/ 31 w 156"/>
                  <a:gd name="T17" fmla="*/ 309 h 372"/>
                  <a:gd name="T18" fmla="*/ 0 w 156"/>
                  <a:gd name="T19" fmla="*/ 341 h 372"/>
                  <a:gd name="T20" fmla="*/ 0 w 156"/>
                  <a:gd name="T21" fmla="*/ 341 h 372"/>
                  <a:gd name="T22" fmla="*/ 0 w 156"/>
                  <a:gd name="T23" fmla="*/ 341 h 372"/>
                  <a:gd name="T24" fmla="*/ 0 w 156"/>
                  <a:gd name="T25" fmla="*/ 341 h 372"/>
                  <a:gd name="T26" fmla="*/ 31 w 156"/>
                  <a:gd name="T27" fmla="*/ 371 h 372"/>
                  <a:gd name="T28" fmla="*/ 31 w 156"/>
                  <a:gd name="T29" fmla="*/ 371 h 372"/>
                  <a:gd name="T30" fmla="*/ 93 w 156"/>
                  <a:gd name="T31" fmla="*/ 341 h 372"/>
                  <a:gd name="T32" fmla="*/ 93 w 156"/>
                  <a:gd name="T33" fmla="*/ 341 h 372"/>
                  <a:gd name="T34" fmla="*/ 93 w 156"/>
                  <a:gd name="T35" fmla="*/ 309 h 372"/>
                  <a:gd name="T36" fmla="*/ 93 w 156"/>
                  <a:gd name="T37" fmla="*/ 309 h 372"/>
                  <a:gd name="T38" fmla="*/ 155 w 156"/>
                  <a:gd name="T39" fmla="*/ 247 h 372"/>
                  <a:gd name="T40" fmla="*/ 155 w 156"/>
                  <a:gd name="T41" fmla="*/ 247 h 372"/>
                  <a:gd name="T42" fmla="*/ 155 w 156"/>
                  <a:gd name="T43" fmla="*/ 217 h 372"/>
                  <a:gd name="T44" fmla="*/ 155 w 156"/>
                  <a:gd name="T45" fmla="*/ 185 h 372"/>
                  <a:gd name="T46" fmla="*/ 155 w 156"/>
                  <a:gd name="T47" fmla="*/ 154 h 372"/>
                  <a:gd name="T48" fmla="*/ 155 w 156"/>
                  <a:gd name="T49" fmla="*/ 154 h 372"/>
                  <a:gd name="T50" fmla="*/ 155 w 156"/>
                  <a:gd name="T51" fmla="*/ 123 h 372"/>
                  <a:gd name="T52" fmla="*/ 155 w 156"/>
                  <a:gd name="T53" fmla="*/ 123 h 372"/>
                  <a:gd name="T54" fmla="*/ 124 w 156"/>
                  <a:gd name="T55" fmla="*/ 31 h 372"/>
                  <a:gd name="T56" fmla="*/ 124 w 156"/>
                  <a:gd name="T57" fmla="*/ 31 h 372"/>
                  <a:gd name="T58" fmla="*/ 93 w 156"/>
                  <a:gd name="T59" fmla="*/ 31 h 372"/>
                  <a:gd name="T60" fmla="*/ 93 w 156"/>
                  <a:gd name="T61" fmla="*/ 0 h 372"/>
                  <a:gd name="T62" fmla="*/ 93 w 156"/>
                  <a:gd name="T63" fmla="*/ 31 h 372"/>
                  <a:gd name="T64" fmla="*/ 93 w 156"/>
                  <a:gd name="T65" fmla="*/ 31 h 372"/>
                  <a:gd name="T66" fmla="*/ 93 w 156"/>
                  <a:gd name="T67" fmla="*/ 31 h 372"/>
                  <a:gd name="T68" fmla="*/ 93 w 156"/>
                  <a:gd name="T69" fmla="*/ 31 h 372"/>
                  <a:gd name="T70" fmla="*/ 93 w 156"/>
                  <a:gd name="T71" fmla="*/ 31 h 372"/>
                  <a:gd name="T72" fmla="*/ 93 w 156"/>
                  <a:gd name="T73" fmla="*/ 61 h 372"/>
                  <a:gd name="T74" fmla="*/ 93 w 156"/>
                  <a:gd name="T75" fmla="*/ 93 h 372"/>
                  <a:gd name="T76" fmla="*/ 93 w 156"/>
                  <a:gd name="T77" fmla="*/ 93 h 372"/>
                  <a:gd name="T78" fmla="*/ 93 w 156"/>
                  <a:gd name="T79" fmla="*/ 93 h 372"/>
                  <a:gd name="T80" fmla="*/ 93 w 156"/>
                  <a:gd name="T81" fmla="*/ 93 h 372"/>
                  <a:gd name="T82" fmla="*/ 93 w 156"/>
                  <a:gd name="T83" fmla="*/ 123 h 372"/>
                  <a:gd name="T84" fmla="*/ 93 w 156"/>
                  <a:gd name="T85" fmla="*/ 154 h 372"/>
                  <a:gd name="T86" fmla="*/ 93 w 156"/>
                  <a:gd name="T87" fmla="*/ 185 h 372"/>
                  <a:gd name="T88" fmla="*/ 93 w 156"/>
                  <a:gd name="T89" fmla="*/ 217 h 372"/>
                  <a:gd name="T90" fmla="*/ 93 w 156"/>
                  <a:gd name="T91" fmla="*/ 247 h 372"/>
                  <a:gd name="T92" fmla="*/ 93 w 156"/>
                  <a:gd name="T93" fmla="*/ 278 h 372"/>
                  <a:gd name="T94" fmla="*/ 93 w 156"/>
                  <a:gd name="T95" fmla="*/ 278 h 372"/>
                  <a:gd name="T96" fmla="*/ 63 w 156"/>
                  <a:gd name="T97" fmla="*/ 278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372">
                    <a:moveTo>
                      <a:pt x="63" y="278"/>
                    </a:moveTo>
                    <a:lnTo>
                      <a:pt x="63" y="278"/>
                    </a:lnTo>
                    <a:lnTo>
                      <a:pt x="63" y="278"/>
                    </a:lnTo>
                    <a:lnTo>
                      <a:pt x="63" y="278"/>
                    </a:lnTo>
                    <a:cubicBezTo>
                      <a:pt x="31" y="278"/>
                      <a:pt x="31" y="309"/>
                      <a:pt x="31" y="309"/>
                    </a:cubicBezTo>
                    <a:lnTo>
                      <a:pt x="31" y="309"/>
                    </a:lnTo>
                    <a:lnTo>
                      <a:pt x="31" y="309"/>
                    </a:lnTo>
                    <a:lnTo>
                      <a:pt x="31" y="309"/>
                    </a:lnTo>
                    <a:lnTo>
                      <a:pt x="31" y="309"/>
                    </a:lnTo>
                    <a:cubicBezTo>
                      <a:pt x="31" y="341"/>
                      <a:pt x="31" y="341"/>
                      <a:pt x="0" y="341"/>
                    </a:cubicBezTo>
                    <a:lnTo>
                      <a:pt x="0" y="341"/>
                    </a:lnTo>
                    <a:lnTo>
                      <a:pt x="0" y="341"/>
                    </a:lnTo>
                    <a:lnTo>
                      <a:pt x="0" y="341"/>
                    </a:lnTo>
                    <a:lnTo>
                      <a:pt x="31" y="371"/>
                    </a:lnTo>
                    <a:lnTo>
                      <a:pt x="31" y="371"/>
                    </a:lnTo>
                    <a:cubicBezTo>
                      <a:pt x="31" y="341"/>
                      <a:pt x="63" y="341"/>
                      <a:pt x="93" y="341"/>
                    </a:cubicBezTo>
                    <a:lnTo>
                      <a:pt x="93" y="341"/>
                    </a:lnTo>
                    <a:cubicBezTo>
                      <a:pt x="93" y="309"/>
                      <a:pt x="93" y="309"/>
                      <a:pt x="93" y="309"/>
                    </a:cubicBezTo>
                    <a:lnTo>
                      <a:pt x="93" y="309"/>
                    </a:lnTo>
                    <a:cubicBezTo>
                      <a:pt x="93" y="309"/>
                      <a:pt x="124" y="278"/>
                      <a:pt x="155" y="247"/>
                    </a:cubicBezTo>
                    <a:lnTo>
                      <a:pt x="155" y="247"/>
                    </a:lnTo>
                    <a:lnTo>
                      <a:pt x="155" y="217"/>
                    </a:lnTo>
                    <a:cubicBezTo>
                      <a:pt x="155" y="185"/>
                      <a:pt x="155" y="185"/>
                      <a:pt x="155" y="185"/>
                    </a:cubicBezTo>
                    <a:cubicBezTo>
                      <a:pt x="155" y="185"/>
                      <a:pt x="155" y="185"/>
                      <a:pt x="155" y="154"/>
                    </a:cubicBezTo>
                    <a:lnTo>
                      <a:pt x="155" y="154"/>
                    </a:lnTo>
                    <a:lnTo>
                      <a:pt x="155" y="123"/>
                    </a:lnTo>
                    <a:lnTo>
                      <a:pt x="155" y="123"/>
                    </a:lnTo>
                    <a:cubicBezTo>
                      <a:pt x="124" y="93"/>
                      <a:pt x="124" y="61"/>
                      <a:pt x="124" y="31"/>
                    </a:cubicBezTo>
                    <a:lnTo>
                      <a:pt x="124" y="31"/>
                    </a:lnTo>
                    <a:cubicBezTo>
                      <a:pt x="124" y="31"/>
                      <a:pt x="124" y="31"/>
                      <a:pt x="93" y="31"/>
                    </a:cubicBezTo>
                    <a:cubicBezTo>
                      <a:pt x="93" y="0"/>
                      <a:pt x="93" y="0"/>
                      <a:pt x="93" y="0"/>
                    </a:cubicBezTo>
                    <a:lnTo>
                      <a:pt x="93" y="31"/>
                    </a:lnTo>
                    <a:lnTo>
                      <a:pt x="93" y="31"/>
                    </a:lnTo>
                    <a:lnTo>
                      <a:pt x="93" y="31"/>
                    </a:lnTo>
                    <a:lnTo>
                      <a:pt x="93" y="31"/>
                    </a:lnTo>
                    <a:lnTo>
                      <a:pt x="93" y="31"/>
                    </a:lnTo>
                    <a:lnTo>
                      <a:pt x="93" y="61"/>
                    </a:lnTo>
                    <a:cubicBezTo>
                      <a:pt x="93" y="61"/>
                      <a:pt x="93" y="61"/>
                      <a:pt x="93" y="93"/>
                    </a:cubicBezTo>
                    <a:lnTo>
                      <a:pt x="93" y="93"/>
                    </a:lnTo>
                    <a:lnTo>
                      <a:pt x="93" y="93"/>
                    </a:lnTo>
                    <a:lnTo>
                      <a:pt x="93" y="93"/>
                    </a:lnTo>
                    <a:cubicBezTo>
                      <a:pt x="93" y="93"/>
                      <a:pt x="93" y="93"/>
                      <a:pt x="93" y="123"/>
                    </a:cubicBezTo>
                    <a:cubicBezTo>
                      <a:pt x="93" y="123"/>
                      <a:pt x="93" y="123"/>
                      <a:pt x="93" y="154"/>
                    </a:cubicBezTo>
                    <a:cubicBezTo>
                      <a:pt x="93" y="185"/>
                      <a:pt x="93" y="185"/>
                      <a:pt x="93" y="185"/>
                    </a:cubicBezTo>
                    <a:lnTo>
                      <a:pt x="93" y="217"/>
                    </a:lnTo>
                    <a:cubicBezTo>
                      <a:pt x="93" y="217"/>
                      <a:pt x="93" y="217"/>
                      <a:pt x="93" y="247"/>
                    </a:cubicBezTo>
                    <a:cubicBezTo>
                      <a:pt x="93" y="247"/>
                      <a:pt x="93" y="247"/>
                      <a:pt x="93" y="278"/>
                    </a:cubicBezTo>
                    <a:lnTo>
                      <a:pt x="93" y="278"/>
                    </a:lnTo>
                    <a:lnTo>
                      <a:pt x="63" y="278"/>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0" name="Freeform 132"/>
              <p:cNvSpPr>
                <a:spLocks noChangeArrowheads="1"/>
              </p:cNvSpPr>
              <p:nvPr/>
            </p:nvSpPr>
            <p:spPr bwMode="auto">
              <a:xfrm>
                <a:off x="5710238" y="2327275"/>
                <a:ext cx="88900" cy="79375"/>
              </a:xfrm>
              <a:custGeom>
                <a:avLst/>
                <a:gdLst>
                  <a:gd name="T0" fmla="*/ 154 w 249"/>
                  <a:gd name="T1" fmla="*/ 155 h 219"/>
                  <a:gd name="T2" fmla="*/ 154 w 249"/>
                  <a:gd name="T3" fmla="*/ 155 h 219"/>
                  <a:gd name="T4" fmla="*/ 154 w 249"/>
                  <a:gd name="T5" fmla="*/ 155 h 219"/>
                  <a:gd name="T6" fmla="*/ 154 w 249"/>
                  <a:gd name="T7" fmla="*/ 155 h 219"/>
                  <a:gd name="T8" fmla="*/ 154 w 249"/>
                  <a:gd name="T9" fmla="*/ 155 h 219"/>
                  <a:gd name="T10" fmla="*/ 154 w 249"/>
                  <a:gd name="T11" fmla="*/ 155 h 219"/>
                  <a:gd name="T12" fmla="*/ 154 w 249"/>
                  <a:gd name="T13" fmla="*/ 124 h 219"/>
                  <a:gd name="T14" fmla="*/ 154 w 249"/>
                  <a:gd name="T15" fmla="*/ 124 h 219"/>
                  <a:gd name="T16" fmla="*/ 154 w 249"/>
                  <a:gd name="T17" fmla="*/ 124 h 219"/>
                  <a:gd name="T18" fmla="*/ 185 w 249"/>
                  <a:gd name="T19" fmla="*/ 124 h 219"/>
                  <a:gd name="T20" fmla="*/ 185 w 249"/>
                  <a:gd name="T21" fmla="*/ 124 h 219"/>
                  <a:gd name="T22" fmla="*/ 216 w 249"/>
                  <a:gd name="T23" fmla="*/ 124 h 219"/>
                  <a:gd name="T24" fmla="*/ 216 w 249"/>
                  <a:gd name="T25" fmla="*/ 124 h 219"/>
                  <a:gd name="T26" fmla="*/ 248 w 249"/>
                  <a:gd name="T27" fmla="*/ 94 h 219"/>
                  <a:gd name="T28" fmla="*/ 248 w 249"/>
                  <a:gd name="T29" fmla="*/ 94 h 219"/>
                  <a:gd name="T30" fmla="*/ 248 w 249"/>
                  <a:gd name="T31" fmla="*/ 94 h 219"/>
                  <a:gd name="T32" fmla="*/ 248 w 249"/>
                  <a:gd name="T33" fmla="*/ 62 h 219"/>
                  <a:gd name="T34" fmla="*/ 248 w 249"/>
                  <a:gd name="T35" fmla="*/ 31 h 219"/>
                  <a:gd name="T36" fmla="*/ 248 w 249"/>
                  <a:gd name="T37" fmla="*/ 0 h 219"/>
                  <a:gd name="T38" fmla="*/ 248 w 249"/>
                  <a:gd name="T39" fmla="*/ 0 h 219"/>
                  <a:gd name="T40" fmla="*/ 248 w 249"/>
                  <a:gd name="T41" fmla="*/ 0 h 219"/>
                  <a:gd name="T42" fmla="*/ 248 w 249"/>
                  <a:gd name="T43" fmla="*/ 0 h 219"/>
                  <a:gd name="T44" fmla="*/ 216 w 249"/>
                  <a:gd name="T45" fmla="*/ 0 h 219"/>
                  <a:gd name="T46" fmla="*/ 216 w 249"/>
                  <a:gd name="T47" fmla="*/ 0 h 219"/>
                  <a:gd name="T48" fmla="*/ 216 w 249"/>
                  <a:gd name="T49" fmla="*/ 0 h 219"/>
                  <a:gd name="T50" fmla="*/ 216 w 249"/>
                  <a:gd name="T51" fmla="*/ 0 h 219"/>
                  <a:gd name="T52" fmla="*/ 216 w 249"/>
                  <a:gd name="T53" fmla="*/ 0 h 219"/>
                  <a:gd name="T54" fmla="*/ 185 w 249"/>
                  <a:gd name="T55" fmla="*/ 0 h 219"/>
                  <a:gd name="T56" fmla="*/ 185 w 249"/>
                  <a:gd name="T57" fmla="*/ 31 h 219"/>
                  <a:gd name="T58" fmla="*/ 154 w 249"/>
                  <a:gd name="T59" fmla="*/ 31 h 219"/>
                  <a:gd name="T60" fmla="*/ 154 w 249"/>
                  <a:gd name="T61" fmla="*/ 31 h 219"/>
                  <a:gd name="T62" fmla="*/ 124 w 249"/>
                  <a:gd name="T63" fmla="*/ 31 h 219"/>
                  <a:gd name="T64" fmla="*/ 124 w 249"/>
                  <a:gd name="T65" fmla="*/ 0 h 219"/>
                  <a:gd name="T66" fmla="*/ 124 w 249"/>
                  <a:gd name="T67" fmla="*/ 0 h 219"/>
                  <a:gd name="T68" fmla="*/ 92 w 249"/>
                  <a:gd name="T69" fmla="*/ 0 h 219"/>
                  <a:gd name="T70" fmla="*/ 92 w 249"/>
                  <a:gd name="T71" fmla="*/ 0 h 219"/>
                  <a:gd name="T72" fmla="*/ 92 w 249"/>
                  <a:gd name="T73" fmla="*/ 0 h 219"/>
                  <a:gd name="T74" fmla="*/ 61 w 249"/>
                  <a:gd name="T75" fmla="*/ 0 h 219"/>
                  <a:gd name="T76" fmla="*/ 30 w 249"/>
                  <a:gd name="T77" fmla="*/ 0 h 219"/>
                  <a:gd name="T78" fmla="*/ 30 w 249"/>
                  <a:gd name="T79" fmla="*/ 0 h 219"/>
                  <a:gd name="T80" fmla="*/ 30 w 249"/>
                  <a:gd name="T81" fmla="*/ 0 h 219"/>
                  <a:gd name="T82" fmla="*/ 0 w 249"/>
                  <a:gd name="T83" fmla="*/ 31 h 219"/>
                  <a:gd name="T84" fmla="*/ 0 w 249"/>
                  <a:gd name="T85" fmla="*/ 62 h 219"/>
                  <a:gd name="T86" fmla="*/ 30 w 249"/>
                  <a:gd name="T87" fmla="*/ 124 h 219"/>
                  <a:gd name="T88" fmla="*/ 30 w 249"/>
                  <a:gd name="T89" fmla="*/ 124 h 219"/>
                  <a:gd name="T90" fmla="*/ 30 w 249"/>
                  <a:gd name="T91" fmla="*/ 155 h 219"/>
                  <a:gd name="T92" fmla="*/ 61 w 249"/>
                  <a:gd name="T93" fmla="*/ 186 h 219"/>
                  <a:gd name="T94" fmla="*/ 92 w 249"/>
                  <a:gd name="T95" fmla="*/ 218 h 219"/>
                  <a:gd name="T96" fmla="*/ 92 w 249"/>
                  <a:gd name="T97" fmla="*/ 186 h 219"/>
                  <a:gd name="T98" fmla="*/ 124 w 249"/>
                  <a:gd name="T99" fmla="*/ 186 h 219"/>
                  <a:gd name="T100" fmla="*/ 154 w 249"/>
                  <a:gd name="T101" fmla="*/ 15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9" h="219">
                    <a:moveTo>
                      <a:pt x="154" y="155"/>
                    </a:moveTo>
                    <a:lnTo>
                      <a:pt x="154" y="155"/>
                    </a:lnTo>
                    <a:lnTo>
                      <a:pt x="154" y="155"/>
                    </a:lnTo>
                    <a:lnTo>
                      <a:pt x="154" y="155"/>
                    </a:lnTo>
                    <a:lnTo>
                      <a:pt x="154" y="155"/>
                    </a:lnTo>
                    <a:lnTo>
                      <a:pt x="154" y="155"/>
                    </a:lnTo>
                    <a:lnTo>
                      <a:pt x="154" y="124"/>
                    </a:lnTo>
                    <a:lnTo>
                      <a:pt x="154" y="124"/>
                    </a:lnTo>
                    <a:lnTo>
                      <a:pt x="154" y="124"/>
                    </a:lnTo>
                    <a:cubicBezTo>
                      <a:pt x="185" y="124"/>
                      <a:pt x="185" y="124"/>
                      <a:pt x="185" y="124"/>
                    </a:cubicBezTo>
                    <a:lnTo>
                      <a:pt x="185" y="124"/>
                    </a:lnTo>
                    <a:cubicBezTo>
                      <a:pt x="216" y="124"/>
                      <a:pt x="216" y="124"/>
                      <a:pt x="216" y="124"/>
                    </a:cubicBezTo>
                    <a:lnTo>
                      <a:pt x="216" y="124"/>
                    </a:lnTo>
                    <a:cubicBezTo>
                      <a:pt x="216" y="94"/>
                      <a:pt x="216" y="94"/>
                      <a:pt x="248" y="94"/>
                    </a:cubicBezTo>
                    <a:lnTo>
                      <a:pt x="248" y="94"/>
                    </a:lnTo>
                    <a:lnTo>
                      <a:pt x="248" y="94"/>
                    </a:lnTo>
                    <a:cubicBezTo>
                      <a:pt x="248" y="94"/>
                      <a:pt x="248" y="94"/>
                      <a:pt x="248" y="62"/>
                    </a:cubicBezTo>
                    <a:cubicBezTo>
                      <a:pt x="248" y="62"/>
                      <a:pt x="248" y="62"/>
                      <a:pt x="248" y="31"/>
                    </a:cubicBezTo>
                    <a:lnTo>
                      <a:pt x="248" y="0"/>
                    </a:lnTo>
                    <a:lnTo>
                      <a:pt x="248" y="0"/>
                    </a:lnTo>
                    <a:lnTo>
                      <a:pt x="248" y="0"/>
                    </a:lnTo>
                    <a:lnTo>
                      <a:pt x="248" y="0"/>
                    </a:lnTo>
                    <a:cubicBezTo>
                      <a:pt x="216" y="0"/>
                      <a:pt x="216" y="0"/>
                      <a:pt x="216" y="0"/>
                    </a:cubicBezTo>
                    <a:lnTo>
                      <a:pt x="216" y="0"/>
                    </a:lnTo>
                    <a:lnTo>
                      <a:pt x="216" y="0"/>
                    </a:lnTo>
                    <a:lnTo>
                      <a:pt x="216" y="0"/>
                    </a:lnTo>
                    <a:lnTo>
                      <a:pt x="216" y="0"/>
                    </a:lnTo>
                    <a:cubicBezTo>
                      <a:pt x="216" y="0"/>
                      <a:pt x="216" y="0"/>
                      <a:pt x="185" y="0"/>
                    </a:cubicBezTo>
                    <a:lnTo>
                      <a:pt x="185" y="31"/>
                    </a:lnTo>
                    <a:cubicBezTo>
                      <a:pt x="185" y="31"/>
                      <a:pt x="185" y="31"/>
                      <a:pt x="154" y="31"/>
                    </a:cubicBezTo>
                    <a:lnTo>
                      <a:pt x="154" y="31"/>
                    </a:lnTo>
                    <a:cubicBezTo>
                      <a:pt x="154" y="31"/>
                      <a:pt x="154" y="31"/>
                      <a:pt x="124" y="31"/>
                    </a:cubicBezTo>
                    <a:cubicBezTo>
                      <a:pt x="124" y="31"/>
                      <a:pt x="124" y="31"/>
                      <a:pt x="124" y="0"/>
                    </a:cubicBezTo>
                    <a:lnTo>
                      <a:pt x="124" y="0"/>
                    </a:lnTo>
                    <a:cubicBezTo>
                      <a:pt x="92" y="0"/>
                      <a:pt x="92" y="0"/>
                      <a:pt x="92" y="0"/>
                    </a:cubicBezTo>
                    <a:lnTo>
                      <a:pt x="92" y="0"/>
                    </a:lnTo>
                    <a:lnTo>
                      <a:pt x="92" y="0"/>
                    </a:lnTo>
                    <a:cubicBezTo>
                      <a:pt x="92" y="0"/>
                      <a:pt x="92" y="0"/>
                      <a:pt x="61" y="0"/>
                    </a:cubicBezTo>
                    <a:cubicBezTo>
                      <a:pt x="61" y="0"/>
                      <a:pt x="61" y="0"/>
                      <a:pt x="30" y="0"/>
                    </a:cubicBezTo>
                    <a:lnTo>
                      <a:pt x="30" y="0"/>
                    </a:lnTo>
                    <a:lnTo>
                      <a:pt x="30" y="0"/>
                    </a:lnTo>
                    <a:cubicBezTo>
                      <a:pt x="0" y="31"/>
                      <a:pt x="0" y="31"/>
                      <a:pt x="0" y="31"/>
                    </a:cubicBezTo>
                    <a:cubicBezTo>
                      <a:pt x="0" y="62"/>
                      <a:pt x="0" y="62"/>
                      <a:pt x="0" y="62"/>
                    </a:cubicBezTo>
                    <a:cubicBezTo>
                      <a:pt x="0" y="94"/>
                      <a:pt x="30" y="124"/>
                      <a:pt x="30" y="124"/>
                    </a:cubicBezTo>
                    <a:lnTo>
                      <a:pt x="30" y="124"/>
                    </a:lnTo>
                    <a:cubicBezTo>
                      <a:pt x="30" y="155"/>
                      <a:pt x="30" y="155"/>
                      <a:pt x="30" y="155"/>
                    </a:cubicBezTo>
                    <a:cubicBezTo>
                      <a:pt x="30" y="155"/>
                      <a:pt x="30" y="186"/>
                      <a:pt x="61" y="186"/>
                    </a:cubicBezTo>
                    <a:cubicBezTo>
                      <a:pt x="61" y="186"/>
                      <a:pt x="61" y="186"/>
                      <a:pt x="92" y="218"/>
                    </a:cubicBezTo>
                    <a:cubicBezTo>
                      <a:pt x="92" y="186"/>
                      <a:pt x="92" y="186"/>
                      <a:pt x="92" y="186"/>
                    </a:cubicBezTo>
                    <a:cubicBezTo>
                      <a:pt x="92" y="186"/>
                      <a:pt x="92" y="186"/>
                      <a:pt x="124" y="186"/>
                    </a:cubicBezTo>
                    <a:cubicBezTo>
                      <a:pt x="124" y="186"/>
                      <a:pt x="124" y="155"/>
                      <a:pt x="154" y="15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1" name="Freeform 133"/>
              <p:cNvSpPr>
                <a:spLocks noChangeArrowheads="1"/>
              </p:cNvSpPr>
              <p:nvPr/>
            </p:nvSpPr>
            <p:spPr bwMode="auto">
              <a:xfrm>
                <a:off x="5832475" y="2560638"/>
                <a:ext cx="168275" cy="179387"/>
              </a:xfrm>
              <a:custGeom>
                <a:avLst/>
                <a:gdLst>
                  <a:gd name="T0" fmla="*/ 32 w 466"/>
                  <a:gd name="T1" fmla="*/ 310 h 497"/>
                  <a:gd name="T2" fmla="*/ 62 w 466"/>
                  <a:gd name="T3" fmla="*/ 341 h 497"/>
                  <a:gd name="T4" fmla="*/ 62 w 466"/>
                  <a:gd name="T5" fmla="*/ 372 h 497"/>
                  <a:gd name="T6" fmla="*/ 62 w 466"/>
                  <a:gd name="T7" fmla="*/ 403 h 497"/>
                  <a:gd name="T8" fmla="*/ 62 w 466"/>
                  <a:gd name="T9" fmla="*/ 434 h 497"/>
                  <a:gd name="T10" fmla="*/ 93 w 466"/>
                  <a:gd name="T11" fmla="*/ 434 h 497"/>
                  <a:gd name="T12" fmla="*/ 124 w 466"/>
                  <a:gd name="T13" fmla="*/ 434 h 497"/>
                  <a:gd name="T14" fmla="*/ 156 w 466"/>
                  <a:gd name="T15" fmla="*/ 434 h 497"/>
                  <a:gd name="T16" fmla="*/ 217 w 466"/>
                  <a:gd name="T17" fmla="*/ 434 h 497"/>
                  <a:gd name="T18" fmla="*/ 248 w 466"/>
                  <a:gd name="T19" fmla="*/ 434 h 497"/>
                  <a:gd name="T20" fmla="*/ 248 w 466"/>
                  <a:gd name="T21" fmla="*/ 434 h 497"/>
                  <a:gd name="T22" fmla="*/ 280 w 466"/>
                  <a:gd name="T23" fmla="*/ 434 h 497"/>
                  <a:gd name="T24" fmla="*/ 310 w 466"/>
                  <a:gd name="T25" fmla="*/ 465 h 497"/>
                  <a:gd name="T26" fmla="*/ 310 w 466"/>
                  <a:gd name="T27" fmla="*/ 496 h 497"/>
                  <a:gd name="T28" fmla="*/ 372 w 466"/>
                  <a:gd name="T29" fmla="*/ 465 h 497"/>
                  <a:gd name="T30" fmla="*/ 372 w 466"/>
                  <a:gd name="T31" fmla="*/ 403 h 497"/>
                  <a:gd name="T32" fmla="*/ 372 w 466"/>
                  <a:gd name="T33" fmla="*/ 403 h 497"/>
                  <a:gd name="T34" fmla="*/ 434 w 466"/>
                  <a:gd name="T35" fmla="*/ 310 h 497"/>
                  <a:gd name="T36" fmla="*/ 434 w 466"/>
                  <a:gd name="T37" fmla="*/ 279 h 497"/>
                  <a:gd name="T38" fmla="*/ 434 w 466"/>
                  <a:gd name="T39" fmla="*/ 217 h 497"/>
                  <a:gd name="T40" fmla="*/ 465 w 466"/>
                  <a:gd name="T41" fmla="*/ 155 h 497"/>
                  <a:gd name="T42" fmla="*/ 465 w 466"/>
                  <a:gd name="T43" fmla="*/ 124 h 497"/>
                  <a:gd name="T44" fmla="*/ 465 w 466"/>
                  <a:gd name="T45" fmla="*/ 93 h 497"/>
                  <a:gd name="T46" fmla="*/ 434 w 466"/>
                  <a:gd name="T47" fmla="*/ 0 h 497"/>
                  <a:gd name="T48" fmla="*/ 372 w 466"/>
                  <a:gd name="T49" fmla="*/ 0 h 497"/>
                  <a:gd name="T50" fmla="*/ 372 w 466"/>
                  <a:gd name="T51" fmla="*/ 31 h 497"/>
                  <a:gd name="T52" fmla="*/ 372 w 466"/>
                  <a:gd name="T53" fmla="*/ 62 h 497"/>
                  <a:gd name="T54" fmla="*/ 372 w 466"/>
                  <a:gd name="T55" fmla="*/ 93 h 497"/>
                  <a:gd name="T56" fmla="*/ 341 w 466"/>
                  <a:gd name="T57" fmla="*/ 124 h 497"/>
                  <a:gd name="T58" fmla="*/ 341 w 466"/>
                  <a:gd name="T59" fmla="*/ 155 h 497"/>
                  <a:gd name="T60" fmla="*/ 341 w 466"/>
                  <a:gd name="T61" fmla="*/ 155 h 497"/>
                  <a:gd name="T62" fmla="*/ 310 w 466"/>
                  <a:gd name="T63" fmla="*/ 186 h 497"/>
                  <a:gd name="T64" fmla="*/ 248 w 466"/>
                  <a:gd name="T65" fmla="*/ 217 h 497"/>
                  <a:gd name="T66" fmla="*/ 186 w 466"/>
                  <a:gd name="T67" fmla="*/ 186 h 497"/>
                  <a:gd name="T68" fmla="*/ 186 w 466"/>
                  <a:gd name="T69" fmla="*/ 186 h 497"/>
                  <a:gd name="T70" fmla="*/ 124 w 466"/>
                  <a:gd name="T71" fmla="*/ 217 h 497"/>
                  <a:gd name="T72" fmla="*/ 124 w 466"/>
                  <a:gd name="T73" fmla="*/ 217 h 497"/>
                  <a:gd name="T74" fmla="*/ 93 w 466"/>
                  <a:gd name="T75" fmla="*/ 217 h 497"/>
                  <a:gd name="T76" fmla="*/ 62 w 466"/>
                  <a:gd name="T77" fmla="*/ 217 h 497"/>
                  <a:gd name="T78" fmla="*/ 62 w 466"/>
                  <a:gd name="T79" fmla="*/ 217 h 497"/>
                  <a:gd name="T80" fmla="*/ 32 w 466"/>
                  <a:gd name="T81" fmla="*/ 186 h 497"/>
                  <a:gd name="T82" fmla="*/ 0 w 466"/>
                  <a:gd name="T83" fmla="*/ 186 h 497"/>
                  <a:gd name="T84" fmla="*/ 0 w 466"/>
                  <a:gd name="T85" fmla="*/ 217 h 497"/>
                  <a:gd name="T86" fmla="*/ 32 w 466"/>
                  <a:gd name="T87" fmla="*/ 27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6" h="497">
                    <a:moveTo>
                      <a:pt x="32" y="310"/>
                    </a:moveTo>
                    <a:lnTo>
                      <a:pt x="32" y="310"/>
                    </a:lnTo>
                    <a:cubicBezTo>
                      <a:pt x="32" y="310"/>
                      <a:pt x="62" y="310"/>
                      <a:pt x="62" y="341"/>
                    </a:cubicBezTo>
                    <a:lnTo>
                      <a:pt x="62" y="341"/>
                    </a:lnTo>
                    <a:lnTo>
                      <a:pt x="62" y="372"/>
                    </a:lnTo>
                    <a:lnTo>
                      <a:pt x="62" y="372"/>
                    </a:lnTo>
                    <a:lnTo>
                      <a:pt x="62" y="403"/>
                    </a:lnTo>
                    <a:lnTo>
                      <a:pt x="62" y="403"/>
                    </a:lnTo>
                    <a:cubicBezTo>
                      <a:pt x="62" y="434"/>
                      <a:pt x="62" y="434"/>
                      <a:pt x="62" y="434"/>
                    </a:cubicBezTo>
                    <a:lnTo>
                      <a:pt x="62" y="434"/>
                    </a:lnTo>
                    <a:cubicBezTo>
                      <a:pt x="93" y="434"/>
                      <a:pt x="93" y="434"/>
                      <a:pt x="93" y="434"/>
                    </a:cubicBezTo>
                    <a:lnTo>
                      <a:pt x="93" y="434"/>
                    </a:lnTo>
                    <a:lnTo>
                      <a:pt x="93" y="434"/>
                    </a:lnTo>
                    <a:cubicBezTo>
                      <a:pt x="124" y="434"/>
                      <a:pt x="124" y="434"/>
                      <a:pt x="124" y="434"/>
                    </a:cubicBezTo>
                    <a:cubicBezTo>
                      <a:pt x="124" y="403"/>
                      <a:pt x="124" y="403"/>
                      <a:pt x="124" y="403"/>
                    </a:cubicBezTo>
                    <a:cubicBezTo>
                      <a:pt x="156" y="403"/>
                      <a:pt x="156" y="434"/>
                      <a:pt x="156" y="434"/>
                    </a:cubicBezTo>
                    <a:lnTo>
                      <a:pt x="156" y="434"/>
                    </a:lnTo>
                    <a:cubicBezTo>
                      <a:pt x="186" y="434"/>
                      <a:pt x="186" y="434"/>
                      <a:pt x="217" y="434"/>
                    </a:cubicBezTo>
                    <a:lnTo>
                      <a:pt x="217" y="434"/>
                    </a:lnTo>
                    <a:cubicBezTo>
                      <a:pt x="217" y="434"/>
                      <a:pt x="217" y="434"/>
                      <a:pt x="248" y="434"/>
                    </a:cubicBezTo>
                    <a:lnTo>
                      <a:pt x="248" y="434"/>
                    </a:lnTo>
                    <a:lnTo>
                      <a:pt x="248" y="434"/>
                    </a:lnTo>
                    <a:lnTo>
                      <a:pt x="248" y="434"/>
                    </a:lnTo>
                    <a:cubicBezTo>
                      <a:pt x="280" y="434"/>
                      <a:pt x="280" y="434"/>
                      <a:pt x="280" y="434"/>
                    </a:cubicBezTo>
                    <a:cubicBezTo>
                      <a:pt x="280" y="434"/>
                      <a:pt x="280" y="465"/>
                      <a:pt x="310" y="465"/>
                    </a:cubicBezTo>
                    <a:lnTo>
                      <a:pt x="310" y="465"/>
                    </a:lnTo>
                    <a:cubicBezTo>
                      <a:pt x="310" y="465"/>
                      <a:pt x="310" y="465"/>
                      <a:pt x="310" y="496"/>
                    </a:cubicBezTo>
                    <a:lnTo>
                      <a:pt x="310" y="496"/>
                    </a:lnTo>
                    <a:lnTo>
                      <a:pt x="341" y="465"/>
                    </a:lnTo>
                    <a:cubicBezTo>
                      <a:pt x="341" y="465"/>
                      <a:pt x="341" y="465"/>
                      <a:pt x="372" y="465"/>
                    </a:cubicBezTo>
                    <a:lnTo>
                      <a:pt x="372" y="434"/>
                    </a:lnTo>
                    <a:cubicBezTo>
                      <a:pt x="372" y="434"/>
                      <a:pt x="372" y="434"/>
                      <a:pt x="372" y="403"/>
                    </a:cubicBezTo>
                    <a:lnTo>
                      <a:pt x="372" y="403"/>
                    </a:lnTo>
                    <a:lnTo>
                      <a:pt x="372" y="403"/>
                    </a:lnTo>
                    <a:lnTo>
                      <a:pt x="372" y="403"/>
                    </a:lnTo>
                    <a:cubicBezTo>
                      <a:pt x="372" y="372"/>
                      <a:pt x="404" y="310"/>
                      <a:pt x="434" y="310"/>
                    </a:cubicBezTo>
                    <a:lnTo>
                      <a:pt x="434" y="310"/>
                    </a:lnTo>
                    <a:cubicBezTo>
                      <a:pt x="434" y="279"/>
                      <a:pt x="434" y="279"/>
                      <a:pt x="434" y="279"/>
                    </a:cubicBezTo>
                    <a:lnTo>
                      <a:pt x="434" y="279"/>
                    </a:lnTo>
                    <a:cubicBezTo>
                      <a:pt x="434" y="248"/>
                      <a:pt x="434" y="217"/>
                      <a:pt x="434" y="217"/>
                    </a:cubicBezTo>
                    <a:cubicBezTo>
                      <a:pt x="465" y="217"/>
                      <a:pt x="465" y="217"/>
                      <a:pt x="465" y="186"/>
                    </a:cubicBezTo>
                    <a:lnTo>
                      <a:pt x="465" y="155"/>
                    </a:lnTo>
                    <a:lnTo>
                      <a:pt x="465" y="155"/>
                    </a:lnTo>
                    <a:cubicBezTo>
                      <a:pt x="465" y="124"/>
                      <a:pt x="465" y="124"/>
                      <a:pt x="465" y="124"/>
                    </a:cubicBezTo>
                    <a:cubicBezTo>
                      <a:pt x="465" y="93"/>
                      <a:pt x="465" y="93"/>
                      <a:pt x="465" y="93"/>
                    </a:cubicBezTo>
                    <a:lnTo>
                      <a:pt x="465" y="93"/>
                    </a:lnTo>
                    <a:cubicBezTo>
                      <a:pt x="434" y="93"/>
                      <a:pt x="434" y="62"/>
                      <a:pt x="434" y="31"/>
                    </a:cubicBezTo>
                    <a:cubicBezTo>
                      <a:pt x="434" y="31"/>
                      <a:pt x="434" y="31"/>
                      <a:pt x="434" y="0"/>
                    </a:cubicBezTo>
                    <a:lnTo>
                      <a:pt x="434" y="0"/>
                    </a:lnTo>
                    <a:cubicBezTo>
                      <a:pt x="434" y="0"/>
                      <a:pt x="404" y="0"/>
                      <a:pt x="372" y="0"/>
                    </a:cubicBezTo>
                    <a:cubicBezTo>
                      <a:pt x="372" y="0"/>
                      <a:pt x="372" y="0"/>
                      <a:pt x="372" y="31"/>
                    </a:cubicBezTo>
                    <a:lnTo>
                      <a:pt x="372" y="31"/>
                    </a:lnTo>
                    <a:cubicBezTo>
                      <a:pt x="372" y="31"/>
                      <a:pt x="372" y="31"/>
                      <a:pt x="372" y="62"/>
                    </a:cubicBezTo>
                    <a:lnTo>
                      <a:pt x="372" y="62"/>
                    </a:lnTo>
                    <a:lnTo>
                      <a:pt x="372" y="62"/>
                    </a:lnTo>
                    <a:lnTo>
                      <a:pt x="372" y="93"/>
                    </a:lnTo>
                    <a:cubicBezTo>
                      <a:pt x="341" y="93"/>
                      <a:pt x="341" y="93"/>
                      <a:pt x="341" y="93"/>
                    </a:cubicBezTo>
                    <a:lnTo>
                      <a:pt x="341" y="124"/>
                    </a:lnTo>
                    <a:lnTo>
                      <a:pt x="341" y="124"/>
                    </a:lnTo>
                    <a:cubicBezTo>
                      <a:pt x="341" y="155"/>
                      <a:pt x="341" y="155"/>
                      <a:pt x="341" y="155"/>
                    </a:cubicBezTo>
                    <a:lnTo>
                      <a:pt x="341" y="155"/>
                    </a:lnTo>
                    <a:lnTo>
                      <a:pt x="341" y="155"/>
                    </a:lnTo>
                    <a:cubicBezTo>
                      <a:pt x="310" y="186"/>
                      <a:pt x="310" y="186"/>
                      <a:pt x="310" y="186"/>
                    </a:cubicBezTo>
                    <a:lnTo>
                      <a:pt x="310" y="186"/>
                    </a:lnTo>
                    <a:cubicBezTo>
                      <a:pt x="280" y="186"/>
                      <a:pt x="280" y="186"/>
                      <a:pt x="280" y="186"/>
                    </a:cubicBezTo>
                    <a:cubicBezTo>
                      <a:pt x="280" y="186"/>
                      <a:pt x="248" y="186"/>
                      <a:pt x="248" y="217"/>
                    </a:cubicBezTo>
                    <a:lnTo>
                      <a:pt x="248" y="217"/>
                    </a:lnTo>
                    <a:cubicBezTo>
                      <a:pt x="217" y="217"/>
                      <a:pt x="217" y="186"/>
                      <a:pt x="186" y="186"/>
                    </a:cubicBezTo>
                    <a:lnTo>
                      <a:pt x="186" y="186"/>
                    </a:lnTo>
                    <a:lnTo>
                      <a:pt x="186" y="186"/>
                    </a:lnTo>
                    <a:cubicBezTo>
                      <a:pt x="186" y="186"/>
                      <a:pt x="156" y="186"/>
                      <a:pt x="156" y="217"/>
                    </a:cubicBezTo>
                    <a:cubicBezTo>
                      <a:pt x="156" y="217"/>
                      <a:pt x="156" y="217"/>
                      <a:pt x="124" y="217"/>
                    </a:cubicBezTo>
                    <a:lnTo>
                      <a:pt x="124" y="217"/>
                    </a:lnTo>
                    <a:lnTo>
                      <a:pt x="124" y="217"/>
                    </a:lnTo>
                    <a:cubicBezTo>
                      <a:pt x="124" y="217"/>
                      <a:pt x="124" y="217"/>
                      <a:pt x="93" y="217"/>
                    </a:cubicBezTo>
                    <a:lnTo>
                      <a:pt x="93" y="217"/>
                    </a:lnTo>
                    <a:lnTo>
                      <a:pt x="93" y="217"/>
                    </a:lnTo>
                    <a:cubicBezTo>
                      <a:pt x="93" y="217"/>
                      <a:pt x="93" y="217"/>
                      <a:pt x="62" y="217"/>
                    </a:cubicBezTo>
                    <a:lnTo>
                      <a:pt x="62" y="217"/>
                    </a:lnTo>
                    <a:lnTo>
                      <a:pt x="62" y="217"/>
                    </a:lnTo>
                    <a:lnTo>
                      <a:pt x="32" y="217"/>
                    </a:lnTo>
                    <a:cubicBezTo>
                      <a:pt x="32" y="186"/>
                      <a:pt x="32" y="186"/>
                      <a:pt x="32" y="186"/>
                    </a:cubicBezTo>
                    <a:cubicBezTo>
                      <a:pt x="32" y="186"/>
                      <a:pt x="32" y="186"/>
                      <a:pt x="0" y="186"/>
                    </a:cubicBezTo>
                    <a:lnTo>
                      <a:pt x="0" y="186"/>
                    </a:lnTo>
                    <a:lnTo>
                      <a:pt x="0" y="186"/>
                    </a:lnTo>
                    <a:lnTo>
                      <a:pt x="0" y="217"/>
                    </a:lnTo>
                    <a:lnTo>
                      <a:pt x="0" y="217"/>
                    </a:lnTo>
                    <a:cubicBezTo>
                      <a:pt x="32" y="217"/>
                      <a:pt x="32" y="279"/>
                      <a:pt x="32" y="279"/>
                    </a:cubicBezTo>
                    <a:lnTo>
                      <a:pt x="32" y="31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2" name="Freeform 134"/>
              <p:cNvSpPr>
                <a:spLocks noChangeArrowheads="1"/>
              </p:cNvSpPr>
              <p:nvPr/>
            </p:nvSpPr>
            <p:spPr bwMode="auto">
              <a:xfrm>
                <a:off x="4549775" y="1747838"/>
                <a:ext cx="357188" cy="312737"/>
              </a:xfrm>
              <a:custGeom>
                <a:avLst/>
                <a:gdLst>
                  <a:gd name="T0" fmla="*/ 992 w 993"/>
                  <a:gd name="T1" fmla="*/ 774 h 869"/>
                  <a:gd name="T2" fmla="*/ 992 w 993"/>
                  <a:gd name="T3" fmla="*/ 744 h 869"/>
                  <a:gd name="T4" fmla="*/ 992 w 993"/>
                  <a:gd name="T5" fmla="*/ 744 h 869"/>
                  <a:gd name="T6" fmla="*/ 960 w 993"/>
                  <a:gd name="T7" fmla="*/ 713 h 869"/>
                  <a:gd name="T8" fmla="*/ 899 w 993"/>
                  <a:gd name="T9" fmla="*/ 650 h 869"/>
                  <a:gd name="T10" fmla="*/ 899 w 993"/>
                  <a:gd name="T11" fmla="*/ 620 h 869"/>
                  <a:gd name="T12" fmla="*/ 868 w 993"/>
                  <a:gd name="T13" fmla="*/ 589 h 869"/>
                  <a:gd name="T14" fmla="*/ 899 w 993"/>
                  <a:gd name="T15" fmla="*/ 557 h 869"/>
                  <a:gd name="T16" fmla="*/ 899 w 993"/>
                  <a:gd name="T17" fmla="*/ 557 h 869"/>
                  <a:gd name="T18" fmla="*/ 930 w 993"/>
                  <a:gd name="T19" fmla="*/ 526 h 869"/>
                  <a:gd name="T20" fmla="*/ 899 w 993"/>
                  <a:gd name="T21" fmla="*/ 496 h 869"/>
                  <a:gd name="T22" fmla="*/ 868 w 993"/>
                  <a:gd name="T23" fmla="*/ 433 h 869"/>
                  <a:gd name="T24" fmla="*/ 868 w 993"/>
                  <a:gd name="T25" fmla="*/ 402 h 869"/>
                  <a:gd name="T26" fmla="*/ 868 w 993"/>
                  <a:gd name="T27" fmla="*/ 341 h 869"/>
                  <a:gd name="T28" fmla="*/ 868 w 993"/>
                  <a:gd name="T29" fmla="*/ 309 h 869"/>
                  <a:gd name="T30" fmla="*/ 868 w 993"/>
                  <a:gd name="T31" fmla="*/ 278 h 869"/>
                  <a:gd name="T32" fmla="*/ 899 w 993"/>
                  <a:gd name="T33" fmla="*/ 217 h 869"/>
                  <a:gd name="T34" fmla="*/ 868 w 993"/>
                  <a:gd name="T35" fmla="*/ 185 h 869"/>
                  <a:gd name="T36" fmla="*/ 836 w 993"/>
                  <a:gd name="T37" fmla="*/ 154 h 869"/>
                  <a:gd name="T38" fmla="*/ 806 w 993"/>
                  <a:gd name="T39" fmla="*/ 124 h 869"/>
                  <a:gd name="T40" fmla="*/ 775 w 993"/>
                  <a:gd name="T41" fmla="*/ 124 h 869"/>
                  <a:gd name="T42" fmla="*/ 682 w 993"/>
                  <a:gd name="T43" fmla="*/ 93 h 869"/>
                  <a:gd name="T44" fmla="*/ 682 w 993"/>
                  <a:gd name="T45" fmla="*/ 93 h 869"/>
                  <a:gd name="T46" fmla="*/ 651 w 993"/>
                  <a:gd name="T47" fmla="*/ 93 h 869"/>
                  <a:gd name="T48" fmla="*/ 651 w 993"/>
                  <a:gd name="T49" fmla="*/ 93 h 869"/>
                  <a:gd name="T50" fmla="*/ 558 w 993"/>
                  <a:gd name="T51" fmla="*/ 154 h 869"/>
                  <a:gd name="T52" fmla="*/ 434 w 993"/>
                  <a:gd name="T53" fmla="*/ 185 h 869"/>
                  <a:gd name="T54" fmla="*/ 372 w 993"/>
                  <a:gd name="T55" fmla="*/ 185 h 869"/>
                  <a:gd name="T56" fmla="*/ 310 w 993"/>
                  <a:gd name="T57" fmla="*/ 124 h 869"/>
                  <a:gd name="T58" fmla="*/ 216 w 993"/>
                  <a:gd name="T59" fmla="*/ 93 h 869"/>
                  <a:gd name="T60" fmla="*/ 186 w 993"/>
                  <a:gd name="T61" fmla="*/ 61 h 869"/>
                  <a:gd name="T62" fmla="*/ 155 w 993"/>
                  <a:gd name="T63" fmla="*/ 30 h 869"/>
                  <a:gd name="T64" fmla="*/ 155 w 993"/>
                  <a:gd name="T65" fmla="*/ 0 h 869"/>
                  <a:gd name="T66" fmla="*/ 124 w 993"/>
                  <a:gd name="T67" fmla="*/ 30 h 869"/>
                  <a:gd name="T68" fmla="*/ 124 w 993"/>
                  <a:gd name="T69" fmla="*/ 30 h 869"/>
                  <a:gd name="T70" fmla="*/ 124 w 993"/>
                  <a:gd name="T71" fmla="*/ 61 h 869"/>
                  <a:gd name="T72" fmla="*/ 31 w 993"/>
                  <a:gd name="T73" fmla="*/ 30 h 869"/>
                  <a:gd name="T74" fmla="*/ 0 w 993"/>
                  <a:gd name="T75" fmla="*/ 0 h 869"/>
                  <a:gd name="T76" fmla="*/ 0 w 993"/>
                  <a:gd name="T77" fmla="*/ 30 h 869"/>
                  <a:gd name="T78" fmla="*/ 31 w 993"/>
                  <a:gd name="T79" fmla="*/ 124 h 869"/>
                  <a:gd name="T80" fmla="*/ 31 w 993"/>
                  <a:gd name="T81" fmla="*/ 124 h 869"/>
                  <a:gd name="T82" fmla="*/ 62 w 993"/>
                  <a:gd name="T83" fmla="*/ 154 h 869"/>
                  <a:gd name="T84" fmla="*/ 92 w 993"/>
                  <a:gd name="T85" fmla="*/ 185 h 869"/>
                  <a:gd name="T86" fmla="*/ 124 w 993"/>
                  <a:gd name="T87" fmla="*/ 217 h 869"/>
                  <a:gd name="T88" fmla="*/ 124 w 993"/>
                  <a:gd name="T89" fmla="*/ 248 h 869"/>
                  <a:gd name="T90" fmla="*/ 92 w 993"/>
                  <a:gd name="T91" fmla="*/ 309 h 869"/>
                  <a:gd name="T92" fmla="*/ 92 w 993"/>
                  <a:gd name="T93" fmla="*/ 341 h 869"/>
                  <a:gd name="T94" fmla="*/ 124 w 993"/>
                  <a:gd name="T95" fmla="*/ 372 h 869"/>
                  <a:gd name="T96" fmla="*/ 124 w 993"/>
                  <a:gd name="T97" fmla="*/ 372 h 869"/>
                  <a:gd name="T98" fmla="*/ 155 w 993"/>
                  <a:gd name="T99" fmla="*/ 402 h 869"/>
                  <a:gd name="T100" fmla="*/ 186 w 993"/>
                  <a:gd name="T101" fmla="*/ 433 h 869"/>
                  <a:gd name="T102" fmla="*/ 216 w 993"/>
                  <a:gd name="T103" fmla="*/ 496 h 869"/>
                  <a:gd name="T104" fmla="*/ 216 w 993"/>
                  <a:gd name="T105" fmla="*/ 526 h 869"/>
                  <a:gd name="T106" fmla="*/ 248 w 993"/>
                  <a:gd name="T107" fmla="*/ 557 h 869"/>
                  <a:gd name="T108" fmla="*/ 340 w 993"/>
                  <a:gd name="T109" fmla="*/ 589 h 869"/>
                  <a:gd name="T110" fmla="*/ 372 w 993"/>
                  <a:gd name="T111" fmla="*/ 681 h 869"/>
                  <a:gd name="T112" fmla="*/ 496 w 993"/>
                  <a:gd name="T113" fmla="*/ 744 h 869"/>
                  <a:gd name="T114" fmla="*/ 588 w 993"/>
                  <a:gd name="T115" fmla="*/ 774 h 869"/>
                  <a:gd name="T116" fmla="*/ 682 w 993"/>
                  <a:gd name="T117" fmla="*/ 744 h 869"/>
                  <a:gd name="T118" fmla="*/ 712 w 993"/>
                  <a:gd name="T119" fmla="*/ 837 h 869"/>
                  <a:gd name="T120" fmla="*/ 868 w 993"/>
                  <a:gd name="T121" fmla="*/ 837 h 869"/>
                  <a:gd name="T122" fmla="*/ 930 w 993"/>
                  <a:gd name="T123" fmla="*/ 868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93" h="869">
                    <a:moveTo>
                      <a:pt x="992" y="774"/>
                    </a:moveTo>
                    <a:lnTo>
                      <a:pt x="992" y="774"/>
                    </a:lnTo>
                    <a:lnTo>
                      <a:pt x="992" y="774"/>
                    </a:lnTo>
                    <a:lnTo>
                      <a:pt x="992" y="774"/>
                    </a:lnTo>
                    <a:cubicBezTo>
                      <a:pt x="992" y="774"/>
                      <a:pt x="992" y="774"/>
                      <a:pt x="992" y="744"/>
                    </a:cubicBezTo>
                    <a:lnTo>
                      <a:pt x="992" y="744"/>
                    </a:lnTo>
                    <a:lnTo>
                      <a:pt x="992" y="744"/>
                    </a:lnTo>
                    <a:lnTo>
                      <a:pt x="992" y="744"/>
                    </a:lnTo>
                    <a:lnTo>
                      <a:pt x="992" y="744"/>
                    </a:lnTo>
                    <a:cubicBezTo>
                      <a:pt x="992" y="744"/>
                      <a:pt x="992" y="744"/>
                      <a:pt x="992" y="713"/>
                    </a:cubicBezTo>
                    <a:lnTo>
                      <a:pt x="960" y="713"/>
                    </a:lnTo>
                    <a:lnTo>
                      <a:pt x="960" y="713"/>
                    </a:lnTo>
                    <a:lnTo>
                      <a:pt x="960" y="713"/>
                    </a:lnTo>
                    <a:cubicBezTo>
                      <a:pt x="930" y="681"/>
                      <a:pt x="930" y="681"/>
                      <a:pt x="899" y="650"/>
                    </a:cubicBezTo>
                    <a:lnTo>
                      <a:pt x="899" y="650"/>
                    </a:lnTo>
                    <a:lnTo>
                      <a:pt x="899" y="650"/>
                    </a:lnTo>
                    <a:cubicBezTo>
                      <a:pt x="899" y="620"/>
                      <a:pt x="899" y="620"/>
                      <a:pt x="899" y="620"/>
                    </a:cubicBezTo>
                    <a:lnTo>
                      <a:pt x="899" y="620"/>
                    </a:lnTo>
                    <a:lnTo>
                      <a:pt x="899" y="620"/>
                    </a:lnTo>
                    <a:lnTo>
                      <a:pt x="899" y="620"/>
                    </a:lnTo>
                    <a:lnTo>
                      <a:pt x="868" y="589"/>
                    </a:lnTo>
                    <a:lnTo>
                      <a:pt x="868" y="589"/>
                    </a:lnTo>
                    <a:cubicBezTo>
                      <a:pt x="868" y="589"/>
                      <a:pt x="899" y="589"/>
                      <a:pt x="899" y="557"/>
                    </a:cubicBezTo>
                    <a:lnTo>
                      <a:pt x="899" y="557"/>
                    </a:lnTo>
                    <a:lnTo>
                      <a:pt x="899" y="557"/>
                    </a:lnTo>
                    <a:lnTo>
                      <a:pt x="899" y="557"/>
                    </a:lnTo>
                    <a:lnTo>
                      <a:pt x="899" y="557"/>
                    </a:lnTo>
                    <a:lnTo>
                      <a:pt x="899" y="557"/>
                    </a:lnTo>
                    <a:lnTo>
                      <a:pt x="930" y="526"/>
                    </a:lnTo>
                    <a:lnTo>
                      <a:pt x="930" y="526"/>
                    </a:lnTo>
                    <a:lnTo>
                      <a:pt x="930" y="526"/>
                    </a:lnTo>
                    <a:cubicBezTo>
                      <a:pt x="899" y="526"/>
                      <a:pt x="899" y="526"/>
                      <a:pt x="899" y="526"/>
                    </a:cubicBezTo>
                    <a:cubicBezTo>
                      <a:pt x="899" y="496"/>
                      <a:pt x="899" y="496"/>
                      <a:pt x="899" y="496"/>
                    </a:cubicBezTo>
                    <a:cubicBezTo>
                      <a:pt x="868" y="496"/>
                      <a:pt x="868" y="496"/>
                      <a:pt x="868" y="465"/>
                    </a:cubicBezTo>
                    <a:lnTo>
                      <a:pt x="868" y="465"/>
                    </a:lnTo>
                    <a:cubicBezTo>
                      <a:pt x="868" y="465"/>
                      <a:pt x="868" y="465"/>
                      <a:pt x="868" y="433"/>
                    </a:cubicBezTo>
                    <a:lnTo>
                      <a:pt x="868" y="433"/>
                    </a:lnTo>
                    <a:lnTo>
                      <a:pt x="868" y="433"/>
                    </a:lnTo>
                    <a:lnTo>
                      <a:pt x="868" y="402"/>
                    </a:lnTo>
                    <a:lnTo>
                      <a:pt x="868" y="372"/>
                    </a:lnTo>
                    <a:lnTo>
                      <a:pt x="868" y="372"/>
                    </a:lnTo>
                    <a:cubicBezTo>
                      <a:pt x="868" y="372"/>
                      <a:pt x="868" y="372"/>
                      <a:pt x="868" y="341"/>
                    </a:cubicBezTo>
                    <a:lnTo>
                      <a:pt x="868" y="341"/>
                    </a:lnTo>
                    <a:lnTo>
                      <a:pt x="868" y="341"/>
                    </a:lnTo>
                    <a:cubicBezTo>
                      <a:pt x="868" y="309"/>
                      <a:pt x="868" y="309"/>
                      <a:pt x="868" y="309"/>
                    </a:cubicBezTo>
                    <a:lnTo>
                      <a:pt x="868" y="278"/>
                    </a:lnTo>
                    <a:lnTo>
                      <a:pt x="868" y="278"/>
                    </a:lnTo>
                    <a:lnTo>
                      <a:pt x="868" y="278"/>
                    </a:lnTo>
                    <a:lnTo>
                      <a:pt x="899" y="248"/>
                    </a:lnTo>
                    <a:cubicBezTo>
                      <a:pt x="899" y="248"/>
                      <a:pt x="899" y="248"/>
                      <a:pt x="899" y="217"/>
                    </a:cubicBezTo>
                    <a:lnTo>
                      <a:pt x="899" y="217"/>
                    </a:lnTo>
                    <a:lnTo>
                      <a:pt x="899" y="185"/>
                    </a:lnTo>
                    <a:lnTo>
                      <a:pt x="899" y="185"/>
                    </a:lnTo>
                    <a:cubicBezTo>
                      <a:pt x="868" y="185"/>
                      <a:pt x="868" y="185"/>
                      <a:pt x="868" y="185"/>
                    </a:cubicBezTo>
                    <a:cubicBezTo>
                      <a:pt x="868" y="185"/>
                      <a:pt x="868" y="185"/>
                      <a:pt x="836" y="154"/>
                    </a:cubicBezTo>
                    <a:lnTo>
                      <a:pt x="836" y="154"/>
                    </a:lnTo>
                    <a:lnTo>
                      <a:pt x="836" y="154"/>
                    </a:lnTo>
                    <a:cubicBezTo>
                      <a:pt x="836" y="154"/>
                      <a:pt x="836" y="154"/>
                      <a:pt x="806" y="154"/>
                    </a:cubicBezTo>
                    <a:lnTo>
                      <a:pt x="806" y="124"/>
                    </a:lnTo>
                    <a:lnTo>
                      <a:pt x="806" y="124"/>
                    </a:lnTo>
                    <a:lnTo>
                      <a:pt x="775" y="124"/>
                    </a:lnTo>
                    <a:lnTo>
                      <a:pt x="775" y="124"/>
                    </a:lnTo>
                    <a:lnTo>
                      <a:pt x="775" y="124"/>
                    </a:lnTo>
                    <a:cubicBezTo>
                      <a:pt x="744" y="124"/>
                      <a:pt x="744" y="124"/>
                      <a:pt x="744" y="124"/>
                    </a:cubicBezTo>
                    <a:lnTo>
                      <a:pt x="744" y="124"/>
                    </a:lnTo>
                    <a:cubicBezTo>
                      <a:pt x="712" y="124"/>
                      <a:pt x="682" y="93"/>
                      <a:pt x="682" y="93"/>
                    </a:cubicBezTo>
                    <a:lnTo>
                      <a:pt x="682" y="93"/>
                    </a:lnTo>
                    <a:lnTo>
                      <a:pt x="682" y="93"/>
                    </a:lnTo>
                    <a:lnTo>
                      <a:pt x="682" y="93"/>
                    </a:lnTo>
                    <a:lnTo>
                      <a:pt x="651" y="93"/>
                    </a:lnTo>
                    <a:lnTo>
                      <a:pt x="651" y="93"/>
                    </a:lnTo>
                    <a:lnTo>
                      <a:pt x="651" y="93"/>
                    </a:lnTo>
                    <a:lnTo>
                      <a:pt x="651" y="93"/>
                    </a:lnTo>
                    <a:lnTo>
                      <a:pt x="651" y="93"/>
                    </a:lnTo>
                    <a:lnTo>
                      <a:pt x="651" y="93"/>
                    </a:lnTo>
                    <a:cubicBezTo>
                      <a:pt x="620" y="93"/>
                      <a:pt x="620" y="93"/>
                      <a:pt x="620" y="93"/>
                    </a:cubicBezTo>
                    <a:cubicBezTo>
                      <a:pt x="588" y="124"/>
                      <a:pt x="588" y="124"/>
                      <a:pt x="558" y="154"/>
                    </a:cubicBezTo>
                    <a:lnTo>
                      <a:pt x="558" y="154"/>
                    </a:lnTo>
                    <a:lnTo>
                      <a:pt x="558" y="154"/>
                    </a:lnTo>
                    <a:cubicBezTo>
                      <a:pt x="527" y="154"/>
                      <a:pt x="527" y="185"/>
                      <a:pt x="496" y="185"/>
                    </a:cubicBezTo>
                    <a:cubicBezTo>
                      <a:pt x="496" y="185"/>
                      <a:pt x="464" y="185"/>
                      <a:pt x="434" y="185"/>
                    </a:cubicBezTo>
                    <a:cubicBezTo>
                      <a:pt x="434" y="185"/>
                      <a:pt x="434" y="185"/>
                      <a:pt x="403" y="185"/>
                    </a:cubicBezTo>
                    <a:lnTo>
                      <a:pt x="372" y="185"/>
                    </a:lnTo>
                    <a:lnTo>
                      <a:pt x="372" y="185"/>
                    </a:lnTo>
                    <a:cubicBezTo>
                      <a:pt x="340" y="185"/>
                      <a:pt x="340" y="185"/>
                      <a:pt x="340" y="154"/>
                    </a:cubicBezTo>
                    <a:cubicBezTo>
                      <a:pt x="310" y="154"/>
                      <a:pt x="310" y="154"/>
                      <a:pt x="310" y="124"/>
                    </a:cubicBezTo>
                    <a:lnTo>
                      <a:pt x="310" y="124"/>
                    </a:lnTo>
                    <a:lnTo>
                      <a:pt x="279" y="124"/>
                    </a:lnTo>
                    <a:cubicBezTo>
                      <a:pt x="248" y="124"/>
                      <a:pt x="248" y="124"/>
                      <a:pt x="216" y="93"/>
                    </a:cubicBezTo>
                    <a:lnTo>
                      <a:pt x="216" y="93"/>
                    </a:lnTo>
                    <a:lnTo>
                      <a:pt x="216" y="93"/>
                    </a:lnTo>
                    <a:cubicBezTo>
                      <a:pt x="216" y="93"/>
                      <a:pt x="216" y="93"/>
                      <a:pt x="216" y="61"/>
                    </a:cubicBezTo>
                    <a:lnTo>
                      <a:pt x="186" y="61"/>
                    </a:lnTo>
                    <a:lnTo>
                      <a:pt x="186" y="61"/>
                    </a:lnTo>
                    <a:lnTo>
                      <a:pt x="155" y="30"/>
                    </a:lnTo>
                    <a:lnTo>
                      <a:pt x="155" y="30"/>
                    </a:lnTo>
                    <a:lnTo>
                      <a:pt x="155" y="0"/>
                    </a:lnTo>
                    <a:lnTo>
                      <a:pt x="155" y="0"/>
                    </a:lnTo>
                    <a:lnTo>
                      <a:pt x="155" y="0"/>
                    </a:lnTo>
                    <a:cubicBezTo>
                      <a:pt x="155" y="0"/>
                      <a:pt x="155" y="0"/>
                      <a:pt x="155" y="30"/>
                    </a:cubicBezTo>
                    <a:lnTo>
                      <a:pt x="155" y="30"/>
                    </a:lnTo>
                    <a:cubicBezTo>
                      <a:pt x="124" y="30"/>
                      <a:pt x="124" y="30"/>
                      <a:pt x="124" y="30"/>
                    </a:cubicBezTo>
                    <a:lnTo>
                      <a:pt x="124" y="30"/>
                    </a:lnTo>
                    <a:lnTo>
                      <a:pt x="124" y="30"/>
                    </a:lnTo>
                    <a:lnTo>
                      <a:pt x="124" y="30"/>
                    </a:lnTo>
                    <a:cubicBezTo>
                      <a:pt x="124" y="30"/>
                      <a:pt x="124" y="30"/>
                      <a:pt x="124" y="61"/>
                    </a:cubicBezTo>
                    <a:lnTo>
                      <a:pt x="124" y="61"/>
                    </a:lnTo>
                    <a:lnTo>
                      <a:pt x="124" y="61"/>
                    </a:lnTo>
                    <a:cubicBezTo>
                      <a:pt x="92" y="61"/>
                      <a:pt x="92" y="61"/>
                      <a:pt x="92" y="61"/>
                    </a:cubicBezTo>
                    <a:lnTo>
                      <a:pt x="92" y="61"/>
                    </a:lnTo>
                    <a:cubicBezTo>
                      <a:pt x="62" y="61"/>
                      <a:pt x="31" y="30"/>
                      <a:pt x="31" y="30"/>
                    </a:cubicBezTo>
                    <a:lnTo>
                      <a:pt x="31" y="30"/>
                    </a:lnTo>
                    <a:lnTo>
                      <a:pt x="0" y="0"/>
                    </a:lnTo>
                    <a:lnTo>
                      <a:pt x="0" y="0"/>
                    </a:lnTo>
                    <a:lnTo>
                      <a:pt x="0" y="0"/>
                    </a:lnTo>
                    <a:cubicBezTo>
                      <a:pt x="0" y="0"/>
                      <a:pt x="0" y="0"/>
                      <a:pt x="0" y="30"/>
                    </a:cubicBezTo>
                    <a:lnTo>
                      <a:pt x="0" y="30"/>
                    </a:lnTo>
                    <a:cubicBezTo>
                      <a:pt x="31" y="30"/>
                      <a:pt x="31" y="30"/>
                      <a:pt x="31" y="61"/>
                    </a:cubicBezTo>
                    <a:lnTo>
                      <a:pt x="31" y="61"/>
                    </a:lnTo>
                    <a:cubicBezTo>
                      <a:pt x="31" y="93"/>
                      <a:pt x="31" y="93"/>
                      <a:pt x="31" y="124"/>
                    </a:cubicBezTo>
                    <a:lnTo>
                      <a:pt x="31" y="124"/>
                    </a:lnTo>
                    <a:lnTo>
                      <a:pt x="31" y="124"/>
                    </a:lnTo>
                    <a:lnTo>
                      <a:pt x="31" y="124"/>
                    </a:lnTo>
                    <a:lnTo>
                      <a:pt x="31" y="124"/>
                    </a:lnTo>
                    <a:cubicBezTo>
                      <a:pt x="31" y="124"/>
                      <a:pt x="31" y="154"/>
                      <a:pt x="62" y="154"/>
                    </a:cubicBezTo>
                    <a:lnTo>
                      <a:pt x="62" y="154"/>
                    </a:lnTo>
                    <a:lnTo>
                      <a:pt x="62" y="154"/>
                    </a:lnTo>
                    <a:cubicBezTo>
                      <a:pt x="62" y="154"/>
                      <a:pt x="62" y="185"/>
                      <a:pt x="92" y="185"/>
                    </a:cubicBezTo>
                    <a:lnTo>
                      <a:pt x="92" y="185"/>
                    </a:lnTo>
                    <a:lnTo>
                      <a:pt x="92" y="185"/>
                    </a:lnTo>
                    <a:lnTo>
                      <a:pt x="92" y="185"/>
                    </a:lnTo>
                    <a:cubicBezTo>
                      <a:pt x="124" y="185"/>
                      <a:pt x="124" y="185"/>
                      <a:pt x="124" y="217"/>
                    </a:cubicBezTo>
                    <a:lnTo>
                      <a:pt x="124" y="217"/>
                    </a:lnTo>
                    <a:lnTo>
                      <a:pt x="124" y="248"/>
                    </a:lnTo>
                    <a:lnTo>
                      <a:pt x="124" y="248"/>
                    </a:lnTo>
                    <a:lnTo>
                      <a:pt x="124" y="248"/>
                    </a:lnTo>
                    <a:cubicBezTo>
                      <a:pt x="124" y="278"/>
                      <a:pt x="92" y="278"/>
                      <a:pt x="92" y="309"/>
                    </a:cubicBezTo>
                    <a:lnTo>
                      <a:pt x="92" y="309"/>
                    </a:lnTo>
                    <a:cubicBezTo>
                      <a:pt x="92" y="309"/>
                      <a:pt x="92" y="309"/>
                      <a:pt x="92" y="341"/>
                    </a:cubicBezTo>
                    <a:lnTo>
                      <a:pt x="92" y="341"/>
                    </a:lnTo>
                    <a:lnTo>
                      <a:pt x="92" y="341"/>
                    </a:lnTo>
                    <a:lnTo>
                      <a:pt x="92" y="341"/>
                    </a:lnTo>
                    <a:lnTo>
                      <a:pt x="92" y="341"/>
                    </a:lnTo>
                    <a:cubicBezTo>
                      <a:pt x="124" y="341"/>
                      <a:pt x="124" y="372"/>
                      <a:pt x="124" y="372"/>
                    </a:cubicBezTo>
                    <a:lnTo>
                      <a:pt x="124" y="372"/>
                    </a:lnTo>
                    <a:lnTo>
                      <a:pt x="124" y="372"/>
                    </a:lnTo>
                    <a:lnTo>
                      <a:pt x="124" y="372"/>
                    </a:lnTo>
                    <a:cubicBezTo>
                      <a:pt x="155" y="402"/>
                      <a:pt x="155" y="402"/>
                      <a:pt x="155" y="402"/>
                    </a:cubicBezTo>
                    <a:lnTo>
                      <a:pt x="155" y="402"/>
                    </a:lnTo>
                    <a:lnTo>
                      <a:pt x="155" y="402"/>
                    </a:lnTo>
                    <a:cubicBezTo>
                      <a:pt x="186" y="402"/>
                      <a:pt x="186" y="402"/>
                      <a:pt x="186" y="433"/>
                    </a:cubicBezTo>
                    <a:lnTo>
                      <a:pt x="186" y="433"/>
                    </a:lnTo>
                    <a:lnTo>
                      <a:pt x="186" y="433"/>
                    </a:lnTo>
                    <a:lnTo>
                      <a:pt x="186" y="433"/>
                    </a:lnTo>
                    <a:cubicBezTo>
                      <a:pt x="216" y="433"/>
                      <a:pt x="216" y="465"/>
                      <a:pt x="216" y="465"/>
                    </a:cubicBezTo>
                    <a:lnTo>
                      <a:pt x="216" y="496"/>
                    </a:lnTo>
                    <a:lnTo>
                      <a:pt x="216" y="526"/>
                    </a:lnTo>
                    <a:lnTo>
                      <a:pt x="216" y="526"/>
                    </a:lnTo>
                    <a:lnTo>
                      <a:pt x="216" y="526"/>
                    </a:lnTo>
                    <a:cubicBezTo>
                      <a:pt x="216" y="557"/>
                      <a:pt x="248" y="557"/>
                      <a:pt x="248" y="557"/>
                    </a:cubicBezTo>
                    <a:lnTo>
                      <a:pt x="248" y="557"/>
                    </a:lnTo>
                    <a:lnTo>
                      <a:pt x="248" y="557"/>
                    </a:lnTo>
                    <a:lnTo>
                      <a:pt x="279" y="557"/>
                    </a:lnTo>
                    <a:cubicBezTo>
                      <a:pt x="310" y="557"/>
                      <a:pt x="340" y="557"/>
                      <a:pt x="340" y="589"/>
                    </a:cubicBezTo>
                    <a:lnTo>
                      <a:pt x="340" y="589"/>
                    </a:lnTo>
                    <a:cubicBezTo>
                      <a:pt x="340" y="620"/>
                      <a:pt x="372" y="620"/>
                      <a:pt x="372" y="650"/>
                    </a:cubicBezTo>
                    <a:lnTo>
                      <a:pt x="372" y="681"/>
                    </a:lnTo>
                    <a:lnTo>
                      <a:pt x="372" y="681"/>
                    </a:lnTo>
                    <a:cubicBezTo>
                      <a:pt x="403" y="681"/>
                      <a:pt x="403" y="713"/>
                      <a:pt x="403" y="713"/>
                    </a:cubicBezTo>
                    <a:cubicBezTo>
                      <a:pt x="464" y="713"/>
                      <a:pt x="464" y="744"/>
                      <a:pt x="496" y="744"/>
                    </a:cubicBezTo>
                    <a:lnTo>
                      <a:pt x="496" y="744"/>
                    </a:lnTo>
                    <a:cubicBezTo>
                      <a:pt x="527" y="774"/>
                      <a:pt x="527" y="774"/>
                      <a:pt x="558" y="774"/>
                    </a:cubicBezTo>
                    <a:lnTo>
                      <a:pt x="558" y="774"/>
                    </a:lnTo>
                    <a:cubicBezTo>
                      <a:pt x="588" y="774"/>
                      <a:pt x="588" y="774"/>
                      <a:pt x="588" y="774"/>
                    </a:cubicBezTo>
                    <a:cubicBezTo>
                      <a:pt x="588" y="774"/>
                      <a:pt x="588" y="774"/>
                      <a:pt x="620" y="744"/>
                    </a:cubicBezTo>
                    <a:lnTo>
                      <a:pt x="651" y="744"/>
                    </a:lnTo>
                    <a:cubicBezTo>
                      <a:pt x="651" y="744"/>
                      <a:pt x="651" y="744"/>
                      <a:pt x="682" y="744"/>
                    </a:cubicBezTo>
                    <a:cubicBezTo>
                      <a:pt x="712" y="744"/>
                      <a:pt x="712" y="774"/>
                      <a:pt x="712" y="805"/>
                    </a:cubicBezTo>
                    <a:cubicBezTo>
                      <a:pt x="712" y="805"/>
                      <a:pt x="712" y="805"/>
                      <a:pt x="712" y="837"/>
                    </a:cubicBezTo>
                    <a:lnTo>
                      <a:pt x="712" y="837"/>
                    </a:lnTo>
                    <a:lnTo>
                      <a:pt x="744" y="837"/>
                    </a:lnTo>
                    <a:cubicBezTo>
                      <a:pt x="775" y="868"/>
                      <a:pt x="775" y="868"/>
                      <a:pt x="806" y="868"/>
                    </a:cubicBezTo>
                    <a:cubicBezTo>
                      <a:pt x="836" y="868"/>
                      <a:pt x="868" y="837"/>
                      <a:pt x="868" y="837"/>
                    </a:cubicBezTo>
                    <a:cubicBezTo>
                      <a:pt x="868" y="837"/>
                      <a:pt x="868" y="837"/>
                      <a:pt x="899" y="837"/>
                    </a:cubicBezTo>
                    <a:cubicBezTo>
                      <a:pt x="899" y="837"/>
                      <a:pt x="930" y="837"/>
                      <a:pt x="930" y="868"/>
                    </a:cubicBezTo>
                    <a:lnTo>
                      <a:pt x="930" y="868"/>
                    </a:lnTo>
                    <a:cubicBezTo>
                      <a:pt x="930" y="837"/>
                      <a:pt x="930" y="805"/>
                      <a:pt x="960" y="805"/>
                    </a:cubicBezTo>
                    <a:cubicBezTo>
                      <a:pt x="960" y="774"/>
                      <a:pt x="992" y="774"/>
                      <a:pt x="992" y="77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3" name="Freeform 135"/>
              <p:cNvSpPr>
                <a:spLocks noChangeArrowheads="1"/>
              </p:cNvSpPr>
              <p:nvPr/>
            </p:nvSpPr>
            <p:spPr bwMode="auto">
              <a:xfrm>
                <a:off x="5430838" y="2070100"/>
                <a:ext cx="57150" cy="68263"/>
              </a:xfrm>
              <a:custGeom>
                <a:avLst/>
                <a:gdLst>
                  <a:gd name="T0" fmla="*/ 156 w 157"/>
                  <a:gd name="T1" fmla="*/ 31 h 188"/>
                  <a:gd name="T2" fmla="*/ 156 w 157"/>
                  <a:gd name="T3" fmla="*/ 31 h 188"/>
                  <a:gd name="T4" fmla="*/ 156 w 157"/>
                  <a:gd name="T5" fmla="*/ 31 h 188"/>
                  <a:gd name="T6" fmla="*/ 156 w 157"/>
                  <a:gd name="T7" fmla="*/ 31 h 188"/>
                  <a:gd name="T8" fmla="*/ 156 w 157"/>
                  <a:gd name="T9" fmla="*/ 31 h 188"/>
                  <a:gd name="T10" fmla="*/ 156 w 157"/>
                  <a:gd name="T11" fmla="*/ 31 h 188"/>
                  <a:gd name="T12" fmla="*/ 156 w 157"/>
                  <a:gd name="T13" fmla="*/ 31 h 188"/>
                  <a:gd name="T14" fmla="*/ 93 w 157"/>
                  <a:gd name="T15" fmla="*/ 31 h 188"/>
                  <a:gd name="T16" fmla="*/ 93 w 157"/>
                  <a:gd name="T17" fmla="*/ 31 h 188"/>
                  <a:gd name="T18" fmla="*/ 32 w 157"/>
                  <a:gd name="T19" fmla="*/ 0 h 188"/>
                  <a:gd name="T20" fmla="*/ 32 w 157"/>
                  <a:gd name="T21" fmla="*/ 0 h 188"/>
                  <a:gd name="T22" fmla="*/ 32 w 157"/>
                  <a:gd name="T23" fmla="*/ 0 h 188"/>
                  <a:gd name="T24" fmla="*/ 32 w 157"/>
                  <a:gd name="T25" fmla="*/ 0 h 188"/>
                  <a:gd name="T26" fmla="*/ 32 w 157"/>
                  <a:gd name="T27" fmla="*/ 0 h 188"/>
                  <a:gd name="T28" fmla="*/ 0 w 157"/>
                  <a:gd name="T29" fmla="*/ 31 h 188"/>
                  <a:gd name="T30" fmla="*/ 0 w 157"/>
                  <a:gd name="T31" fmla="*/ 31 h 188"/>
                  <a:gd name="T32" fmla="*/ 0 w 157"/>
                  <a:gd name="T33" fmla="*/ 31 h 188"/>
                  <a:gd name="T34" fmla="*/ 0 w 157"/>
                  <a:gd name="T35" fmla="*/ 31 h 188"/>
                  <a:gd name="T36" fmla="*/ 0 w 157"/>
                  <a:gd name="T37" fmla="*/ 31 h 188"/>
                  <a:gd name="T38" fmla="*/ 0 w 157"/>
                  <a:gd name="T39" fmla="*/ 31 h 188"/>
                  <a:gd name="T40" fmla="*/ 32 w 157"/>
                  <a:gd name="T41" fmla="*/ 63 h 188"/>
                  <a:gd name="T42" fmla="*/ 0 w 157"/>
                  <a:gd name="T43" fmla="*/ 93 h 188"/>
                  <a:gd name="T44" fmla="*/ 0 w 157"/>
                  <a:gd name="T45" fmla="*/ 93 h 188"/>
                  <a:gd name="T46" fmla="*/ 32 w 157"/>
                  <a:gd name="T47" fmla="*/ 124 h 188"/>
                  <a:gd name="T48" fmla="*/ 32 w 157"/>
                  <a:gd name="T49" fmla="*/ 155 h 188"/>
                  <a:gd name="T50" fmla="*/ 32 w 157"/>
                  <a:gd name="T51" fmla="*/ 187 h 188"/>
                  <a:gd name="T52" fmla="*/ 32 w 157"/>
                  <a:gd name="T53" fmla="*/ 187 h 188"/>
                  <a:gd name="T54" fmla="*/ 93 w 157"/>
                  <a:gd name="T55" fmla="*/ 187 h 188"/>
                  <a:gd name="T56" fmla="*/ 93 w 157"/>
                  <a:gd name="T57" fmla="*/ 187 h 188"/>
                  <a:gd name="T58" fmla="*/ 93 w 157"/>
                  <a:gd name="T59" fmla="*/ 155 h 188"/>
                  <a:gd name="T60" fmla="*/ 93 w 157"/>
                  <a:gd name="T61" fmla="*/ 124 h 188"/>
                  <a:gd name="T62" fmla="*/ 93 w 157"/>
                  <a:gd name="T63" fmla="*/ 93 h 188"/>
                  <a:gd name="T64" fmla="*/ 93 w 157"/>
                  <a:gd name="T65" fmla="*/ 93 h 188"/>
                  <a:gd name="T66" fmla="*/ 124 w 157"/>
                  <a:gd name="T67" fmla="*/ 63 h 188"/>
                  <a:gd name="T68" fmla="*/ 156 w 157"/>
                  <a:gd name="T69" fmla="*/ 3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7" h="188">
                    <a:moveTo>
                      <a:pt x="156" y="31"/>
                    </a:moveTo>
                    <a:lnTo>
                      <a:pt x="156" y="31"/>
                    </a:lnTo>
                    <a:lnTo>
                      <a:pt x="156" y="31"/>
                    </a:lnTo>
                    <a:lnTo>
                      <a:pt x="156" y="31"/>
                    </a:lnTo>
                    <a:lnTo>
                      <a:pt x="156" y="31"/>
                    </a:lnTo>
                    <a:lnTo>
                      <a:pt x="156" y="31"/>
                    </a:lnTo>
                    <a:lnTo>
                      <a:pt x="156" y="31"/>
                    </a:lnTo>
                    <a:cubicBezTo>
                      <a:pt x="124" y="31"/>
                      <a:pt x="124" y="31"/>
                      <a:pt x="93" y="31"/>
                    </a:cubicBezTo>
                    <a:lnTo>
                      <a:pt x="93" y="31"/>
                    </a:lnTo>
                    <a:cubicBezTo>
                      <a:pt x="93" y="31"/>
                      <a:pt x="63" y="31"/>
                      <a:pt x="32" y="0"/>
                    </a:cubicBezTo>
                    <a:lnTo>
                      <a:pt x="32" y="0"/>
                    </a:lnTo>
                    <a:lnTo>
                      <a:pt x="32" y="0"/>
                    </a:lnTo>
                    <a:lnTo>
                      <a:pt x="32" y="0"/>
                    </a:lnTo>
                    <a:lnTo>
                      <a:pt x="32" y="0"/>
                    </a:lnTo>
                    <a:cubicBezTo>
                      <a:pt x="32" y="0"/>
                      <a:pt x="32" y="31"/>
                      <a:pt x="0" y="31"/>
                    </a:cubicBezTo>
                    <a:lnTo>
                      <a:pt x="0" y="31"/>
                    </a:lnTo>
                    <a:lnTo>
                      <a:pt x="0" y="31"/>
                    </a:lnTo>
                    <a:lnTo>
                      <a:pt x="0" y="31"/>
                    </a:lnTo>
                    <a:lnTo>
                      <a:pt x="0" y="31"/>
                    </a:lnTo>
                    <a:lnTo>
                      <a:pt x="0" y="31"/>
                    </a:lnTo>
                    <a:cubicBezTo>
                      <a:pt x="0" y="63"/>
                      <a:pt x="32" y="63"/>
                      <a:pt x="32" y="63"/>
                    </a:cubicBezTo>
                    <a:cubicBezTo>
                      <a:pt x="32" y="93"/>
                      <a:pt x="0" y="93"/>
                      <a:pt x="0" y="93"/>
                    </a:cubicBezTo>
                    <a:lnTo>
                      <a:pt x="0" y="93"/>
                    </a:lnTo>
                    <a:cubicBezTo>
                      <a:pt x="0" y="124"/>
                      <a:pt x="0" y="124"/>
                      <a:pt x="32" y="124"/>
                    </a:cubicBezTo>
                    <a:lnTo>
                      <a:pt x="32" y="155"/>
                    </a:lnTo>
                    <a:cubicBezTo>
                      <a:pt x="32" y="155"/>
                      <a:pt x="32" y="155"/>
                      <a:pt x="32" y="187"/>
                    </a:cubicBezTo>
                    <a:lnTo>
                      <a:pt x="32" y="187"/>
                    </a:lnTo>
                    <a:cubicBezTo>
                      <a:pt x="63" y="187"/>
                      <a:pt x="63" y="187"/>
                      <a:pt x="93" y="187"/>
                    </a:cubicBezTo>
                    <a:lnTo>
                      <a:pt x="93" y="187"/>
                    </a:lnTo>
                    <a:cubicBezTo>
                      <a:pt x="93" y="155"/>
                      <a:pt x="93" y="155"/>
                      <a:pt x="93" y="155"/>
                    </a:cubicBezTo>
                    <a:cubicBezTo>
                      <a:pt x="93" y="155"/>
                      <a:pt x="93" y="155"/>
                      <a:pt x="93" y="124"/>
                    </a:cubicBezTo>
                    <a:lnTo>
                      <a:pt x="93" y="93"/>
                    </a:lnTo>
                    <a:lnTo>
                      <a:pt x="93" y="93"/>
                    </a:lnTo>
                    <a:lnTo>
                      <a:pt x="124" y="63"/>
                    </a:lnTo>
                    <a:cubicBezTo>
                      <a:pt x="124" y="31"/>
                      <a:pt x="124" y="31"/>
                      <a:pt x="156"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4" name="Freeform 136"/>
              <p:cNvSpPr>
                <a:spLocks noChangeArrowheads="1"/>
              </p:cNvSpPr>
              <p:nvPr/>
            </p:nvSpPr>
            <p:spPr bwMode="auto">
              <a:xfrm>
                <a:off x="5029200" y="1825625"/>
                <a:ext cx="390525" cy="625475"/>
              </a:xfrm>
              <a:custGeom>
                <a:avLst/>
                <a:gdLst>
                  <a:gd name="T0" fmla="*/ 1085 w 1086"/>
                  <a:gd name="T1" fmla="*/ 744 h 1736"/>
                  <a:gd name="T2" fmla="*/ 1055 w 1086"/>
                  <a:gd name="T3" fmla="*/ 712 h 1736"/>
                  <a:gd name="T4" fmla="*/ 1085 w 1086"/>
                  <a:gd name="T5" fmla="*/ 681 h 1736"/>
                  <a:gd name="T6" fmla="*/ 1024 w 1086"/>
                  <a:gd name="T7" fmla="*/ 620 h 1736"/>
                  <a:gd name="T8" fmla="*/ 931 w 1086"/>
                  <a:gd name="T9" fmla="*/ 620 h 1736"/>
                  <a:gd name="T10" fmla="*/ 868 w 1086"/>
                  <a:gd name="T11" fmla="*/ 557 h 1736"/>
                  <a:gd name="T12" fmla="*/ 807 w 1086"/>
                  <a:gd name="T13" fmla="*/ 557 h 1736"/>
                  <a:gd name="T14" fmla="*/ 744 w 1086"/>
                  <a:gd name="T15" fmla="*/ 527 h 1736"/>
                  <a:gd name="T16" fmla="*/ 683 w 1086"/>
                  <a:gd name="T17" fmla="*/ 496 h 1736"/>
                  <a:gd name="T18" fmla="*/ 620 w 1086"/>
                  <a:gd name="T19" fmla="*/ 433 h 1736"/>
                  <a:gd name="T20" fmla="*/ 620 w 1086"/>
                  <a:gd name="T21" fmla="*/ 340 h 1736"/>
                  <a:gd name="T22" fmla="*/ 589 w 1086"/>
                  <a:gd name="T23" fmla="*/ 309 h 1736"/>
                  <a:gd name="T24" fmla="*/ 559 w 1086"/>
                  <a:gd name="T25" fmla="*/ 309 h 1736"/>
                  <a:gd name="T26" fmla="*/ 528 w 1086"/>
                  <a:gd name="T27" fmla="*/ 248 h 1736"/>
                  <a:gd name="T28" fmla="*/ 559 w 1086"/>
                  <a:gd name="T29" fmla="*/ 185 h 1736"/>
                  <a:gd name="T30" fmla="*/ 559 w 1086"/>
                  <a:gd name="T31" fmla="*/ 92 h 1736"/>
                  <a:gd name="T32" fmla="*/ 589 w 1086"/>
                  <a:gd name="T33" fmla="*/ 0 h 1736"/>
                  <a:gd name="T34" fmla="*/ 528 w 1086"/>
                  <a:gd name="T35" fmla="*/ 31 h 1736"/>
                  <a:gd name="T36" fmla="*/ 496 w 1086"/>
                  <a:gd name="T37" fmla="*/ 61 h 1736"/>
                  <a:gd name="T38" fmla="*/ 341 w 1086"/>
                  <a:gd name="T39" fmla="*/ 92 h 1736"/>
                  <a:gd name="T40" fmla="*/ 341 w 1086"/>
                  <a:gd name="T41" fmla="*/ 92 h 1736"/>
                  <a:gd name="T42" fmla="*/ 341 w 1086"/>
                  <a:gd name="T43" fmla="*/ 155 h 1736"/>
                  <a:gd name="T44" fmla="*/ 372 w 1086"/>
                  <a:gd name="T45" fmla="*/ 185 h 1736"/>
                  <a:gd name="T46" fmla="*/ 341 w 1086"/>
                  <a:gd name="T47" fmla="*/ 279 h 1736"/>
                  <a:gd name="T48" fmla="*/ 341 w 1086"/>
                  <a:gd name="T49" fmla="*/ 340 h 1736"/>
                  <a:gd name="T50" fmla="*/ 280 w 1086"/>
                  <a:gd name="T51" fmla="*/ 403 h 1736"/>
                  <a:gd name="T52" fmla="*/ 187 w 1086"/>
                  <a:gd name="T53" fmla="*/ 527 h 1736"/>
                  <a:gd name="T54" fmla="*/ 94 w 1086"/>
                  <a:gd name="T55" fmla="*/ 557 h 1736"/>
                  <a:gd name="T56" fmla="*/ 94 w 1086"/>
                  <a:gd name="T57" fmla="*/ 588 h 1736"/>
                  <a:gd name="T58" fmla="*/ 124 w 1086"/>
                  <a:gd name="T59" fmla="*/ 651 h 1736"/>
                  <a:gd name="T60" fmla="*/ 124 w 1086"/>
                  <a:gd name="T61" fmla="*/ 774 h 1736"/>
                  <a:gd name="T62" fmla="*/ 31 w 1086"/>
                  <a:gd name="T63" fmla="*/ 774 h 1736"/>
                  <a:gd name="T64" fmla="*/ 31 w 1086"/>
                  <a:gd name="T65" fmla="*/ 805 h 1736"/>
                  <a:gd name="T66" fmla="*/ 124 w 1086"/>
                  <a:gd name="T67" fmla="*/ 868 h 1736"/>
                  <a:gd name="T68" fmla="*/ 94 w 1086"/>
                  <a:gd name="T69" fmla="*/ 929 h 1736"/>
                  <a:gd name="T70" fmla="*/ 187 w 1086"/>
                  <a:gd name="T71" fmla="*/ 929 h 1736"/>
                  <a:gd name="T72" fmla="*/ 248 w 1086"/>
                  <a:gd name="T73" fmla="*/ 898 h 1736"/>
                  <a:gd name="T74" fmla="*/ 248 w 1086"/>
                  <a:gd name="T75" fmla="*/ 1022 h 1736"/>
                  <a:gd name="T76" fmla="*/ 280 w 1086"/>
                  <a:gd name="T77" fmla="*/ 1146 h 1736"/>
                  <a:gd name="T78" fmla="*/ 372 w 1086"/>
                  <a:gd name="T79" fmla="*/ 1487 h 1736"/>
                  <a:gd name="T80" fmla="*/ 435 w 1086"/>
                  <a:gd name="T81" fmla="*/ 1611 h 1736"/>
                  <a:gd name="T82" fmla="*/ 465 w 1086"/>
                  <a:gd name="T83" fmla="*/ 1735 h 1736"/>
                  <a:gd name="T84" fmla="*/ 496 w 1086"/>
                  <a:gd name="T85" fmla="*/ 1735 h 1736"/>
                  <a:gd name="T86" fmla="*/ 589 w 1086"/>
                  <a:gd name="T87" fmla="*/ 1672 h 1736"/>
                  <a:gd name="T88" fmla="*/ 589 w 1086"/>
                  <a:gd name="T89" fmla="*/ 1579 h 1736"/>
                  <a:gd name="T90" fmla="*/ 620 w 1086"/>
                  <a:gd name="T91" fmla="*/ 1455 h 1736"/>
                  <a:gd name="T92" fmla="*/ 620 w 1086"/>
                  <a:gd name="T93" fmla="*/ 1301 h 1736"/>
                  <a:gd name="T94" fmla="*/ 744 w 1086"/>
                  <a:gd name="T95" fmla="*/ 1208 h 1736"/>
                  <a:gd name="T96" fmla="*/ 807 w 1086"/>
                  <a:gd name="T97" fmla="*/ 1116 h 1736"/>
                  <a:gd name="T98" fmla="*/ 931 w 1086"/>
                  <a:gd name="T99" fmla="*/ 992 h 1736"/>
                  <a:gd name="T100" fmla="*/ 992 w 1086"/>
                  <a:gd name="T101" fmla="*/ 960 h 1736"/>
                  <a:gd name="T102" fmla="*/ 1024 w 1086"/>
                  <a:gd name="T103" fmla="*/ 868 h 1736"/>
                  <a:gd name="T104" fmla="*/ 1085 w 1086"/>
                  <a:gd name="T105" fmla="*/ 836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86" h="1736">
                    <a:moveTo>
                      <a:pt x="1085" y="805"/>
                    </a:moveTo>
                    <a:lnTo>
                      <a:pt x="1085" y="805"/>
                    </a:lnTo>
                    <a:lnTo>
                      <a:pt x="1085" y="805"/>
                    </a:lnTo>
                    <a:lnTo>
                      <a:pt x="1085" y="774"/>
                    </a:lnTo>
                    <a:cubicBezTo>
                      <a:pt x="1085" y="774"/>
                      <a:pt x="1085" y="774"/>
                      <a:pt x="1085" y="744"/>
                    </a:cubicBezTo>
                    <a:lnTo>
                      <a:pt x="1085" y="744"/>
                    </a:lnTo>
                    <a:lnTo>
                      <a:pt x="1085" y="744"/>
                    </a:lnTo>
                    <a:cubicBezTo>
                      <a:pt x="1055" y="744"/>
                      <a:pt x="1055" y="744"/>
                      <a:pt x="1055" y="712"/>
                    </a:cubicBezTo>
                    <a:lnTo>
                      <a:pt x="1055" y="712"/>
                    </a:lnTo>
                    <a:lnTo>
                      <a:pt x="1055" y="712"/>
                    </a:lnTo>
                    <a:lnTo>
                      <a:pt x="1055" y="712"/>
                    </a:lnTo>
                    <a:cubicBezTo>
                      <a:pt x="1055" y="681"/>
                      <a:pt x="1055" y="681"/>
                      <a:pt x="1085" y="681"/>
                    </a:cubicBezTo>
                    <a:lnTo>
                      <a:pt x="1085" y="681"/>
                    </a:lnTo>
                    <a:lnTo>
                      <a:pt x="1085" y="681"/>
                    </a:lnTo>
                    <a:lnTo>
                      <a:pt x="1085" y="681"/>
                    </a:lnTo>
                    <a:lnTo>
                      <a:pt x="1055" y="681"/>
                    </a:lnTo>
                    <a:cubicBezTo>
                      <a:pt x="1055" y="651"/>
                      <a:pt x="1055" y="651"/>
                      <a:pt x="1055" y="620"/>
                    </a:cubicBezTo>
                    <a:lnTo>
                      <a:pt x="1055" y="620"/>
                    </a:lnTo>
                    <a:lnTo>
                      <a:pt x="1055" y="620"/>
                    </a:lnTo>
                    <a:lnTo>
                      <a:pt x="1024" y="620"/>
                    </a:lnTo>
                    <a:lnTo>
                      <a:pt x="992" y="620"/>
                    </a:lnTo>
                    <a:lnTo>
                      <a:pt x="992" y="620"/>
                    </a:lnTo>
                    <a:lnTo>
                      <a:pt x="992" y="620"/>
                    </a:lnTo>
                    <a:lnTo>
                      <a:pt x="961" y="620"/>
                    </a:lnTo>
                    <a:cubicBezTo>
                      <a:pt x="961" y="620"/>
                      <a:pt x="961" y="620"/>
                      <a:pt x="931" y="620"/>
                    </a:cubicBezTo>
                    <a:cubicBezTo>
                      <a:pt x="931" y="620"/>
                      <a:pt x="931" y="620"/>
                      <a:pt x="931" y="588"/>
                    </a:cubicBezTo>
                    <a:lnTo>
                      <a:pt x="931" y="588"/>
                    </a:lnTo>
                    <a:cubicBezTo>
                      <a:pt x="868" y="588"/>
                      <a:pt x="868" y="588"/>
                      <a:pt x="868" y="557"/>
                    </a:cubicBezTo>
                    <a:lnTo>
                      <a:pt x="868" y="557"/>
                    </a:lnTo>
                    <a:lnTo>
                      <a:pt x="868" y="557"/>
                    </a:lnTo>
                    <a:cubicBezTo>
                      <a:pt x="868" y="557"/>
                      <a:pt x="868" y="557"/>
                      <a:pt x="837" y="557"/>
                    </a:cubicBezTo>
                    <a:lnTo>
                      <a:pt x="837" y="557"/>
                    </a:lnTo>
                    <a:lnTo>
                      <a:pt x="837" y="557"/>
                    </a:lnTo>
                    <a:lnTo>
                      <a:pt x="807" y="557"/>
                    </a:lnTo>
                    <a:lnTo>
                      <a:pt x="807" y="557"/>
                    </a:lnTo>
                    <a:cubicBezTo>
                      <a:pt x="776" y="557"/>
                      <a:pt x="776" y="557"/>
                      <a:pt x="776" y="557"/>
                    </a:cubicBezTo>
                    <a:cubicBezTo>
                      <a:pt x="776" y="527"/>
                      <a:pt x="744" y="527"/>
                      <a:pt x="744" y="527"/>
                    </a:cubicBezTo>
                    <a:lnTo>
                      <a:pt x="744" y="527"/>
                    </a:lnTo>
                    <a:lnTo>
                      <a:pt x="744" y="527"/>
                    </a:lnTo>
                    <a:lnTo>
                      <a:pt x="744" y="527"/>
                    </a:lnTo>
                    <a:cubicBezTo>
                      <a:pt x="713" y="527"/>
                      <a:pt x="713" y="527"/>
                      <a:pt x="713" y="527"/>
                    </a:cubicBezTo>
                    <a:lnTo>
                      <a:pt x="713" y="527"/>
                    </a:lnTo>
                    <a:cubicBezTo>
                      <a:pt x="683" y="527"/>
                      <a:pt x="683" y="496"/>
                      <a:pt x="683" y="496"/>
                    </a:cubicBezTo>
                    <a:lnTo>
                      <a:pt x="683" y="496"/>
                    </a:lnTo>
                    <a:lnTo>
                      <a:pt x="683" y="496"/>
                    </a:lnTo>
                    <a:lnTo>
                      <a:pt x="652" y="496"/>
                    </a:lnTo>
                    <a:cubicBezTo>
                      <a:pt x="652" y="496"/>
                      <a:pt x="652" y="496"/>
                      <a:pt x="620" y="496"/>
                    </a:cubicBezTo>
                    <a:cubicBezTo>
                      <a:pt x="620" y="496"/>
                      <a:pt x="620" y="496"/>
                      <a:pt x="620" y="464"/>
                    </a:cubicBezTo>
                    <a:cubicBezTo>
                      <a:pt x="620" y="464"/>
                      <a:pt x="620" y="464"/>
                      <a:pt x="620" y="433"/>
                    </a:cubicBezTo>
                    <a:lnTo>
                      <a:pt x="620" y="433"/>
                    </a:lnTo>
                    <a:cubicBezTo>
                      <a:pt x="620" y="433"/>
                      <a:pt x="620" y="433"/>
                      <a:pt x="620" y="403"/>
                    </a:cubicBezTo>
                    <a:lnTo>
                      <a:pt x="620" y="403"/>
                    </a:lnTo>
                    <a:lnTo>
                      <a:pt x="620" y="403"/>
                    </a:lnTo>
                    <a:lnTo>
                      <a:pt x="620" y="372"/>
                    </a:lnTo>
                    <a:cubicBezTo>
                      <a:pt x="620" y="372"/>
                      <a:pt x="620" y="372"/>
                      <a:pt x="620" y="340"/>
                    </a:cubicBezTo>
                    <a:lnTo>
                      <a:pt x="620" y="340"/>
                    </a:lnTo>
                    <a:lnTo>
                      <a:pt x="620" y="340"/>
                    </a:lnTo>
                    <a:cubicBezTo>
                      <a:pt x="620" y="340"/>
                      <a:pt x="620" y="340"/>
                      <a:pt x="589" y="340"/>
                    </a:cubicBezTo>
                    <a:lnTo>
                      <a:pt x="589" y="340"/>
                    </a:lnTo>
                    <a:lnTo>
                      <a:pt x="589" y="309"/>
                    </a:lnTo>
                    <a:lnTo>
                      <a:pt x="559" y="309"/>
                    </a:lnTo>
                    <a:lnTo>
                      <a:pt x="559" y="309"/>
                    </a:lnTo>
                    <a:lnTo>
                      <a:pt x="559" y="309"/>
                    </a:lnTo>
                    <a:lnTo>
                      <a:pt x="559" y="309"/>
                    </a:lnTo>
                    <a:lnTo>
                      <a:pt x="559" y="309"/>
                    </a:lnTo>
                    <a:lnTo>
                      <a:pt x="528" y="309"/>
                    </a:lnTo>
                    <a:cubicBezTo>
                      <a:pt x="528" y="279"/>
                      <a:pt x="528" y="279"/>
                      <a:pt x="528" y="279"/>
                    </a:cubicBezTo>
                    <a:lnTo>
                      <a:pt x="528" y="279"/>
                    </a:lnTo>
                    <a:lnTo>
                      <a:pt x="528" y="248"/>
                    </a:lnTo>
                    <a:lnTo>
                      <a:pt x="528" y="248"/>
                    </a:lnTo>
                    <a:cubicBezTo>
                      <a:pt x="528" y="216"/>
                      <a:pt x="528" y="216"/>
                      <a:pt x="528" y="216"/>
                    </a:cubicBezTo>
                    <a:lnTo>
                      <a:pt x="528" y="216"/>
                    </a:lnTo>
                    <a:cubicBezTo>
                      <a:pt x="528" y="185"/>
                      <a:pt x="559" y="185"/>
                      <a:pt x="559" y="185"/>
                    </a:cubicBezTo>
                    <a:lnTo>
                      <a:pt x="559" y="185"/>
                    </a:lnTo>
                    <a:lnTo>
                      <a:pt x="559" y="185"/>
                    </a:lnTo>
                    <a:lnTo>
                      <a:pt x="559" y="185"/>
                    </a:lnTo>
                    <a:lnTo>
                      <a:pt x="559" y="185"/>
                    </a:lnTo>
                    <a:cubicBezTo>
                      <a:pt x="559" y="185"/>
                      <a:pt x="559" y="185"/>
                      <a:pt x="559" y="155"/>
                    </a:cubicBezTo>
                    <a:cubicBezTo>
                      <a:pt x="528" y="155"/>
                      <a:pt x="528" y="124"/>
                      <a:pt x="528" y="124"/>
                    </a:cubicBezTo>
                    <a:lnTo>
                      <a:pt x="559" y="92"/>
                    </a:lnTo>
                    <a:lnTo>
                      <a:pt x="559" y="92"/>
                    </a:lnTo>
                    <a:cubicBezTo>
                      <a:pt x="589" y="92"/>
                      <a:pt x="589" y="92"/>
                      <a:pt x="589" y="92"/>
                    </a:cubicBezTo>
                    <a:cubicBezTo>
                      <a:pt x="589" y="92"/>
                      <a:pt x="589" y="61"/>
                      <a:pt x="620" y="61"/>
                    </a:cubicBezTo>
                    <a:lnTo>
                      <a:pt x="620" y="31"/>
                    </a:lnTo>
                    <a:cubicBezTo>
                      <a:pt x="620" y="31"/>
                      <a:pt x="620" y="31"/>
                      <a:pt x="589" y="0"/>
                    </a:cubicBezTo>
                    <a:lnTo>
                      <a:pt x="589" y="0"/>
                    </a:lnTo>
                    <a:lnTo>
                      <a:pt x="589" y="0"/>
                    </a:lnTo>
                    <a:cubicBezTo>
                      <a:pt x="559" y="31"/>
                      <a:pt x="559" y="31"/>
                      <a:pt x="559" y="31"/>
                    </a:cubicBezTo>
                    <a:lnTo>
                      <a:pt x="559" y="31"/>
                    </a:lnTo>
                    <a:cubicBezTo>
                      <a:pt x="559" y="31"/>
                      <a:pt x="559" y="31"/>
                      <a:pt x="528" y="31"/>
                    </a:cubicBezTo>
                    <a:lnTo>
                      <a:pt x="528" y="31"/>
                    </a:lnTo>
                    <a:lnTo>
                      <a:pt x="528" y="31"/>
                    </a:lnTo>
                    <a:cubicBezTo>
                      <a:pt x="528" y="61"/>
                      <a:pt x="496" y="61"/>
                      <a:pt x="496" y="61"/>
                    </a:cubicBezTo>
                    <a:lnTo>
                      <a:pt x="496" y="61"/>
                    </a:lnTo>
                    <a:lnTo>
                      <a:pt x="496" y="61"/>
                    </a:lnTo>
                    <a:lnTo>
                      <a:pt x="496" y="61"/>
                    </a:lnTo>
                    <a:cubicBezTo>
                      <a:pt x="465" y="61"/>
                      <a:pt x="435" y="92"/>
                      <a:pt x="435" y="92"/>
                    </a:cubicBezTo>
                    <a:cubicBezTo>
                      <a:pt x="404" y="92"/>
                      <a:pt x="404" y="92"/>
                      <a:pt x="404" y="92"/>
                    </a:cubicBezTo>
                    <a:lnTo>
                      <a:pt x="372" y="124"/>
                    </a:lnTo>
                    <a:cubicBezTo>
                      <a:pt x="372" y="124"/>
                      <a:pt x="372" y="92"/>
                      <a:pt x="341" y="92"/>
                    </a:cubicBezTo>
                    <a:cubicBezTo>
                      <a:pt x="341" y="92"/>
                      <a:pt x="341" y="92"/>
                      <a:pt x="311" y="92"/>
                    </a:cubicBezTo>
                    <a:lnTo>
                      <a:pt x="311" y="92"/>
                    </a:lnTo>
                    <a:lnTo>
                      <a:pt x="311" y="92"/>
                    </a:lnTo>
                    <a:lnTo>
                      <a:pt x="341" y="92"/>
                    </a:lnTo>
                    <a:lnTo>
                      <a:pt x="341" y="92"/>
                    </a:lnTo>
                    <a:cubicBezTo>
                      <a:pt x="341" y="124"/>
                      <a:pt x="341" y="124"/>
                      <a:pt x="341" y="124"/>
                    </a:cubicBezTo>
                    <a:lnTo>
                      <a:pt x="341" y="124"/>
                    </a:lnTo>
                    <a:cubicBezTo>
                      <a:pt x="341" y="155"/>
                      <a:pt x="341" y="155"/>
                      <a:pt x="341" y="155"/>
                    </a:cubicBezTo>
                    <a:lnTo>
                      <a:pt x="341" y="155"/>
                    </a:lnTo>
                    <a:lnTo>
                      <a:pt x="341" y="155"/>
                    </a:lnTo>
                    <a:cubicBezTo>
                      <a:pt x="372" y="124"/>
                      <a:pt x="372" y="124"/>
                      <a:pt x="372" y="124"/>
                    </a:cubicBezTo>
                    <a:cubicBezTo>
                      <a:pt x="372" y="155"/>
                      <a:pt x="372" y="155"/>
                      <a:pt x="372" y="155"/>
                    </a:cubicBezTo>
                    <a:cubicBezTo>
                      <a:pt x="372" y="185"/>
                      <a:pt x="372" y="185"/>
                      <a:pt x="372" y="185"/>
                    </a:cubicBezTo>
                    <a:lnTo>
                      <a:pt x="372" y="185"/>
                    </a:lnTo>
                    <a:lnTo>
                      <a:pt x="372" y="185"/>
                    </a:lnTo>
                    <a:cubicBezTo>
                      <a:pt x="372" y="185"/>
                      <a:pt x="372" y="185"/>
                      <a:pt x="372" y="216"/>
                    </a:cubicBezTo>
                    <a:cubicBezTo>
                      <a:pt x="372" y="216"/>
                      <a:pt x="404" y="216"/>
                      <a:pt x="404" y="248"/>
                    </a:cubicBezTo>
                    <a:lnTo>
                      <a:pt x="404" y="248"/>
                    </a:lnTo>
                    <a:lnTo>
                      <a:pt x="372" y="279"/>
                    </a:lnTo>
                    <a:cubicBezTo>
                      <a:pt x="372" y="279"/>
                      <a:pt x="372" y="279"/>
                      <a:pt x="341" y="279"/>
                    </a:cubicBezTo>
                    <a:lnTo>
                      <a:pt x="341" y="279"/>
                    </a:lnTo>
                    <a:cubicBezTo>
                      <a:pt x="341" y="279"/>
                      <a:pt x="341" y="279"/>
                      <a:pt x="341" y="309"/>
                    </a:cubicBezTo>
                    <a:lnTo>
                      <a:pt x="341" y="309"/>
                    </a:lnTo>
                    <a:lnTo>
                      <a:pt x="341" y="309"/>
                    </a:lnTo>
                    <a:lnTo>
                      <a:pt x="341" y="340"/>
                    </a:lnTo>
                    <a:lnTo>
                      <a:pt x="341" y="340"/>
                    </a:lnTo>
                    <a:cubicBezTo>
                      <a:pt x="341" y="340"/>
                      <a:pt x="341" y="340"/>
                      <a:pt x="311" y="372"/>
                    </a:cubicBezTo>
                    <a:cubicBezTo>
                      <a:pt x="311" y="372"/>
                      <a:pt x="311" y="403"/>
                      <a:pt x="280" y="403"/>
                    </a:cubicBezTo>
                    <a:lnTo>
                      <a:pt x="280" y="403"/>
                    </a:lnTo>
                    <a:lnTo>
                      <a:pt x="280" y="403"/>
                    </a:lnTo>
                    <a:cubicBezTo>
                      <a:pt x="280" y="433"/>
                      <a:pt x="248" y="433"/>
                      <a:pt x="217" y="464"/>
                    </a:cubicBezTo>
                    <a:lnTo>
                      <a:pt x="217" y="464"/>
                    </a:lnTo>
                    <a:cubicBezTo>
                      <a:pt x="217" y="464"/>
                      <a:pt x="217" y="464"/>
                      <a:pt x="217" y="496"/>
                    </a:cubicBezTo>
                    <a:cubicBezTo>
                      <a:pt x="217" y="496"/>
                      <a:pt x="217" y="496"/>
                      <a:pt x="187" y="527"/>
                    </a:cubicBezTo>
                    <a:lnTo>
                      <a:pt x="187" y="527"/>
                    </a:lnTo>
                    <a:lnTo>
                      <a:pt x="156" y="527"/>
                    </a:lnTo>
                    <a:lnTo>
                      <a:pt x="156" y="527"/>
                    </a:lnTo>
                    <a:cubicBezTo>
                      <a:pt x="124" y="557"/>
                      <a:pt x="124" y="557"/>
                      <a:pt x="124" y="557"/>
                    </a:cubicBezTo>
                    <a:cubicBezTo>
                      <a:pt x="124" y="557"/>
                      <a:pt x="94" y="557"/>
                      <a:pt x="94" y="527"/>
                    </a:cubicBezTo>
                    <a:cubicBezTo>
                      <a:pt x="94" y="557"/>
                      <a:pt x="94" y="557"/>
                      <a:pt x="94" y="557"/>
                    </a:cubicBezTo>
                    <a:lnTo>
                      <a:pt x="63" y="557"/>
                    </a:lnTo>
                    <a:lnTo>
                      <a:pt x="63" y="557"/>
                    </a:lnTo>
                    <a:cubicBezTo>
                      <a:pt x="94" y="557"/>
                      <a:pt x="94" y="557"/>
                      <a:pt x="94" y="557"/>
                    </a:cubicBezTo>
                    <a:lnTo>
                      <a:pt x="94" y="588"/>
                    </a:lnTo>
                    <a:lnTo>
                      <a:pt x="94" y="588"/>
                    </a:lnTo>
                    <a:lnTo>
                      <a:pt x="94" y="588"/>
                    </a:lnTo>
                    <a:cubicBezTo>
                      <a:pt x="94" y="620"/>
                      <a:pt x="94" y="620"/>
                      <a:pt x="94" y="620"/>
                    </a:cubicBezTo>
                    <a:lnTo>
                      <a:pt x="94" y="620"/>
                    </a:lnTo>
                    <a:cubicBezTo>
                      <a:pt x="124" y="620"/>
                      <a:pt x="124" y="620"/>
                      <a:pt x="124" y="651"/>
                    </a:cubicBezTo>
                    <a:lnTo>
                      <a:pt x="124" y="651"/>
                    </a:lnTo>
                    <a:cubicBezTo>
                      <a:pt x="156" y="651"/>
                      <a:pt x="156" y="681"/>
                      <a:pt x="156" y="681"/>
                    </a:cubicBezTo>
                    <a:cubicBezTo>
                      <a:pt x="156" y="712"/>
                      <a:pt x="156" y="712"/>
                      <a:pt x="156" y="712"/>
                    </a:cubicBezTo>
                    <a:lnTo>
                      <a:pt x="156" y="712"/>
                    </a:lnTo>
                    <a:cubicBezTo>
                      <a:pt x="156" y="744"/>
                      <a:pt x="156" y="744"/>
                      <a:pt x="156" y="744"/>
                    </a:cubicBezTo>
                    <a:lnTo>
                      <a:pt x="124" y="774"/>
                    </a:lnTo>
                    <a:lnTo>
                      <a:pt x="124" y="774"/>
                    </a:lnTo>
                    <a:lnTo>
                      <a:pt x="94" y="774"/>
                    </a:lnTo>
                    <a:lnTo>
                      <a:pt x="94" y="774"/>
                    </a:lnTo>
                    <a:lnTo>
                      <a:pt x="94" y="774"/>
                    </a:lnTo>
                    <a:cubicBezTo>
                      <a:pt x="63" y="774"/>
                      <a:pt x="63" y="774"/>
                      <a:pt x="31" y="774"/>
                    </a:cubicBezTo>
                    <a:lnTo>
                      <a:pt x="31" y="774"/>
                    </a:lnTo>
                    <a:lnTo>
                      <a:pt x="31" y="774"/>
                    </a:lnTo>
                    <a:cubicBezTo>
                      <a:pt x="31" y="774"/>
                      <a:pt x="31" y="774"/>
                      <a:pt x="0" y="774"/>
                    </a:cubicBezTo>
                    <a:lnTo>
                      <a:pt x="0" y="774"/>
                    </a:lnTo>
                    <a:cubicBezTo>
                      <a:pt x="31" y="774"/>
                      <a:pt x="31" y="774"/>
                      <a:pt x="31" y="805"/>
                    </a:cubicBezTo>
                    <a:lnTo>
                      <a:pt x="31" y="805"/>
                    </a:lnTo>
                    <a:lnTo>
                      <a:pt x="63" y="805"/>
                    </a:lnTo>
                    <a:cubicBezTo>
                      <a:pt x="63" y="805"/>
                      <a:pt x="63" y="805"/>
                      <a:pt x="94" y="805"/>
                    </a:cubicBezTo>
                    <a:lnTo>
                      <a:pt x="124" y="805"/>
                    </a:lnTo>
                    <a:cubicBezTo>
                      <a:pt x="124" y="836"/>
                      <a:pt x="124" y="836"/>
                      <a:pt x="124" y="868"/>
                    </a:cubicBezTo>
                    <a:cubicBezTo>
                      <a:pt x="94" y="868"/>
                      <a:pt x="94" y="868"/>
                      <a:pt x="94" y="868"/>
                    </a:cubicBezTo>
                    <a:cubicBezTo>
                      <a:pt x="94" y="868"/>
                      <a:pt x="94" y="898"/>
                      <a:pt x="63" y="898"/>
                    </a:cubicBezTo>
                    <a:lnTo>
                      <a:pt x="63" y="868"/>
                    </a:lnTo>
                    <a:cubicBezTo>
                      <a:pt x="63" y="898"/>
                      <a:pt x="63" y="898"/>
                      <a:pt x="63" y="898"/>
                    </a:cubicBezTo>
                    <a:cubicBezTo>
                      <a:pt x="94" y="898"/>
                      <a:pt x="94" y="898"/>
                      <a:pt x="94" y="929"/>
                    </a:cubicBezTo>
                    <a:lnTo>
                      <a:pt x="94" y="929"/>
                    </a:lnTo>
                    <a:lnTo>
                      <a:pt x="124" y="929"/>
                    </a:lnTo>
                    <a:cubicBezTo>
                      <a:pt x="124" y="929"/>
                      <a:pt x="124" y="929"/>
                      <a:pt x="156" y="929"/>
                    </a:cubicBezTo>
                    <a:lnTo>
                      <a:pt x="156" y="929"/>
                    </a:lnTo>
                    <a:cubicBezTo>
                      <a:pt x="187" y="929"/>
                      <a:pt x="187" y="929"/>
                      <a:pt x="187" y="929"/>
                    </a:cubicBezTo>
                    <a:cubicBezTo>
                      <a:pt x="187" y="898"/>
                      <a:pt x="187" y="898"/>
                      <a:pt x="187" y="898"/>
                    </a:cubicBezTo>
                    <a:lnTo>
                      <a:pt x="217" y="868"/>
                    </a:lnTo>
                    <a:cubicBezTo>
                      <a:pt x="280" y="681"/>
                      <a:pt x="280" y="681"/>
                      <a:pt x="280" y="681"/>
                    </a:cubicBezTo>
                    <a:cubicBezTo>
                      <a:pt x="248" y="868"/>
                      <a:pt x="248" y="868"/>
                      <a:pt x="248" y="868"/>
                    </a:cubicBezTo>
                    <a:lnTo>
                      <a:pt x="248" y="898"/>
                    </a:lnTo>
                    <a:lnTo>
                      <a:pt x="248" y="898"/>
                    </a:lnTo>
                    <a:cubicBezTo>
                      <a:pt x="248" y="929"/>
                      <a:pt x="248" y="929"/>
                      <a:pt x="248" y="929"/>
                    </a:cubicBezTo>
                    <a:lnTo>
                      <a:pt x="248" y="929"/>
                    </a:lnTo>
                    <a:cubicBezTo>
                      <a:pt x="280" y="960"/>
                      <a:pt x="248" y="992"/>
                      <a:pt x="248" y="992"/>
                    </a:cubicBezTo>
                    <a:cubicBezTo>
                      <a:pt x="248" y="1022"/>
                      <a:pt x="248" y="1022"/>
                      <a:pt x="248" y="1022"/>
                    </a:cubicBezTo>
                    <a:lnTo>
                      <a:pt x="248" y="1022"/>
                    </a:lnTo>
                    <a:cubicBezTo>
                      <a:pt x="248" y="1053"/>
                      <a:pt x="248" y="1053"/>
                      <a:pt x="248" y="1053"/>
                    </a:cubicBezTo>
                    <a:cubicBezTo>
                      <a:pt x="248" y="1084"/>
                      <a:pt x="248" y="1084"/>
                      <a:pt x="248" y="1116"/>
                    </a:cubicBezTo>
                    <a:lnTo>
                      <a:pt x="248" y="1116"/>
                    </a:lnTo>
                    <a:cubicBezTo>
                      <a:pt x="248" y="1116"/>
                      <a:pt x="248" y="1146"/>
                      <a:pt x="280" y="1146"/>
                    </a:cubicBezTo>
                    <a:cubicBezTo>
                      <a:pt x="280" y="1146"/>
                      <a:pt x="280" y="1177"/>
                      <a:pt x="280" y="1208"/>
                    </a:cubicBezTo>
                    <a:cubicBezTo>
                      <a:pt x="280" y="1208"/>
                      <a:pt x="280" y="1240"/>
                      <a:pt x="311" y="1301"/>
                    </a:cubicBezTo>
                    <a:cubicBezTo>
                      <a:pt x="311" y="1331"/>
                      <a:pt x="311" y="1331"/>
                      <a:pt x="341" y="1331"/>
                    </a:cubicBezTo>
                    <a:cubicBezTo>
                      <a:pt x="341" y="1363"/>
                      <a:pt x="341" y="1363"/>
                      <a:pt x="341" y="1424"/>
                    </a:cubicBezTo>
                    <a:cubicBezTo>
                      <a:pt x="341" y="1455"/>
                      <a:pt x="372" y="1487"/>
                      <a:pt x="372" y="1487"/>
                    </a:cubicBezTo>
                    <a:cubicBezTo>
                      <a:pt x="372" y="1487"/>
                      <a:pt x="372" y="1517"/>
                      <a:pt x="404" y="1517"/>
                    </a:cubicBezTo>
                    <a:cubicBezTo>
                      <a:pt x="404" y="1517"/>
                      <a:pt x="404" y="1517"/>
                      <a:pt x="404" y="1548"/>
                    </a:cubicBezTo>
                    <a:cubicBezTo>
                      <a:pt x="404" y="1548"/>
                      <a:pt x="404" y="1548"/>
                      <a:pt x="435" y="1579"/>
                    </a:cubicBezTo>
                    <a:lnTo>
                      <a:pt x="435" y="1579"/>
                    </a:lnTo>
                    <a:cubicBezTo>
                      <a:pt x="435" y="1579"/>
                      <a:pt x="435" y="1579"/>
                      <a:pt x="435" y="1611"/>
                    </a:cubicBezTo>
                    <a:lnTo>
                      <a:pt x="435" y="1611"/>
                    </a:lnTo>
                    <a:cubicBezTo>
                      <a:pt x="435" y="1641"/>
                      <a:pt x="435" y="1641"/>
                      <a:pt x="435" y="1672"/>
                    </a:cubicBezTo>
                    <a:cubicBezTo>
                      <a:pt x="465" y="1703"/>
                      <a:pt x="465" y="1703"/>
                      <a:pt x="465" y="1703"/>
                    </a:cubicBezTo>
                    <a:lnTo>
                      <a:pt x="465" y="1735"/>
                    </a:lnTo>
                    <a:lnTo>
                      <a:pt x="465" y="1735"/>
                    </a:lnTo>
                    <a:lnTo>
                      <a:pt x="465" y="1735"/>
                    </a:lnTo>
                    <a:lnTo>
                      <a:pt x="465" y="1735"/>
                    </a:lnTo>
                    <a:lnTo>
                      <a:pt x="496" y="1735"/>
                    </a:lnTo>
                    <a:lnTo>
                      <a:pt x="496" y="1735"/>
                    </a:lnTo>
                    <a:lnTo>
                      <a:pt x="496" y="1735"/>
                    </a:lnTo>
                    <a:lnTo>
                      <a:pt x="528" y="1735"/>
                    </a:lnTo>
                    <a:cubicBezTo>
                      <a:pt x="528" y="1703"/>
                      <a:pt x="528" y="1672"/>
                      <a:pt x="559" y="1672"/>
                    </a:cubicBezTo>
                    <a:lnTo>
                      <a:pt x="559" y="1672"/>
                    </a:lnTo>
                    <a:lnTo>
                      <a:pt x="559" y="1672"/>
                    </a:lnTo>
                    <a:lnTo>
                      <a:pt x="589" y="1672"/>
                    </a:lnTo>
                    <a:lnTo>
                      <a:pt x="589" y="1672"/>
                    </a:lnTo>
                    <a:lnTo>
                      <a:pt x="589" y="1641"/>
                    </a:lnTo>
                    <a:cubicBezTo>
                      <a:pt x="589" y="1641"/>
                      <a:pt x="589" y="1641"/>
                      <a:pt x="589" y="1611"/>
                    </a:cubicBezTo>
                    <a:lnTo>
                      <a:pt x="589" y="1611"/>
                    </a:lnTo>
                    <a:lnTo>
                      <a:pt x="589" y="1579"/>
                    </a:lnTo>
                    <a:lnTo>
                      <a:pt x="589" y="1579"/>
                    </a:lnTo>
                    <a:cubicBezTo>
                      <a:pt x="589" y="1548"/>
                      <a:pt x="589" y="1548"/>
                      <a:pt x="589" y="1517"/>
                    </a:cubicBezTo>
                    <a:lnTo>
                      <a:pt x="589" y="1517"/>
                    </a:lnTo>
                    <a:lnTo>
                      <a:pt x="589" y="1517"/>
                    </a:lnTo>
                    <a:cubicBezTo>
                      <a:pt x="589" y="1487"/>
                      <a:pt x="620" y="1455"/>
                      <a:pt x="620" y="1455"/>
                    </a:cubicBezTo>
                    <a:cubicBezTo>
                      <a:pt x="620" y="1424"/>
                      <a:pt x="620" y="1424"/>
                      <a:pt x="620" y="1424"/>
                    </a:cubicBezTo>
                    <a:lnTo>
                      <a:pt x="620" y="1424"/>
                    </a:lnTo>
                    <a:cubicBezTo>
                      <a:pt x="620" y="1424"/>
                      <a:pt x="620" y="1424"/>
                      <a:pt x="620" y="1393"/>
                    </a:cubicBezTo>
                    <a:lnTo>
                      <a:pt x="620" y="1393"/>
                    </a:lnTo>
                    <a:cubicBezTo>
                      <a:pt x="589" y="1363"/>
                      <a:pt x="620" y="1301"/>
                      <a:pt x="620" y="1301"/>
                    </a:cubicBezTo>
                    <a:cubicBezTo>
                      <a:pt x="620" y="1270"/>
                      <a:pt x="652" y="1270"/>
                      <a:pt x="683" y="1240"/>
                    </a:cubicBezTo>
                    <a:lnTo>
                      <a:pt x="683" y="1240"/>
                    </a:lnTo>
                    <a:cubicBezTo>
                      <a:pt x="683" y="1208"/>
                      <a:pt x="713" y="1208"/>
                      <a:pt x="713" y="1208"/>
                    </a:cubicBezTo>
                    <a:lnTo>
                      <a:pt x="744" y="1208"/>
                    </a:lnTo>
                    <a:lnTo>
                      <a:pt x="744" y="1208"/>
                    </a:lnTo>
                    <a:lnTo>
                      <a:pt x="744" y="1208"/>
                    </a:lnTo>
                    <a:cubicBezTo>
                      <a:pt x="744" y="1177"/>
                      <a:pt x="744" y="1177"/>
                      <a:pt x="776" y="1146"/>
                    </a:cubicBezTo>
                    <a:lnTo>
                      <a:pt x="807" y="1116"/>
                    </a:lnTo>
                    <a:lnTo>
                      <a:pt x="807" y="1116"/>
                    </a:lnTo>
                    <a:lnTo>
                      <a:pt x="807" y="1116"/>
                    </a:lnTo>
                    <a:cubicBezTo>
                      <a:pt x="837" y="1116"/>
                      <a:pt x="837" y="1084"/>
                      <a:pt x="868" y="1084"/>
                    </a:cubicBezTo>
                    <a:lnTo>
                      <a:pt x="868" y="1084"/>
                    </a:lnTo>
                    <a:cubicBezTo>
                      <a:pt x="868" y="1053"/>
                      <a:pt x="868" y="1053"/>
                      <a:pt x="900" y="1022"/>
                    </a:cubicBezTo>
                    <a:lnTo>
                      <a:pt x="900" y="1022"/>
                    </a:lnTo>
                    <a:cubicBezTo>
                      <a:pt x="900" y="1022"/>
                      <a:pt x="931" y="1022"/>
                      <a:pt x="931" y="992"/>
                    </a:cubicBezTo>
                    <a:lnTo>
                      <a:pt x="961" y="992"/>
                    </a:lnTo>
                    <a:lnTo>
                      <a:pt x="961" y="992"/>
                    </a:lnTo>
                    <a:cubicBezTo>
                      <a:pt x="961" y="992"/>
                      <a:pt x="961" y="992"/>
                      <a:pt x="992" y="960"/>
                    </a:cubicBezTo>
                    <a:lnTo>
                      <a:pt x="992" y="960"/>
                    </a:lnTo>
                    <a:lnTo>
                      <a:pt x="992" y="960"/>
                    </a:lnTo>
                    <a:lnTo>
                      <a:pt x="992" y="960"/>
                    </a:lnTo>
                    <a:lnTo>
                      <a:pt x="992" y="960"/>
                    </a:lnTo>
                    <a:cubicBezTo>
                      <a:pt x="992" y="929"/>
                      <a:pt x="992" y="929"/>
                      <a:pt x="992" y="898"/>
                    </a:cubicBezTo>
                    <a:lnTo>
                      <a:pt x="992" y="898"/>
                    </a:lnTo>
                    <a:cubicBezTo>
                      <a:pt x="1024" y="898"/>
                      <a:pt x="1024" y="868"/>
                      <a:pt x="1024" y="868"/>
                    </a:cubicBezTo>
                    <a:cubicBezTo>
                      <a:pt x="1055" y="868"/>
                      <a:pt x="1055" y="868"/>
                      <a:pt x="1055" y="868"/>
                    </a:cubicBezTo>
                    <a:lnTo>
                      <a:pt x="1055" y="836"/>
                    </a:lnTo>
                    <a:cubicBezTo>
                      <a:pt x="1085" y="836"/>
                      <a:pt x="1085" y="836"/>
                      <a:pt x="1085" y="836"/>
                    </a:cubicBezTo>
                    <a:lnTo>
                      <a:pt x="1085" y="836"/>
                    </a:lnTo>
                    <a:lnTo>
                      <a:pt x="1085" y="836"/>
                    </a:lnTo>
                    <a:lnTo>
                      <a:pt x="1085" y="805"/>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5" name="Freeform 137"/>
              <p:cNvSpPr>
                <a:spLocks noChangeArrowheads="1"/>
              </p:cNvSpPr>
              <p:nvPr/>
            </p:nvSpPr>
            <p:spPr bwMode="auto">
              <a:xfrm>
                <a:off x="4895850" y="1801813"/>
                <a:ext cx="290513" cy="290512"/>
              </a:xfrm>
              <a:custGeom>
                <a:avLst/>
                <a:gdLst>
                  <a:gd name="T0" fmla="*/ 372 w 808"/>
                  <a:gd name="T1" fmla="*/ 775 h 808"/>
                  <a:gd name="T2" fmla="*/ 403 w 808"/>
                  <a:gd name="T3" fmla="*/ 775 h 808"/>
                  <a:gd name="T4" fmla="*/ 435 w 808"/>
                  <a:gd name="T5" fmla="*/ 775 h 808"/>
                  <a:gd name="T6" fmla="*/ 466 w 808"/>
                  <a:gd name="T7" fmla="*/ 744 h 808"/>
                  <a:gd name="T8" fmla="*/ 466 w 808"/>
                  <a:gd name="T9" fmla="*/ 744 h 808"/>
                  <a:gd name="T10" fmla="*/ 435 w 808"/>
                  <a:gd name="T11" fmla="*/ 683 h 808"/>
                  <a:gd name="T12" fmla="*/ 403 w 808"/>
                  <a:gd name="T13" fmla="*/ 683 h 808"/>
                  <a:gd name="T14" fmla="*/ 403 w 808"/>
                  <a:gd name="T15" fmla="*/ 590 h 808"/>
                  <a:gd name="T16" fmla="*/ 466 w 808"/>
                  <a:gd name="T17" fmla="*/ 527 h 808"/>
                  <a:gd name="T18" fmla="*/ 496 w 808"/>
                  <a:gd name="T19" fmla="*/ 559 h 808"/>
                  <a:gd name="T20" fmla="*/ 528 w 808"/>
                  <a:gd name="T21" fmla="*/ 527 h 808"/>
                  <a:gd name="T22" fmla="*/ 589 w 808"/>
                  <a:gd name="T23" fmla="*/ 466 h 808"/>
                  <a:gd name="T24" fmla="*/ 620 w 808"/>
                  <a:gd name="T25" fmla="*/ 435 h 808"/>
                  <a:gd name="T26" fmla="*/ 652 w 808"/>
                  <a:gd name="T27" fmla="*/ 403 h 808"/>
                  <a:gd name="T28" fmla="*/ 683 w 808"/>
                  <a:gd name="T29" fmla="*/ 342 h 808"/>
                  <a:gd name="T30" fmla="*/ 683 w 808"/>
                  <a:gd name="T31" fmla="*/ 279 h 808"/>
                  <a:gd name="T32" fmla="*/ 652 w 808"/>
                  <a:gd name="T33" fmla="*/ 279 h 808"/>
                  <a:gd name="T34" fmla="*/ 652 w 808"/>
                  <a:gd name="T35" fmla="*/ 187 h 808"/>
                  <a:gd name="T36" fmla="*/ 652 w 808"/>
                  <a:gd name="T37" fmla="*/ 155 h 808"/>
                  <a:gd name="T38" fmla="*/ 652 w 808"/>
                  <a:gd name="T39" fmla="*/ 94 h 808"/>
                  <a:gd name="T40" fmla="*/ 683 w 808"/>
                  <a:gd name="T41" fmla="*/ 94 h 808"/>
                  <a:gd name="T42" fmla="*/ 744 w 808"/>
                  <a:gd name="T43" fmla="*/ 124 h 808"/>
                  <a:gd name="T44" fmla="*/ 807 w 808"/>
                  <a:gd name="T45" fmla="*/ 94 h 808"/>
                  <a:gd name="T46" fmla="*/ 744 w 808"/>
                  <a:gd name="T47" fmla="*/ 63 h 808"/>
                  <a:gd name="T48" fmla="*/ 744 w 808"/>
                  <a:gd name="T49" fmla="*/ 31 h 808"/>
                  <a:gd name="T50" fmla="*/ 713 w 808"/>
                  <a:gd name="T51" fmla="*/ 0 h 808"/>
                  <a:gd name="T52" fmla="*/ 620 w 808"/>
                  <a:gd name="T53" fmla="*/ 31 h 808"/>
                  <a:gd name="T54" fmla="*/ 589 w 808"/>
                  <a:gd name="T55" fmla="*/ 31 h 808"/>
                  <a:gd name="T56" fmla="*/ 589 w 808"/>
                  <a:gd name="T57" fmla="*/ 31 h 808"/>
                  <a:gd name="T58" fmla="*/ 559 w 808"/>
                  <a:gd name="T59" fmla="*/ 63 h 808"/>
                  <a:gd name="T60" fmla="*/ 559 w 808"/>
                  <a:gd name="T61" fmla="*/ 94 h 808"/>
                  <a:gd name="T62" fmla="*/ 528 w 808"/>
                  <a:gd name="T63" fmla="*/ 155 h 808"/>
                  <a:gd name="T64" fmla="*/ 528 w 808"/>
                  <a:gd name="T65" fmla="*/ 155 h 808"/>
                  <a:gd name="T66" fmla="*/ 496 w 808"/>
                  <a:gd name="T67" fmla="*/ 218 h 808"/>
                  <a:gd name="T68" fmla="*/ 435 w 808"/>
                  <a:gd name="T69" fmla="*/ 279 h 808"/>
                  <a:gd name="T70" fmla="*/ 435 w 808"/>
                  <a:gd name="T71" fmla="*/ 279 h 808"/>
                  <a:gd name="T72" fmla="*/ 403 w 808"/>
                  <a:gd name="T73" fmla="*/ 342 h 808"/>
                  <a:gd name="T74" fmla="*/ 372 w 808"/>
                  <a:gd name="T75" fmla="*/ 372 h 808"/>
                  <a:gd name="T76" fmla="*/ 342 w 808"/>
                  <a:gd name="T77" fmla="*/ 372 h 808"/>
                  <a:gd name="T78" fmla="*/ 280 w 808"/>
                  <a:gd name="T79" fmla="*/ 372 h 808"/>
                  <a:gd name="T80" fmla="*/ 280 w 808"/>
                  <a:gd name="T81" fmla="*/ 435 h 808"/>
                  <a:gd name="T82" fmla="*/ 218 w 808"/>
                  <a:gd name="T83" fmla="*/ 466 h 808"/>
                  <a:gd name="T84" fmla="*/ 218 w 808"/>
                  <a:gd name="T85" fmla="*/ 496 h 808"/>
                  <a:gd name="T86" fmla="*/ 156 w 808"/>
                  <a:gd name="T87" fmla="*/ 496 h 808"/>
                  <a:gd name="T88" fmla="*/ 124 w 808"/>
                  <a:gd name="T89" fmla="*/ 496 h 808"/>
                  <a:gd name="T90" fmla="*/ 32 w 808"/>
                  <a:gd name="T91" fmla="*/ 496 h 808"/>
                  <a:gd name="T92" fmla="*/ 63 w 808"/>
                  <a:gd name="T93" fmla="*/ 559 h 808"/>
                  <a:gd name="T94" fmla="*/ 94 w 808"/>
                  <a:gd name="T95" fmla="*/ 590 h 808"/>
                  <a:gd name="T96" fmla="*/ 94 w 808"/>
                  <a:gd name="T97" fmla="*/ 620 h 808"/>
                  <a:gd name="T98" fmla="*/ 32 w 808"/>
                  <a:gd name="T99" fmla="*/ 683 h 808"/>
                  <a:gd name="T100" fmla="*/ 32 w 808"/>
                  <a:gd name="T101" fmla="*/ 714 h 808"/>
                  <a:gd name="T102" fmla="*/ 156 w 808"/>
                  <a:gd name="T103" fmla="*/ 714 h 808"/>
                  <a:gd name="T104" fmla="*/ 218 w 808"/>
                  <a:gd name="T105" fmla="*/ 683 h 808"/>
                  <a:gd name="T106" fmla="*/ 280 w 808"/>
                  <a:gd name="T107" fmla="*/ 714 h 808"/>
                  <a:gd name="T108" fmla="*/ 342 w 808"/>
                  <a:gd name="T109"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8" h="808">
                    <a:moveTo>
                      <a:pt x="372" y="775"/>
                    </a:moveTo>
                    <a:lnTo>
                      <a:pt x="372" y="775"/>
                    </a:lnTo>
                    <a:lnTo>
                      <a:pt x="372" y="775"/>
                    </a:lnTo>
                    <a:lnTo>
                      <a:pt x="372" y="775"/>
                    </a:lnTo>
                    <a:lnTo>
                      <a:pt x="372" y="775"/>
                    </a:lnTo>
                    <a:cubicBezTo>
                      <a:pt x="403" y="775"/>
                      <a:pt x="403" y="775"/>
                      <a:pt x="403" y="775"/>
                    </a:cubicBezTo>
                    <a:lnTo>
                      <a:pt x="435" y="775"/>
                    </a:lnTo>
                    <a:lnTo>
                      <a:pt x="435" y="775"/>
                    </a:lnTo>
                    <a:lnTo>
                      <a:pt x="435" y="775"/>
                    </a:lnTo>
                    <a:cubicBezTo>
                      <a:pt x="466" y="775"/>
                      <a:pt x="466" y="775"/>
                      <a:pt x="466" y="775"/>
                    </a:cubicBezTo>
                    <a:lnTo>
                      <a:pt x="466" y="775"/>
                    </a:lnTo>
                    <a:lnTo>
                      <a:pt x="466" y="744"/>
                    </a:lnTo>
                    <a:lnTo>
                      <a:pt x="466" y="744"/>
                    </a:lnTo>
                    <a:lnTo>
                      <a:pt x="466" y="744"/>
                    </a:lnTo>
                    <a:lnTo>
                      <a:pt x="466" y="744"/>
                    </a:lnTo>
                    <a:lnTo>
                      <a:pt x="466" y="744"/>
                    </a:lnTo>
                    <a:cubicBezTo>
                      <a:pt x="466" y="744"/>
                      <a:pt x="435" y="744"/>
                      <a:pt x="435" y="714"/>
                    </a:cubicBezTo>
                    <a:lnTo>
                      <a:pt x="435" y="683"/>
                    </a:lnTo>
                    <a:lnTo>
                      <a:pt x="435" y="683"/>
                    </a:lnTo>
                    <a:lnTo>
                      <a:pt x="435" y="683"/>
                    </a:lnTo>
                    <a:cubicBezTo>
                      <a:pt x="403" y="683"/>
                      <a:pt x="403" y="683"/>
                      <a:pt x="403" y="683"/>
                    </a:cubicBezTo>
                    <a:cubicBezTo>
                      <a:pt x="403" y="651"/>
                      <a:pt x="403" y="651"/>
                      <a:pt x="403" y="620"/>
                    </a:cubicBezTo>
                    <a:lnTo>
                      <a:pt x="403" y="590"/>
                    </a:lnTo>
                    <a:lnTo>
                      <a:pt x="403" y="590"/>
                    </a:lnTo>
                    <a:cubicBezTo>
                      <a:pt x="403" y="559"/>
                      <a:pt x="435" y="559"/>
                      <a:pt x="435" y="559"/>
                    </a:cubicBezTo>
                    <a:cubicBezTo>
                      <a:pt x="435" y="527"/>
                      <a:pt x="466" y="527"/>
                      <a:pt x="466" y="527"/>
                    </a:cubicBezTo>
                    <a:lnTo>
                      <a:pt x="466" y="527"/>
                    </a:lnTo>
                    <a:lnTo>
                      <a:pt x="466" y="527"/>
                    </a:lnTo>
                    <a:lnTo>
                      <a:pt x="466" y="527"/>
                    </a:lnTo>
                    <a:cubicBezTo>
                      <a:pt x="496" y="527"/>
                      <a:pt x="496" y="527"/>
                      <a:pt x="496" y="559"/>
                    </a:cubicBezTo>
                    <a:lnTo>
                      <a:pt x="496" y="559"/>
                    </a:lnTo>
                    <a:cubicBezTo>
                      <a:pt x="528" y="527"/>
                      <a:pt x="528" y="527"/>
                      <a:pt x="528" y="527"/>
                    </a:cubicBezTo>
                    <a:lnTo>
                      <a:pt x="528" y="527"/>
                    </a:lnTo>
                    <a:cubicBezTo>
                      <a:pt x="528" y="496"/>
                      <a:pt x="528" y="496"/>
                      <a:pt x="559" y="496"/>
                    </a:cubicBezTo>
                    <a:cubicBezTo>
                      <a:pt x="559" y="496"/>
                      <a:pt x="559" y="496"/>
                      <a:pt x="559" y="466"/>
                    </a:cubicBezTo>
                    <a:lnTo>
                      <a:pt x="589" y="466"/>
                    </a:lnTo>
                    <a:cubicBezTo>
                      <a:pt x="589" y="466"/>
                      <a:pt x="589" y="466"/>
                      <a:pt x="620" y="435"/>
                    </a:cubicBezTo>
                    <a:lnTo>
                      <a:pt x="620" y="435"/>
                    </a:lnTo>
                    <a:lnTo>
                      <a:pt x="620" y="435"/>
                    </a:lnTo>
                    <a:lnTo>
                      <a:pt x="620" y="435"/>
                    </a:lnTo>
                    <a:cubicBezTo>
                      <a:pt x="620" y="403"/>
                      <a:pt x="620" y="403"/>
                      <a:pt x="652" y="403"/>
                    </a:cubicBezTo>
                    <a:lnTo>
                      <a:pt x="652" y="403"/>
                    </a:lnTo>
                    <a:lnTo>
                      <a:pt x="652" y="403"/>
                    </a:lnTo>
                    <a:cubicBezTo>
                      <a:pt x="652" y="372"/>
                      <a:pt x="652" y="372"/>
                      <a:pt x="683" y="372"/>
                    </a:cubicBezTo>
                    <a:cubicBezTo>
                      <a:pt x="683" y="342"/>
                      <a:pt x="683" y="342"/>
                      <a:pt x="683" y="342"/>
                    </a:cubicBezTo>
                    <a:cubicBezTo>
                      <a:pt x="683" y="311"/>
                      <a:pt x="683" y="311"/>
                      <a:pt x="683" y="311"/>
                    </a:cubicBezTo>
                    <a:lnTo>
                      <a:pt x="683" y="279"/>
                    </a:lnTo>
                    <a:lnTo>
                      <a:pt x="683" y="279"/>
                    </a:lnTo>
                    <a:lnTo>
                      <a:pt x="683" y="279"/>
                    </a:lnTo>
                    <a:lnTo>
                      <a:pt x="683" y="279"/>
                    </a:lnTo>
                    <a:cubicBezTo>
                      <a:pt x="683" y="279"/>
                      <a:pt x="683" y="279"/>
                      <a:pt x="652" y="279"/>
                    </a:cubicBezTo>
                    <a:cubicBezTo>
                      <a:pt x="652" y="248"/>
                      <a:pt x="652" y="248"/>
                      <a:pt x="652" y="248"/>
                    </a:cubicBezTo>
                    <a:cubicBezTo>
                      <a:pt x="652" y="218"/>
                      <a:pt x="652" y="218"/>
                      <a:pt x="652" y="218"/>
                    </a:cubicBezTo>
                    <a:lnTo>
                      <a:pt x="652" y="187"/>
                    </a:lnTo>
                    <a:lnTo>
                      <a:pt x="652" y="187"/>
                    </a:lnTo>
                    <a:lnTo>
                      <a:pt x="652" y="187"/>
                    </a:lnTo>
                    <a:lnTo>
                      <a:pt x="652" y="155"/>
                    </a:lnTo>
                    <a:cubicBezTo>
                      <a:pt x="652" y="155"/>
                      <a:pt x="652" y="155"/>
                      <a:pt x="652" y="124"/>
                    </a:cubicBezTo>
                    <a:cubicBezTo>
                      <a:pt x="652" y="124"/>
                      <a:pt x="652" y="124"/>
                      <a:pt x="652" y="94"/>
                    </a:cubicBezTo>
                    <a:lnTo>
                      <a:pt x="652" y="94"/>
                    </a:lnTo>
                    <a:lnTo>
                      <a:pt x="683" y="94"/>
                    </a:lnTo>
                    <a:lnTo>
                      <a:pt x="683" y="94"/>
                    </a:lnTo>
                    <a:lnTo>
                      <a:pt x="683" y="94"/>
                    </a:lnTo>
                    <a:lnTo>
                      <a:pt x="683" y="94"/>
                    </a:lnTo>
                    <a:cubicBezTo>
                      <a:pt x="713" y="94"/>
                      <a:pt x="713" y="94"/>
                      <a:pt x="744" y="124"/>
                    </a:cubicBezTo>
                    <a:lnTo>
                      <a:pt x="744" y="124"/>
                    </a:lnTo>
                    <a:lnTo>
                      <a:pt x="744" y="124"/>
                    </a:lnTo>
                    <a:cubicBezTo>
                      <a:pt x="776" y="94"/>
                      <a:pt x="776" y="94"/>
                      <a:pt x="776" y="94"/>
                    </a:cubicBezTo>
                    <a:cubicBezTo>
                      <a:pt x="807" y="94"/>
                      <a:pt x="807" y="94"/>
                      <a:pt x="807" y="94"/>
                    </a:cubicBezTo>
                    <a:lnTo>
                      <a:pt x="776" y="94"/>
                    </a:lnTo>
                    <a:lnTo>
                      <a:pt x="776" y="63"/>
                    </a:lnTo>
                    <a:lnTo>
                      <a:pt x="744" y="63"/>
                    </a:lnTo>
                    <a:lnTo>
                      <a:pt x="744" y="31"/>
                    </a:lnTo>
                    <a:lnTo>
                      <a:pt x="744" y="31"/>
                    </a:lnTo>
                    <a:lnTo>
                      <a:pt x="744" y="31"/>
                    </a:lnTo>
                    <a:lnTo>
                      <a:pt x="713" y="0"/>
                    </a:lnTo>
                    <a:lnTo>
                      <a:pt x="713" y="0"/>
                    </a:lnTo>
                    <a:lnTo>
                      <a:pt x="713" y="0"/>
                    </a:lnTo>
                    <a:lnTo>
                      <a:pt x="683" y="0"/>
                    </a:lnTo>
                    <a:cubicBezTo>
                      <a:pt x="683" y="0"/>
                      <a:pt x="683" y="0"/>
                      <a:pt x="652" y="0"/>
                    </a:cubicBezTo>
                    <a:cubicBezTo>
                      <a:pt x="652" y="0"/>
                      <a:pt x="652" y="0"/>
                      <a:pt x="620" y="31"/>
                    </a:cubicBezTo>
                    <a:lnTo>
                      <a:pt x="620" y="31"/>
                    </a:lnTo>
                    <a:lnTo>
                      <a:pt x="620" y="31"/>
                    </a:lnTo>
                    <a:cubicBezTo>
                      <a:pt x="620" y="31"/>
                      <a:pt x="620" y="31"/>
                      <a:pt x="589" y="31"/>
                    </a:cubicBezTo>
                    <a:lnTo>
                      <a:pt x="589" y="31"/>
                    </a:lnTo>
                    <a:lnTo>
                      <a:pt x="589" y="31"/>
                    </a:lnTo>
                    <a:lnTo>
                      <a:pt x="589" y="31"/>
                    </a:lnTo>
                    <a:lnTo>
                      <a:pt x="559" y="31"/>
                    </a:lnTo>
                    <a:cubicBezTo>
                      <a:pt x="559" y="31"/>
                      <a:pt x="559" y="31"/>
                      <a:pt x="559" y="63"/>
                    </a:cubicBezTo>
                    <a:lnTo>
                      <a:pt x="559" y="63"/>
                    </a:lnTo>
                    <a:lnTo>
                      <a:pt x="559" y="63"/>
                    </a:lnTo>
                    <a:cubicBezTo>
                      <a:pt x="559" y="63"/>
                      <a:pt x="559" y="63"/>
                      <a:pt x="559" y="94"/>
                    </a:cubicBezTo>
                    <a:lnTo>
                      <a:pt x="559" y="94"/>
                    </a:lnTo>
                    <a:lnTo>
                      <a:pt x="559" y="94"/>
                    </a:lnTo>
                    <a:lnTo>
                      <a:pt x="559" y="94"/>
                    </a:lnTo>
                    <a:cubicBezTo>
                      <a:pt x="559" y="124"/>
                      <a:pt x="559" y="155"/>
                      <a:pt x="528" y="155"/>
                    </a:cubicBezTo>
                    <a:lnTo>
                      <a:pt x="528" y="155"/>
                    </a:lnTo>
                    <a:lnTo>
                      <a:pt x="528" y="155"/>
                    </a:lnTo>
                    <a:lnTo>
                      <a:pt x="528" y="155"/>
                    </a:lnTo>
                    <a:cubicBezTo>
                      <a:pt x="528" y="187"/>
                      <a:pt x="528" y="218"/>
                      <a:pt x="496" y="218"/>
                    </a:cubicBezTo>
                    <a:lnTo>
                      <a:pt x="496" y="218"/>
                    </a:lnTo>
                    <a:lnTo>
                      <a:pt x="496" y="218"/>
                    </a:lnTo>
                    <a:cubicBezTo>
                      <a:pt x="466" y="248"/>
                      <a:pt x="466" y="248"/>
                      <a:pt x="466" y="248"/>
                    </a:cubicBezTo>
                    <a:lnTo>
                      <a:pt x="466" y="248"/>
                    </a:lnTo>
                    <a:cubicBezTo>
                      <a:pt x="466" y="279"/>
                      <a:pt x="435" y="279"/>
                      <a:pt x="435" y="279"/>
                    </a:cubicBezTo>
                    <a:lnTo>
                      <a:pt x="435" y="279"/>
                    </a:lnTo>
                    <a:lnTo>
                      <a:pt x="435" y="279"/>
                    </a:lnTo>
                    <a:lnTo>
                      <a:pt x="435" y="279"/>
                    </a:lnTo>
                    <a:cubicBezTo>
                      <a:pt x="435" y="311"/>
                      <a:pt x="435" y="311"/>
                      <a:pt x="435" y="311"/>
                    </a:cubicBezTo>
                    <a:lnTo>
                      <a:pt x="435" y="342"/>
                    </a:lnTo>
                    <a:lnTo>
                      <a:pt x="403" y="342"/>
                    </a:lnTo>
                    <a:lnTo>
                      <a:pt x="403" y="342"/>
                    </a:lnTo>
                    <a:cubicBezTo>
                      <a:pt x="403" y="372"/>
                      <a:pt x="403" y="372"/>
                      <a:pt x="372" y="372"/>
                    </a:cubicBezTo>
                    <a:lnTo>
                      <a:pt x="372" y="372"/>
                    </a:lnTo>
                    <a:cubicBezTo>
                      <a:pt x="372" y="372"/>
                      <a:pt x="342" y="372"/>
                      <a:pt x="342" y="342"/>
                    </a:cubicBezTo>
                    <a:lnTo>
                      <a:pt x="342" y="342"/>
                    </a:lnTo>
                    <a:cubicBezTo>
                      <a:pt x="342" y="342"/>
                      <a:pt x="342" y="342"/>
                      <a:pt x="342" y="372"/>
                    </a:cubicBezTo>
                    <a:lnTo>
                      <a:pt x="342" y="372"/>
                    </a:lnTo>
                    <a:lnTo>
                      <a:pt x="311" y="403"/>
                    </a:lnTo>
                    <a:lnTo>
                      <a:pt x="280" y="372"/>
                    </a:lnTo>
                    <a:cubicBezTo>
                      <a:pt x="280" y="403"/>
                      <a:pt x="280" y="403"/>
                      <a:pt x="280" y="403"/>
                    </a:cubicBezTo>
                    <a:lnTo>
                      <a:pt x="280" y="403"/>
                    </a:lnTo>
                    <a:cubicBezTo>
                      <a:pt x="280" y="435"/>
                      <a:pt x="280" y="435"/>
                      <a:pt x="280" y="435"/>
                    </a:cubicBezTo>
                    <a:cubicBezTo>
                      <a:pt x="280" y="466"/>
                      <a:pt x="280" y="466"/>
                      <a:pt x="248" y="466"/>
                    </a:cubicBezTo>
                    <a:lnTo>
                      <a:pt x="248" y="466"/>
                    </a:lnTo>
                    <a:cubicBezTo>
                      <a:pt x="218" y="466"/>
                      <a:pt x="218" y="466"/>
                      <a:pt x="218" y="466"/>
                    </a:cubicBezTo>
                    <a:lnTo>
                      <a:pt x="218" y="466"/>
                    </a:lnTo>
                    <a:lnTo>
                      <a:pt x="218" y="496"/>
                    </a:lnTo>
                    <a:lnTo>
                      <a:pt x="218" y="496"/>
                    </a:lnTo>
                    <a:cubicBezTo>
                      <a:pt x="187" y="496"/>
                      <a:pt x="187" y="496"/>
                      <a:pt x="187" y="496"/>
                    </a:cubicBezTo>
                    <a:lnTo>
                      <a:pt x="156" y="496"/>
                    </a:lnTo>
                    <a:lnTo>
                      <a:pt x="156" y="496"/>
                    </a:lnTo>
                    <a:lnTo>
                      <a:pt x="124" y="496"/>
                    </a:lnTo>
                    <a:lnTo>
                      <a:pt x="124" y="496"/>
                    </a:lnTo>
                    <a:lnTo>
                      <a:pt x="124" y="496"/>
                    </a:lnTo>
                    <a:lnTo>
                      <a:pt x="94" y="496"/>
                    </a:lnTo>
                    <a:cubicBezTo>
                      <a:pt x="94" y="496"/>
                      <a:pt x="63" y="496"/>
                      <a:pt x="32" y="496"/>
                    </a:cubicBezTo>
                    <a:lnTo>
                      <a:pt x="32" y="496"/>
                    </a:lnTo>
                    <a:cubicBezTo>
                      <a:pt x="63" y="496"/>
                      <a:pt x="63" y="527"/>
                      <a:pt x="63" y="527"/>
                    </a:cubicBezTo>
                    <a:lnTo>
                      <a:pt x="63" y="527"/>
                    </a:lnTo>
                    <a:lnTo>
                      <a:pt x="63" y="559"/>
                    </a:lnTo>
                    <a:cubicBezTo>
                      <a:pt x="63" y="559"/>
                      <a:pt x="63" y="559"/>
                      <a:pt x="63" y="590"/>
                    </a:cubicBezTo>
                    <a:cubicBezTo>
                      <a:pt x="94" y="590"/>
                      <a:pt x="94" y="590"/>
                      <a:pt x="94" y="590"/>
                    </a:cubicBezTo>
                    <a:lnTo>
                      <a:pt x="94" y="590"/>
                    </a:lnTo>
                    <a:lnTo>
                      <a:pt x="94" y="590"/>
                    </a:lnTo>
                    <a:lnTo>
                      <a:pt x="94" y="590"/>
                    </a:lnTo>
                    <a:cubicBezTo>
                      <a:pt x="94" y="620"/>
                      <a:pt x="94" y="620"/>
                      <a:pt x="94" y="620"/>
                    </a:cubicBezTo>
                    <a:cubicBezTo>
                      <a:pt x="94" y="651"/>
                      <a:pt x="94" y="651"/>
                      <a:pt x="94" y="651"/>
                    </a:cubicBezTo>
                    <a:cubicBezTo>
                      <a:pt x="94" y="683"/>
                      <a:pt x="63" y="683"/>
                      <a:pt x="63" y="683"/>
                    </a:cubicBezTo>
                    <a:cubicBezTo>
                      <a:pt x="32" y="683"/>
                      <a:pt x="32" y="683"/>
                      <a:pt x="32" y="683"/>
                    </a:cubicBezTo>
                    <a:cubicBezTo>
                      <a:pt x="32" y="683"/>
                      <a:pt x="0" y="683"/>
                      <a:pt x="0" y="714"/>
                    </a:cubicBezTo>
                    <a:lnTo>
                      <a:pt x="0" y="714"/>
                    </a:lnTo>
                    <a:cubicBezTo>
                      <a:pt x="32" y="714"/>
                      <a:pt x="32" y="714"/>
                      <a:pt x="32" y="714"/>
                    </a:cubicBezTo>
                    <a:cubicBezTo>
                      <a:pt x="63" y="714"/>
                      <a:pt x="94" y="714"/>
                      <a:pt x="124" y="683"/>
                    </a:cubicBezTo>
                    <a:lnTo>
                      <a:pt x="124" y="683"/>
                    </a:lnTo>
                    <a:cubicBezTo>
                      <a:pt x="156" y="683"/>
                      <a:pt x="156" y="714"/>
                      <a:pt x="156" y="714"/>
                    </a:cubicBezTo>
                    <a:lnTo>
                      <a:pt x="156" y="714"/>
                    </a:lnTo>
                    <a:lnTo>
                      <a:pt x="187" y="714"/>
                    </a:lnTo>
                    <a:cubicBezTo>
                      <a:pt x="218" y="714"/>
                      <a:pt x="218" y="683"/>
                      <a:pt x="218" y="683"/>
                    </a:cubicBezTo>
                    <a:lnTo>
                      <a:pt x="248" y="683"/>
                    </a:lnTo>
                    <a:lnTo>
                      <a:pt x="280" y="714"/>
                    </a:lnTo>
                    <a:lnTo>
                      <a:pt x="280" y="714"/>
                    </a:lnTo>
                    <a:cubicBezTo>
                      <a:pt x="280" y="744"/>
                      <a:pt x="311" y="744"/>
                      <a:pt x="311" y="775"/>
                    </a:cubicBezTo>
                    <a:cubicBezTo>
                      <a:pt x="311" y="807"/>
                      <a:pt x="311" y="807"/>
                      <a:pt x="342" y="807"/>
                    </a:cubicBezTo>
                    <a:lnTo>
                      <a:pt x="342" y="807"/>
                    </a:lnTo>
                    <a:lnTo>
                      <a:pt x="342" y="807"/>
                    </a:lnTo>
                    <a:cubicBezTo>
                      <a:pt x="342" y="775"/>
                      <a:pt x="372" y="775"/>
                      <a:pt x="372" y="775"/>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6" name="Freeform 138"/>
              <p:cNvSpPr>
                <a:spLocks noChangeArrowheads="1"/>
              </p:cNvSpPr>
              <p:nvPr/>
            </p:nvSpPr>
            <p:spPr bwMode="auto">
              <a:xfrm>
                <a:off x="5454650" y="2003425"/>
                <a:ext cx="123825" cy="144463"/>
              </a:xfrm>
              <a:custGeom>
                <a:avLst/>
                <a:gdLst>
                  <a:gd name="T0" fmla="*/ 124 w 342"/>
                  <a:gd name="T1" fmla="*/ 402 h 403"/>
                  <a:gd name="T2" fmla="*/ 154 w 342"/>
                  <a:gd name="T3" fmla="*/ 372 h 403"/>
                  <a:gd name="T4" fmla="*/ 154 w 342"/>
                  <a:gd name="T5" fmla="*/ 372 h 403"/>
                  <a:gd name="T6" fmla="*/ 154 w 342"/>
                  <a:gd name="T7" fmla="*/ 372 h 403"/>
                  <a:gd name="T8" fmla="*/ 154 w 342"/>
                  <a:gd name="T9" fmla="*/ 372 h 403"/>
                  <a:gd name="T10" fmla="*/ 154 w 342"/>
                  <a:gd name="T11" fmla="*/ 372 h 403"/>
                  <a:gd name="T12" fmla="*/ 154 w 342"/>
                  <a:gd name="T13" fmla="*/ 309 h 403"/>
                  <a:gd name="T14" fmla="*/ 154 w 342"/>
                  <a:gd name="T15" fmla="*/ 309 h 403"/>
                  <a:gd name="T16" fmla="*/ 185 w 342"/>
                  <a:gd name="T17" fmla="*/ 248 h 403"/>
                  <a:gd name="T18" fmla="*/ 185 w 342"/>
                  <a:gd name="T19" fmla="*/ 216 h 403"/>
                  <a:gd name="T20" fmla="*/ 185 w 342"/>
                  <a:gd name="T21" fmla="*/ 216 h 403"/>
                  <a:gd name="T22" fmla="*/ 248 w 342"/>
                  <a:gd name="T23" fmla="*/ 216 h 403"/>
                  <a:gd name="T24" fmla="*/ 248 w 342"/>
                  <a:gd name="T25" fmla="*/ 155 h 403"/>
                  <a:gd name="T26" fmla="*/ 248 w 342"/>
                  <a:gd name="T27" fmla="*/ 155 h 403"/>
                  <a:gd name="T28" fmla="*/ 248 w 342"/>
                  <a:gd name="T29" fmla="*/ 124 h 403"/>
                  <a:gd name="T30" fmla="*/ 248 w 342"/>
                  <a:gd name="T31" fmla="*/ 124 h 403"/>
                  <a:gd name="T32" fmla="*/ 248 w 342"/>
                  <a:gd name="T33" fmla="*/ 92 h 403"/>
                  <a:gd name="T34" fmla="*/ 278 w 342"/>
                  <a:gd name="T35" fmla="*/ 92 h 403"/>
                  <a:gd name="T36" fmla="*/ 309 w 342"/>
                  <a:gd name="T37" fmla="*/ 61 h 403"/>
                  <a:gd name="T38" fmla="*/ 341 w 342"/>
                  <a:gd name="T39" fmla="*/ 31 h 403"/>
                  <a:gd name="T40" fmla="*/ 341 w 342"/>
                  <a:gd name="T41" fmla="*/ 31 h 403"/>
                  <a:gd name="T42" fmla="*/ 309 w 342"/>
                  <a:gd name="T43" fmla="*/ 0 h 403"/>
                  <a:gd name="T44" fmla="*/ 309 w 342"/>
                  <a:gd name="T45" fmla="*/ 0 h 403"/>
                  <a:gd name="T46" fmla="*/ 248 w 342"/>
                  <a:gd name="T47" fmla="*/ 31 h 403"/>
                  <a:gd name="T48" fmla="*/ 185 w 342"/>
                  <a:gd name="T49" fmla="*/ 92 h 403"/>
                  <a:gd name="T50" fmla="*/ 154 w 342"/>
                  <a:gd name="T51" fmla="*/ 92 h 403"/>
                  <a:gd name="T52" fmla="*/ 154 w 342"/>
                  <a:gd name="T53" fmla="*/ 92 h 403"/>
                  <a:gd name="T54" fmla="*/ 154 w 342"/>
                  <a:gd name="T55" fmla="*/ 92 h 403"/>
                  <a:gd name="T56" fmla="*/ 124 w 342"/>
                  <a:gd name="T57" fmla="*/ 92 h 403"/>
                  <a:gd name="T58" fmla="*/ 124 w 342"/>
                  <a:gd name="T59" fmla="*/ 92 h 403"/>
                  <a:gd name="T60" fmla="*/ 61 w 342"/>
                  <a:gd name="T61" fmla="*/ 124 h 403"/>
                  <a:gd name="T62" fmla="*/ 30 w 342"/>
                  <a:gd name="T63" fmla="*/ 92 h 403"/>
                  <a:gd name="T64" fmla="*/ 30 w 342"/>
                  <a:gd name="T65" fmla="*/ 92 h 403"/>
                  <a:gd name="T66" fmla="*/ 0 w 342"/>
                  <a:gd name="T67" fmla="*/ 92 h 403"/>
                  <a:gd name="T68" fmla="*/ 30 w 342"/>
                  <a:gd name="T69" fmla="*/ 124 h 403"/>
                  <a:gd name="T70" fmla="*/ 30 w 342"/>
                  <a:gd name="T71" fmla="*/ 155 h 403"/>
                  <a:gd name="T72" fmla="*/ 30 w 342"/>
                  <a:gd name="T73" fmla="*/ 155 h 403"/>
                  <a:gd name="T74" fmla="*/ 30 w 342"/>
                  <a:gd name="T75" fmla="*/ 155 h 403"/>
                  <a:gd name="T76" fmla="*/ 93 w 342"/>
                  <a:gd name="T77" fmla="*/ 155 h 403"/>
                  <a:gd name="T78" fmla="*/ 93 w 342"/>
                  <a:gd name="T79" fmla="*/ 155 h 403"/>
                  <a:gd name="T80" fmla="*/ 124 w 342"/>
                  <a:gd name="T81" fmla="*/ 155 h 403"/>
                  <a:gd name="T82" fmla="*/ 154 w 342"/>
                  <a:gd name="T83" fmla="*/ 185 h 403"/>
                  <a:gd name="T84" fmla="*/ 124 w 342"/>
                  <a:gd name="T85" fmla="*/ 278 h 403"/>
                  <a:gd name="T86" fmla="*/ 93 w 342"/>
                  <a:gd name="T87" fmla="*/ 278 h 403"/>
                  <a:gd name="T88" fmla="*/ 93 w 342"/>
                  <a:gd name="T89" fmla="*/ 278 h 403"/>
                  <a:gd name="T90" fmla="*/ 93 w 342"/>
                  <a:gd name="T91" fmla="*/ 340 h 403"/>
                  <a:gd name="T92" fmla="*/ 124 w 342"/>
                  <a:gd name="T93" fmla="*/ 340 h 403"/>
                  <a:gd name="T94" fmla="*/ 124 w 342"/>
                  <a:gd name="T95" fmla="*/ 37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2" h="403">
                    <a:moveTo>
                      <a:pt x="124" y="402"/>
                    </a:moveTo>
                    <a:lnTo>
                      <a:pt x="124" y="402"/>
                    </a:lnTo>
                    <a:lnTo>
                      <a:pt x="124" y="372"/>
                    </a:lnTo>
                    <a:lnTo>
                      <a:pt x="154" y="372"/>
                    </a:lnTo>
                    <a:lnTo>
                      <a:pt x="154" y="372"/>
                    </a:lnTo>
                    <a:lnTo>
                      <a:pt x="154" y="372"/>
                    </a:lnTo>
                    <a:lnTo>
                      <a:pt x="154" y="372"/>
                    </a:lnTo>
                    <a:lnTo>
                      <a:pt x="154" y="372"/>
                    </a:lnTo>
                    <a:lnTo>
                      <a:pt x="154" y="372"/>
                    </a:lnTo>
                    <a:lnTo>
                      <a:pt x="154" y="372"/>
                    </a:lnTo>
                    <a:lnTo>
                      <a:pt x="154" y="372"/>
                    </a:lnTo>
                    <a:lnTo>
                      <a:pt x="154" y="372"/>
                    </a:lnTo>
                    <a:lnTo>
                      <a:pt x="154" y="340"/>
                    </a:lnTo>
                    <a:lnTo>
                      <a:pt x="154" y="309"/>
                    </a:lnTo>
                    <a:lnTo>
                      <a:pt x="154" y="309"/>
                    </a:lnTo>
                    <a:lnTo>
                      <a:pt x="154" y="309"/>
                    </a:lnTo>
                    <a:cubicBezTo>
                      <a:pt x="154" y="278"/>
                      <a:pt x="154" y="278"/>
                      <a:pt x="154" y="278"/>
                    </a:cubicBezTo>
                    <a:cubicBezTo>
                      <a:pt x="154" y="278"/>
                      <a:pt x="154" y="248"/>
                      <a:pt x="185" y="248"/>
                    </a:cubicBezTo>
                    <a:lnTo>
                      <a:pt x="185" y="248"/>
                    </a:lnTo>
                    <a:lnTo>
                      <a:pt x="185" y="216"/>
                    </a:lnTo>
                    <a:lnTo>
                      <a:pt x="185" y="216"/>
                    </a:lnTo>
                    <a:lnTo>
                      <a:pt x="185" y="216"/>
                    </a:lnTo>
                    <a:cubicBezTo>
                      <a:pt x="217" y="216"/>
                      <a:pt x="217" y="248"/>
                      <a:pt x="217" y="248"/>
                    </a:cubicBezTo>
                    <a:cubicBezTo>
                      <a:pt x="248" y="216"/>
                      <a:pt x="248" y="216"/>
                      <a:pt x="248" y="216"/>
                    </a:cubicBezTo>
                    <a:cubicBezTo>
                      <a:pt x="248" y="185"/>
                      <a:pt x="248" y="185"/>
                      <a:pt x="248" y="185"/>
                    </a:cubicBezTo>
                    <a:lnTo>
                      <a:pt x="248" y="155"/>
                    </a:lnTo>
                    <a:lnTo>
                      <a:pt x="248" y="155"/>
                    </a:lnTo>
                    <a:lnTo>
                      <a:pt x="248" y="155"/>
                    </a:lnTo>
                    <a:lnTo>
                      <a:pt x="248" y="155"/>
                    </a:lnTo>
                    <a:lnTo>
                      <a:pt x="248" y="124"/>
                    </a:lnTo>
                    <a:cubicBezTo>
                      <a:pt x="278" y="124"/>
                      <a:pt x="278" y="124"/>
                      <a:pt x="278" y="124"/>
                    </a:cubicBezTo>
                    <a:cubicBezTo>
                      <a:pt x="278" y="124"/>
                      <a:pt x="278" y="124"/>
                      <a:pt x="248" y="124"/>
                    </a:cubicBezTo>
                    <a:lnTo>
                      <a:pt x="248" y="124"/>
                    </a:lnTo>
                    <a:cubicBezTo>
                      <a:pt x="248" y="124"/>
                      <a:pt x="248" y="124"/>
                      <a:pt x="248" y="92"/>
                    </a:cubicBezTo>
                    <a:lnTo>
                      <a:pt x="278" y="92"/>
                    </a:lnTo>
                    <a:lnTo>
                      <a:pt x="278" y="92"/>
                    </a:lnTo>
                    <a:cubicBezTo>
                      <a:pt x="278" y="61"/>
                      <a:pt x="278" y="61"/>
                      <a:pt x="309" y="61"/>
                    </a:cubicBezTo>
                    <a:lnTo>
                      <a:pt x="309" y="61"/>
                    </a:lnTo>
                    <a:lnTo>
                      <a:pt x="309" y="61"/>
                    </a:lnTo>
                    <a:cubicBezTo>
                      <a:pt x="309" y="61"/>
                      <a:pt x="309" y="31"/>
                      <a:pt x="341" y="31"/>
                    </a:cubicBezTo>
                    <a:lnTo>
                      <a:pt x="341" y="31"/>
                    </a:lnTo>
                    <a:lnTo>
                      <a:pt x="341" y="31"/>
                    </a:lnTo>
                    <a:cubicBezTo>
                      <a:pt x="341" y="31"/>
                      <a:pt x="341" y="0"/>
                      <a:pt x="309" y="0"/>
                    </a:cubicBezTo>
                    <a:lnTo>
                      <a:pt x="309" y="0"/>
                    </a:lnTo>
                    <a:lnTo>
                      <a:pt x="309" y="0"/>
                    </a:lnTo>
                    <a:lnTo>
                      <a:pt x="309" y="0"/>
                    </a:lnTo>
                    <a:cubicBezTo>
                      <a:pt x="309" y="0"/>
                      <a:pt x="309" y="0"/>
                      <a:pt x="309" y="31"/>
                    </a:cubicBezTo>
                    <a:cubicBezTo>
                      <a:pt x="278" y="31"/>
                      <a:pt x="278" y="31"/>
                      <a:pt x="248" y="31"/>
                    </a:cubicBezTo>
                    <a:cubicBezTo>
                      <a:pt x="248" y="61"/>
                      <a:pt x="248" y="61"/>
                      <a:pt x="248" y="61"/>
                    </a:cubicBezTo>
                    <a:cubicBezTo>
                      <a:pt x="217" y="61"/>
                      <a:pt x="185" y="92"/>
                      <a:pt x="185" y="92"/>
                    </a:cubicBezTo>
                    <a:lnTo>
                      <a:pt x="185" y="92"/>
                    </a:lnTo>
                    <a:lnTo>
                      <a:pt x="154" y="92"/>
                    </a:lnTo>
                    <a:lnTo>
                      <a:pt x="154" y="92"/>
                    </a:lnTo>
                    <a:lnTo>
                      <a:pt x="154" y="92"/>
                    </a:lnTo>
                    <a:lnTo>
                      <a:pt x="154" y="92"/>
                    </a:lnTo>
                    <a:lnTo>
                      <a:pt x="154" y="92"/>
                    </a:lnTo>
                    <a:lnTo>
                      <a:pt x="154" y="92"/>
                    </a:lnTo>
                    <a:lnTo>
                      <a:pt x="124" y="92"/>
                    </a:lnTo>
                    <a:lnTo>
                      <a:pt x="124" y="92"/>
                    </a:lnTo>
                    <a:lnTo>
                      <a:pt x="124" y="92"/>
                    </a:lnTo>
                    <a:cubicBezTo>
                      <a:pt x="124" y="92"/>
                      <a:pt x="93" y="92"/>
                      <a:pt x="93" y="124"/>
                    </a:cubicBezTo>
                    <a:cubicBezTo>
                      <a:pt x="61" y="124"/>
                      <a:pt x="61" y="124"/>
                      <a:pt x="61" y="124"/>
                    </a:cubicBezTo>
                    <a:lnTo>
                      <a:pt x="61" y="124"/>
                    </a:lnTo>
                    <a:lnTo>
                      <a:pt x="30" y="92"/>
                    </a:lnTo>
                    <a:lnTo>
                      <a:pt x="30" y="92"/>
                    </a:lnTo>
                    <a:lnTo>
                      <a:pt x="30" y="92"/>
                    </a:lnTo>
                    <a:lnTo>
                      <a:pt x="0" y="92"/>
                    </a:lnTo>
                    <a:lnTo>
                      <a:pt x="0" y="92"/>
                    </a:lnTo>
                    <a:cubicBezTo>
                      <a:pt x="0" y="124"/>
                      <a:pt x="30" y="124"/>
                      <a:pt x="30" y="124"/>
                    </a:cubicBezTo>
                    <a:lnTo>
                      <a:pt x="30" y="124"/>
                    </a:lnTo>
                    <a:lnTo>
                      <a:pt x="30" y="124"/>
                    </a:lnTo>
                    <a:lnTo>
                      <a:pt x="30" y="155"/>
                    </a:lnTo>
                    <a:lnTo>
                      <a:pt x="30" y="155"/>
                    </a:lnTo>
                    <a:lnTo>
                      <a:pt x="30" y="155"/>
                    </a:lnTo>
                    <a:lnTo>
                      <a:pt x="30" y="155"/>
                    </a:lnTo>
                    <a:lnTo>
                      <a:pt x="30" y="155"/>
                    </a:lnTo>
                    <a:cubicBezTo>
                      <a:pt x="61" y="155"/>
                      <a:pt x="61" y="155"/>
                      <a:pt x="93" y="155"/>
                    </a:cubicBezTo>
                    <a:lnTo>
                      <a:pt x="93" y="155"/>
                    </a:lnTo>
                    <a:lnTo>
                      <a:pt x="93" y="155"/>
                    </a:lnTo>
                    <a:lnTo>
                      <a:pt x="93" y="155"/>
                    </a:lnTo>
                    <a:lnTo>
                      <a:pt x="93" y="155"/>
                    </a:lnTo>
                    <a:cubicBezTo>
                      <a:pt x="124" y="155"/>
                      <a:pt x="124" y="155"/>
                      <a:pt x="124" y="155"/>
                    </a:cubicBezTo>
                    <a:cubicBezTo>
                      <a:pt x="154" y="155"/>
                      <a:pt x="154" y="155"/>
                      <a:pt x="154" y="185"/>
                    </a:cubicBezTo>
                    <a:lnTo>
                      <a:pt x="154" y="185"/>
                    </a:lnTo>
                    <a:cubicBezTo>
                      <a:pt x="154" y="216"/>
                      <a:pt x="154" y="216"/>
                      <a:pt x="154" y="216"/>
                    </a:cubicBezTo>
                    <a:cubicBezTo>
                      <a:pt x="154" y="248"/>
                      <a:pt x="124" y="278"/>
                      <a:pt x="124" y="278"/>
                    </a:cubicBezTo>
                    <a:cubicBezTo>
                      <a:pt x="93" y="278"/>
                      <a:pt x="93" y="278"/>
                      <a:pt x="93" y="278"/>
                    </a:cubicBezTo>
                    <a:lnTo>
                      <a:pt x="93" y="278"/>
                    </a:lnTo>
                    <a:lnTo>
                      <a:pt x="93" y="278"/>
                    </a:lnTo>
                    <a:lnTo>
                      <a:pt x="93" y="278"/>
                    </a:lnTo>
                    <a:cubicBezTo>
                      <a:pt x="93" y="309"/>
                      <a:pt x="93" y="309"/>
                      <a:pt x="93" y="309"/>
                    </a:cubicBezTo>
                    <a:cubicBezTo>
                      <a:pt x="93" y="309"/>
                      <a:pt x="93" y="309"/>
                      <a:pt x="93" y="340"/>
                    </a:cubicBezTo>
                    <a:lnTo>
                      <a:pt x="93" y="340"/>
                    </a:lnTo>
                    <a:cubicBezTo>
                      <a:pt x="124" y="340"/>
                      <a:pt x="124" y="340"/>
                      <a:pt x="124" y="340"/>
                    </a:cubicBezTo>
                    <a:lnTo>
                      <a:pt x="124" y="340"/>
                    </a:lnTo>
                    <a:cubicBezTo>
                      <a:pt x="124" y="372"/>
                      <a:pt x="124" y="372"/>
                      <a:pt x="124" y="372"/>
                    </a:cubicBezTo>
                    <a:cubicBezTo>
                      <a:pt x="124" y="372"/>
                      <a:pt x="124" y="372"/>
                      <a:pt x="124" y="40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7" name="Freeform 139"/>
              <p:cNvSpPr>
                <a:spLocks noChangeArrowheads="1"/>
              </p:cNvSpPr>
              <p:nvPr/>
            </p:nvSpPr>
            <p:spPr bwMode="auto">
              <a:xfrm>
                <a:off x="4214813" y="865188"/>
                <a:ext cx="3192462" cy="803275"/>
              </a:xfrm>
              <a:custGeom>
                <a:avLst/>
                <a:gdLst>
                  <a:gd name="T0" fmla="*/ 7717 w 8866"/>
                  <a:gd name="T1" fmla="*/ 527 h 2232"/>
                  <a:gd name="T2" fmla="*/ 7345 w 8866"/>
                  <a:gd name="T3" fmla="*/ 527 h 2232"/>
                  <a:gd name="T4" fmla="*/ 6788 w 8866"/>
                  <a:gd name="T5" fmla="*/ 403 h 2232"/>
                  <a:gd name="T6" fmla="*/ 6354 w 8866"/>
                  <a:gd name="T7" fmla="*/ 310 h 2232"/>
                  <a:gd name="T8" fmla="*/ 5920 w 8866"/>
                  <a:gd name="T9" fmla="*/ 403 h 2232"/>
                  <a:gd name="T10" fmla="*/ 5486 w 8866"/>
                  <a:gd name="T11" fmla="*/ 372 h 2232"/>
                  <a:gd name="T12" fmla="*/ 5083 w 8866"/>
                  <a:gd name="T13" fmla="*/ 310 h 2232"/>
                  <a:gd name="T14" fmla="*/ 4526 w 8866"/>
                  <a:gd name="T15" fmla="*/ 279 h 2232"/>
                  <a:gd name="T16" fmla="*/ 4618 w 8866"/>
                  <a:gd name="T17" fmla="*/ 62 h 2232"/>
                  <a:gd name="T18" fmla="*/ 4154 w 8866"/>
                  <a:gd name="T19" fmla="*/ 0 h 2232"/>
                  <a:gd name="T20" fmla="*/ 3565 w 8866"/>
                  <a:gd name="T21" fmla="*/ 124 h 2232"/>
                  <a:gd name="T22" fmla="*/ 3099 w 8866"/>
                  <a:gd name="T23" fmla="*/ 248 h 2232"/>
                  <a:gd name="T24" fmla="*/ 3006 w 8866"/>
                  <a:gd name="T25" fmla="*/ 403 h 2232"/>
                  <a:gd name="T26" fmla="*/ 2603 w 8866"/>
                  <a:gd name="T27" fmla="*/ 496 h 2232"/>
                  <a:gd name="T28" fmla="*/ 2325 w 8866"/>
                  <a:gd name="T29" fmla="*/ 713 h 2232"/>
                  <a:gd name="T30" fmla="*/ 2449 w 8866"/>
                  <a:gd name="T31" fmla="*/ 310 h 2232"/>
                  <a:gd name="T32" fmla="*/ 2293 w 8866"/>
                  <a:gd name="T33" fmla="*/ 496 h 2232"/>
                  <a:gd name="T34" fmla="*/ 1766 w 8866"/>
                  <a:gd name="T35" fmla="*/ 589 h 2232"/>
                  <a:gd name="T36" fmla="*/ 1302 w 8866"/>
                  <a:gd name="T37" fmla="*/ 589 h 2232"/>
                  <a:gd name="T38" fmla="*/ 992 w 8866"/>
                  <a:gd name="T39" fmla="*/ 589 h 2232"/>
                  <a:gd name="T40" fmla="*/ 681 w 8866"/>
                  <a:gd name="T41" fmla="*/ 837 h 2232"/>
                  <a:gd name="T42" fmla="*/ 372 w 8866"/>
                  <a:gd name="T43" fmla="*/ 744 h 2232"/>
                  <a:gd name="T44" fmla="*/ 651 w 8866"/>
                  <a:gd name="T45" fmla="*/ 620 h 2232"/>
                  <a:gd name="T46" fmla="*/ 124 w 8866"/>
                  <a:gd name="T47" fmla="*/ 527 h 2232"/>
                  <a:gd name="T48" fmla="*/ 186 w 8866"/>
                  <a:gd name="T49" fmla="*/ 868 h 2232"/>
                  <a:gd name="T50" fmla="*/ 0 w 8866"/>
                  <a:gd name="T51" fmla="*/ 1209 h 2232"/>
                  <a:gd name="T52" fmla="*/ 186 w 8866"/>
                  <a:gd name="T53" fmla="*/ 1364 h 2232"/>
                  <a:gd name="T54" fmla="*/ 310 w 8866"/>
                  <a:gd name="T55" fmla="*/ 1581 h 2232"/>
                  <a:gd name="T56" fmla="*/ 527 w 8866"/>
                  <a:gd name="T57" fmla="*/ 1705 h 2232"/>
                  <a:gd name="T58" fmla="*/ 651 w 8866"/>
                  <a:gd name="T59" fmla="*/ 1922 h 2232"/>
                  <a:gd name="T60" fmla="*/ 774 w 8866"/>
                  <a:gd name="T61" fmla="*/ 2170 h 2232"/>
                  <a:gd name="T62" fmla="*/ 1022 w 8866"/>
                  <a:gd name="T63" fmla="*/ 2231 h 2232"/>
                  <a:gd name="T64" fmla="*/ 1146 w 8866"/>
                  <a:gd name="T65" fmla="*/ 1984 h 2232"/>
                  <a:gd name="T66" fmla="*/ 1054 w 8866"/>
                  <a:gd name="T67" fmla="*/ 1766 h 2232"/>
                  <a:gd name="T68" fmla="*/ 1270 w 8866"/>
                  <a:gd name="T69" fmla="*/ 1612 h 2232"/>
                  <a:gd name="T70" fmla="*/ 1550 w 8866"/>
                  <a:gd name="T71" fmla="*/ 1674 h 2232"/>
                  <a:gd name="T72" fmla="*/ 1766 w 8866"/>
                  <a:gd name="T73" fmla="*/ 1642 h 2232"/>
                  <a:gd name="T74" fmla="*/ 2014 w 8866"/>
                  <a:gd name="T75" fmla="*/ 1457 h 2232"/>
                  <a:gd name="T76" fmla="*/ 2293 w 8866"/>
                  <a:gd name="T77" fmla="*/ 1364 h 2232"/>
                  <a:gd name="T78" fmla="*/ 2510 w 8866"/>
                  <a:gd name="T79" fmla="*/ 1457 h 2232"/>
                  <a:gd name="T80" fmla="*/ 2727 w 8866"/>
                  <a:gd name="T81" fmla="*/ 1488 h 2232"/>
                  <a:gd name="T82" fmla="*/ 3006 w 8866"/>
                  <a:gd name="T83" fmla="*/ 1674 h 2232"/>
                  <a:gd name="T84" fmla="*/ 3286 w 8866"/>
                  <a:gd name="T85" fmla="*/ 1736 h 2232"/>
                  <a:gd name="T86" fmla="*/ 3565 w 8866"/>
                  <a:gd name="T87" fmla="*/ 1674 h 2232"/>
                  <a:gd name="T88" fmla="*/ 3843 w 8866"/>
                  <a:gd name="T89" fmla="*/ 1736 h 2232"/>
                  <a:gd name="T90" fmla="*/ 4154 w 8866"/>
                  <a:gd name="T91" fmla="*/ 1674 h 2232"/>
                  <a:gd name="T92" fmla="*/ 4587 w 8866"/>
                  <a:gd name="T93" fmla="*/ 1766 h 2232"/>
                  <a:gd name="T94" fmla="*/ 4959 w 8866"/>
                  <a:gd name="T95" fmla="*/ 1766 h 2232"/>
                  <a:gd name="T96" fmla="*/ 5114 w 8866"/>
                  <a:gd name="T97" fmla="*/ 1518 h 2232"/>
                  <a:gd name="T98" fmla="*/ 5548 w 8866"/>
                  <a:gd name="T99" fmla="*/ 1766 h 2232"/>
                  <a:gd name="T100" fmla="*/ 5889 w 8866"/>
                  <a:gd name="T101" fmla="*/ 1829 h 2232"/>
                  <a:gd name="T102" fmla="*/ 5858 w 8866"/>
                  <a:gd name="T103" fmla="*/ 2077 h 2232"/>
                  <a:gd name="T104" fmla="*/ 5858 w 8866"/>
                  <a:gd name="T105" fmla="*/ 2201 h 2232"/>
                  <a:gd name="T106" fmla="*/ 6230 w 8866"/>
                  <a:gd name="T107" fmla="*/ 1550 h 2232"/>
                  <a:gd name="T108" fmla="*/ 6106 w 8866"/>
                  <a:gd name="T109" fmla="*/ 1302 h 2232"/>
                  <a:gd name="T110" fmla="*/ 6726 w 8866"/>
                  <a:gd name="T111" fmla="*/ 1116 h 2232"/>
                  <a:gd name="T112" fmla="*/ 7253 w 8866"/>
                  <a:gd name="T113" fmla="*/ 961 h 2232"/>
                  <a:gd name="T114" fmla="*/ 7532 w 8866"/>
                  <a:gd name="T115" fmla="*/ 898 h 2232"/>
                  <a:gd name="T116" fmla="*/ 7098 w 8866"/>
                  <a:gd name="T117" fmla="*/ 1333 h 2232"/>
                  <a:gd name="T118" fmla="*/ 7284 w 8866"/>
                  <a:gd name="T119" fmla="*/ 1518 h 2232"/>
                  <a:gd name="T120" fmla="*/ 7625 w 8866"/>
                  <a:gd name="T121" fmla="*/ 1054 h 2232"/>
                  <a:gd name="T122" fmla="*/ 8121 w 8866"/>
                  <a:gd name="T123" fmla="*/ 961 h 2232"/>
                  <a:gd name="T124" fmla="*/ 8245 w 8866"/>
                  <a:gd name="T125" fmla="*/ 744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866" h="2232">
                    <a:moveTo>
                      <a:pt x="8772" y="682"/>
                    </a:moveTo>
                    <a:lnTo>
                      <a:pt x="8772" y="682"/>
                    </a:lnTo>
                    <a:cubicBezTo>
                      <a:pt x="8709" y="682"/>
                      <a:pt x="8648" y="651"/>
                      <a:pt x="8617" y="620"/>
                    </a:cubicBezTo>
                    <a:cubicBezTo>
                      <a:pt x="8617" y="620"/>
                      <a:pt x="8555" y="558"/>
                      <a:pt x="8369" y="558"/>
                    </a:cubicBezTo>
                    <a:lnTo>
                      <a:pt x="8369" y="558"/>
                    </a:lnTo>
                    <a:cubicBezTo>
                      <a:pt x="8337" y="558"/>
                      <a:pt x="8307" y="527"/>
                      <a:pt x="8276" y="527"/>
                    </a:cubicBezTo>
                    <a:lnTo>
                      <a:pt x="8245" y="527"/>
                    </a:lnTo>
                    <a:lnTo>
                      <a:pt x="8245" y="527"/>
                    </a:lnTo>
                    <a:cubicBezTo>
                      <a:pt x="8213" y="527"/>
                      <a:pt x="8213" y="496"/>
                      <a:pt x="8183" y="496"/>
                    </a:cubicBezTo>
                    <a:cubicBezTo>
                      <a:pt x="8183" y="496"/>
                      <a:pt x="8121" y="496"/>
                      <a:pt x="8028" y="496"/>
                    </a:cubicBezTo>
                    <a:cubicBezTo>
                      <a:pt x="7997" y="496"/>
                      <a:pt x="7935" y="496"/>
                      <a:pt x="7935" y="496"/>
                    </a:cubicBezTo>
                    <a:cubicBezTo>
                      <a:pt x="7935" y="496"/>
                      <a:pt x="7935" y="496"/>
                      <a:pt x="7904" y="496"/>
                    </a:cubicBezTo>
                    <a:lnTo>
                      <a:pt x="7904" y="496"/>
                    </a:lnTo>
                    <a:cubicBezTo>
                      <a:pt x="7935" y="527"/>
                      <a:pt x="7935" y="527"/>
                      <a:pt x="7935" y="558"/>
                    </a:cubicBezTo>
                    <a:lnTo>
                      <a:pt x="7904" y="589"/>
                    </a:lnTo>
                    <a:cubicBezTo>
                      <a:pt x="7873" y="589"/>
                      <a:pt x="7873" y="589"/>
                      <a:pt x="7841" y="558"/>
                    </a:cubicBezTo>
                    <a:lnTo>
                      <a:pt x="7841" y="558"/>
                    </a:lnTo>
                    <a:cubicBezTo>
                      <a:pt x="7811" y="558"/>
                      <a:pt x="7749" y="527"/>
                      <a:pt x="7749" y="527"/>
                    </a:cubicBezTo>
                    <a:lnTo>
                      <a:pt x="7749" y="527"/>
                    </a:lnTo>
                    <a:cubicBezTo>
                      <a:pt x="7717" y="527"/>
                      <a:pt x="7717" y="527"/>
                      <a:pt x="7717" y="527"/>
                    </a:cubicBezTo>
                    <a:lnTo>
                      <a:pt x="7717" y="527"/>
                    </a:lnTo>
                    <a:cubicBezTo>
                      <a:pt x="7687" y="527"/>
                      <a:pt x="7687" y="527"/>
                      <a:pt x="7687" y="527"/>
                    </a:cubicBezTo>
                    <a:cubicBezTo>
                      <a:pt x="7656" y="527"/>
                      <a:pt x="7656" y="527"/>
                      <a:pt x="7656" y="527"/>
                    </a:cubicBezTo>
                    <a:lnTo>
                      <a:pt x="7625" y="527"/>
                    </a:lnTo>
                    <a:lnTo>
                      <a:pt x="7593" y="527"/>
                    </a:lnTo>
                    <a:lnTo>
                      <a:pt x="7593" y="527"/>
                    </a:lnTo>
                    <a:lnTo>
                      <a:pt x="7593" y="527"/>
                    </a:lnTo>
                    <a:cubicBezTo>
                      <a:pt x="7593" y="527"/>
                      <a:pt x="7593" y="527"/>
                      <a:pt x="7563" y="527"/>
                    </a:cubicBezTo>
                    <a:cubicBezTo>
                      <a:pt x="7563" y="527"/>
                      <a:pt x="7563" y="527"/>
                      <a:pt x="7532" y="527"/>
                    </a:cubicBezTo>
                    <a:lnTo>
                      <a:pt x="7532" y="527"/>
                    </a:lnTo>
                    <a:cubicBezTo>
                      <a:pt x="7532" y="527"/>
                      <a:pt x="7532" y="527"/>
                      <a:pt x="7501" y="527"/>
                    </a:cubicBezTo>
                    <a:cubicBezTo>
                      <a:pt x="7501" y="527"/>
                      <a:pt x="7501" y="527"/>
                      <a:pt x="7469" y="527"/>
                    </a:cubicBezTo>
                    <a:lnTo>
                      <a:pt x="7439" y="527"/>
                    </a:lnTo>
                    <a:lnTo>
                      <a:pt x="7439" y="527"/>
                    </a:lnTo>
                    <a:lnTo>
                      <a:pt x="7439" y="527"/>
                    </a:lnTo>
                    <a:lnTo>
                      <a:pt x="7408" y="527"/>
                    </a:lnTo>
                    <a:lnTo>
                      <a:pt x="7408" y="558"/>
                    </a:lnTo>
                    <a:cubicBezTo>
                      <a:pt x="7408" y="558"/>
                      <a:pt x="7408" y="558"/>
                      <a:pt x="7408" y="589"/>
                    </a:cubicBezTo>
                    <a:lnTo>
                      <a:pt x="7377" y="589"/>
                    </a:lnTo>
                    <a:lnTo>
                      <a:pt x="7377" y="589"/>
                    </a:lnTo>
                    <a:lnTo>
                      <a:pt x="7377" y="589"/>
                    </a:lnTo>
                    <a:cubicBezTo>
                      <a:pt x="7345" y="558"/>
                      <a:pt x="7345" y="558"/>
                      <a:pt x="7345" y="527"/>
                    </a:cubicBezTo>
                    <a:lnTo>
                      <a:pt x="7345" y="527"/>
                    </a:lnTo>
                    <a:lnTo>
                      <a:pt x="7345" y="527"/>
                    </a:lnTo>
                    <a:lnTo>
                      <a:pt x="7345" y="527"/>
                    </a:lnTo>
                    <a:cubicBezTo>
                      <a:pt x="7315" y="527"/>
                      <a:pt x="7315" y="527"/>
                      <a:pt x="7315" y="496"/>
                    </a:cubicBezTo>
                    <a:cubicBezTo>
                      <a:pt x="7284" y="496"/>
                      <a:pt x="7284" y="496"/>
                      <a:pt x="7284" y="496"/>
                    </a:cubicBezTo>
                    <a:cubicBezTo>
                      <a:pt x="7284" y="465"/>
                      <a:pt x="7284" y="465"/>
                      <a:pt x="7284" y="465"/>
                    </a:cubicBezTo>
                    <a:cubicBezTo>
                      <a:pt x="7284" y="465"/>
                      <a:pt x="7284" y="434"/>
                      <a:pt x="7253" y="434"/>
                    </a:cubicBezTo>
                    <a:cubicBezTo>
                      <a:pt x="7222" y="434"/>
                      <a:pt x="7222" y="434"/>
                      <a:pt x="7191" y="434"/>
                    </a:cubicBezTo>
                    <a:lnTo>
                      <a:pt x="7191" y="434"/>
                    </a:lnTo>
                    <a:cubicBezTo>
                      <a:pt x="7191" y="434"/>
                      <a:pt x="7191" y="434"/>
                      <a:pt x="7160" y="434"/>
                    </a:cubicBezTo>
                    <a:cubicBezTo>
                      <a:pt x="7129" y="434"/>
                      <a:pt x="7098" y="434"/>
                      <a:pt x="7067" y="434"/>
                    </a:cubicBezTo>
                    <a:cubicBezTo>
                      <a:pt x="7036" y="434"/>
                      <a:pt x="7036" y="434"/>
                      <a:pt x="7005" y="434"/>
                    </a:cubicBezTo>
                    <a:lnTo>
                      <a:pt x="6974" y="434"/>
                    </a:lnTo>
                    <a:lnTo>
                      <a:pt x="6974" y="434"/>
                    </a:lnTo>
                    <a:cubicBezTo>
                      <a:pt x="6943" y="434"/>
                      <a:pt x="6912" y="434"/>
                      <a:pt x="6912" y="434"/>
                    </a:cubicBezTo>
                    <a:cubicBezTo>
                      <a:pt x="6881" y="434"/>
                      <a:pt x="6881" y="434"/>
                      <a:pt x="6881" y="434"/>
                    </a:cubicBezTo>
                    <a:cubicBezTo>
                      <a:pt x="6881" y="434"/>
                      <a:pt x="6881" y="434"/>
                      <a:pt x="6850" y="434"/>
                    </a:cubicBezTo>
                    <a:lnTo>
                      <a:pt x="6850" y="434"/>
                    </a:lnTo>
                    <a:cubicBezTo>
                      <a:pt x="6850" y="434"/>
                      <a:pt x="6850" y="403"/>
                      <a:pt x="6819" y="403"/>
                    </a:cubicBezTo>
                    <a:lnTo>
                      <a:pt x="6819" y="403"/>
                    </a:lnTo>
                    <a:lnTo>
                      <a:pt x="6788" y="403"/>
                    </a:lnTo>
                    <a:lnTo>
                      <a:pt x="6788" y="403"/>
                    </a:lnTo>
                    <a:cubicBezTo>
                      <a:pt x="6757" y="403"/>
                      <a:pt x="6757" y="403"/>
                      <a:pt x="6757" y="403"/>
                    </a:cubicBezTo>
                    <a:lnTo>
                      <a:pt x="6757" y="403"/>
                    </a:lnTo>
                    <a:lnTo>
                      <a:pt x="6757" y="403"/>
                    </a:lnTo>
                    <a:lnTo>
                      <a:pt x="6726" y="403"/>
                    </a:lnTo>
                    <a:lnTo>
                      <a:pt x="6726" y="372"/>
                    </a:lnTo>
                    <a:lnTo>
                      <a:pt x="6726" y="341"/>
                    </a:lnTo>
                    <a:cubicBezTo>
                      <a:pt x="6695" y="341"/>
                      <a:pt x="6695" y="341"/>
                      <a:pt x="6695" y="341"/>
                    </a:cubicBezTo>
                    <a:cubicBezTo>
                      <a:pt x="6695" y="341"/>
                      <a:pt x="6695" y="341"/>
                      <a:pt x="6664" y="341"/>
                    </a:cubicBezTo>
                    <a:cubicBezTo>
                      <a:pt x="6633" y="341"/>
                      <a:pt x="6633" y="341"/>
                      <a:pt x="6633" y="341"/>
                    </a:cubicBezTo>
                    <a:lnTo>
                      <a:pt x="6602" y="341"/>
                    </a:lnTo>
                    <a:cubicBezTo>
                      <a:pt x="6602" y="372"/>
                      <a:pt x="6571" y="372"/>
                      <a:pt x="6540" y="403"/>
                    </a:cubicBezTo>
                    <a:lnTo>
                      <a:pt x="6540" y="403"/>
                    </a:lnTo>
                    <a:cubicBezTo>
                      <a:pt x="6509" y="403"/>
                      <a:pt x="6478" y="372"/>
                      <a:pt x="6478" y="372"/>
                    </a:cubicBezTo>
                    <a:cubicBezTo>
                      <a:pt x="6385" y="372"/>
                      <a:pt x="6385" y="372"/>
                      <a:pt x="6385" y="372"/>
                    </a:cubicBezTo>
                    <a:cubicBezTo>
                      <a:pt x="6478" y="341"/>
                      <a:pt x="6478" y="341"/>
                      <a:pt x="6478" y="341"/>
                    </a:cubicBezTo>
                    <a:lnTo>
                      <a:pt x="6478" y="341"/>
                    </a:lnTo>
                    <a:lnTo>
                      <a:pt x="6478" y="341"/>
                    </a:lnTo>
                    <a:cubicBezTo>
                      <a:pt x="6478" y="310"/>
                      <a:pt x="6447" y="310"/>
                      <a:pt x="6447" y="310"/>
                    </a:cubicBezTo>
                    <a:cubicBezTo>
                      <a:pt x="6416" y="310"/>
                      <a:pt x="6385" y="310"/>
                      <a:pt x="6385" y="310"/>
                    </a:cubicBezTo>
                    <a:lnTo>
                      <a:pt x="6354" y="310"/>
                    </a:lnTo>
                    <a:lnTo>
                      <a:pt x="6354" y="310"/>
                    </a:lnTo>
                    <a:cubicBezTo>
                      <a:pt x="6323" y="310"/>
                      <a:pt x="6261" y="310"/>
                      <a:pt x="6261" y="310"/>
                    </a:cubicBezTo>
                    <a:lnTo>
                      <a:pt x="6261" y="310"/>
                    </a:lnTo>
                    <a:lnTo>
                      <a:pt x="6261" y="310"/>
                    </a:lnTo>
                    <a:lnTo>
                      <a:pt x="6261" y="310"/>
                    </a:lnTo>
                    <a:cubicBezTo>
                      <a:pt x="6261" y="310"/>
                      <a:pt x="6261" y="310"/>
                      <a:pt x="6230" y="341"/>
                    </a:cubicBezTo>
                    <a:lnTo>
                      <a:pt x="6230" y="341"/>
                    </a:lnTo>
                    <a:lnTo>
                      <a:pt x="6230" y="341"/>
                    </a:lnTo>
                    <a:cubicBezTo>
                      <a:pt x="6230" y="372"/>
                      <a:pt x="6230" y="372"/>
                      <a:pt x="6230" y="372"/>
                    </a:cubicBezTo>
                    <a:cubicBezTo>
                      <a:pt x="6230" y="403"/>
                      <a:pt x="6199" y="403"/>
                      <a:pt x="6199" y="403"/>
                    </a:cubicBezTo>
                    <a:lnTo>
                      <a:pt x="6168" y="403"/>
                    </a:lnTo>
                    <a:lnTo>
                      <a:pt x="6137" y="403"/>
                    </a:lnTo>
                    <a:lnTo>
                      <a:pt x="6106" y="403"/>
                    </a:lnTo>
                    <a:lnTo>
                      <a:pt x="6106" y="403"/>
                    </a:lnTo>
                    <a:cubicBezTo>
                      <a:pt x="6106" y="434"/>
                      <a:pt x="6106" y="434"/>
                      <a:pt x="6075" y="434"/>
                    </a:cubicBezTo>
                    <a:cubicBezTo>
                      <a:pt x="6075" y="434"/>
                      <a:pt x="6075" y="403"/>
                      <a:pt x="6044" y="403"/>
                    </a:cubicBezTo>
                    <a:lnTo>
                      <a:pt x="6044" y="403"/>
                    </a:lnTo>
                    <a:cubicBezTo>
                      <a:pt x="6044" y="403"/>
                      <a:pt x="6013" y="403"/>
                      <a:pt x="5982" y="372"/>
                    </a:cubicBezTo>
                    <a:lnTo>
                      <a:pt x="5982" y="372"/>
                    </a:lnTo>
                    <a:lnTo>
                      <a:pt x="5951" y="403"/>
                    </a:lnTo>
                    <a:cubicBezTo>
                      <a:pt x="5951" y="403"/>
                      <a:pt x="5951" y="403"/>
                      <a:pt x="5920" y="403"/>
                    </a:cubicBezTo>
                    <a:lnTo>
                      <a:pt x="5920" y="403"/>
                    </a:lnTo>
                    <a:cubicBezTo>
                      <a:pt x="5889" y="403"/>
                      <a:pt x="5889" y="403"/>
                      <a:pt x="5889" y="403"/>
                    </a:cubicBezTo>
                    <a:cubicBezTo>
                      <a:pt x="5858" y="403"/>
                      <a:pt x="5858" y="403"/>
                      <a:pt x="5858" y="403"/>
                    </a:cubicBezTo>
                    <a:lnTo>
                      <a:pt x="5827" y="372"/>
                    </a:lnTo>
                    <a:lnTo>
                      <a:pt x="5827" y="372"/>
                    </a:lnTo>
                    <a:lnTo>
                      <a:pt x="5827" y="372"/>
                    </a:lnTo>
                    <a:lnTo>
                      <a:pt x="5827" y="372"/>
                    </a:lnTo>
                    <a:lnTo>
                      <a:pt x="5734" y="434"/>
                    </a:lnTo>
                    <a:lnTo>
                      <a:pt x="5703" y="465"/>
                    </a:lnTo>
                    <a:cubicBezTo>
                      <a:pt x="5703" y="465"/>
                      <a:pt x="5672" y="434"/>
                      <a:pt x="5642" y="434"/>
                    </a:cubicBezTo>
                    <a:cubicBezTo>
                      <a:pt x="5642" y="403"/>
                      <a:pt x="5610" y="403"/>
                      <a:pt x="5610" y="372"/>
                    </a:cubicBezTo>
                    <a:lnTo>
                      <a:pt x="5610" y="372"/>
                    </a:lnTo>
                    <a:lnTo>
                      <a:pt x="5610" y="372"/>
                    </a:lnTo>
                    <a:lnTo>
                      <a:pt x="5610" y="372"/>
                    </a:lnTo>
                    <a:lnTo>
                      <a:pt x="5579" y="372"/>
                    </a:lnTo>
                    <a:lnTo>
                      <a:pt x="5579" y="372"/>
                    </a:lnTo>
                    <a:cubicBezTo>
                      <a:pt x="5579" y="372"/>
                      <a:pt x="5579" y="372"/>
                      <a:pt x="5548" y="372"/>
                    </a:cubicBezTo>
                    <a:cubicBezTo>
                      <a:pt x="5548" y="372"/>
                      <a:pt x="5548" y="372"/>
                      <a:pt x="5517" y="341"/>
                    </a:cubicBezTo>
                    <a:cubicBezTo>
                      <a:pt x="5517" y="372"/>
                      <a:pt x="5517" y="372"/>
                      <a:pt x="5517" y="372"/>
                    </a:cubicBezTo>
                    <a:cubicBezTo>
                      <a:pt x="5517" y="403"/>
                      <a:pt x="5517" y="403"/>
                      <a:pt x="5486" y="403"/>
                    </a:cubicBezTo>
                    <a:cubicBezTo>
                      <a:pt x="5486" y="403"/>
                      <a:pt x="5486" y="403"/>
                      <a:pt x="5486" y="372"/>
                    </a:cubicBezTo>
                    <a:cubicBezTo>
                      <a:pt x="5455" y="372"/>
                      <a:pt x="5455" y="372"/>
                      <a:pt x="5455" y="372"/>
                    </a:cubicBezTo>
                    <a:cubicBezTo>
                      <a:pt x="5424" y="372"/>
                      <a:pt x="5424" y="341"/>
                      <a:pt x="5424" y="310"/>
                    </a:cubicBezTo>
                    <a:lnTo>
                      <a:pt x="5424" y="279"/>
                    </a:lnTo>
                    <a:lnTo>
                      <a:pt x="5424" y="279"/>
                    </a:lnTo>
                    <a:cubicBezTo>
                      <a:pt x="5424" y="248"/>
                      <a:pt x="5394" y="248"/>
                      <a:pt x="5394" y="248"/>
                    </a:cubicBezTo>
                    <a:cubicBezTo>
                      <a:pt x="5362" y="248"/>
                      <a:pt x="5362" y="248"/>
                      <a:pt x="5362" y="248"/>
                    </a:cubicBezTo>
                    <a:lnTo>
                      <a:pt x="5362" y="248"/>
                    </a:lnTo>
                    <a:lnTo>
                      <a:pt x="5362" y="248"/>
                    </a:lnTo>
                    <a:lnTo>
                      <a:pt x="5362" y="248"/>
                    </a:lnTo>
                    <a:lnTo>
                      <a:pt x="5362" y="248"/>
                    </a:lnTo>
                    <a:cubicBezTo>
                      <a:pt x="5331" y="248"/>
                      <a:pt x="5331" y="279"/>
                      <a:pt x="5331" y="279"/>
                    </a:cubicBezTo>
                    <a:lnTo>
                      <a:pt x="5300" y="310"/>
                    </a:lnTo>
                    <a:lnTo>
                      <a:pt x="5270" y="310"/>
                    </a:lnTo>
                    <a:lnTo>
                      <a:pt x="5270" y="310"/>
                    </a:lnTo>
                    <a:cubicBezTo>
                      <a:pt x="5238" y="310"/>
                      <a:pt x="5238" y="310"/>
                      <a:pt x="5207" y="310"/>
                    </a:cubicBezTo>
                    <a:lnTo>
                      <a:pt x="5207" y="310"/>
                    </a:lnTo>
                    <a:lnTo>
                      <a:pt x="5207" y="310"/>
                    </a:lnTo>
                    <a:cubicBezTo>
                      <a:pt x="5176" y="310"/>
                      <a:pt x="5176" y="310"/>
                      <a:pt x="5176" y="310"/>
                    </a:cubicBezTo>
                    <a:lnTo>
                      <a:pt x="5146" y="310"/>
                    </a:lnTo>
                    <a:cubicBezTo>
                      <a:pt x="5114" y="310"/>
                      <a:pt x="5114" y="310"/>
                      <a:pt x="5083" y="310"/>
                    </a:cubicBezTo>
                    <a:lnTo>
                      <a:pt x="5083" y="310"/>
                    </a:lnTo>
                    <a:cubicBezTo>
                      <a:pt x="5052" y="310"/>
                      <a:pt x="5022" y="279"/>
                      <a:pt x="5022" y="279"/>
                    </a:cubicBezTo>
                    <a:lnTo>
                      <a:pt x="5022" y="279"/>
                    </a:lnTo>
                    <a:cubicBezTo>
                      <a:pt x="4990" y="279"/>
                      <a:pt x="4990" y="279"/>
                      <a:pt x="4990" y="279"/>
                    </a:cubicBezTo>
                    <a:cubicBezTo>
                      <a:pt x="4959" y="279"/>
                      <a:pt x="4959" y="279"/>
                      <a:pt x="4928" y="279"/>
                    </a:cubicBezTo>
                    <a:cubicBezTo>
                      <a:pt x="4928" y="279"/>
                      <a:pt x="4866" y="279"/>
                      <a:pt x="4835" y="279"/>
                    </a:cubicBezTo>
                    <a:cubicBezTo>
                      <a:pt x="4804" y="279"/>
                      <a:pt x="4774" y="279"/>
                      <a:pt x="4774" y="279"/>
                    </a:cubicBezTo>
                    <a:lnTo>
                      <a:pt x="4774" y="279"/>
                    </a:lnTo>
                    <a:cubicBezTo>
                      <a:pt x="4774" y="279"/>
                      <a:pt x="4774" y="279"/>
                      <a:pt x="4774" y="310"/>
                    </a:cubicBezTo>
                    <a:lnTo>
                      <a:pt x="4742" y="310"/>
                    </a:lnTo>
                    <a:cubicBezTo>
                      <a:pt x="4742" y="310"/>
                      <a:pt x="4711" y="310"/>
                      <a:pt x="4711" y="279"/>
                    </a:cubicBezTo>
                    <a:lnTo>
                      <a:pt x="4711" y="279"/>
                    </a:lnTo>
                    <a:lnTo>
                      <a:pt x="4711" y="248"/>
                    </a:lnTo>
                    <a:lnTo>
                      <a:pt x="4711" y="248"/>
                    </a:lnTo>
                    <a:lnTo>
                      <a:pt x="4711" y="248"/>
                    </a:lnTo>
                    <a:lnTo>
                      <a:pt x="4711" y="248"/>
                    </a:lnTo>
                    <a:lnTo>
                      <a:pt x="4680" y="248"/>
                    </a:lnTo>
                    <a:lnTo>
                      <a:pt x="4650" y="248"/>
                    </a:lnTo>
                    <a:cubicBezTo>
                      <a:pt x="4618" y="248"/>
                      <a:pt x="4618" y="248"/>
                      <a:pt x="4618" y="248"/>
                    </a:cubicBezTo>
                    <a:lnTo>
                      <a:pt x="4618" y="248"/>
                    </a:lnTo>
                    <a:cubicBezTo>
                      <a:pt x="4587" y="248"/>
                      <a:pt x="4587" y="248"/>
                      <a:pt x="4556" y="279"/>
                    </a:cubicBezTo>
                    <a:lnTo>
                      <a:pt x="4526" y="279"/>
                    </a:lnTo>
                    <a:cubicBezTo>
                      <a:pt x="4526" y="279"/>
                      <a:pt x="4494" y="279"/>
                      <a:pt x="4463" y="279"/>
                    </a:cubicBezTo>
                    <a:cubicBezTo>
                      <a:pt x="4432" y="279"/>
                      <a:pt x="4432" y="279"/>
                      <a:pt x="4402" y="279"/>
                    </a:cubicBezTo>
                    <a:lnTo>
                      <a:pt x="4402" y="279"/>
                    </a:lnTo>
                    <a:cubicBezTo>
                      <a:pt x="4370" y="279"/>
                      <a:pt x="4370" y="279"/>
                      <a:pt x="4339" y="279"/>
                    </a:cubicBezTo>
                    <a:cubicBezTo>
                      <a:pt x="4339" y="248"/>
                      <a:pt x="4339" y="248"/>
                      <a:pt x="4370" y="248"/>
                    </a:cubicBezTo>
                    <a:lnTo>
                      <a:pt x="4370" y="248"/>
                    </a:lnTo>
                    <a:cubicBezTo>
                      <a:pt x="4370" y="217"/>
                      <a:pt x="4370" y="217"/>
                      <a:pt x="4402" y="217"/>
                    </a:cubicBezTo>
                    <a:lnTo>
                      <a:pt x="4432" y="217"/>
                    </a:lnTo>
                    <a:cubicBezTo>
                      <a:pt x="4463" y="217"/>
                      <a:pt x="4463" y="186"/>
                      <a:pt x="4494" y="186"/>
                    </a:cubicBezTo>
                    <a:lnTo>
                      <a:pt x="4494" y="186"/>
                    </a:lnTo>
                    <a:lnTo>
                      <a:pt x="4526" y="186"/>
                    </a:lnTo>
                    <a:lnTo>
                      <a:pt x="4526" y="186"/>
                    </a:lnTo>
                    <a:cubicBezTo>
                      <a:pt x="4556" y="186"/>
                      <a:pt x="4556" y="155"/>
                      <a:pt x="4556" y="155"/>
                    </a:cubicBezTo>
                    <a:lnTo>
                      <a:pt x="4587" y="155"/>
                    </a:lnTo>
                    <a:lnTo>
                      <a:pt x="4618" y="155"/>
                    </a:lnTo>
                    <a:lnTo>
                      <a:pt x="4618" y="155"/>
                    </a:lnTo>
                    <a:lnTo>
                      <a:pt x="4618" y="155"/>
                    </a:lnTo>
                    <a:cubicBezTo>
                      <a:pt x="4650" y="155"/>
                      <a:pt x="4680" y="124"/>
                      <a:pt x="4711" y="124"/>
                    </a:cubicBezTo>
                    <a:cubicBezTo>
                      <a:pt x="4711" y="93"/>
                      <a:pt x="4680" y="93"/>
                      <a:pt x="4680" y="93"/>
                    </a:cubicBezTo>
                    <a:cubicBezTo>
                      <a:pt x="4680" y="93"/>
                      <a:pt x="4618" y="93"/>
                      <a:pt x="4618" y="62"/>
                    </a:cubicBezTo>
                    <a:lnTo>
                      <a:pt x="4618" y="62"/>
                    </a:lnTo>
                    <a:lnTo>
                      <a:pt x="4587" y="62"/>
                    </a:lnTo>
                    <a:lnTo>
                      <a:pt x="4587" y="62"/>
                    </a:lnTo>
                    <a:lnTo>
                      <a:pt x="4556" y="62"/>
                    </a:lnTo>
                    <a:cubicBezTo>
                      <a:pt x="4526" y="62"/>
                      <a:pt x="4526" y="62"/>
                      <a:pt x="4526" y="62"/>
                    </a:cubicBezTo>
                    <a:cubicBezTo>
                      <a:pt x="4494" y="62"/>
                      <a:pt x="4463" y="62"/>
                      <a:pt x="4463" y="62"/>
                    </a:cubicBezTo>
                    <a:lnTo>
                      <a:pt x="4463" y="62"/>
                    </a:lnTo>
                    <a:lnTo>
                      <a:pt x="4463" y="62"/>
                    </a:lnTo>
                    <a:cubicBezTo>
                      <a:pt x="4432" y="62"/>
                      <a:pt x="4432" y="93"/>
                      <a:pt x="4402" y="93"/>
                    </a:cubicBezTo>
                    <a:lnTo>
                      <a:pt x="4402" y="93"/>
                    </a:lnTo>
                    <a:cubicBezTo>
                      <a:pt x="4370" y="93"/>
                      <a:pt x="4370" y="62"/>
                      <a:pt x="4370" y="62"/>
                    </a:cubicBezTo>
                    <a:lnTo>
                      <a:pt x="4370" y="62"/>
                    </a:lnTo>
                    <a:cubicBezTo>
                      <a:pt x="4339" y="62"/>
                      <a:pt x="4339" y="62"/>
                      <a:pt x="4339" y="62"/>
                    </a:cubicBezTo>
                    <a:cubicBezTo>
                      <a:pt x="4308" y="62"/>
                      <a:pt x="4308" y="62"/>
                      <a:pt x="4308" y="62"/>
                    </a:cubicBezTo>
                    <a:lnTo>
                      <a:pt x="4278" y="62"/>
                    </a:lnTo>
                    <a:lnTo>
                      <a:pt x="4278" y="62"/>
                    </a:lnTo>
                    <a:lnTo>
                      <a:pt x="4278" y="62"/>
                    </a:lnTo>
                    <a:cubicBezTo>
                      <a:pt x="4246" y="62"/>
                      <a:pt x="4246" y="31"/>
                      <a:pt x="4246" y="31"/>
                    </a:cubicBezTo>
                    <a:lnTo>
                      <a:pt x="4246" y="0"/>
                    </a:lnTo>
                    <a:lnTo>
                      <a:pt x="4246" y="0"/>
                    </a:lnTo>
                    <a:lnTo>
                      <a:pt x="4246" y="0"/>
                    </a:lnTo>
                    <a:cubicBezTo>
                      <a:pt x="4215" y="0"/>
                      <a:pt x="4184" y="0"/>
                      <a:pt x="4154" y="0"/>
                    </a:cubicBezTo>
                    <a:cubicBezTo>
                      <a:pt x="4122" y="31"/>
                      <a:pt x="4122" y="31"/>
                      <a:pt x="4122" y="31"/>
                    </a:cubicBezTo>
                    <a:cubicBezTo>
                      <a:pt x="4091" y="31"/>
                      <a:pt x="4091" y="31"/>
                      <a:pt x="4091" y="31"/>
                    </a:cubicBezTo>
                    <a:cubicBezTo>
                      <a:pt x="4091" y="62"/>
                      <a:pt x="4060" y="93"/>
                      <a:pt x="4030" y="93"/>
                    </a:cubicBezTo>
                    <a:lnTo>
                      <a:pt x="3998" y="93"/>
                    </a:lnTo>
                    <a:cubicBezTo>
                      <a:pt x="4030" y="93"/>
                      <a:pt x="4030" y="93"/>
                      <a:pt x="4030" y="93"/>
                    </a:cubicBezTo>
                    <a:cubicBezTo>
                      <a:pt x="4030" y="124"/>
                      <a:pt x="4030" y="124"/>
                      <a:pt x="4030" y="155"/>
                    </a:cubicBezTo>
                    <a:cubicBezTo>
                      <a:pt x="4030" y="155"/>
                      <a:pt x="4030" y="155"/>
                      <a:pt x="3998" y="155"/>
                    </a:cubicBezTo>
                    <a:lnTo>
                      <a:pt x="3967" y="155"/>
                    </a:lnTo>
                    <a:cubicBezTo>
                      <a:pt x="3937" y="155"/>
                      <a:pt x="3905" y="124"/>
                      <a:pt x="3937" y="93"/>
                    </a:cubicBezTo>
                    <a:cubicBezTo>
                      <a:pt x="3905" y="93"/>
                      <a:pt x="3905" y="93"/>
                      <a:pt x="3905" y="93"/>
                    </a:cubicBezTo>
                    <a:lnTo>
                      <a:pt x="3874" y="124"/>
                    </a:lnTo>
                    <a:cubicBezTo>
                      <a:pt x="3843" y="124"/>
                      <a:pt x="3843" y="124"/>
                      <a:pt x="3813" y="124"/>
                    </a:cubicBezTo>
                    <a:lnTo>
                      <a:pt x="3782" y="124"/>
                    </a:lnTo>
                    <a:cubicBezTo>
                      <a:pt x="3782" y="124"/>
                      <a:pt x="3782" y="124"/>
                      <a:pt x="3719" y="124"/>
                    </a:cubicBezTo>
                    <a:cubicBezTo>
                      <a:pt x="3719" y="124"/>
                      <a:pt x="3719" y="93"/>
                      <a:pt x="3689" y="93"/>
                    </a:cubicBezTo>
                    <a:lnTo>
                      <a:pt x="3658" y="93"/>
                    </a:lnTo>
                    <a:lnTo>
                      <a:pt x="3658" y="93"/>
                    </a:lnTo>
                    <a:cubicBezTo>
                      <a:pt x="3626" y="124"/>
                      <a:pt x="3626" y="124"/>
                      <a:pt x="3626" y="124"/>
                    </a:cubicBezTo>
                    <a:lnTo>
                      <a:pt x="3595" y="124"/>
                    </a:lnTo>
                    <a:lnTo>
                      <a:pt x="3595" y="124"/>
                    </a:lnTo>
                    <a:cubicBezTo>
                      <a:pt x="3565" y="124"/>
                      <a:pt x="3565" y="124"/>
                      <a:pt x="3565" y="124"/>
                    </a:cubicBezTo>
                    <a:lnTo>
                      <a:pt x="3565" y="124"/>
                    </a:lnTo>
                    <a:cubicBezTo>
                      <a:pt x="3534" y="124"/>
                      <a:pt x="3502" y="124"/>
                      <a:pt x="3471" y="124"/>
                    </a:cubicBezTo>
                    <a:cubicBezTo>
                      <a:pt x="3441" y="155"/>
                      <a:pt x="3410" y="155"/>
                      <a:pt x="3410" y="155"/>
                    </a:cubicBezTo>
                    <a:cubicBezTo>
                      <a:pt x="3378" y="155"/>
                      <a:pt x="3378" y="155"/>
                      <a:pt x="3378" y="155"/>
                    </a:cubicBezTo>
                    <a:lnTo>
                      <a:pt x="3378" y="155"/>
                    </a:lnTo>
                    <a:cubicBezTo>
                      <a:pt x="3347" y="155"/>
                      <a:pt x="3347" y="155"/>
                      <a:pt x="3347" y="155"/>
                    </a:cubicBezTo>
                    <a:lnTo>
                      <a:pt x="3347" y="155"/>
                    </a:lnTo>
                    <a:cubicBezTo>
                      <a:pt x="3317" y="186"/>
                      <a:pt x="3317" y="186"/>
                      <a:pt x="3317" y="186"/>
                    </a:cubicBezTo>
                    <a:lnTo>
                      <a:pt x="3286" y="186"/>
                    </a:lnTo>
                    <a:cubicBezTo>
                      <a:pt x="3286" y="217"/>
                      <a:pt x="3286" y="217"/>
                      <a:pt x="3286" y="217"/>
                    </a:cubicBezTo>
                    <a:cubicBezTo>
                      <a:pt x="3317" y="248"/>
                      <a:pt x="3286" y="248"/>
                      <a:pt x="3286" y="248"/>
                    </a:cubicBezTo>
                    <a:lnTo>
                      <a:pt x="3286" y="248"/>
                    </a:lnTo>
                    <a:cubicBezTo>
                      <a:pt x="3286" y="279"/>
                      <a:pt x="3286" y="310"/>
                      <a:pt x="3254" y="310"/>
                    </a:cubicBezTo>
                    <a:lnTo>
                      <a:pt x="3254" y="310"/>
                    </a:lnTo>
                    <a:cubicBezTo>
                      <a:pt x="3254" y="310"/>
                      <a:pt x="3223" y="310"/>
                      <a:pt x="3223" y="279"/>
                    </a:cubicBezTo>
                    <a:cubicBezTo>
                      <a:pt x="3193" y="279"/>
                      <a:pt x="3193" y="279"/>
                      <a:pt x="3193" y="279"/>
                    </a:cubicBezTo>
                    <a:cubicBezTo>
                      <a:pt x="3193" y="248"/>
                      <a:pt x="3193" y="248"/>
                      <a:pt x="3193" y="248"/>
                    </a:cubicBezTo>
                    <a:lnTo>
                      <a:pt x="3193" y="248"/>
                    </a:lnTo>
                    <a:cubicBezTo>
                      <a:pt x="3162" y="248"/>
                      <a:pt x="3162" y="279"/>
                      <a:pt x="3130" y="279"/>
                    </a:cubicBezTo>
                    <a:cubicBezTo>
                      <a:pt x="3130" y="279"/>
                      <a:pt x="3130" y="279"/>
                      <a:pt x="3099" y="279"/>
                    </a:cubicBezTo>
                    <a:lnTo>
                      <a:pt x="3099" y="248"/>
                    </a:lnTo>
                    <a:cubicBezTo>
                      <a:pt x="3069" y="248"/>
                      <a:pt x="2975" y="248"/>
                      <a:pt x="2975" y="248"/>
                    </a:cubicBezTo>
                    <a:cubicBezTo>
                      <a:pt x="2945" y="248"/>
                      <a:pt x="2945" y="248"/>
                      <a:pt x="2945" y="248"/>
                    </a:cubicBezTo>
                    <a:lnTo>
                      <a:pt x="2945" y="248"/>
                    </a:lnTo>
                    <a:lnTo>
                      <a:pt x="2945" y="279"/>
                    </a:lnTo>
                    <a:lnTo>
                      <a:pt x="2945" y="279"/>
                    </a:lnTo>
                    <a:cubicBezTo>
                      <a:pt x="2945" y="279"/>
                      <a:pt x="2945" y="279"/>
                      <a:pt x="2975" y="279"/>
                    </a:cubicBezTo>
                    <a:lnTo>
                      <a:pt x="2975" y="279"/>
                    </a:lnTo>
                    <a:lnTo>
                      <a:pt x="3006" y="279"/>
                    </a:lnTo>
                    <a:cubicBezTo>
                      <a:pt x="3006" y="279"/>
                      <a:pt x="3006" y="310"/>
                      <a:pt x="3038" y="310"/>
                    </a:cubicBezTo>
                    <a:lnTo>
                      <a:pt x="3038" y="310"/>
                    </a:lnTo>
                    <a:cubicBezTo>
                      <a:pt x="3038" y="310"/>
                      <a:pt x="3038" y="310"/>
                      <a:pt x="3069" y="310"/>
                    </a:cubicBezTo>
                    <a:cubicBezTo>
                      <a:pt x="3099" y="341"/>
                      <a:pt x="3099" y="341"/>
                      <a:pt x="3099" y="341"/>
                    </a:cubicBezTo>
                    <a:cubicBezTo>
                      <a:pt x="3130" y="372"/>
                      <a:pt x="3130" y="372"/>
                      <a:pt x="3130" y="372"/>
                    </a:cubicBezTo>
                    <a:cubicBezTo>
                      <a:pt x="3099" y="372"/>
                      <a:pt x="3099" y="372"/>
                      <a:pt x="3099" y="372"/>
                    </a:cubicBezTo>
                    <a:cubicBezTo>
                      <a:pt x="3099" y="403"/>
                      <a:pt x="3099" y="403"/>
                      <a:pt x="3099" y="403"/>
                    </a:cubicBezTo>
                    <a:cubicBezTo>
                      <a:pt x="3099" y="434"/>
                      <a:pt x="3099" y="434"/>
                      <a:pt x="3099" y="434"/>
                    </a:cubicBezTo>
                    <a:cubicBezTo>
                      <a:pt x="3099" y="465"/>
                      <a:pt x="3099" y="465"/>
                      <a:pt x="3069" y="465"/>
                    </a:cubicBezTo>
                    <a:cubicBezTo>
                      <a:pt x="3069" y="496"/>
                      <a:pt x="3069" y="496"/>
                      <a:pt x="3069" y="496"/>
                    </a:cubicBezTo>
                    <a:cubicBezTo>
                      <a:pt x="3038" y="496"/>
                      <a:pt x="3006" y="465"/>
                      <a:pt x="3006" y="434"/>
                    </a:cubicBezTo>
                    <a:cubicBezTo>
                      <a:pt x="2975" y="434"/>
                      <a:pt x="3006" y="403"/>
                      <a:pt x="3006" y="403"/>
                    </a:cubicBezTo>
                    <a:lnTo>
                      <a:pt x="3006" y="403"/>
                    </a:lnTo>
                    <a:cubicBezTo>
                      <a:pt x="2975" y="403"/>
                      <a:pt x="2945" y="372"/>
                      <a:pt x="2945" y="372"/>
                    </a:cubicBezTo>
                    <a:cubicBezTo>
                      <a:pt x="2914" y="341"/>
                      <a:pt x="2882" y="341"/>
                      <a:pt x="2851" y="341"/>
                    </a:cubicBezTo>
                    <a:cubicBezTo>
                      <a:pt x="2851" y="341"/>
                      <a:pt x="2851" y="341"/>
                      <a:pt x="2821" y="341"/>
                    </a:cubicBezTo>
                    <a:lnTo>
                      <a:pt x="2821" y="341"/>
                    </a:lnTo>
                    <a:lnTo>
                      <a:pt x="2821" y="341"/>
                    </a:lnTo>
                    <a:cubicBezTo>
                      <a:pt x="2821" y="372"/>
                      <a:pt x="2790" y="372"/>
                      <a:pt x="2790" y="372"/>
                    </a:cubicBezTo>
                    <a:lnTo>
                      <a:pt x="2790" y="372"/>
                    </a:lnTo>
                    <a:cubicBezTo>
                      <a:pt x="2821" y="372"/>
                      <a:pt x="2821" y="403"/>
                      <a:pt x="2821" y="403"/>
                    </a:cubicBezTo>
                    <a:cubicBezTo>
                      <a:pt x="2821" y="434"/>
                      <a:pt x="2790" y="434"/>
                      <a:pt x="2790" y="434"/>
                    </a:cubicBezTo>
                    <a:cubicBezTo>
                      <a:pt x="2790" y="434"/>
                      <a:pt x="2790" y="434"/>
                      <a:pt x="2758" y="434"/>
                    </a:cubicBezTo>
                    <a:lnTo>
                      <a:pt x="2758" y="434"/>
                    </a:lnTo>
                    <a:cubicBezTo>
                      <a:pt x="2758" y="403"/>
                      <a:pt x="2697" y="403"/>
                      <a:pt x="2666" y="403"/>
                    </a:cubicBezTo>
                    <a:lnTo>
                      <a:pt x="2666" y="403"/>
                    </a:lnTo>
                    <a:cubicBezTo>
                      <a:pt x="2634" y="403"/>
                      <a:pt x="2634" y="372"/>
                      <a:pt x="2634" y="372"/>
                    </a:cubicBezTo>
                    <a:cubicBezTo>
                      <a:pt x="2634" y="372"/>
                      <a:pt x="2634" y="372"/>
                      <a:pt x="2634" y="341"/>
                    </a:cubicBezTo>
                    <a:cubicBezTo>
                      <a:pt x="2603" y="372"/>
                      <a:pt x="2603" y="372"/>
                      <a:pt x="2603" y="372"/>
                    </a:cubicBezTo>
                    <a:cubicBezTo>
                      <a:pt x="2603" y="372"/>
                      <a:pt x="2573" y="372"/>
                      <a:pt x="2542" y="372"/>
                    </a:cubicBezTo>
                    <a:cubicBezTo>
                      <a:pt x="2542" y="403"/>
                      <a:pt x="2573" y="403"/>
                      <a:pt x="2573" y="403"/>
                    </a:cubicBezTo>
                    <a:cubicBezTo>
                      <a:pt x="2603" y="434"/>
                      <a:pt x="2603" y="465"/>
                      <a:pt x="2573" y="496"/>
                    </a:cubicBezTo>
                    <a:lnTo>
                      <a:pt x="2573" y="496"/>
                    </a:lnTo>
                    <a:lnTo>
                      <a:pt x="2603" y="496"/>
                    </a:lnTo>
                    <a:lnTo>
                      <a:pt x="2634" y="496"/>
                    </a:lnTo>
                    <a:lnTo>
                      <a:pt x="2634" y="496"/>
                    </a:lnTo>
                    <a:cubicBezTo>
                      <a:pt x="2666" y="496"/>
                      <a:pt x="2666" y="527"/>
                      <a:pt x="2666" y="527"/>
                    </a:cubicBezTo>
                    <a:cubicBezTo>
                      <a:pt x="2666" y="558"/>
                      <a:pt x="2634" y="558"/>
                      <a:pt x="2634" y="558"/>
                    </a:cubicBezTo>
                    <a:lnTo>
                      <a:pt x="2603" y="558"/>
                    </a:lnTo>
                    <a:cubicBezTo>
                      <a:pt x="2603" y="589"/>
                      <a:pt x="2603" y="589"/>
                      <a:pt x="2603" y="589"/>
                    </a:cubicBezTo>
                    <a:lnTo>
                      <a:pt x="2603" y="620"/>
                    </a:lnTo>
                    <a:cubicBezTo>
                      <a:pt x="2603" y="651"/>
                      <a:pt x="2603" y="651"/>
                      <a:pt x="2573" y="682"/>
                    </a:cubicBezTo>
                    <a:lnTo>
                      <a:pt x="2573" y="682"/>
                    </a:lnTo>
                    <a:cubicBezTo>
                      <a:pt x="2573" y="682"/>
                      <a:pt x="2542" y="682"/>
                      <a:pt x="2510" y="682"/>
                    </a:cubicBezTo>
                    <a:cubicBezTo>
                      <a:pt x="2510" y="682"/>
                      <a:pt x="2510" y="682"/>
                      <a:pt x="2510" y="713"/>
                    </a:cubicBezTo>
                    <a:lnTo>
                      <a:pt x="2479" y="713"/>
                    </a:lnTo>
                    <a:lnTo>
                      <a:pt x="2479" y="744"/>
                    </a:lnTo>
                    <a:cubicBezTo>
                      <a:pt x="2449" y="744"/>
                      <a:pt x="2449" y="744"/>
                      <a:pt x="2449" y="744"/>
                    </a:cubicBezTo>
                    <a:lnTo>
                      <a:pt x="2418" y="744"/>
                    </a:lnTo>
                    <a:lnTo>
                      <a:pt x="2418" y="713"/>
                    </a:lnTo>
                    <a:cubicBezTo>
                      <a:pt x="2418" y="713"/>
                      <a:pt x="2418" y="713"/>
                      <a:pt x="2386" y="713"/>
                    </a:cubicBezTo>
                    <a:lnTo>
                      <a:pt x="2386" y="713"/>
                    </a:lnTo>
                    <a:lnTo>
                      <a:pt x="2356" y="744"/>
                    </a:lnTo>
                    <a:lnTo>
                      <a:pt x="2356" y="744"/>
                    </a:lnTo>
                    <a:cubicBezTo>
                      <a:pt x="2325" y="744"/>
                      <a:pt x="2325" y="713"/>
                      <a:pt x="2325" y="713"/>
                    </a:cubicBezTo>
                    <a:cubicBezTo>
                      <a:pt x="2293" y="713"/>
                      <a:pt x="2293" y="713"/>
                      <a:pt x="2293" y="682"/>
                    </a:cubicBezTo>
                    <a:cubicBezTo>
                      <a:pt x="2262" y="682"/>
                      <a:pt x="2293" y="651"/>
                      <a:pt x="2293" y="651"/>
                    </a:cubicBezTo>
                    <a:cubicBezTo>
                      <a:pt x="2293" y="651"/>
                      <a:pt x="2293" y="651"/>
                      <a:pt x="2325" y="651"/>
                    </a:cubicBezTo>
                    <a:cubicBezTo>
                      <a:pt x="2325" y="651"/>
                      <a:pt x="2325" y="651"/>
                      <a:pt x="2356" y="651"/>
                    </a:cubicBezTo>
                    <a:lnTo>
                      <a:pt x="2386" y="651"/>
                    </a:lnTo>
                    <a:lnTo>
                      <a:pt x="2386" y="651"/>
                    </a:lnTo>
                    <a:lnTo>
                      <a:pt x="2386" y="651"/>
                    </a:lnTo>
                    <a:cubicBezTo>
                      <a:pt x="2418" y="651"/>
                      <a:pt x="2418" y="620"/>
                      <a:pt x="2418" y="620"/>
                    </a:cubicBezTo>
                    <a:lnTo>
                      <a:pt x="2449" y="620"/>
                    </a:lnTo>
                    <a:lnTo>
                      <a:pt x="2479" y="589"/>
                    </a:lnTo>
                    <a:lnTo>
                      <a:pt x="2479" y="589"/>
                    </a:lnTo>
                    <a:lnTo>
                      <a:pt x="2479" y="558"/>
                    </a:lnTo>
                    <a:cubicBezTo>
                      <a:pt x="2449" y="527"/>
                      <a:pt x="2449" y="527"/>
                      <a:pt x="2449" y="496"/>
                    </a:cubicBezTo>
                    <a:cubicBezTo>
                      <a:pt x="2449" y="496"/>
                      <a:pt x="2449" y="465"/>
                      <a:pt x="2449" y="434"/>
                    </a:cubicBezTo>
                    <a:lnTo>
                      <a:pt x="2449" y="434"/>
                    </a:lnTo>
                    <a:cubicBezTo>
                      <a:pt x="2449" y="434"/>
                      <a:pt x="2449" y="434"/>
                      <a:pt x="2418" y="403"/>
                    </a:cubicBezTo>
                    <a:cubicBezTo>
                      <a:pt x="2418" y="403"/>
                      <a:pt x="2418" y="403"/>
                      <a:pt x="2418" y="372"/>
                    </a:cubicBezTo>
                    <a:lnTo>
                      <a:pt x="2418" y="372"/>
                    </a:lnTo>
                    <a:lnTo>
                      <a:pt x="2418" y="341"/>
                    </a:lnTo>
                    <a:cubicBezTo>
                      <a:pt x="2449" y="341"/>
                      <a:pt x="2449" y="341"/>
                      <a:pt x="2449" y="341"/>
                    </a:cubicBezTo>
                    <a:cubicBezTo>
                      <a:pt x="2449" y="310"/>
                      <a:pt x="2449" y="310"/>
                      <a:pt x="2449" y="310"/>
                    </a:cubicBezTo>
                    <a:cubicBezTo>
                      <a:pt x="2449" y="310"/>
                      <a:pt x="2449" y="310"/>
                      <a:pt x="2479" y="310"/>
                    </a:cubicBezTo>
                    <a:cubicBezTo>
                      <a:pt x="2449" y="310"/>
                      <a:pt x="2386" y="310"/>
                      <a:pt x="2356" y="310"/>
                    </a:cubicBezTo>
                    <a:lnTo>
                      <a:pt x="2356" y="310"/>
                    </a:lnTo>
                    <a:cubicBezTo>
                      <a:pt x="2325" y="310"/>
                      <a:pt x="2325" y="310"/>
                      <a:pt x="2325" y="310"/>
                    </a:cubicBezTo>
                    <a:lnTo>
                      <a:pt x="2325" y="310"/>
                    </a:lnTo>
                    <a:lnTo>
                      <a:pt x="2293" y="310"/>
                    </a:lnTo>
                    <a:lnTo>
                      <a:pt x="2293" y="310"/>
                    </a:lnTo>
                    <a:cubicBezTo>
                      <a:pt x="2293" y="310"/>
                      <a:pt x="2262" y="341"/>
                      <a:pt x="2262" y="372"/>
                    </a:cubicBezTo>
                    <a:lnTo>
                      <a:pt x="2262" y="372"/>
                    </a:lnTo>
                    <a:cubicBezTo>
                      <a:pt x="2262" y="403"/>
                      <a:pt x="2232" y="403"/>
                      <a:pt x="2201" y="403"/>
                    </a:cubicBezTo>
                    <a:cubicBezTo>
                      <a:pt x="2170" y="403"/>
                      <a:pt x="2170" y="403"/>
                      <a:pt x="2170" y="403"/>
                    </a:cubicBezTo>
                    <a:lnTo>
                      <a:pt x="2170" y="403"/>
                    </a:lnTo>
                    <a:cubicBezTo>
                      <a:pt x="2170" y="434"/>
                      <a:pt x="2170" y="434"/>
                      <a:pt x="2170" y="465"/>
                    </a:cubicBezTo>
                    <a:lnTo>
                      <a:pt x="2170" y="465"/>
                    </a:lnTo>
                    <a:lnTo>
                      <a:pt x="2201" y="465"/>
                    </a:lnTo>
                    <a:lnTo>
                      <a:pt x="2201" y="465"/>
                    </a:lnTo>
                    <a:cubicBezTo>
                      <a:pt x="2232" y="465"/>
                      <a:pt x="2262" y="496"/>
                      <a:pt x="2262" y="496"/>
                    </a:cubicBezTo>
                    <a:lnTo>
                      <a:pt x="2262" y="496"/>
                    </a:lnTo>
                    <a:lnTo>
                      <a:pt x="2262" y="496"/>
                    </a:lnTo>
                    <a:lnTo>
                      <a:pt x="2262" y="496"/>
                    </a:lnTo>
                    <a:cubicBezTo>
                      <a:pt x="2293" y="496"/>
                      <a:pt x="2293" y="496"/>
                      <a:pt x="2293" y="496"/>
                    </a:cubicBezTo>
                    <a:cubicBezTo>
                      <a:pt x="2325" y="496"/>
                      <a:pt x="2325" y="527"/>
                      <a:pt x="2325" y="527"/>
                    </a:cubicBezTo>
                    <a:cubicBezTo>
                      <a:pt x="2325" y="558"/>
                      <a:pt x="2325" y="558"/>
                      <a:pt x="2293" y="558"/>
                    </a:cubicBezTo>
                    <a:lnTo>
                      <a:pt x="2293" y="589"/>
                    </a:lnTo>
                    <a:cubicBezTo>
                      <a:pt x="2293" y="589"/>
                      <a:pt x="2262" y="620"/>
                      <a:pt x="2232" y="620"/>
                    </a:cubicBezTo>
                    <a:lnTo>
                      <a:pt x="2232" y="620"/>
                    </a:lnTo>
                    <a:cubicBezTo>
                      <a:pt x="2232" y="620"/>
                      <a:pt x="2201" y="589"/>
                      <a:pt x="2170" y="589"/>
                    </a:cubicBezTo>
                    <a:cubicBezTo>
                      <a:pt x="2170" y="589"/>
                      <a:pt x="2170" y="589"/>
                      <a:pt x="2170" y="558"/>
                    </a:cubicBezTo>
                    <a:cubicBezTo>
                      <a:pt x="2138" y="558"/>
                      <a:pt x="2138" y="558"/>
                      <a:pt x="2138" y="558"/>
                    </a:cubicBezTo>
                    <a:lnTo>
                      <a:pt x="2108" y="558"/>
                    </a:lnTo>
                    <a:cubicBezTo>
                      <a:pt x="2077" y="558"/>
                      <a:pt x="2046" y="527"/>
                      <a:pt x="2014" y="527"/>
                    </a:cubicBezTo>
                    <a:lnTo>
                      <a:pt x="2014" y="527"/>
                    </a:lnTo>
                    <a:cubicBezTo>
                      <a:pt x="1984" y="496"/>
                      <a:pt x="1984" y="496"/>
                      <a:pt x="1953" y="496"/>
                    </a:cubicBezTo>
                    <a:cubicBezTo>
                      <a:pt x="1953" y="496"/>
                      <a:pt x="1890" y="496"/>
                      <a:pt x="1860" y="496"/>
                    </a:cubicBezTo>
                    <a:lnTo>
                      <a:pt x="1860" y="496"/>
                    </a:lnTo>
                    <a:cubicBezTo>
                      <a:pt x="1829" y="496"/>
                      <a:pt x="1829" y="496"/>
                      <a:pt x="1829" y="496"/>
                    </a:cubicBezTo>
                    <a:lnTo>
                      <a:pt x="1829" y="496"/>
                    </a:lnTo>
                    <a:lnTo>
                      <a:pt x="1860" y="527"/>
                    </a:lnTo>
                    <a:cubicBezTo>
                      <a:pt x="1860" y="558"/>
                      <a:pt x="1860" y="558"/>
                      <a:pt x="1829" y="589"/>
                    </a:cubicBezTo>
                    <a:lnTo>
                      <a:pt x="1798" y="589"/>
                    </a:lnTo>
                    <a:lnTo>
                      <a:pt x="1798" y="589"/>
                    </a:lnTo>
                    <a:cubicBezTo>
                      <a:pt x="1798" y="589"/>
                      <a:pt x="1798" y="589"/>
                      <a:pt x="1766" y="589"/>
                    </a:cubicBezTo>
                    <a:lnTo>
                      <a:pt x="1766" y="589"/>
                    </a:lnTo>
                    <a:cubicBezTo>
                      <a:pt x="1736" y="589"/>
                      <a:pt x="1736" y="589"/>
                      <a:pt x="1736" y="558"/>
                    </a:cubicBezTo>
                    <a:lnTo>
                      <a:pt x="1705" y="558"/>
                    </a:lnTo>
                    <a:cubicBezTo>
                      <a:pt x="1705" y="558"/>
                      <a:pt x="1705" y="558"/>
                      <a:pt x="1674" y="589"/>
                    </a:cubicBezTo>
                    <a:lnTo>
                      <a:pt x="1674" y="589"/>
                    </a:lnTo>
                    <a:cubicBezTo>
                      <a:pt x="1674" y="589"/>
                      <a:pt x="1674" y="589"/>
                      <a:pt x="1642" y="589"/>
                    </a:cubicBezTo>
                    <a:cubicBezTo>
                      <a:pt x="1642" y="589"/>
                      <a:pt x="1642" y="589"/>
                      <a:pt x="1612" y="589"/>
                    </a:cubicBezTo>
                    <a:cubicBezTo>
                      <a:pt x="1612" y="589"/>
                      <a:pt x="1581" y="589"/>
                      <a:pt x="1550" y="589"/>
                    </a:cubicBezTo>
                    <a:lnTo>
                      <a:pt x="1550" y="589"/>
                    </a:lnTo>
                    <a:lnTo>
                      <a:pt x="1550" y="589"/>
                    </a:lnTo>
                    <a:cubicBezTo>
                      <a:pt x="1518" y="620"/>
                      <a:pt x="1488" y="620"/>
                      <a:pt x="1488" y="620"/>
                    </a:cubicBezTo>
                    <a:cubicBezTo>
                      <a:pt x="1488" y="620"/>
                      <a:pt x="1488" y="620"/>
                      <a:pt x="1457" y="620"/>
                    </a:cubicBezTo>
                    <a:lnTo>
                      <a:pt x="1457" y="620"/>
                    </a:lnTo>
                    <a:lnTo>
                      <a:pt x="1457" y="620"/>
                    </a:lnTo>
                    <a:lnTo>
                      <a:pt x="1426" y="620"/>
                    </a:lnTo>
                    <a:cubicBezTo>
                      <a:pt x="1426" y="620"/>
                      <a:pt x="1426" y="589"/>
                      <a:pt x="1394" y="589"/>
                    </a:cubicBezTo>
                    <a:lnTo>
                      <a:pt x="1394" y="589"/>
                    </a:lnTo>
                    <a:lnTo>
                      <a:pt x="1394" y="589"/>
                    </a:lnTo>
                    <a:lnTo>
                      <a:pt x="1364" y="589"/>
                    </a:lnTo>
                    <a:cubicBezTo>
                      <a:pt x="1333" y="589"/>
                      <a:pt x="1333" y="589"/>
                      <a:pt x="1333" y="589"/>
                    </a:cubicBezTo>
                    <a:cubicBezTo>
                      <a:pt x="1333" y="589"/>
                      <a:pt x="1333" y="589"/>
                      <a:pt x="1302" y="589"/>
                    </a:cubicBezTo>
                    <a:lnTo>
                      <a:pt x="1302" y="589"/>
                    </a:lnTo>
                    <a:cubicBezTo>
                      <a:pt x="1270" y="589"/>
                      <a:pt x="1240" y="620"/>
                      <a:pt x="1240" y="620"/>
                    </a:cubicBezTo>
                    <a:cubicBezTo>
                      <a:pt x="1209" y="620"/>
                      <a:pt x="1209" y="620"/>
                      <a:pt x="1178" y="620"/>
                    </a:cubicBezTo>
                    <a:lnTo>
                      <a:pt x="1178" y="620"/>
                    </a:lnTo>
                    <a:lnTo>
                      <a:pt x="1178" y="620"/>
                    </a:lnTo>
                    <a:cubicBezTo>
                      <a:pt x="1178" y="651"/>
                      <a:pt x="1146" y="651"/>
                      <a:pt x="1146" y="651"/>
                    </a:cubicBezTo>
                    <a:cubicBezTo>
                      <a:pt x="1116" y="682"/>
                      <a:pt x="1116" y="682"/>
                      <a:pt x="1085" y="682"/>
                    </a:cubicBezTo>
                    <a:lnTo>
                      <a:pt x="1085" y="682"/>
                    </a:lnTo>
                    <a:lnTo>
                      <a:pt x="1085" y="682"/>
                    </a:lnTo>
                    <a:cubicBezTo>
                      <a:pt x="1054" y="682"/>
                      <a:pt x="1054" y="682"/>
                      <a:pt x="1054" y="682"/>
                    </a:cubicBezTo>
                    <a:cubicBezTo>
                      <a:pt x="1022" y="682"/>
                      <a:pt x="1022" y="682"/>
                      <a:pt x="1022" y="682"/>
                    </a:cubicBezTo>
                    <a:lnTo>
                      <a:pt x="1022" y="682"/>
                    </a:lnTo>
                    <a:cubicBezTo>
                      <a:pt x="992" y="682"/>
                      <a:pt x="992" y="682"/>
                      <a:pt x="992" y="682"/>
                    </a:cubicBezTo>
                    <a:cubicBezTo>
                      <a:pt x="992" y="682"/>
                      <a:pt x="992" y="682"/>
                      <a:pt x="961" y="682"/>
                    </a:cubicBezTo>
                    <a:cubicBezTo>
                      <a:pt x="961" y="682"/>
                      <a:pt x="930" y="651"/>
                      <a:pt x="930" y="620"/>
                    </a:cubicBezTo>
                    <a:cubicBezTo>
                      <a:pt x="961" y="589"/>
                      <a:pt x="961" y="589"/>
                      <a:pt x="992" y="589"/>
                    </a:cubicBezTo>
                    <a:lnTo>
                      <a:pt x="992" y="589"/>
                    </a:lnTo>
                    <a:lnTo>
                      <a:pt x="992" y="589"/>
                    </a:lnTo>
                    <a:lnTo>
                      <a:pt x="992" y="589"/>
                    </a:lnTo>
                    <a:lnTo>
                      <a:pt x="992" y="589"/>
                    </a:lnTo>
                    <a:lnTo>
                      <a:pt x="992" y="589"/>
                    </a:lnTo>
                    <a:lnTo>
                      <a:pt x="992" y="589"/>
                    </a:lnTo>
                    <a:cubicBezTo>
                      <a:pt x="961" y="589"/>
                      <a:pt x="961" y="589"/>
                      <a:pt x="930" y="589"/>
                    </a:cubicBezTo>
                    <a:lnTo>
                      <a:pt x="930" y="589"/>
                    </a:lnTo>
                    <a:cubicBezTo>
                      <a:pt x="930" y="620"/>
                      <a:pt x="930" y="620"/>
                      <a:pt x="930" y="620"/>
                    </a:cubicBezTo>
                    <a:cubicBezTo>
                      <a:pt x="930" y="620"/>
                      <a:pt x="930" y="620"/>
                      <a:pt x="930" y="651"/>
                    </a:cubicBezTo>
                    <a:cubicBezTo>
                      <a:pt x="930" y="651"/>
                      <a:pt x="930" y="651"/>
                      <a:pt x="930" y="682"/>
                    </a:cubicBezTo>
                    <a:cubicBezTo>
                      <a:pt x="930" y="682"/>
                      <a:pt x="930" y="682"/>
                      <a:pt x="930" y="713"/>
                    </a:cubicBezTo>
                    <a:lnTo>
                      <a:pt x="930" y="744"/>
                    </a:lnTo>
                    <a:cubicBezTo>
                      <a:pt x="930" y="775"/>
                      <a:pt x="930" y="775"/>
                      <a:pt x="898" y="775"/>
                    </a:cubicBezTo>
                    <a:lnTo>
                      <a:pt x="868" y="744"/>
                    </a:lnTo>
                    <a:lnTo>
                      <a:pt x="868" y="744"/>
                    </a:lnTo>
                    <a:cubicBezTo>
                      <a:pt x="868" y="713"/>
                      <a:pt x="868" y="713"/>
                      <a:pt x="868" y="713"/>
                    </a:cubicBezTo>
                    <a:cubicBezTo>
                      <a:pt x="837" y="713"/>
                      <a:pt x="837" y="713"/>
                      <a:pt x="806" y="713"/>
                    </a:cubicBezTo>
                    <a:lnTo>
                      <a:pt x="806" y="713"/>
                    </a:lnTo>
                    <a:cubicBezTo>
                      <a:pt x="806" y="744"/>
                      <a:pt x="774" y="744"/>
                      <a:pt x="774" y="744"/>
                    </a:cubicBezTo>
                    <a:cubicBezTo>
                      <a:pt x="744" y="744"/>
                      <a:pt x="744" y="744"/>
                      <a:pt x="744" y="744"/>
                    </a:cubicBezTo>
                    <a:lnTo>
                      <a:pt x="713" y="775"/>
                    </a:lnTo>
                    <a:lnTo>
                      <a:pt x="713" y="775"/>
                    </a:lnTo>
                    <a:lnTo>
                      <a:pt x="713" y="775"/>
                    </a:lnTo>
                    <a:cubicBezTo>
                      <a:pt x="713" y="806"/>
                      <a:pt x="713" y="806"/>
                      <a:pt x="713" y="837"/>
                    </a:cubicBezTo>
                    <a:cubicBezTo>
                      <a:pt x="713" y="837"/>
                      <a:pt x="713" y="837"/>
                      <a:pt x="681" y="837"/>
                    </a:cubicBezTo>
                    <a:lnTo>
                      <a:pt x="681" y="837"/>
                    </a:lnTo>
                    <a:lnTo>
                      <a:pt x="681" y="837"/>
                    </a:lnTo>
                    <a:lnTo>
                      <a:pt x="681" y="837"/>
                    </a:lnTo>
                    <a:cubicBezTo>
                      <a:pt x="651" y="837"/>
                      <a:pt x="651" y="837"/>
                      <a:pt x="620" y="837"/>
                    </a:cubicBezTo>
                    <a:lnTo>
                      <a:pt x="620" y="837"/>
                    </a:lnTo>
                    <a:lnTo>
                      <a:pt x="589" y="837"/>
                    </a:lnTo>
                    <a:lnTo>
                      <a:pt x="589" y="837"/>
                    </a:lnTo>
                    <a:cubicBezTo>
                      <a:pt x="589" y="868"/>
                      <a:pt x="589" y="868"/>
                      <a:pt x="558" y="868"/>
                    </a:cubicBezTo>
                    <a:cubicBezTo>
                      <a:pt x="558" y="898"/>
                      <a:pt x="558" y="898"/>
                      <a:pt x="527" y="898"/>
                    </a:cubicBezTo>
                    <a:lnTo>
                      <a:pt x="527" y="898"/>
                    </a:lnTo>
                    <a:cubicBezTo>
                      <a:pt x="496" y="898"/>
                      <a:pt x="496" y="898"/>
                      <a:pt x="496" y="898"/>
                    </a:cubicBezTo>
                    <a:lnTo>
                      <a:pt x="496" y="898"/>
                    </a:lnTo>
                    <a:cubicBezTo>
                      <a:pt x="465" y="898"/>
                      <a:pt x="465" y="898"/>
                      <a:pt x="465" y="868"/>
                    </a:cubicBezTo>
                    <a:lnTo>
                      <a:pt x="434" y="868"/>
                    </a:lnTo>
                    <a:lnTo>
                      <a:pt x="434" y="868"/>
                    </a:lnTo>
                    <a:cubicBezTo>
                      <a:pt x="434" y="868"/>
                      <a:pt x="403" y="868"/>
                      <a:pt x="403" y="837"/>
                    </a:cubicBezTo>
                    <a:cubicBezTo>
                      <a:pt x="372" y="837"/>
                      <a:pt x="372" y="837"/>
                      <a:pt x="372" y="806"/>
                    </a:cubicBezTo>
                    <a:lnTo>
                      <a:pt x="372" y="775"/>
                    </a:lnTo>
                    <a:lnTo>
                      <a:pt x="372" y="775"/>
                    </a:lnTo>
                    <a:lnTo>
                      <a:pt x="372" y="775"/>
                    </a:lnTo>
                    <a:cubicBezTo>
                      <a:pt x="372" y="744"/>
                      <a:pt x="372" y="744"/>
                      <a:pt x="372" y="744"/>
                    </a:cubicBezTo>
                    <a:lnTo>
                      <a:pt x="372" y="744"/>
                    </a:lnTo>
                    <a:cubicBezTo>
                      <a:pt x="341" y="744"/>
                      <a:pt x="341" y="744"/>
                      <a:pt x="310" y="744"/>
                    </a:cubicBezTo>
                    <a:cubicBezTo>
                      <a:pt x="310" y="713"/>
                      <a:pt x="310" y="713"/>
                      <a:pt x="310" y="713"/>
                    </a:cubicBezTo>
                    <a:cubicBezTo>
                      <a:pt x="310" y="713"/>
                      <a:pt x="310" y="713"/>
                      <a:pt x="279" y="713"/>
                    </a:cubicBezTo>
                    <a:cubicBezTo>
                      <a:pt x="248" y="713"/>
                      <a:pt x="248" y="682"/>
                      <a:pt x="217" y="682"/>
                    </a:cubicBezTo>
                    <a:lnTo>
                      <a:pt x="217" y="651"/>
                    </a:lnTo>
                    <a:cubicBezTo>
                      <a:pt x="217" y="651"/>
                      <a:pt x="217" y="620"/>
                      <a:pt x="248" y="620"/>
                    </a:cubicBezTo>
                    <a:cubicBezTo>
                      <a:pt x="248" y="620"/>
                      <a:pt x="310" y="651"/>
                      <a:pt x="341" y="651"/>
                    </a:cubicBezTo>
                    <a:cubicBezTo>
                      <a:pt x="341" y="682"/>
                      <a:pt x="372" y="682"/>
                      <a:pt x="403" y="682"/>
                    </a:cubicBezTo>
                    <a:lnTo>
                      <a:pt x="403" y="682"/>
                    </a:lnTo>
                    <a:cubicBezTo>
                      <a:pt x="434" y="682"/>
                      <a:pt x="434" y="682"/>
                      <a:pt x="434" y="682"/>
                    </a:cubicBezTo>
                    <a:lnTo>
                      <a:pt x="434" y="682"/>
                    </a:lnTo>
                    <a:cubicBezTo>
                      <a:pt x="465" y="682"/>
                      <a:pt x="527" y="682"/>
                      <a:pt x="558" y="682"/>
                    </a:cubicBezTo>
                    <a:lnTo>
                      <a:pt x="558" y="682"/>
                    </a:lnTo>
                    <a:lnTo>
                      <a:pt x="589" y="682"/>
                    </a:lnTo>
                    <a:cubicBezTo>
                      <a:pt x="620" y="682"/>
                      <a:pt x="620" y="682"/>
                      <a:pt x="651" y="682"/>
                    </a:cubicBezTo>
                    <a:cubicBezTo>
                      <a:pt x="681" y="682"/>
                      <a:pt x="713" y="651"/>
                      <a:pt x="713" y="651"/>
                    </a:cubicBezTo>
                    <a:cubicBezTo>
                      <a:pt x="713" y="651"/>
                      <a:pt x="713" y="651"/>
                      <a:pt x="744" y="651"/>
                    </a:cubicBezTo>
                    <a:lnTo>
                      <a:pt x="744" y="651"/>
                    </a:lnTo>
                    <a:cubicBezTo>
                      <a:pt x="713" y="651"/>
                      <a:pt x="681" y="620"/>
                      <a:pt x="681" y="620"/>
                    </a:cubicBezTo>
                    <a:cubicBezTo>
                      <a:pt x="651" y="620"/>
                      <a:pt x="651" y="620"/>
                      <a:pt x="651" y="620"/>
                    </a:cubicBezTo>
                    <a:cubicBezTo>
                      <a:pt x="651" y="620"/>
                      <a:pt x="620" y="620"/>
                      <a:pt x="589" y="620"/>
                    </a:cubicBezTo>
                    <a:cubicBezTo>
                      <a:pt x="558" y="620"/>
                      <a:pt x="527" y="589"/>
                      <a:pt x="496" y="558"/>
                    </a:cubicBezTo>
                    <a:lnTo>
                      <a:pt x="465" y="558"/>
                    </a:lnTo>
                    <a:cubicBezTo>
                      <a:pt x="465" y="558"/>
                      <a:pt x="465" y="558"/>
                      <a:pt x="434" y="558"/>
                    </a:cubicBezTo>
                    <a:cubicBezTo>
                      <a:pt x="434" y="558"/>
                      <a:pt x="434" y="558"/>
                      <a:pt x="403" y="527"/>
                    </a:cubicBezTo>
                    <a:lnTo>
                      <a:pt x="403" y="527"/>
                    </a:lnTo>
                    <a:lnTo>
                      <a:pt x="372" y="527"/>
                    </a:lnTo>
                    <a:lnTo>
                      <a:pt x="372" y="527"/>
                    </a:lnTo>
                    <a:lnTo>
                      <a:pt x="372" y="527"/>
                    </a:lnTo>
                    <a:lnTo>
                      <a:pt x="341" y="527"/>
                    </a:lnTo>
                    <a:lnTo>
                      <a:pt x="341" y="527"/>
                    </a:lnTo>
                    <a:cubicBezTo>
                      <a:pt x="310" y="527"/>
                      <a:pt x="310" y="527"/>
                      <a:pt x="310" y="527"/>
                    </a:cubicBezTo>
                    <a:cubicBezTo>
                      <a:pt x="310" y="527"/>
                      <a:pt x="279" y="527"/>
                      <a:pt x="248" y="527"/>
                    </a:cubicBezTo>
                    <a:cubicBezTo>
                      <a:pt x="186" y="527"/>
                      <a:pt x="186" y="527"/>
                      <a:pt x="186" y="527"/>
                    </a:cubicBezTo>
                    <a:lnTo>
                      <a:pt x="186" y="527"/>
                    </a:lnTo>
                    <a:lnTo>
                      <a:pt x="186" y="527"/>
                    </a:lnTo>
                    <a:lnTo>
                      <a:pt x="186" y="527"/>
                    </a:lnTo>
                    <a:cubicBezTo>
                      <a:pt x="155" y="527"/>
                      <a:pt x="155" y="527"/>
                      <a:pt x="155" y="527"/>
                    </a:cubicBezTo>
                    <a:lnTo>
                      <a:pt x="124" y="527"/>
                    </a:lnTo>
                    <a:lnTo>
                      <a:pt x="124" y="527"/>
                    </a:lnTo>
                    <a:lnTo>
                      <a:pt x="124" y="527"/>
                    </a:lnTo>
                    <a:lnTo>
                      <a:pt x="124" y="527"/>
                    </a:lnTo>
                    <a:lnTo>
                      <a:pt x="124" y="558"/>
                    </a:lnTo>
                    <a:cubicBezTo>
                      <a:pt x="124" y="589"/>
                      <a:pt x="124" y="589"/>
                      <a:pt x="124" y="589"/>
                    </a:cubicBezTo>
                    <a:cubicBezTo>
                      <a:pt x="124" y="589"/>
                      <a:pt x="155" y="589"/>
                      <a:pt x="155" y="620"/>
                    </a:cubicBezTo>
                    <a:lnTo>
                      <a:pt x="155" y="620"/>
                    </a:lnTo>
                    <a:lnTo>
                      <a:pt x="155" y="620"/>
                    </a:lnTo>
                    <a:cubicBezTo>
                      <a:pt x="155" y="620"/>
                      <a:pt x="155" y="651"/>
                      <a:pt x="124" y="651"/>
                    </a:cubicBezTo>
                    <a:cubicBezTo>
                      <a:pt x="124" y="651"/>
                      <a:pt x="124" y="651"/>
                      <a:pt x="124" y="682"/>
                    </a:cubicBezTo>
                    <a:lnTo>
                      <a:pt x="124" y="682"/>
                    </a:lnTo>
                    <a:lnTo>
                      <a:pt x="124" y="682"/>
                    </a:lnTo>
                    <a:cubicBezTo>
                      <a:pt x="155" y="682"/>
                      <a:pt x="155" y="682"/>
                      <a:pt x="155" y="682"/>
                    </a:cubicBezTo>
                    <a:cubicBezTo>
                      <a:pt x="155" y="713"/>
                      <a:pt x="155" y="713"/>
                      <a:pt x="155" y="744"/>
                    </a:cubicBezTo>
                    <a:lnTo>
                      <a:pt x="155" y="744"/>
                    </a:lnTo>
                    <a:lnTo>
                      <a:pt x="155" y="775"/>
                    </a:lnTo>
                    <a:cubicBezTo>
                      <a:pt x="155" y="775"/>
                      <a:pt x="155" y="775"/>
                      <a:pt x="124" y="775"/>
                    </a:cubicBezTo>
                    <a:cubicBezTo>
                      <a:pt x="155" y="775"/>
                      <a:pt x="155" y="806"/>
                      <a:pt x="155" y="806"/>
                    </a:cubicBezTo>
                    <a:lnTo>
                      <a:pt x="186" y="837"/>
                    </a:lnTo>
                    <a:cubicBezTo>
                      <a:pt x="186" y="837"/>
                      <a:pt x="186" y="837"/>
                      <a:pt x="186" y="868"/>
                    </a:cubicBezTo>
                    <a:lnTo>
                      <a:pt x="186" y="868"/>
                    </a:lnTo>
                    <a:lnTo>
                      <a:pt x="186" y="868"/>
                    </a:lnTo>
                    <a:lnTo>
                      <a:pt x="186" y="868"/>
                    </a:lnTo>
                    <a:lnTo>
                      <a:pt x="186" y="868"/>
                    </a:lnTo>
                    <a:lnTo>
                      <a:pt x="186" y="868"/>
                    </a:lnTo>
                    <a:lnTo>
                      <a:pt x="217" y="868"/>
                    </a:lnTo>
                    <a:cubicBezTo>
                      <a:pt x="217" y="898"/>
                      <a:pt x="217" y="898"/>
                      <a:pt x="217" y="930"/>
                    </a:cubicBezTo>
                    <a:lnTo>
                      <a:pt x="217" y="930"/>
                    </a:lnTo>
                    <a:lnTo>
                      <a:pt x="217" y="930"/>
                    </a:lnTo>
                    <a:lnTo>
                      <a:pt x="217" y="930"/>
                    </a:lnTo>
                    <a:cubicBezTo>
                      <a:pt x="217" y="961"/>
                      <a:pt x="217" y="992"/>
                      <a:pt x="186" y="992"/>
                    </a:cubicBezTo>
                    <a:lnTo>
                      <a:pt x="186" y="992"/>
                    </a:lnTo>
                    <a:cubicBezTo>
                      <a:pt x="186" y="992"/>
                      <a:pt x="155" y="992"/>
                      <a:pt x="155" y="1022"/>
                    </a:cubicBezTo>
                    <a:lnTo>
                      <a:pt x="155" y="1022"/>
                    </a:lnTo>
                    <a:cubicBezTo>
                      <a:pt x="124" y="1022"/>
                      <a:pt x="124" y="1054"/>
                      <a:pt x="93" y="1054"/>
                    </a:cubicBezTo>
                    <a:cubicBezTo>
                      <a:pt x="93" y="1054"/>
                      <a:pt x="62" y="1054"/>
                      <a:pt x="62" y="1085"/>
                    </a:cubicBezTo>
                    <a:lnTo>
                      <a:pt x="62" y="1085"/>
                    </a:lnTo>
                    <a:lnTo>
                      <a:pt x="62" y="1085"/>
                    </a:lnTo>
                    <a:lnTo>
                      <a:pt x="62" y="1116"/>
                    </a:lnTo>
                    <a:lnTo>
                      <a:pt x="62" y="1116"/>
                    </a:lnTo>
                    <a:lnTo>
                      <a:pt x="62" y="1146"/>
                    </a:lnTo>
                    <a:lnTo>
                      <a:pt x="62" y="1146"/>
                    </a:lnTo>
                    <a:lnTo>
                      <a:pt x="31" y="1178"/>
                    </a:lnTo>
                    <a:lnTo>
                      <a:pt x="0" y="1209"/>
                    </a:lnTo>
                    <a:lnTo>
                      <a:pt x="0" y="1209"/>
                    </a:lnTo>
                    <a:cubicBezTo>
                      <a:pt x="0" y="1209"/>
                      <a:pt x="0" y="1209"/>
                      <a:pt x="0" y="1240"/>
                    </a:cubicBezTo>
                    <a:cubicBezTo>
                      <a:pt x="93" y="1209"/>
                      <a:pt x="93" y="1209"/>
                      <a:pt x="93" y="1209"/>
                    </a:cubicBezTo>
                    <a:cubicBezTo>
                      <a:pt x="31" y="1270"/>
                      <a:pt x="31" y="1270"/>
                      <a:pt x="31" y="1270"/>
                    </a:cubicBezTo>
                    <a:lnTo>
                      <a:pt x="31" y="1270"/>
                    </a:lnTo>
                    <a:lnTo>
                      <a:pt x="31" y="1270"/>
                    </a:lnTo>
                    <a:lnTo>
                      <a:pt x="31" y="1270"/>
                    </a:lnTo>
                    <a:cubicBezTo>
                      <a:pt x="31" y="1302"/>
                      <a:pt x="31" y="1302"/>
                      <a:pt x="31" y="1302"/>
                    </a:cubicBezTo>
                    <a:lnTo>
                      <a:pt x="31" y="1302"/>
                    </a:lnTo>
                    <a:lnTo>
                      <a:pt x="31" y="1302"/>
                    </a:lnTo>
                    <a:cubicBezTo>
                      <a:pt x="31" y="1333"/>
                      <a:pt x="31" y="1333"/>
                      <a:pt x="31" y="1333"/>
                    </a:cubicBezTo>
                    <a:lnTo>
                      <a:pt x="62" y="1333"/>
                    </a:lnTo>
                    <a:lnTo>
                      <a:pt x="62" y="1333"/>
                    </a:lnTo>
                    <a:lnTo>
                      <a:pt x="62" y="1333"/>
                    </a:lnTo>
                    <a:cubicBezTo>
                      <a:pt x="62" y="1333"/>
                      <a:pt x="93" y="1333"/>
                      <a:pt x="93" y="1364"/>
                    </a:cubicBezTo>
                    <a:lnTo>
                      <a:pt x="93" y="1364"/>
                    </a:lnTo>
                    <a:lnTo>
                      <a:pt x="124" y="1364"/>
                    </a:lnTo>
                    <a:lnTo>
                      <a:pt x="124" y="1364"/>
                    </a:lnTo>
                    <a:lnTo>
                      <a:pt x="124" y="1364"/>
                    </a:lnTo>
                    <a:cubicBezTo>
                      <a:pt x="124" y="1364"/>
                      <a:pt x="124" y="1364"/>
                      <a:pt x="155" y="1364"/>
                    </a:cubicBezTo>
                    <a:cubicBezTo>
                      <a:pt x="155" y="1364"/>
                      <a:pt x="155" y="1364"/>
                      <a:pt x="186" y="1364"/>
                    </a:cubicBezTo>
                    <a:cubicBezTo>
                      <a:pt x="186" y="1364"/>
                      <a:pt x="217" y="1394"/>
                      <a:pt x="217" y="1425"/>
                    </a:cubicBezTo>
                    <a:lnTo>
                      <a:pt x="217" y="1425"/>
                    </a:lnTo>
                    <a:lnTo>
                      <a:pt x="186" y="1425"/>
                    </a:lnTo>
                    <a:lnTo>
                      <a:pt x="217" y="1457"/>
                    </a:lnTo>
                    <a:lnTo>
                      <a:pt x="217" y="1457"/>
                    </a:lnTo>
                    <a:lnTo>
                      <a:pt x="217" y="1457"/>
                    </a:lnTo>
                    <a:lnTo>
                      <a:pt x="217" y="1457"/>
                    </a:lnTo>
                    <a:cubicBezTo>
                      <a:pt x="248" y="1457"/>
                      <a:pt x="248" y="1457"/>
                      <a:pt x="248" y="1488"/>
                    </a:cubicBezTo>
                    <a:lnTo>
                      <a:pt x="248" y="1488"/>
                    </a:lnTo>
                    <a:lnTo>
                      <a:pt x="248" y="1488"/>
                    </a:lnTo>
                    <a:lnTo>
                      <a:pt x="248" y="1488"/>
                    </a:lnTo>
                    <a:cubicBezTo>
                      <a:pt x="279" y="1488"/>
                      <a:pt x="279" y="1488"/>
                      <a:pt x="310" y="1518"/>
                    </a:cubicBezTo>
                    <a:lnTo>
                      <a:pt x="310" y="1518"/>
                    </a:lnTo>
                    <a:lnTo>
                      <a:pt x="310" y="1518"/>
                    </a:lnTo>
                    <a:lnTo>
                      <a:pt x="310" y="1518"/>
                    </a:lnTo>
                    <a:cubicBezTo>
                      <a:pt x="310" y="1550"/>
                      <a:pt x="279" y="1550"/>
                      <a:pt x="279" y="1581"/>
                    </a:cubicBezTo>
                    <a:lnTo>
                      <a:pt x="279" y="1581"/>
                    </a:lnTo>
                    <a:lnTo>
                      <a:pt x="279" y="1581"/>
                    </a:lnTo>
                    <a:cubicBezTo>
                      <a:pt x="279" y="1581"/>
                      <a:pt x="279" y="1581"/>
                      <a:pt x="310" y="1581"/>
                    </a:cubicBezTo>
                    <a:lnTo>
                      <a:pt x="310" y="1581"/>
                    </a:lnTo>
                    <a:lnTo>
                      <a:pt x="310" y="1581"/>
                    </a:lnTo>
                    <a:lnTo>
                      <a:pt x="310" y="1581"/>
                    </a:lnTo>
                    <a:cubicBezTo>
                      <a:pt x="341" y="1581"/>
                      <a:pt x="372" y="1581"/>
                      <a:pt x="372" y="1581"/>
                    </a:cubicBezTo>
                    <a:lnTo>
                      <a:pt x="372" y="1581"/>
                    </a:lnTo>
                    <a:cubicBezTo>
                      <a:pt x="372" y="1612"/>
                      <a:pt x="403" y="1612"/>
                      <a:pt x="403" y="1642"/>
                    </a:cubicBezTo>
                    <a:lnTo>
                      <a:pt x="403" y="1642"/>
                    </a:lnTo>
                    <a:lnTo>
                      <a:pt x="403" y="1642"/>
                    </a:lnTo>
                    <a:lnTo>
                      <a:pt x="403" y="1642"/>
                    </a:lnTo>
                    <a:cubicBezTo>
                      <a:pt x="403" y="1642"/>
                      <a:pt x="403" y="1642"/>
                      <a:pt x="434" y="1642"/>
                    </a:cubicBezTo>
                    <a:lnTo>
                      <a:pt x="434" y="1642"/>
                    </a:lnTo>
                    <a:lnTo>
                      <a:pt x="434" y="1674"/>
                    </a:lnTo>
                    <a:lnTo>
                      <a:pt x="434" y="1674"/>
                    </a:lnTo>
                    <a:cubicBezTo>
                      <a:pt x="434" y="1674"/>
                      <a:pt x="434" y="1674"/>
                      <a:pt x="434" y="1705"/>
                    </a:cubicBezTo>
                    <a:lnTo>
                      <a:pt x="434" y="1705"/>
                    </a:lnTo>
                    <a:lnTo>
                      <a:pt x="434" y="1705"/>
                    </a:lnTo>
                    <a:cubicBezTo>
                      <a:pt x="465" y="1705"/>
                      <a:pt x="465" y="1705"/>
                      <a:pt x="465" y="1705"/>
                    </a:cubicBezTo>
                    <a:lnTo>
                      <a:pt x="465" y="1705"/>
                    </a:lnTo>
                    <a:lnTo>
                      <a:pt x="496" y="1705"/>
                    </a:lnTo>
                    <a:lnTo>
                      <a:pt x="496" y="1705"/>
                    </a:lnTo>
                    <a:lnTo>
                      <a:pt x="496" y="1705"/>
                    </a:lnTo>
                    <a:lnTo>
                      <a:pt x="527" y="1705"/>
                    </a:lnTo>
                    <a:lnTo>
                      <a:pt x="527" y="1705"/>
                    </a:lnTo>
                    <a:lnTo>
                      <a:pt x="527" y="1705"/>
                    </a:lnTo>
                    <a:lnTo>
                      <a:pt x="527" y="1705"/>
                    </a:lnTo>
                    <a:cubicBezTo>
                      <a:pt x="558" y="1705"/>
                      <a:pt x="558" y="1705"/>
                      <a:pt x="558" y="1705"/>
                    </a:cubicBezTo>
                    <a:cubicBezTo>
                      <a:pt x="558" y="1705"/>
                      <a:pt x="558" y="1705"/>
                      <a:pt x="589" y="1705"/>
                    </a:cubicBezTo>
                    <a:lnTo>
                      <a:pt x="589" y="1705"/>
                    </a:lnTo>
                    <a:lnTo>
                      <a:pt x="589" y="1705"/>
                    </a:lnTo>
                    <a:cubicBezTo>
                      <a:pt x="620" y="1736"/>
                      <a:pt x="620" y="1736"/>
                      <a:pt x="651" y="1736"/>
                    </a:cubicBezTo>
                    <a:cubicBezTo>
                      <a:pt x="651" y="1736"/>
                      <a:pt x="651" y="1736"/>
                      <a:pt x="681" y="1736"/>
                    </a:cubicBezTo>
                    <a:lnTo>
                      <a:pt x="681" y="1736"/>
                    </a:lnTo>
                    <a:lnTo>
                      <a:pt x="681" y="1736"/>
                    </a:lnTo>
                    <a:cubicBezTo>
                      <a:pt x="713" y="1736"/>
                      <a:pt x="713" y="1766"/>
                      <a:pt x="713" y="1766"/>
                    </a:cubicBezTo>
                    <a:lnTo>
                      <a:pt x="713" y="1766"/>
                    </a:lnTo>
                    <a:lnTo>
                      <a:pt x="713" y="1798"/>
                    </a:lnTo>
                    <a:lnTo>
                      <a:pt x="713" y="1798"/>
                    </a:lnTo>
                    <a:cubicBezTo>
                      <a:pt x="713" y="1798"/>
                      <a:pt x="713" y="1798"/>
                      <a:pt x="713" y="1829"/>
                    </a:cubicBezTo>
                    <a:lnTo>
                      <a:pt x="713" y="1829"/>
                    </a:lnTo>
                    <a:cubicBezTo>
                      <a:pt x="713" y="1829"/>
                      <a:pt x="713" y="1829"/>
                      <a:pt x="681" y="1829"/>
                    </a:cubicBezTo>
                    <a:cubicBezTo>
                      <a:pt x="713" y="1860"/>
                      <a:pt x="713" y="1860"/>
                      <a:pt x="713" y="1860"/>
                    </a:cubicBezTo>
                    <a:lnTo>
                      <a:pt x="713" y="1890"/>
                    </a:lnTo>
                    <a:lnTo>
                      <a:pt x="713" y="1890"/>
                    </a:lnTo>
                    <a:cubicBezTo>
                      <a:pt x="681" y="1890"/>
                      <a:pt x="681" y="1922"/>
                      <a:pt x="651" y="1922"/>
                    </a:cubicBezTo>
                    <a:cubicBezTo>
                      <a:pt x="651" y="1922"/>
                      <a:pt x="651" y="1922"/>
                      <a:pt x="651" y="1953"/>
                    </a:cubicBezTo>
                    <a:cubicBezTo>
                      <a:pt x="651" y="1953"/>
                      <a:pt x="651" y="1984"/>
                      <a:pt x="620" y="1984"/>
                    </a:cubicBezTo>
                    <a:lnTo>
                      <a:pt x="620" y="1984"/>
                    </a:lnTo>
                    <a:lnTo>
                      <a:pt x="620" y="1984"/>
                    </a:lnTo>
                    <a:lnTo>
                      <a:pt x="620" y="1984"/>
                    </a:lnTo>
                    <a:cubicBezTo>
                      <a:pt x="620" y="2014"/>
                      <a:pt x="620" y="2014"/>
                      <a:pt x="589" y="2014"/>
                    </a:cubicBezTo>
                    <a:cubicBezTo>
                      <a:pt x="589" y="2014"/>
                      <a:pt x="589" y="2014"/>
                      <a:pt x="589" y="2046"/>
                    </a:cubicBezTo>
                    <a:lnTo>
                      <a:pt x="589" y="2046"/>
                    </a:lnTo>
                    <a:lnTo>
                      <a:pt x="558" y="2077"/>
                    </a:lnTo>
                    <a:lnTo>
                      <a:pt x="558" y="2077"/>
                    </a:lnTo>
                    <a:lnTo>
                      <a:pt x="558" y="2077"/>
                    </a:lnTo>
                    <a:lnTo>
                      <a:pt x="589" y="2077"/>
                    </a:lnTo>
                    <a:lnTo>
                      <a:pt x="589" y="2077"/>
                    </a:lnTo>
                    <a:lnTo>
                      <a:pt x="589" y="2077"/>
                    </a:lnTo>
                    <a:cubicBezTo>
                      <a:pt x="589" y="2077"/>
                      <a:pt x="589" y="2077"/>
                      <a:pt x="620" y="2077"/>
                    </a:cubicBezTo>
                    <a:cubicBezTo>
                      <a:pt x="620" y="2077"/>
                      <a:pt x="620" y="2077"/>
                      <a:pt x="681" y="2138"/>
                    </a:cubicBezTo>
                    <a:cubicBezTo>
                      <a:pt x="681" y="2138"/>
                      <a:pt x="681" y="2138"/>
                      <a:pt x="713" y="2138"/>
                    </a:cubicBezTo>
                    <a:lnTo>
                      <a:pt x="713" y="2138"/>
                    </a:lnTo>
                    <a:cubicBezTo>
                      <a:pt x="744" y="2138"/>
                      <a:pt x="744" y="2138"/>
                      <a:pt x="744" y="2138"/>
                    </a:cubicBezTo>
                    <a:cubicBezTo>
                      <a:pt x="744" y="2170"/>
                      <a:pt x="774" y="2170"/>
                      <a:pt x="774" y="2170"/>
                    </a:cubicBezTo>
                    <a:lnTo>
                      <a:pt x="774" y="2170"/>
                    </a:lnTo>
                    <a:lnTo>
                      <a:pt x="774" y="2170"/>
                    </a:lnTo>
                    <a:cubicBezTo>
                      <a:pt x="806" y="2170"/>
                      <a:pt x="806" y="2170"/>
                      <a:pt x="806" y="2170"/>
                    </a:cubicBezTo>
                    <a:cubicBezTo>
                      <a:pt x="837" y="2170"/>
                      <a:pt x="837" y="2170"/>
                      <a:pt x="837" y="2170"/>
                    </a:cubicBezTo>
                    <a:cubicBezTo>
                      <a:pt x="868" y="2170"/>
                      <a:pt x="868" y="2170"/>
                      <a:pt x="868" y="2170"/>
                    </a:cubicBezTo>
                    <a:cubicBezTo>
                      <a:pt x="868" y="2201"/>
                      <a:pt x="898" y="2201"/>
                      <a:pt x="898" y="2201"/>
                    </a:cubicBezTo>
                    <a:lnTo>
                      <a:pt x="898" y="2201"/>
                    </a:lnTo>
                    <a:lnTo>
                      <a:pt x="930" y="2201"/>
                    </a:lnTo>
                    <a:lnTo>
                      <a:pt x="930" y="2201"/>
                    </a:lnTo>
                    <a:lnTo>
                      <a:pt x="961" y="2201"/>
                    </a:lnTo>
                    <a:lnTo>
                      <a:pt x="961" y="2201"/>
                    </a:lnTo>
                    <a:lnTo>
                      <a:pt x="961" y="2201"/>
                    </a:lnTo>
                    <a:cubicBezTo>
                      <a:pt x="961" y="2170"/>
                      <a:pt x="961" y="2170"/>
                      <a:pt x="961" y="2170"/>
                    </a:cubicBezTo>
                    <a:lnTo>
                      <a:pt x="961" y="2170"/>
                    </a:lnTo>
                    <a:cubicBezTo>
                      <a:pt x="992" y="2170"/>
                      <a:pt x="992" y="2170"/>
                      <a:pt x="992" y="2201"/>
                    </a:cubicBezTo>
                    <a:lnTo>
                      <a:pt x="992" y="2201"/>
                    </a:lnTo>
                    <a:lnTo>
                      <a:pt x="992" y="2201"/>
                    </a:lnTo>
                    <a:cubicBezTo>
                      <a:pt x="1022" y="2201"/>
                      <a:pt x="1022" y="2201"/>
                      <a:pt x="1022" y="2231"/>
                    </a:cubicBezTo>
                    <a:lnTo>
                      <a:pt x="1022" y="2231"/>
                    </a:lnTo>
                    <a:lnTo>
                      <a:pt x="1022" y="2231"/>
                    </a:lnTo>
                    <a:lnTo>
                      <a:pt x="1022" y="2231"/>
                    </a:lnTo>
                    <a:lnTo>
                      <a:pt x="1022" y="2231"/>
                    </a:lnTo>
                    <a:lnTo>
                      <a:pt x="1022" y="2231"/>
                    </a:lnTo>
                    <a:lnTo>
                      <a:pt x="1022" y="2231"/>
                    </a:lnTo>
                    <a:lnTo>
                      <a:pt x="1022" y="2231"/>
                    </a:lnTo>
                    <a:cubicBezTo>
                      <a:pt x="1022" y="2231"/>
                      <a:pt x="1022" y="2231"/>
                      <a:pt x="1054" y="2231"/>
                    </a:cubicBezTo>
                    <a:lnTo>
                      <a:pt x="1054" y="2231"/>
                    </a:lnTo>
                    <a:lnTo>
                      <a:pt x="1054" y="2231"/>
                    </a:lnTo>
                    <a:lnTo>
                      <a:pt x="1054" y="2231"/>
                    </a:lnTo>
                    <a:lnTo>
                      <a:pt x="1054" y="2231"/>
                    </a:lnTo>
                    <a:cubicBezTo>
                      <a:pt x="1085" y="2231"/>
                      <a:pt x="1085" y="2231"/>
                      <a:pt x="1085" y="2231"/>
                    </a:cubicBezTo>
                    <a:lnTo>
                      <a:pt x="1085" y="2201"/>
                    </a:lnTo>
                    <a:cubicBezTo>
                      <a:pt x="1085" y="2201"/>
                      <a:pt x="1085" y="2201"/>
                      <a:pt x="1085" y="2170"/>
                    </a:cubicBezTo>
                    <a:lnTo>
                      <a:pt x="1085" y="2170"/>
                    </a:lnTo>
                    <a:cubicBezTo>
                      <a:pt x="1054" y="2138"/>
                      <a:pt x="1022" y="2138"/>
                      <a:pt x="1022" y="2108"/>
                    </a:cubicBezTo>
                    <a:lnTo>
                      <a:pt x="1022" y="2077"/>
                    </a:lnTo>
                    <a:cubicBezTo>
                      <a:pt x="1054" y="2077"/>
                      <a:pt x="1054" y="2077"/>
                      <a:pt x="1054" y="2077"/>
                    </a:cubicBezTo>
                    <a:lnTo>
                      <a:pt x="1054" y="2046"/>
                    </a:lnTo>
                    <a:cubicBezTo>
                      <a:pt x="1054" y="2046"/>
                      <a:pt x="1054" y="2046"/>
                      <a:pt x="1054" y="2014"/>
                    </a:cubicBezTo>
                    <a:cubicBezTo>
                      <a:pt x="1085" y="2014"/>
                      <a:pt x="1085" y="2014"/>
                      <a:pt x="1085" y="2014"/>
                    </a:cubicBezTo>
                    <a:cubicBezTo>
                      <a:pt x="1116" y="2014"/>
                      <a:pt x="1116" y="2014"/>
                      <a:pt x="1146" y="1984"/>
                    </a:cubicBezTo>
                    <a:lnTo>
                      <a:pt x="1146" y="1984"/>
                    </a:lnTo>
                    <a:lnTo>
                      <a:pt x="1146" y="1984"/>
                    </a:lnTo>
                    <a:lnTo>
                      <a:pt x="1146" y="1984"/>
                    </a:lnTo>
                    <a:cubicBezTo>
                      <a:pt x="1146" y="1984"/>
                      <a:pt x="1146" y="1984"/>
                      <a:pt x="1146" y="1953"/>
                    </a:cubicBezTo>
                    <a:lnTo>
                      <a:pt x="1146" y="1953"/>
                    </a:lnTo>
                    <a:cubicBezTo>
                      <a:pt x="1116" y="1953"/>
                      <a:pt x="1116" y="1953"/>
                      <a:pt x="1116" y="1922"/>
                    </a:cubicBezTo>
                    <a:lnTo>
                      <a:pt x="1116" y="1922"/>
                    </a:lnTo>
                    <a:cubicBezTo>
                      <a:pt x="1116" y="1922"/>
                      <a:pt x="1085" y="1922"/>
                      <a:pt x="1054" y="1922"/>
                    </a:cubicBezTo>
                    <a:lnTo>
                      <a:pt x="1054" y="1922"/>
                    </a:lnTo>
                    <a:lnTo>
                      <a:pt x="1054" y="1922"/>
                    </a:lnTo>
                    <a:lnTo>
                      <a:pt x="1054" y="1922"/>
                    </a:lnTo>
                    <a:lnTo>
                      <a:pt x="1054" y="1890"/>
                    </a:lnTo>
                    <a:lnTo>
                      <a:pt x="1054" y="1890"/>
                    </a:lnTo>
                    <a:cubicBezTo>
                      <a:pt x="1022" y="1890"/>
                      <a:pt x="1022" y="1860"/>
                      <a:pt x="1022" y="1860"/>
                    </a:cubicBezTo>
                    <a:lnTo>
                      <a:pt x="1022" y="1860"/>
                    </a:lnTo>
                    <a:lnTo>
                      <a:pt x="1022" y="1860"/>
                    </a:lnTo>
                    <a:cubicBezTo>
                      <a:pt x="1022" y="1829"/>
                      <a:pt x="1022" y="1829"/>
                      <a:pt x="1022" y="1829"/>
                    </a:cubicBezTo>
                    <a:lnTo>
                      <a:pt x="1022" y="1829"/>
                    </a:lnTo>
                    <a:lnTo>
                      <a:pt x="1022" y="1798"/>
                    </a:lnTo>
                    <a:lnTo>
                      <a:pt x="1022" y="1798"/>
                    </a:lnTo>
                    <a:lnTo>
                      <a:pt x="1022" y="1766"/>
                    </a:lnTo>
                    <a:cubicBezTo>
                      <a:pt x="1022" y="1766"/>
                      <a:pt x="1022" y="1766"/>
                      <a:pt x="1054" y="1766"/>
                    </a:cubicBezTo>
                    <a:lnTo>
                      <a:pt x="1054" y="1766"/>
                    </a:lnTo>
                    <a:cubicBezTo>
                      <a:pt x="1054" y="1736"/>
                      <a:pt x="1054" y="1736"/>
                      <a:pt x="1054" y="1736"/>
                    </a:cubicBezTo>
                    <a:lnTo>
                      <a:pt x="1054" y="1736"/>
                    </a:lnTo>
                    <a:lnTo>
                      <a:pt x="1054" y="1736"/>
                    </a:lnTo>
                    <a:lnTo>
                      <a:pt x="1054" y="1705"/>
                    </a:lnTo>
                    <a:lnTo>
                      <a:pt x="1085" y="1674"/>
                    </a:lnTo>
                    <a:lnTo>
                      <a:pt x="1085" y="1674"/>
                    </a:lnTo>
                    <a:cubicBezTo>
                      <a:pt x="1116" y="1674"/>
                      <a:pt x="1116" y="1674"/>
                      <a:pt x="1116" y="1674"/>
                    </a:cubicBezTo>
                    <a:lnTo>
                      <a:pt x="1116" y="1674"/>
                    </a:lnTo>
                    <a:cubicBezTo>
                      <a:pt x="1116" y="1705"/>
                      <a:pt x="1116" y="1705"/>
                      <a:pt x="1116" y="1705"/>
                    </a:cubicBezTo>
                    <a:lnTo>
                      <a:pt x="1146" y="1674"/>
                    </a:lnTo>
                    <a:cubicBezTo>
                      <a:pt x="1146" y="1674"/>
                      <a:pt x="1146" y="1674"/>
                      <a:pt x="1178" y="1674"/>
                    </a:cubicBezTo>
                    <a:lnTo>
                      <a:pt x="1178" y="1674"/>
                    </a:lnTo>
                    <a:cubicBezTo>
                      <a:pt x="1209" y="1642"/>
                      <a:pt x="1209" y="1642"/>
                      <a:pt x="1209" y="1642"/>
                    </a:cubicBezTo>
                    <a:lnTo>
                      <a:pt x="1209" y="1642"/>
                    </a:lnTo>
                    <a:lnTo>
                      <a:pt x="1209" y="1642"/>
                    </a:lnTo>
                    <a:lnTo>
                      <a:pt x="1209" y="1642"/>
                    </a:lnTo>
                    <a:lnTo>
                      <a:pt x="1209" y="1642"/>
                    </a:lnTo>
                    <a:cubicBezTo>
                      <a:pt x="1240" y="1642"/>
                      <a:pt x="1240" y="1642"/>
                      <a:pt x="1240" y="1612"/>
                    </a:cubicBezTo>
                    <a:cubicBezTo>
                      <a:pt x="1240" y="1612"/>
                      <a:pt x="1240" y="1612"/>
                      <a:pt x="1270" y="1612"/>
                    </a:cubicBezTo>
                    <a:lnTo>
                      <a:pt x="1270" y="1612"/>
                    </a:lnTo>
                    <a:lnTo>
                      <a:pt x="1270" y="1612"/>
                    </a:lnTo>
                    <a:lnTo>
                      <a:pt x="1270" y="1612"/>
                    </a:lnTo>
                    <a:lnTo>
                      <a:pt x="1270" y="1612"/>
                    </a:lnTo>
                    <a:cubicBezTo>
                      <a:pt x="1270" y="1612"/>
                      <a:pt x="1270" y="1612"/>
                      <a:pt x="1302" y="1612"/>
                    </a:cubicBezTo>
                    <a:lnTo>
                      <a:pt x="1302" y="1612"/>
                    </a:lnTo>
                    <a:cubicBezTo>
                      <a:pt x="1302" y="1612"/>
                      <a:pt x="1302" y="1612"/>
                      <a:pt x="1333" y="1612"/>
                    </a:cubicBezTo>
                    <a:lnTo>
                      <a:pt x="1333" y="1612"/>
                    </a:lnTo>
                    <a:lnTo>
                      <a:pt x="1333" y="1612"/>
                    </a:lnTo>
                    <a:lnTo>
                      <a:pt x="1333" y="1612"/>
                    </a:lnTo>
                    <a:cubicBezTo>
                      <a:pt x="1364" y="1612"/>
                      <a:pt x="1364" y="1612"/>
                      <a:pt x="1364" y="1612"/>
                    </a:cubicBezTo>
                    <a:lnTo>
                      <a:pt x="1364" y="1612"/>
                    </a:lnTo>
                    <a:lnTo>
                      <a:pt x="1364" y="1612"/>
                    </a:lnTo>
                    <a:cubicBezTo>
                      <a:pt x="1364" y="1612"/>
                      <a:pt x="1394" y="1612"/>
                      <a:pt x="1394" y="1642"/>
                    </a:cubicBezTo>
                    <a:cubicBezTo>
                      <a:pt x="1394" y="1612"/>
                      <a:pt x="1394" y="1612"/>
                      <a:pt x="1426" y="1612"/>
                    </a:cubicBezTo>
                    <a:lnTo>
                      <a:pt x="1426" y="1612"/>
                    </a:lnTo>
                    <a:cubicBezTo>
                      <a:pt x="1426" y="1642"/>
                      <a:pt x="1457" y="1642"/>
                      <a:pt x="1457" y="1642"/>
                    </a:cubicBezTo>
                    <a:lnTo>
                      <a:pt x="1457" y="1642"/>
                    </a:lnTo>
                    <a:cubicBezTo>
                      <a:pt x="1457" y="1642"/>
                      <a:pt x="1457" y="1674"/>
                      <a:pt x="1488" y="1674"/>
                    </a:cubicBezTo>
                    <a:cubicBezTo>
                      <a:pt x="1488" y="1642"/>
                      <a:pt x="1488" y="1642"/>
                      <a:pt x="1488" y="1642"/>
                    </a:cubicBezTo>
                    <a:lnTo>
                      <a:pt x="1488" y="1642"/>
                    </a:lnTo>
                    <a:lnTo>
                      <a:pt x="1488" y="1642"/>
                    </a:lnTo>
                    <a:cubicBezTo>
                      <a:pt x="1518" y="1642"/>
                      <a:pt x="1518" y="1674"/>
                      <a:pt x="1550" y="1674"/>
                    </a:cubicBezTo>
                    <a:lnTo>
                      <a:pt x="1550" y="1674"/>
                    </a:lnTo>
                    <a:lnTo>
                      <a:pt x="1550" y="1674"/>
                    </a:lnTo>
                    <a:lnTo>
                      <a:pt x="1550" y="1674"/>
                    </a:lnTo>
                    <a:cubicBezTo>
                      <a:pt x="1581" y="1674"/>
                      <a:pt x="1581" y="1674"/>
                      <a:pt x="1581" y="1642"/>
                    </a:cubicBezTo>
                    <a:cubicBezTo>
                      <a:pt x="1612" y="1642"/>
                      <a:pt x="1612" y="1642"/>
                      <a:pt x="1612" y="1642"/>
                    </a:cubicBezTo>
                    <a:cubicBezTo>
                      <a:pt x="1612" y="1642"/>
                      <a:pt x="1642" y="1642"/>
                      <a:pt x="1642" y="1674"/>
                    </a:cubicBezTo>
                    <a:cubicBezTo>
                      <a:pt x="1642" y="1642"/>
                      <a:pt x="1642" y="1642"/>
                      <a:pt x="1674" y="1642"/>
                    </a:cubicBezTo>
                    <a:lnTo>
                      <a:pt x="1674" y="1642"/>
                    </a:lnTo>
                    <a:lnTo>
                      <a:pt x="1674" y="1642"/>
                    </a:lnTo>
                    <a:cubicBezTo>
                      <a:pt x="1674" y="1642"/>
                      <a:pt x="1705" y="1642"/>
                      <a:pt x="1705" y="1674"/>
                    </a:cubicBezTo>
                    <a:lnTo>
                      <a:pt x="1705" y="1674"/>
                    </a:lnTo>
                    <a:lnTo>
                      <a:pt x="1736" y="1674"/>
                    </a:lnTo>
                    <a:lnTo>
                      <a:pt x="1736" y="1674"/>
                    </a:lnTo>
                    <a:lnTo>
                      <a:pt x="1736" y="1674"/>
                    </a:lnTo>
                    <a:lnTo>
                      <a:pt x="1766" y="1674"/>
                    </a:lnTo>
                    <a:lnTo>
                      <a:pt x="1766" y="1674"/>
                    </a:lnTo>
                    <a:lnTo>
                      <a:pt x="1766" y="1674"/>
                    </a:lnTo>
                    <a:lnTo>
                      <a:pt x="1766" y="1674"/>
                    </a:lnTo>
                    <a:cubicBezTo>
                      <a:pt x="1766" y="1642"/>
                      <a:pt x="1766" y="1642"/>
                      <a:pt x="1766" y="1642"/>
                    </a:cubicBezTo>
                    <a:lnTo>
                      <a:pt x="1766" y="1642"/>
                    </a:lnTo>
                    <a:lnTo>
                      <a:pt x="1766" y="1642"/>
                    </a:lnTo>
                    <a:cubicBezTo>
                      <a:pt x="1766" y="1612"/>
                      <a:pt x="1766" y="1612"/>
                      <a:pt x="1798" y="1612"/>
                    </a:cubicBezTo>
                    <a:cubicBezTo>
                      <a:pt x="1798" y="1581"/>
                      <a:pt x="1798" y="1581"/>
                      <a:pt x="1798" y="1581"/>
                    </a:cubicBezTo>
                    <a:cubicBezTo>
                      <a:pt x="1798" y="1581"/>
                      <a:pt x="1798" y="1581"/>
                      <a:pt x="1798" y="1612"/>
                    </a:cubicBezTo>
                    <a:cubicBezTo>
                      <a:pt x="1798" y="1581"/>
                      <a:pt x="1798" y="1581"/>
                      <a:pt x="1798" y="1581"/>
                    </a:cubicBezTo>
                    <a:lnTo>
                      <a:pt x="1798" y="1581"/>
                    </a:lnTo>
                    <a:cubicBezTo>
                      <a:pt x="1798" y="1581"/>
                      <a:pt x="1798" y="1581"/>
                      <a:pt x="1829" y="1581"/>
                    </a:cubicBezTo>
                    <a:lnTo>
                      <a:pt x="1829" y="1550"/>
                    </a:lnTo>
                    <a:lnTo>
                      <a:pt x="1829" y="1518"/>
                    </a:lnTo>
                    <a:lnTo>
                      <a:pt x="1829" y="1518"/>
                    </a:lnTo>
                    <a:cubicBezTo>
                      <a:pt x="1829" y="1488"/>
                      <a:pt x="1829" y="1488"/>
                      <a:pt x="1829" y="1488"/>
                    </a:cubicBezTo>
                    <a:lnTo>
                      <a:pt x="1829" y="1488"/>
                    </a:lnTo>
                    <a:cubicBezTo>
                      <a:pt x="1829" y="1457"/>
                      <a:pt x="1829" y="1457"/>
                      <a:pt x="1860" y="1457"/>
                    </a:cubicBezTo>
                    <a:lnTo>
                      <a:pt x="1860" y="1457"/>
                    </a:lnTo>
                    <a:lnTo>
                      <a:pt x="1860" y="1457"/>
                    </a:lnTo>
                    <a:lnTo>
                      <a:pt x="1860" y="1457"/>
                    </a:lnTo>
                    <a:lnTo>
                      <a:pt x="1890" y="1457"/>
                    </a:lnTo>
                    <a:cubicBezTo>
                      <a:pt x="1890" y="1457"/>
                      <a:pt x="1890" y="1457"/>
                      <a:pt x="1922" y="1457"/>
                    </a:cubicBezTo>
                    <a:lnTo>
                      <a:pt x="1922" y="1457"/>
                    </a:lnTo>
                    <a:cubicBezTo>
                      <a:pt x="1922" y="1457"/>
                      <a:pt x="1922" y="1457"/>
                      <a:pt x="1953" y="1457"/>
                    </a:cubicBezTo>
                    <a:cubicBezTo>
                      <a:pt x="1953" y="1457"/>
                      <a:pt x="1953" y="1457"/>
                      <a:pt x="1984" y="1457"/>
                    </a:cubicBezTo>
                    <a:cubicBezTo>
                      <a:pt x="2014" y="1457"/>
                      <a:pt x="2014" y="1457"/>
                      <a:pt x="2014" y="1457"/>
                    </a:cubicBezTo>
                    <a:cubicBezTo>
                      <a:pt x="2046" y="1457"/>
                      <a:pt x="2046" y="1457"/>
                      <a:pt x="2046" y="1457"/>
                    </a:cubicBezTo>
                    <a:lnTo>
                      <a:pt x="2046" y="1457"/>
                    </a:lnTo>
                    <a:lnTo>
                      <a:pt x="2046" y="1457"/>
                    </a:lnTo>
                    <a:cubicBezTo>
                      <a:pt x="2077" y="1457"/>
                      <a:pt x="2077" y="1457"/>
                      <a:pt x="2077" y="1425"/>
                    </a:cubicBezTo>
                    <a:lnTo>
                      <a:pt x="2077" y="1425"/>
                    </a:lnTo>
                    <a:lnTo>
                      <a:pt x="2077" y="1425"/>
                    </a:lnTo>
                    <a:cubicBezTo>
                      <a:pt x="2077" y="1425"/>
                      <a:pt x="2077" y="1425"/>
                      <a:pt x="2108" y="1425"/>
                    </a:cubicBezTo>
                    <a:lnTo>
                      <a:pt x="2108" y="1425"/>
                    </a:lnTo>
                    <a:lnTo>
                      <a:pt x="2138" y="1425"/>
                    </a:lnTo>
                    <a:lnTo>
                      <a:pt x="2138" y="1425"/>
                    </a:lnTo>
                    <a:lnTo>
                      <a:pt x="2138" y="1425"/>
                    </a:lnTo>
                    <a:cubicBezTo>
                      <a:pt x="2170" y="1425"/>
                      <a:pt x="2170" y="1425"/>
                      <a:pt x="2201" y="1425"/>
                    </a:cubicBezTo>
                    <a:lnTo>
                      <a:pt x="2201" y="1425"/>
                    </a:lnTo>
                    <a:lnTo>
                      <a:pt x="2201" y="1425"/>
                    </a:lnTo>
                    <a:cubicBezTo>
                      <a:pt x="2201" y="1425"/>
                      <a:pt x="2201" y="1425"/>
                      <a:pt x="2232" y="1425"/>
                    </a:cubicBezTo>
                    <a:lnTo>
                      <a:pt x="2232" y="1425"/>
                    </a:lnTo>
                    <a:lnTo>
                      <a:pt x="2232" y="1425"/>
                    </a:lnTo>
                    <a:cubicBezTo>
                      <a:pt x="2232" y="1394"/>
                      <a:pt x="2262" y="1364"/>
                      <a:pt x="2293" y="1364"/>
                    </a:cubicBezTo>
                    <a:lnTo>
                      <a:pt x="2293" y="1364"/>
                    </a:lnTo>
                    <a:lnTo>
                      <a:pt x="2293" y="1364"/>
                    </a:lnTo>
                    <a:lnTo>
                      <a:pt x="2293" y="1364"/>
                    </a:lnTo>
                    <a:lnTo>
                      <a:pt x="2293" y="1364"/>
                    </a:lnTo>
                    <a:cubicBezTo>
                      <a:pt x="2325" y="1364"/>
                      <a:pt x="2325" y="1364"/>
                      <a:pt x="2356" y="1394"/>
                    </a:cubicBezTo>
                    <a:lnTo>
                      <a:pt x="2356" y="1394"/>
                    </a:lnTo>
                    <a:lnTo>
                      <a:pt x="2356" y="1394"/>
                    </a:lnTo>
                    <a:lnTo>
                      <a:pt x="2386" y="1394"/>
                    </a:lnTo>
                    <a:lnTo>
                      <a:pt x="2386" y="1394"/>
                    </a:lnTo>
                    <a:lnTo>
                      <a:pt x="2386" y="1394"/>
                    </a:lnTo>
                    <a:lnTo>
                      <a:pt x="2418" y="1425"/>
                    </a:lnTo>
                    <a:cubicBezTo>
                      <a:pt x="2418" y="1457"/>
                      <a:pt x="2418" y="1457"/>
                      <a:pt x="2418" y="1457"/>
                    </a:cubicBezTo>
                    <a:lnTo>
                      <a:pt x="2418" y="1457"/>
                    </a:lnTo>
                    <a:cubicBezTo>
                      <a:pt x="2418" y="1457"/>
                      <a:pt x="2418" y="1457"/>
                      <a:pt x="2449" y="1457"/>
                    </a:cubicBezTo>
                    <a:lnTo>
                      <a:pt x="2449" y="1457"/>
                    </a:lnTo>
                    <a:lnTo>
                      <a:pt x="2449" y="1457"/>
                    </a:lnTo>
                    <a:cubicBezTo>
                      <a:pt x="2449" y="1457"/>
                      <a:pt x="2449" y="1457"/>
                      <a:pt x="2479" y="1457"/>
                    </a:cubicBezTo>
                    <a:lnTo>
                      <a:pt x="2479" y="1457"/>
                    </a:lnTo>
                    <a:cubicBezTo>
                      <a:pt x="2479" y="1457"/>
                      <a:pt x="2479" y="1457"/>
                      <a:pt x="2510" y="1457"/>
                    </a:cubicBezTo>
                    <a:lnTo>
                      <a:pt x="2510" y="1457"/>
                    </a:lnTo>
                    <a:lnTo>
                      <a:pt x="2510" y="1457"/>
                    </a:lnTo>
                    <a:lnTo>
                      <a:pt x="2510" y="1457"/>
                    </a:lnTo>
                    <a:lnTo>
                      <a:pt x="2510" y="1457"/>
                    </a:lnTo>
                    <a:lnTo>
                      <a:pt x="2510" y="1457"/>
                    </a:lnTo>
                    <a:cubicBezTo>
                      <a:pt x="2542" y="1457"/>
                      <a:pt x="2542" y="1457"/>
                      <a:pt x="2542" y="1457"/>
                    </a:cubicBezTo>
                    <a:lnTo>
                      <a:pt x="2542" y="1457"/>
                    </a:lnTo>
                    <a:cubicBezTo>
                      <a:pt x="2542" y="1488"/>
                      <a:pt x="2542" y="1488"/>
                      <a:pt x="2542" y="1488"/>
                    </a:cubicBezTo>
                    <a:cubicBezTo>
                      <a:pt x="2573" y="1488"/>
                      <a:pt x="2573" y="1488"/>
                      <a:pt x="2573" y="1518"/>
                    </a:cubicBezTo>
                    <a:cubicBezTo>
                      <a:pt x="2573" y="1488"/>
                      <a:pt x="2573" y="1488"/>
                      <a:pt x="2603" y="1488"/>
                    </a:cubicBezTo>
                    <a:lnTo>
                      <a:pt x="2603" y="1488"/>
                    </a:lnTo>
                    <a:cubicBezTo>
                      <a:pt x="2634" y="1488"/>
                      <a:pt x="2634" y="1457"/>
                      <a:pt x="2634" y="1457"/>
                    </a:cubicBezTo>
                    <a:lnTo>
                      <a:pt x="2634" y="1457"/>
                    </a:lnTo>
                    <a:cubicBezTo>
                      <a:pt x="2634" y="1457"/>
                      <a:pt x="2634" y="1457"/>
                      <a:pt x="2666" y="1457"/>
                    </a:cubicBezTo>
                    <a:lnTo>
                      <a:pt x="2666" y="1457"/>
                    </a:lnTo>
                    <a:cubicBezTo>
                      <a:pt x="2697" y="1425"/>
                      <a:pt x="2697" y="1425"/>
                      <a:pt x="2697" y="1425"/>
                    </a:cubicBezTo>
                    <a:lnTo>
                      <a:pt x="2697" y="1425"/>
                    </a:lnTo>
                    <a:lnTo>
                      <a:pt x="2727" y="1425"/>
                    </a:lnTo>
                    <a:lnTo>
                      <a:pt x="2727" y="1425"/>
                    </a:lnTo>
                    <a:lnTo>
                      <a:pt x="2758" y="1457"/>
                    </a:lnTo>
                    <a:lnTo>
                      <a:pt x="2758" y="1457"/>
                    </a:lnTo>
                    <a:lnTo>
                      <a:pt x="2758" y="1457"/>
                    </a:lnTo>
                    <a:cubicBezTo>
                      <a:pt x="2758" y="1488"/>
                      <a:pt x="2758" y="1488"/>
                      <a:pt x="2727" y="1488"/>
                    </a:cubicBezTo>
                    <a:lnTo>
                      <a:pt x="2727" y="1488"/>
                    </a:lnTo>
                    <a:lnTo>
                      <a:pt x="2727" y="1488"/>
                    </a:lnTo>
                    <a:lnTo>
                      <a:pt x="2727" y="1488"/>
                    </a:lnTo>
                    <a:lnTo>
                      <a:pt x="2758" y="1488"/>
                    </a:lnTo>
                    <a:lnTo>
                      <a:pt x="2758" y="1518"/>
                    </a:lnTo>
                    <a:cubicBezTo>
                      <a:pt x="2758" y="1518"/>
                      <a:pt x="2790" y="1518"/>
                      <a:pt x="2790" y="1550"/>
                    </a:cubicBezTo>
                    <a:cubicBezTo>
                      <a:pt x="2790" y="1550"/>
                      <a:pt x="2821" y="1550"/>
                      <a:pt x="2821" y="1581"/>
                    </a:cubicBezTo>
                    <a:cubicBezTo>
                      <a:pt x="2851" y="1581"/>
                      <a:pt x="2851" y="1612"/>
                      <a:pt x="2851" y="1612"/>
                    </a:cubicBezTo>
                    <a:cubicBezTo>
                      <a:pt x="2882" y="1612"/>
                      <a:pt x="2882" y="1612"/>
                      <a:pt x="2882" y="1612"/>
                    </a:cubicBezTo>
                    <a:cubicBezTo>
                      <a:pt x="2882" y="1642"/>
                      <a:pt x="2882" y="1642"/>
                      <a:pt x="2882" y="1642"/>
                    </a:cubicBezTo>
                    <a:lnTo>
                      <a:pt x="2882" y="1642"/>
                    </a:lnTo>
                    <a:lnTo>
                      <a:pt x="2882" y="1642"/>
                    </a:lnTo>
                    <a:cubicBezTo>
                      <a:pt x="2914" y="1642"/>
                      <a:pt x="2914" y="1642"/>
                      <a:pt x="2914" y="1642"/>
                    </a:cubicBezTo>
                    <a:lnTo>
                      <a:pt x="2914" y="1642"/>
                    </a:lnTo>
                    <a:lnTo>
                      <a:pt x="2914" y="1642"/>
                    </a:lnTo>
                    <a:cubicBezTo>
                      <a:pt x="2914" y="1642"/>
                      <a:pt x="2914" y="1642"/>
                      <a:pt x="2945" y="1642"/>
                    </a:cubicBezTo>
                    <a:lnTo>
                      <a:pt x="2945" y="1642"/>
                    </a:lnTo>
                    <a:lnTo>
                      <a:pt x="2945" y="1642"/>
                    </a:lnTo>
                    <a:lnTo>
                      <a:pt x="2945" y="1642"/>
                    </a:lnTo>
                    <a:cubicBezTo>
                      <a:pt x="2945" y="1642"/>
                      <a:pt x="2945" y="1642"/>
                      <a:pt x="2945" y="1674"/>
                    </a:cubicBezTo>
                    <a:lnTo>
                      <a:pt x="2975" y="1674"/>
                    </a:lnTo>
                    <a:lnTo>
                      <a:pt x="2975" y="1674"/>
                    </a:lnTo>
                    <a:lnTo>
                      <a:pt x="2975" y="1674"/>
                    </a:lnTo>
                    <a:cubicBezTo>
                      <a:pt x="2975" y="1674"/>
                      <a:pt x="2975" y="1674"/>
                      <a:pt x="3006" y="1674"/>
                    </a:cubicBezTo>
                    <a:cubicBezTo>
                      <a:pt x="3006" y="1674"/>
                      <a:pt x="3006" y="1674"/>
                      <a:pt x="3038" y="1674"/>
                    </a:cubicBezTo>
                    <a:lnTo>
                      <a:pt x="3038" y="1674"/>
                    </a:lnTo>
                    <a:lnTo>
                      <a:pt x="3038" y="1674"/>
                    </a:lnTo>
                    <a:lnTo>
                      <a:pt x="3038" y="1674"/>
                    </a:lnTo>
                    <a:lnTo>
                      <a:pt x="3038" y="1674"/>
                    </a:lnTo>
                    <a:cubicBezTo>
                      <a:pt x="3038" y="1642"/>
                      <a:pt x="3069" y="1642"/>
                      <a:pt x="3069" y="1642"/>
                    </a:cubicBezTo>
                    <a:lnTo>
                      <a:pt x="3069" y="1642"/>
                    </a:lnTo>
                    <a:cubicBezTo>
                      <a:pt x="3069" y="1642"/>
                      <a:pt x="3069" y="1642"/>
                      <a:pt x="3099" y="1674"/>
                    </a:cubicBezTo>
                    <a:lnTo>
                      <a:pt x="3099" y="1674"/>
                    </a:lnTo>
                    <a:lnTo>
                      <a:pt x="3099" y="1674"/>
                    </a:lnTo>
                    <a:cubicBezTo>
                      <a:pt x="3099" y="1674"/>
                      <a:pt x="3130" y="1674"/>
                      <a:pt x="3130" y="1705"/>
                    </a:cubicBezTo>
                    <a:lnTo>
                      <a:pt x="3130" y="1705"/>
                    </a:lnTo>
                    <a:cubicBezTo>
                      <a:pt x="3130" y="1705"/>
                      <a:pt x="3162" y="1705"/>
                      <a:pt x="3162" y="1736"/>
                    </a:cubicBezTo>
                    <a:cubicBezTo>
                      <a:pt x="3162" y="1736"/>
                      <a:pt x="3162" y="1736"/>
                      <a:pt x="3193" y="1736"/>
                    </a:cubicBezTo>
                    <a:lnTo>
                      <a:pt x="3193" y="1736"/>
                    </a:lnTo>
                    <a:cubicBezTo>
                      <a:pt x="3193" y="1736"/>
                      <a:pt x="3193" y="1766"/>
                      <a:pt x="3223" y="1766"/>
                    </a:cubicBezTo>
                    <a:lnTo>
                      <a:pt x="3223" y="1766"/>
                    </a:lnTo>
                    <a:cubicBezTo>
                      <a:pt x="3223" y="1736"/>
                      <a:pt x="3223" y="1736"/>
                      <a:pt x="3223" y="1736"/>
                    </a:cubicBezTo>
                    <a:lnTo>
                      <a:pt x="3254" y="1736"/>
                    </a:lnTo>
                    <a:lnTo>
                      <a:pt x="3254" y="1736"/>
                    </a:lnTo>
                    <a:cubicBezTo>
                      <a:pt x="3254" y="1736"/>
                      <a:pt x="3254" y="1736"/>
                      <a:pt x="3286" y="1736"/>
                    </a:cubicBezTo>
                    <a:cubicBezTo>
                      <a:pt x="3286" y="1736"/>
                      <a:pt x="3286" y="1766"/>
                      <a:pt x="3286" y="1798"/>
                    </a:cubicBezTo>
                    <a:lnTo>
                      <a:pt x="3317" y="1798"/>
                    </a:lnTo>
                    <a:lnTo>
                      <a:pt x="3317" y="1798"/>
                    </a:lnTo>
                    <a:cubicBezTo>
                      <a:pt x="3317" y="1798"/>
                      <a:pt x="3317" y="1798"/>
                      <a:pt x="3317" y="1766"/>
                    </a:cubicBezTo>
                    <a:lnTo>
                      <a:pt x="3317" y="1766"/>
                    </a:lnTo>
                    <a:lnTo>
                      <a:pt x="3317" y="1766"/>
                    </a:lnTo>
                    <a:lnTo>
                      <a:pt x="3317" y="1766"/>
                    </a:lnTo>
                    <a:cubicBezTo>
                      <a:pt x="3317" y="1736"/>
                      <a:pt x="3317" y="1736"/>
                      <a:pt x="3317" y="1736"/>
                    </a:cubicBezTo>
                    <a:cubicBezTo>
                      <a:pt x="3347" y="1766"/>
                      <a:pt x="3347" y="1766"/>
                      <a:pt x="3347" y="1766"/>
                    </a:cubicBezTo>
                    <a:lnTo>
                      <a:pt x="3347" y="1766"/>
                    </a:lnTo>
                    <a:lnTo>
                      <a:pt x="3347" y="1766"/>
                    </a:lnTo>
                    <a:lnTo>
                      <a:pt x="3378" y="1766"/>
                    </a:lnTo>
                    <a:lnTo>
                      <a:pt x="3378" y="1766"/>
                    </a:lnTo>
                    <a:cubicBezTo>
                      <a:pt x="3378" y="1766"/>
                      <a:pt x="3378" y="1766"/>
                      <a:pt x="3410" y="1766"/>
                    </a:cubicBezTo>
                    <a:lnTo>
                      <a:pt x="3410" y="1766"/>
                    </a:lnTo>
                    <a:cubicBezTo>
                      <a:pt x="3410" y="1736"/>
                      <a:pt x="3410" y="1736"/>
                      <a:pt x="3441" y="1736"/>
                    </a:cubicBezTo>
                    <a:lnTo>
                      <a:pt x="3471" y="1705"/>
                    </a:lnTo>
                    <a:lnTo>
                      <a:pt x="3502" y="1705"/>
                    </a:lnTo>
                    <a:cubicBezTo>
                      <a:pt x="3502" y="1674"/>
                      <a:pt x="3534" y="1674"/>
                      <a:pt x="3534" y="1674"/>
                    </a:cubicBezTo>
                    <a:lnTo>
                      <a:pt x="3534" y="1674"/>
                    </a:lnTo>
                    <a:cubicBezTo>
                      <a:pt x="3534" y="1674"/>
                      <a:pt x="3534" y="1674"/>
                      <a:pt x="3565" y="1674"/>
                    </a:cubicBezTo>
                    <a:lnTo>
                      <a:pt x="3595" y="1674"/>
                    </a:lnTo>
                    <a:lnTo>
                      <a:pt x="3595" y="1674"/>
                    </a:lnTo>
                    <a:cubicBezTo>
                      <a:pt x="3626" y="1674"/>
                      <a:pt x="3626" y="1674"/>
                      <a:pt x="3626" y="1674"/>
                    </a:cubicBezTo>
                    <a:cubicBezTo>
                      <a:pt x="3626" y="1674"/>
                      <a:pt x="3626" y="1674"/>
                      <a:pt x="3658" y="1674"/>
                    </a:cubicBezTo>
                    <a:lnTo>
                      <a:pt x="3658" y="1674"/>
                    </a:lnTo>
                    <a:cubicBezTo>
                      <a:pt x="3658" y="1674"/>
                      <a:pt x="3658" y="1674"/>
                      <a:pt x="3689" y="1674"/>
                    </a:cubicBezTo>
                    <a:lnTo>
                      <a:pt x="3689" y="1674"/>
                    </a:lnTo>
                    <a:lnTo>
                      <a:pt x="3719" y="1705"/>
                    </a:lnTo>
                    <a:cubicBezTo>
                      <a:pt x="3719" y="1705"/>
                      <a:pt x="3719" y="1705"/>
                      <a:pt x="3719" y="1736"/>
                    </a:cubicBezTo>
                    <a:lnTo>
                      <a:pt x="3719" y="1736"/>
                    </a:lnTo>
                    <a:lnTo>
                      <a:pt x="3719" y="1736"/>
                    </a:lnTo>
                    <a:lnTo>
                      <a:pt x="3719" y="1736"/>
                    </a:lnTo>
                    <a:lnTo>
                      <a:pt x="3750" y="1736"/>
                    </a:lnTo>
                    <a:cubicBezTo>
                      <a:pt x="3750" y="1736"/>
                      <a:pt x="3750" y="1736"/>
                      <a:pt x="3782" y="1736"/>
                    </a:cubicBezTo>
                    <a:lnTo>
                      <a:pt x="3782" y="1736"/>
                    </a:lnTo>
                    <a:lnTo>
                      <a:pt x="3782" y="1736"/>
                    </a:lnTo>
                    <a:lnTo>
                      <a:pt x="3813" y="1736"/>
                    </a:lnTo>
                    <a:lnTo>
                      <a:pt x="3813" y="1736"/>
                    </a:lnTo>
                    <a:cubicBezTo>
                      <a:pt x="3843" y="1736"/>
                      <a:pt x="3843" y="1736"/>
                      <a:pt x="3843" y="1736"/>
                    </a:cubicBezTo>
                    <a:lnTo>
                      <a:pt x="3843" y="1736"/>
                    </a:lnTo>
                    <a:lnTo>
                      <a:pt x="3843" y="1736"/>
                    </a:lnTo>
                    <a:cubicBezTo>
                      <a:pt x="3843" y="1736"/>
                      <a:pt x="3843" y="1736"/>
                      <a:pt x="3874" y="1736"/>
                    </a:cubicBezTo>
                    <a:lnTo>
                      <a:pt x="3874" y="1736"/>
                    </a:lnTo>
                    <a:lnTo>
                      <a:pt x="3874" y="1736"/>
                    </a:lnTo>
                    <a:lnTo>
                      <a:pt x="3874" y="1705"/>
                    </a:lnTo>
                    <a:lnTo>
                      <a:pt x="3874" y="1705"/>
                    </a:lnTo>
                    <a:cubicBezTo>
                      <a:pt x="3843" y="1705"/>
                      <a:pt x="3843" y="1674"/>
                      <a:pt x="3843" y="1674"/>
                    </a:cubicBezTo>
                    <a:lnTo>
                      <a:pt x="3874" y="1642"/>
                    </a:lnTo>
                    <a:lnTo>
                      <a:pt x="3874" y="1642"/>
                    </a:lnTo>
                    <a:cubicBezTo>
                      <a:pt x="3874" y="1612"/>
                      <a:pt x="3905" y="1612"/>
                      <a:pt x="3905" y="1612"/>
                    </a:cubicBezTo>
                    <a:lnTo>
                      <a:pt x="3937" y="1581"/>
                    </a:lnTo>
                    <a:lnTo>
                      <a:pt x="3937" y="1581"/>
                    </a:lnTo>
                    <a:cubicBezTo>
                      <a:pt x="3937" y="1581"/>
                      <a:pt x="3937" y="1581"/>
                      <a:pt x="3967" y="1581"/>
                    </a:cubicBezTo>
                    <a:lnTo>
                      <a:pt x="3967" y="1581"/>
                    </a:lnTo>
                    <a:cubicBezTo>
                      <a:pt x="3967" y="1612"/>
                      <a:pt x="3998" y="1612"/>
                      <a:pt x="3998" y="1612"/>
                    </a:cubicBezTo>
                    <a:lnTo>
                      <a:pt x="4030" y="1612"/>
                    </a:lnTo>
                    <a:lnTo>
                      <a:pt x="4060" y="1612"/>
                    </a:lnTo>
                    <a:cubicBezTo>
                      <a:pt x="4091" y="1642"/>
                      <a:pt x="4091" y="1642"/>
                      <a:pt x="4091" y="1642"/>
                    </a:cubicBezTo>
                    <a:cubicBezTo>
                      <a:pt x="4122" y="1642"/>
                      <a:pt x="4122" y="1642"/>
                      <a:pt x="4122" y="1642"/>
                    </a:cubicBezTo>
                    <a:lnTo>
                      <a:pt x="4122" y="1642"/>
                    </a:lnTo>
                    <a:cubicBezTo>
                      <a:pt x="4154" y="1674"/>
                      <a:pt x="4154" y="1674"/>
                      <a:pt x="4154" y="1674"/>
                    </a:cubicBezTo>
                    <a:lnTo>
                      <a:pt x="4154" y="1674"/>
                    </a:lnTo>
                    <a:lnTo>
                      <a:pt x="4154" y="1674"/>
                    </a:lnTo>
                    <a:lnTo>
                      <a:pt x="4154" y="1705"/>
                    </a:lnTo>
                    <a:lnTo>
                      <a:pt x="4154" y="1705"/>
                    </a:lnTo>
                    <a:lnTo>
                      <a:pt x="4154" y="1705"/>
                    </a:lnTo>
                    <a:cubicBezTo>
                      <a:pt x="4184" y="1705"/>
                      <a:pt x="4184" y="1705"/>
                      <a:pt x="4184" y="1705"/>
                    </a:cubicBezTo>
                    <a:lnTo>
                      <a:pt x="4184" y="1705"/>
                    </a:lnTo>
                    <a:cubicBezTo>
                      <a:pt x="4215" y="1705"/>
                      <a:pt x="4215" y="1705"/>
                      <a:pt x="4215" y="1705"/>
                    </a:cubicBezTo>
                    <a:lnTo>
                      <a:pt x="4215" y="1705"/>
                    </a:lnTo>
                    <a:cubicBezTo>
                      <a:pt x="4215" y="1705"/>
                      <a:pt x="4215" y="1705"/>
                      <a:pt x="4246" y="1705"/>
                    </a:cubicBezTo>
                    <a:lnTo>
                      <a:pt x="4278" y="1705"/>
                    </a:lnTo>
                    <a:lnTo>
                      <a:pt x="4308" y="1705"/>
                    </a:lnTo>
                    <a:lnTo>
                      <a:pt x="4308" y="1705"/>
                    </a:lnTo>
                    <a:lnTo>
                      <a:pt x="4308" y="1705"/>
                    </a:lnTo>
                    <a:cubicBezTo>
                      <a:pt x="4339" y="1705"/>
                      <a:pt x="4402" y="1705"/>
                      <a:pt x="4402" y="1736"/>
                    </a:cubicBezTo>
                    <a:cubicBezTo>
                      <a:pt x="4432" y="1736"/>
                      <a:pt x="4432" y="1736"/>
                      <a:pt x="4432" y="1736"/>
                    </a:cubicBezTo>
                    <a:cubicBezTo>
                      <a:pt x="4463" y="1736"/>
                      <a:pt x="4463" y="1736"/>
                      <a:pt x="4463" y="1736"/>
                    </a:cubicBezTo>
                    <a:cubicBezTo>
                      <a:pt x="4463" y="1766"/>
                      <a:pt x="4494" y="1766"/>
                      <a:pt x="4494" y="1766"/>
                    </a:cubicBezTo>
                    <a:cubicBezTo>
                      <a:pt x="4494" y="1766"/>
                      <a:pt x="4494" y="1766"/>
                      <a:pt x="4526" y="1766"/>
                    </a:cubicBezTo>
                    <a:lnTo>
                      <a:pt x="4556" y="1766"/>
                    </a:lnTo>
                    <a:cubicBezTo>
                      <a:pt x="4556" y="1766"/>
                      <a:pt x="4556" y="1766"/>
                      <a:pt x="4587" y="1766"/>
                    </a:cubicBezTo>
                    <a:lnTo>
                      <a:pt x="4587" y="1766"/>
                    </a:lnTo>
                    <a:lnTo>
                      <a:pt x="4587" y="1766"/>
                    </a:lnTo>
                    <a:lnTo>
                      <a:pt x="4587" y="1766"/>
                    </a:lnTo>
                    <a:cubicBezTo>
                      <a:pt x="4618" y="1766"/>
                      <a:pt x="4650" y="1766"/>
                      <a:pt x="4650" y="1766"/>
                    </a:cubicBezTo>
                    <a:cubicBezTo>
                      <a:pt x="4650" y="1766"/>
                      <a:pt x="4650" y="1766"/>
                      <a:pt x="4680" y="1766"/>
                    </a:cubicBezTo>
                    <a:lnTo>
                      <a:pt x="4680" y="1766"/>
                    </a:lnTo>
                    <a:cubicBezTo>
                      <a:pt x="4680" y="1766"/>
                      <a:pt x="4680" y="1766"/>
                      <a:pt x="4711" y="1766"/>
                    </a:cubicBezTo>
                    <a:lnTo>
                      <a:pt x="4711" y="1736"/>
                    </a:lnTo>
                    <a:cubicBezTo>
                      <a:pt x="4742" y="1736"/>
                      <a:pt x="4742" y="1705"/>
                      <a:pt x="4742" y="1705"/>
                    </a:cubicBezTo>
                    <a:lnTo>
                      <a:pt x="4742" y="1705"/>
                    </a:lnTo>
                    <a:cubicBezTo>
                      <a:pt x="4774" y="1705"/>
                      <a:pt x="4804" y="1705"/>
                      <a:pt x="4804" y="1705"/>
                    </a:cubicBezTo>
                    <a:cubicBezTo>
                      <a:pt x="4804" y="1705"/>
                      <a:pt x="4804" y="1705"/>
                      <a:pt x="4835" y="1705"/>
                    </a:cubicBezTo>
                    <a:lnTo>
                      <a:pt x="4835" y="1705"/>
                    </a:lnTo>
                    <a:cubicBezTo>
                      <a:pt x="4866" y="1736"/>
                      <a:pt x="4866" y="1736"/>
                      <a:pt x="4866" y="1736"/>
                    </a:cubicBezTo>
                    <a:lnTo>
                      <a:pt x="4898" y="1736"/>
                    </a:lnTo>
                    <a:lnTo>
                      <a:pt x="4898" y="1736"/>
                    </a:lnTo>
                    <a:lnTo>
                      <a:pt x="4898" y="1736"/>
                    </a:lnTo>
                    <a:cubicBezTo>
                      <a:pt x="4928" y="1705"/>
                      <a:pt x="4928" y="1705"/>
                      <a:pt x="4928" y="1705"/>
                    </a:cubicBezTo>
                    <a:cubicBezTo>
                      <a:pt x="4928" y="1736"/>
                      <a:pt x="4928" y="1736"/>
                      <a:pt x="4928" y="1736"/>
                    </a:cubicBezTo>
                    <a:lnTo>
                      <a:pt x="4928" y="1736"/>
                    </a:lnTo>
                    <a:cubicBezTo>
                      <a:pt x="4928" y="1736"/>
                      <a:pt x="4928" y="1736"/>
                      <a:pt x="4959" y="1736"/>
                    </a:cubicBezTo>
                    <a:lnTo>
                      <a:pt x="4959" y="1766"/>
                    </a:lnTo>
                    <a:lnTo>
                      <a:pt x="4959" y="1766"/>
                    </a:lnTo>
                    <a:cubicBezTo>
                      <a:pt x="4990" y="1766"/>
                      <a:pt x="4990" y="1766"/>
                      <a:pt x="5022" y="1736"/>
                    </a:cubicBezTo>
                    <a:lnTo>
                      <a:pt x="5022" y="1736"/>
                    </a:lnTo>
                    <a:lnTo>
                      <a:pt x="5022" y="1736"/>
                    </a:lnTo>
                    <a:lnTo>
                      <a:pt x="5022" y="1736"/>
                    </a:lnTo>
                    <a:lnTo>
                      <a:pt x="5022" y="1736"/>
                    </a:lnTo>
                    <a:cubicBezTo>
                      <a:pt x="5022" y="1705"/>
                      <a:pt x="5022" y="1705"/>
                      <a:pt x="5022" y="1705"/>
                    </a:cubicBezTo>
                    <a:cubicBezTo>
                      <a:pt x="5022" y="1705"/>
                      <a:pt x="5022" y="1705"/>
                      <a:pt x="5052" y="1705"/>
                    </a:cubicBezTo>
                    <a:lnTo>
                      <a:pt x="5052" y="1705"/>
                    </a:lnTo>
                    <a:lnTo>
                      <a:pt x="5052" y="1674"/>
                    </a:lnTo>
                    <a:lnTo>
                      <a:pt x="5052" y="1674"/>
                    </a:lnTo>
                    <a:lnTo>
                      <a:pt x="5052" y="1674"/>
                    </a:lnTo>
                    <a:cubicBezTo>
                      <a:pt x="5083" y="1674"/>
                      <a:pt x="5083" y="1642"/>
                      <a:pt x="5114" y="1612"/>
                    </a:cubicBezTo>
                    <a:lnTo>
                      <a:pt x="5114" y="1612"/>
                    </a:lnTo>
                    <a:lnTo>
                      <a:pt x="5083" y="1612"/>
                    </a:lnTo>
                    <a:lnTo>
                      <a:pt x="5083" y="1612"/>
                    </a:lnTo>
                    <a:cubicBezTo>
                      <a:pt x="5083" y="1581"/>
                      <a:pt x="5083" y="1581"/>
                      <a:pt x="5083" y="1581"/>
                    </a:cubicBezTo>
                    <a:lnTo>
                      <a:pt x="5083" y="1581"/>
                    </a:lnTo>
                    <a:cubicBezTo>
                      <a:pt x="5083" y="1550"/>
                      <a:pt x="5083" y="1550"/>
                      <a:pt x="5114" y="1550"/>
                    </a:cubicBezTo>
                    <a:lnTo>
                      <a:pt x="5114" y="1550"/>
                    </a:lnTo>
                    <a:cubicBezTo>
                      <a:pt x="5114" y="1518"/>
                      <a:pt x="5114" y="1518"/>
                      <a:pt x="5114" y="1518"/>
                    </a:cubicBezTo>
                    <a:cubicBezTo>
                      <a:pt x="5114" y="1518"/>
                      <a:pt x="5114" y="1518"/>
                      <a:pt x="5146" y="1518"/>
                    </a:cubicBezTo>
                    <a:lnTo>
                      <a:pt x="5146" y="1518"/>
                    </a:lnTo>
                    <a:cubicBezTo>
                      <a:pt x="5146" y="1518"/>
                      <a:pt x="5146" y="1518"/>
                      <a:pt x="5176" y="1518"/>
                    </a:cubicBezTo>
                    <a:lnTo>
                      <a:pt x="5176" y="1518"/>
                    </a:lnTo>
                    <a:lnTo>
                      <a:pt x="5176" y="1518"/>
                    </a:lnTo>
                    <a:cubicBezTo>
                      <a:pt x="5207" y="1518"/>
                      <a:pt x="5207" y="1488"/>
                      <a:pt x="5238" y="1488"/>
                    </a:cubicBezTo>
                    <a:cubicBezTo>
                      <a:pt x="5238" y="1488"/>
                      <a:pt x="5300" y="1488"/>
                      <a:pt x="5331" y="1518"/>
                    </a:cubicBezTo>
                    <a:cubicBezTo>
                      <a:pt x="5331" y="1518"/>
                      <a:pt x="5331" y="1518"/>
                      <a:pt x="5362" y="1518"/>
                    </a:cubicBezTo>
                    <a:lnTo>
                      <a:pt x="5362" y="1518"/>
                    </a:lnTo>
                    <a:lnTo>
                      <a:pt x="5362" y="1518"/>
                    </a:lnTo>
                    <a:lnTo>
                      <a:pt x="5394" y="1518"/>
                    </a:lnTo>
                    <a:lnTo>
                      <a:pt x="5394" y="1518"/>
                    </a:lnTo>
                    <a:cubicBezTo>
                      <a:pt x="5424" y="1518"/>
                      <a:pt x="5424" y="1518"/>
                      <a:pt x="5424" y="1550"/>
                    </a:cubicBezTo>
                    <a:lnTo>
                      <a:pt x="5424" y="1550"/>
                    </a:lnTo>
                    <a:lnTo>
                      <a:pt x="5424" y="1550"/>
                    </a:lnTo>
                    <a:cubicBezTo>
                      <a:pt x="5455" y="1550"/>
                      <a:pt x="5455" y="1550"/>
                      <a:pt x="5455" y="1581"/>
                    </a:cubicBezTo>
                    <a:lnTo>
                      <a:pt x="5486" y="1612"/>
                    </a:lnTo>
                    <a:lnTo>
                      <a:pt x="5486" y="1642"/>
                    </a:lnTo>
                    <a:cubicBezTo>
                      <a:pt x="5486" y="1642"/>
                      <a:pt x="5486" y="1642"/>
                      <a:pt x="5517" y="1642"/>
                    </a:cubicBezTo>
                    <a:cubicBezTo>
                      <a:pt x="5517" y="1674"/>
                      <a:pt x="5517" y="1705"/>
                      <a:pt x="5548" y="1705"/>
                    </a:cubicBezTo>
                    <a:cubicBezTo>
                      <a:pt x="5548" y="1736"/>
                      <a:pt x="5548" y="1736"/>
                      <a:pt x="5548" y="1766"/>
                    </a:cubicBezTo>
                    <a:lnTo>
                      <a:pt x="5548" y="1766"/>
                    </a:lnTo>
                    <a:cubicBezTo>
                      <a:pt x="5579" y="1766"/>
                      <a:pt x="5579" y="1766"/>
                      <a:pt x="5610" y="1766"/>
                    </a:cubicBezTo>
                    <a:lnTo>
                      <a:pt x="5610" y="1766"/>
                    </a:lnTo>
                    <a:lnTo>
                      <a:pt x="5610" y="1766"/>
                    </a:lnTo>
                    <a:lnTo>
                      <a:pt x="5610" y="1766"/>
                    </a:lnTo>
                    <a:cubicBezTo>
                      <a:pt x="5642" y="1766"/>
                      <a:pt x="5642" y="1766"/>
                      <a:pt x="5642" y="1766"/>
                    </a:cubicBezTo>
                    <a:cubicBezTo>
                      <a:pt x="5672" y="1798"/>
                      <a:pt x="5672" y="1798"/>
                      <a:pt x="5672" y="1798"/>
                    </a:cubicBezTo>
                    <a:lnTo>
                      <a:pt x="5672" y="1798"/>
                    </a:lnTo>
                    <a:cubicBezTo>
                      <a:pt x="5703" y="1829"/>
                      <a:pt x="5703" y="1829"/>
                      <a:pt x="5703" y="1860"/>
                    </a:cubicBezTo>
                    <a:cubicBezTo>
                      <a:pt x="5703" y="1860"/>
                      <a:pt x="5703" y="1860"/>
                      <a:pt x="5734" y="1860"/>
                    </a:cubicBezTo>
                    <a:lnTo>
                      <a:pt x="5734" y="1860"/>
                    </a:lnTo>
                    <a:lnTo>
                      <a:pt x="5734" y="1860"/>
                    </a:lnTo>
                    <a:cubicBezTo>
                      <a:pt x="5734" y="1890"/>
                      <a:pt x="5734" y="1890"/>
                      <a:pt x="5765" y="1890"/>
                    </a:cubicBezTo>
                    <a:lnTo>
                      <a:pt x="5765" y="1890"/>
                    </a:lnTo>
                    <a:cubicBezTo>
                      <a:pt x="5765" y="1860"/>
                      <a:pt x="5796" y="1860"/>
                      <a:pt x="5796" y="1860"/>
                    </a:cubicBezTo>
                    <a:cubicBezTo>
                      <a:pt x="5827" y="1829"/>
                      <a:pt x="5827" y="1829"/>
                      <a:pt x="5827" y="1829"/>
                    </a:cubicBezTo>
                    <a:lnTo>
                      <a:pt x="5827" y="1829"/>
                    </a:lnTo>
                    <a:cubicBezTo>
                      <a:pt x="5827" y="1829"/>
                      <a:pt x="5827" y="1829"/>
                      <a:pt x="5858" y="1829"/>
                    </a:cubicBezTo>
                    <a:lnTo>
                      <a:pt x="5858" y="1829"/>
                    </a:lnTo>
                    <a:lnTo>
                      <a:pt x="5889" y="1829"/>
                    </a:lnTo>
                    <a:lnTo>
                      <a:pt x="5889" y="1829"/>
                    </a:lnTo>
                    <a:lnTo>
                      <a:pt x="5889" y="1829"/>
                    </a:lnTo>
                    <a:cubicBezTo>
                      <a:pt x="5920" y="1829"/>
                      <a:pt x="5920" y="1829"/>
                      <a:pt x="5920" y="1829"/>
                    </a:cubicBezTo>
                    <a:lnTo>
                      <a:pt x="5951" y="1860"/>
                    </a:lnTo>
                    <a:lnTo>
                      <a:pt x="5951" y="1860"/>
                    </a:lnTo>
                    <a:lnTo>
                      <a:pt x="5951" y="1860"/>
                    </a:lnTo>
                    <a:lnTo>
                      <a:pt x="5951" y="1860"/>
                    </a:lnTo>
                    <a:lnTo>
                      <a:pt x="5951" y="1890"/>
                    </a:lnTo>
                    <a:lnTo>
                      <a:pt x="5951" y="1890"/>
                    </a:lnTo>
                    <a:cubicBezTo>
                      <a:pt x="5951" y="1890"/>
                      <a:pt x="5951" y="1890"/>
                      <a:pt x="5951" y="1922"/>
                    </a:cubicBezTo>
                    <a:lnTo>
                      <a:pt x="5951" y="1922"/>
                    </a:lnTo>
                    <a:cubicBezTo>
                      <a:pt x="5920" y="1922"/>
                      <a:pt x="5920" y="1922"/>
                      <a:pt x="5920" y="1922"/>
                    </a:cubicBezTo>
                    <a:lnTo>
                      <a:pt x="5920" y="1922"/>
                    </a:lnTo>
                    <a:cubicBezTo>
                      <a:pt x="5920" y="1953"/>
                      <a:pt x="5920" y="1953"/>
                      <a:pt x="5920" y="1953"/>
                    </a:cubicBezTo>
                    <a:cubicBezTo>
                      <a:pt x="5920" y="1953"/>
                      <a:pt x="5920" y="1984"/>
                      <a:pt x="5889" y="1984"/>
                    </a:cubicBezTo>
                    <a:lnTo>
                      <a:pt x="5889" y="1984"/>
                    </a:lnTo>
                    <a:lnTo>
                      <a:pt x="5889" y="1984"/>
                    </a:lnTo>
                    <a:cubicBezTo>
                      <a:pt x="5889" y="2014"/>
                      <a:pt x="5889" y="2014"/>
                      <a:pt x="5889" y="2014"/>
                    </a:cubicBezTo>
                    <a:lnTo>
                      <a:pt x="5889" y="2014"/>
                    </a:lnTo>
                    <a:lnTo>
                      <a:pt x="5889" y="2014"/>
                    </a:lnTo>
                    <a:lnTo>
                      <a:pt x="5889" y="2014"/>
                    </a:lnTo>
                    <a:cubicBezTo>
                      <a:pt x="5889" y="2046"/>
                      <a:pt x="5858" y="2046"/>
                      <a:pt x="5858" y="2077"/>
                    </a:cubicBezTo>
                    <a:lnTo>
                      <a:pt x="5858" y="2077"/>
                    </a:lnTo>
                    <a:lnTo>
                      <a:pt x="5858" y="2077"/>
                    </a:lnTo>
                    <a:lnTo>
                      <a:pt x="5858" y="2077"/>
                    </a:lnTo>
                    <a:lnTo>
                      <a:pt x="5827" y="2108"/>
                    </a:lnTo>
                    <a:lnTo>
                      <a:pt x="5827" y="2108"/>
                    </a:lnTo>
                    <a:lnTo>
                      <a:pt x="5827" y="2108"/>
                    </a:lnTo>
                    <a:cubicBezTo>
                      <a:pt x="5796" y="2108"/>
                      <a:pt x="5796" y="2108"/>
                      <a:pt x="5796" y="2077"/>
                    </a:cubicBezTo>
                    <a:lnTo>
                      <a:pt x="5796" y="2077"/>
                    </a:lnTo>
                    <a:cubicBezTo>
                      <a:pt x="5765" y="2077"/>
                      <a:pt x="5765" y="2077"/>
                      <a:pt x="5765" y="2077"/>
                    </a:cubicBezTo>
                    <a:cubicBezTo>
                      <a:pt x="5765" y="2077"/>
                      <a:pt x="5765" y="2108"/>
                      <a:pt x="5734" y="2108"/>
                    </a:cubicBezTo>
                    <a:lnTo>
                      <a:pt x="5734" y="2108"/>
                    </a:lnTo>
                    <a:cubicBezTo>
                      <a:pt x="5734" y="2108"/>
                      <a:pt x="5734" y="2108"/>
                      <a:pt x="5734" y="2138"/>
                    </a:cubicBezTo>
                    <a:lnTo>
                      <a:pt x="5734" y="2138"/>
                    </a:lnTo>
                    <a:lnTo>
                      <a:pt x="5734" y="2170"/>
                    </a:lnTo>
                    <a:lnTo>
                      <a:pt x="5734" y="2170"/>
                    </a:lnTo>
                    <a:lnTo>
                      <a:pt x="5734" y="2170"/>
                    </a:lnTo>
                    <a:cubicBezTo>
                      <a:pt x="5734" y="2170"/>
                      <a:pt x="5734" y="2170"/>
                      <a:pt x="5765" y="2170"/>
                    </a:cubicBezTo>
                    <a:lnTo>
                      <a:pt x="5765" y="2138"/>
                    </a:lnTo>
                    <a:cubicBezTo>
                      <a:pt x="5765" y="2138"/>
                      <a:pt x="5796" y="2170"/>
                      <a:pt x="5827" y="2170"/>
                    </a:cubicBezTo>
                    <a:cubicBezTo>
                      <a:pt x="5827" y="2201"/>
                      <a:pt x="5827" y="2201"/>
                      <a:pt x="5827" y="2201"/>
                    </a:cubicBezTo>
                    <a:lnTo>
                      <a:pt x="5858" y="2201"/>
                    </a:lnTo>
                    <a:cubicBezTo>
                      <a:pt x="5889" y="2170"/>
                      <a:pt x="5889" y="2170"/>
                      <a:pt x="5889" y="2170"/>
                    </a:cubicBezTo>
                    <a:cubicBezTo>
                      <a:pt x="5920" y="2170"/>
                      <a:pt x="5920" y="2138"/>
                      <a:pt x="5951" y="2108"/>
                    </a:cubicBezTo>
                    <a:cubicBezTo>
                      <a:pt x="5951" y="2077"/>
                      <a:pt x="5982" y="2046"/>
                      <a:pt x="6013" y="2046"/>
                    </a:cubicBezTo>
                    <a:lnTo>
                      <a:pt x="6044" y="2046"/>
                    </a:lnTo>
                    <a:lnTo>
                      <a:pt x="6044" y="2014"/>
                    </a:lnTo>
                    <a:lnTo>
                      <a:pt x="6075" y="1984"/>
                    </a:lnTo>
                    <a:lnTo>
                      <a:pt x="6106" y="1953"/>
                    </a:lnTo>
                    <a:cubicBezTo>
                      <a:pt x="6106" y="1922"/>
                      <a:pt x="6106" y="1922"/>
                      <a:pt x="6137" y="1890"/>
                    </a:cubicBezTo>
                    <a:lnTo>
                      <a:pt x="6168" y="1860"/>
                    </a:lnTo>
                    <a:cubicBezTo>
                      <a:pt x="6199" y="1860"/>
                      <a:pt x="6199" y="1829"/>
                      <a:pt x="6199" y="1829"/>
                    </a:cubicBezTo>
                    <a:lnTo>
                      <a:pt x="6199" y="1829"/>
                    </a:lnTo>
                    <a:cubicBezTo>
                      <a:pt x="6199" y="1798"/>
                      <a:pt x="6199" y="1766"/>
                      <a:pt x="6199" y="1766"/>
                    </a:cubicBezTo>
                    <a:cubicBezTo>
                      <a:pt x="6199" y="1766"/>
                      <a:pt x="6230" y="1766"/>
                      <a:pt x="6230" y="1736"/>
                    </a:cubicBezTo>
                    <a:lnTo>
                      <a:pt x="6230" y="1736"/>
                    </a:lnTo>
                    <a:lnTo>
                      <a:pt x="6230" y="1736"/>
                    </a:lnTo>
                    <a:cubicBezTo>
                      <a:pt x="6230" y="1736"/>
                      <a:pt x="6199" y="1705"/>
                      <a:pt x="6230" y="1705"/>
                    </a:cubicBezTo>
                    <a:cubicBezTo>
                      <a:pt x="6230" y="1674"/>
                      <a:pt x="6230" y="1642"/>
                      <a:pt x="6261" y="1612"/>
                    </a:cubicBezTo>
                    <a:lnTo>
                      <a:pt x="6261" y="1612"/>
                    </a:lnTo>
                    <a:lnTo>
                      <a:pt x="6261" y="1581"/>
                    </a:lnTo>
                    <a:cubicBezTo>
                      <a:pt x="6230" y="1581"/>
                      <a:pt x="6230" y="1581"/>
                      <a:pt x="6230" y="1581"/>
                    </a:cubicBezTo>
                    <a:cubicBezTo>
                      <a:pt x="6230" y="1550"/>
                      <a:pt x="6230" y="1550"/>
                      <a:pt x="6230" y="1550"/>
                    </a:cubicBezTo>
                    <a:cubicBezTo>
                      <a:pt x="6230" y="1518"/>
                      <a:pt x="6230" y="1518"/>
                      <a:pt x="6199" y="1518"/>
                    </a:cubicBezTo>
                    <a:cubicBezTo>
                      <a:pt x="6199" y="1518"/>
                      <a:pt x="6199" y="1518"/>
                      <a:pt x="6168" y="1518"/>
                    </a:cubicBezTo>
                    <a:cubicBezTo>
                      <a:pt x="6168" y="1518"/>
                      <a:pt x="6168" y="1518"/>
                      <a:pt x="6137" y="1518"/>
                    </a:cubicBezTo>
                    <a:cubicBezTo>
                      <a:pt x="6137" y="1518"/>
                      <a:pt x="6137" y="1518"/>
                      <a:pt x="6106" y="1518"/>
                    </a:cubicBezTo>
                    <a:cubicBezTo>
                      <a:pt x="6106" y="1550"/>
                      <a:pt x="6075" y="1550"/>
                      <a:pt x="6075" y="1550"/>
                    </a:cubicBezTo>
                    <a:cubicBezTo>
                      <a:pt x="6044" y="1550"/>
                      <a:pt x="6044" y="1550"/>
                      <a:pt x="6044" y="1518"/>
                    </a:cubicBezTo>
                    <a:lnTo>
                      <a:pt x="6044" y="1488"/>
                    </a:lnTo>
                    <a:lnTo>
                      <a:pt x="6044" y="1488"/>
                    </a:lnTo>
                    <a:cubicBezTo>
                      <a:pt x="6044" y="1488"/>
                      <a:pt x="6044" y="1488"/>
                      <a:pt x="6044" y="1457"/>
                    </a:cubicBezTo>
                    <a:lnTo>
                      <a:pt x="6013" y="1457"/>
                    </a:lnTo>
                    <a:cubicBezTo>
                      <a:pt x="6013" y="1488"/>
                      <a:pt x="6013" y="1488"/>
                      <a:pt x="6013" y="1488"/>
                    </a:cubicBezTo>
                    <a:lnTo>
                      <a:pt x="5982" y="1488"/>
                    </a:lnTo>
                    <a:cubicBezTo>
                      <a:pt x="5982" y="1488"/>
                      <a:pt x="5951" y="1488"/>
                      <a:pt x="5920" y="1457"/>
                    </a:cubicBezTo>
                    <a:lnTo>
                      <a:pt x="5920" y="1425"/>
                    </a:lnTo>
                    <a:cubicBezTo>
                      <a:pt x="5920" y="1394"/>
                      <a:pt x="5951" y="1394"/>
                      <a:pt x="5982" y="1394"/>
                    </a:cubicBezTo>
                    <a:lnTo>
                      <a:pt x="5982" y="1394"/>
                    </a:lnTo>
                    <a:cubicBezTo>
                      <a:pt x="6013" y="1394"/>
                      <a:pt x="6013" y="1364"/>
                      <a:pt x="6044" y="1364"/>
                    </a:cubicBezTo>
                    <a:lnTo>
                      <a:pt x="6075" y="1333"/>
                    </a:lnTo>
                    <a:cubicBezTo>
                      <a:pt x="6075" y="1333"/>
                      <a:pt x="6075" y="1302"/>
                      <a:pt x="6106" y="1302"/>
                    </a:cubicBezTo>
                    <a:lnTo>
                      <a:pt x="6106" y="1302"/>
                    </a:lnTo>
                    <a:lnTo>
                      <a:pt x="6106" y="1302"/>
                    </a:lnTo>
                    <a:lnTo>
                      <a:pt x="6106" y="1302"/>
                    </a:lnTo>
                    <a:lnTo>
                      <a:pt x="6137" y="1270"/>
                    </a:lnTo>
                    <a:lnTo>
                      <a:pt x="6137" y="1270"/>
                    </a:lnTo>
                    <a:cubicBezTo>
                      <a:pt x="6168" y="1240"/>
                      <a:pt x="6199" y="1240"/>
                      <a:pt x="6230" y="1240"/>
                    </a:cubicBezTo>
                    <a:lnTo>
                      <a:pt x="6230" y="1240"/>
                    </a:lnTo>
                    <a:cubicBezTo>
                      <a:pt x="6230" y="1209"/>
                      <a:pt x="6261" y="1209"/>
                      <a:pt x="6261" y="1209"/>
                    </a:cubicBezTo>
                    <a:cubicBezTo>
                      <a:pt x="6261" y="1209"/>
                      <a:pt x="6261" y="1209"/>
                      <a:pt x="6261" y="1178"/>
                    </a:cubicBezTo>
                    <a:cubicBezTo>
                      <a:pt x="6292" y="1178"/>
                      <a:pt x="6323" y="1178"/>
                      <a:pt x="6323" y="1146"/>
                    </a:cubicBezTo>
                    <a:cubicBezTo>
                      <a:pt x="6354" y="1146"/>
                      <a:pt x="6354" y="1146"/>
                      <a:pt x="6385" y="1116"/>
                    </a:cubicBezTo>
                    <a:lnTo>
                      <a:pt x="6385" y="1116"/>
                    </a:lnTo>
                    <a:lnTo>
                      <a:pt x="6416" y="1116"/>
                    </a:lnTo>
                    <a:cubicBezTo>
                      <a:pt x="6447" y="1116"/>
                      <a:pt x="6447" y="1116"/>
                      <a:pt x="6478" y="1116"/>
                    </a:cubicBezTo>
                    <a:cubicBezTo>
                      <a:pt x="6509" y="1116"/>
                      <a:pt x="6509" y="1146"/>
                      <a:pt x="6540" y="1146"/>
                    </a:cubicBezTo>
                    <a:cubicBezTo>
                      <a:pt x="6540" y="1146"/>
                      <a:pt x="6540" y="1146"/>
                      <a:pt x="6571" y="1146"/>
                    </a:cubicBezTo>
                    <a:lnTo>
                      <a:pt x="6571" y="1146"/>
                    </a:lnTo>
                    <a:lnTo>
                      <a:pt x="6602" y="1146"/>
                    </a:lnTo>
                    <a:cubicBezTo>
                      <a:pt x="6633" y="1146"/>
                      <a:pt x="6664" y="1146"/>
                      <a:pt x="6664" y="1146"/>
                    </a:cubicBezTo>
                    <a:cubicBezTo>
                      <a:pt x="6664" y="1146"/>
                      <a:pt x="6664" y="1146"/>
                      <a:pt x="6695" y="1146"/>
                    </a:cubicBezTo>
                    <a:lnTo>
                      <a:pt x="6695" y="1146"/>
                    </a:lnTo>
                    <a:lnTo>
                      <a:pt x="6695" y="1146"/>
                    </a:lnTo>
                    <a:cubicBezTo>
                      <a:pt x="6695" y="1116"/>
                      <a:pt x="6695" y="1116"/>
                      <a:pt x="6726" y="1116"/>
                    </a:cubicBezTo>
                    <a:lnTo>
                      <a:pt x="6726" y="1116"/>
                    </a:lnTo>
                    <a:cubicBezTo>
                      <a:pt x="6757" y="1116"/>
                      <a:pt x="6788" y="1116"/>
                      <a:pt x="6788" y="1116"/>
                    </a:cubicBezTo>
                    <a:lnTo>
                      <a:pt x="6788" y="1116"/>
                    </a:lnTo>
                    <a:cubicBezTo>
                      <a:pt x="6819" y="1116"/>
                      <a:pt x="6819" y="1116"/>
                      <a:pt x="6819" y="1116"/>
                    </a:cubicBezTo>
                    <a:lnTo>
                      <a:pt x="6819" y="1116"/>
                    </a:lnTo>
                    <a:cubicBezTo>
                      <a:pt x="6850" y="1116"/>
                      <a:pt x="6881" y="1116"/>
                      <a:pt x="6881" y="1146"/>
                    </a:cubicBezTo>
                    <a:lnTo>
                      <a:pt x="6912" y="1146"/>
                    </a:lnTo>
                    <a:lnTo>
                      <a:pt x="6912" y="1146"/>
                    </a:lnTo>
                    <a:cubicBezTo>
                      <a:pt x="6912" y="1146"/>
                      <a:pt x="6974" y="1146"/>
                      <a:pt x="7005" y="1146"/>
                    </a:cubicBezTo>
                    <a:cubicBezTo>
                      <a:pt x="7005" y="1146"/>
                      <a:pt x="6974" y="1146"/>
                      <a:pt x="6974" y="1116"/>
                    </a:cubicBezTo>
                    <a:cubicBezTo>
                      <a:pt x="6974" y="1116"/>
                      <a:pt x="6974" y="1116"/>
                      <a:pt x="6974" y="1085"/>
                    </a:cubicBezTo>
                    <a:cubicBezTo>
                      <a:pt x="7005" y="1085"/>
                      <a:pt x="7005" y="1085"/>
                      <a:pt x="7036" y="1054"/>
                    </a:cubicBezTo>
                    <a:lnTo>
                      <a:pt x="7067" y="1054"/>
                    </a:lnTo>
                    <a:lnTo>
                      <a:pt x="7067" y="1054"/>
                    </a:lnTo>
                    <a:cubicBezTo>
                      <a:pt x="7067" y="1022"/>
                      <a:pt x="7098" y="1022"/>
                      <a:pt x="7098" y="1022"/>
                    </a:cubicBezTo>
                    <a:lnTo>
                      <a:pt x="7098" y="1022"/>
                    </a:lnTo>
                    <a:cubicBezTo>
                      <a:pt x="7098" y="1022"/>
                      <a:pt x="7098" y="992"/>
                      <a:pt x="7129" y="992"/>
                    </a:cubicBezTo>
                    <a:cubicBezTo>
                      <a:pt x="7129" y="992"/>
                      <a:pt x="7129" y="961"/>
                      <a:pt x="7160" y="961"/>
                    </a:cubicBezTo>
                    <a:cubicBezTo>
                      <a:pt x="7191" y="961"/>
                      <a:pt x="7191" y="961"/>
                      <a:pt x="7191" y="961"/>
                    </a:cubicBezTo>
                    <a:cubicBezTo>
                      <a:pt x="7191" y="961"/>
                      <a:pt x="7191" y="961"/>
                      <a:pt x="7222" y="961"/>
                    </a:cubicBezTo>
                    <a:cubicBezTo>
                      <a:pt x="7222" y="961"/>
                      <a:pt x="7222" y="961"/>
                      <a:pt x="7253" y="961"/>
                    </a:cubicBezTo>
                    <a:cubicBezTo>
                      <a:pt x="7253" y="961"/>
                      <a:pt x="7284" y="961"/>
                      <a:pt x="7284" y="992"/>
                    </a:cubicBezTo>
                    <a:lnTo>
                      <a:pt x="7284" y="992"/>
                    </a:lnTo>
                    <a:lnTo>
                      <a:pt x="7284" y="992"/>
                    </a:lnTo>
                    <a:cubicBezTo>
                      <a:pt x="7284" y="961"/>
                      <a:pt x="7315" y="961"/>
                      <a:pt x="7315" y="961"/>
                    </a:cubicBezTo>
                    <a:lnTo>
                      <a:pt x="7315" y="961"/>
                    </a:lnTo>
                    <a:cubicBezTo>
                      <a:pt x="7345" y="961"/>
                      <a:pt x="7345" y="961"/>
                      <a:pt x="7345" y="992"/>
                    </a:cubicBezTo>
                    <a:cubicBezTo>
                      <a:pt x="7345" y="992"/>
                      <a:pt x="7345" y="992"/>
                      <a:pt x="7345" y="1022"/>
                    </a:cubicBezTo>
                    <a:lnTo>
                      <a:pt x="7345" y="1022"/>
                    </a:lnTo>
                    <a:lnTo>
                      <a:pt x="7345" y="1022"/>
                    </a:lnTo>
                    <a:cubicBezTo>
                      <a:pt x="7377" y="1022"/>
                      <a:pt x="7377" y="1022"/>
                      <a:pt x="7408" y="1022"/>
                    </a:cubicBezTo>
                    <a:cubicBezTo>
                      <a:pt x="7408" y="1022"/>
                      <a:pt x="7408" y="1022"/>
                      <a:pt x="7408" y="992"/>
                    </a:cubicBezTo>
                    <a:lnTo>
                      <a:pt x="7408" y="992"/>
                    </a:lnTo>
                    <a:cubicBezTo>
                      <a:pt x="7439" y="992"/>
                      <a:pt x="7439" y="961"/>
                      <a:pt x="7439" y="961"/>
                    </a:cubicBezTo>
                    <a:lnTo>
                      <a:pt x="7469" y="992"/>
                    </a:lnTo>
                    <a:lnTo>
                      <a:pt x="7469" y="992"/>
                    </a:lnTo>
                    <a:lnTo>
                      <a:pt x="7469" y="992"/>
                    </a:lnTo>
                    <a:cubicBezTo>
                      <a:pt x="7469" y="961"/>
                      <a:pt x="7469" y="961"/>
                      <a:pt x="7469" y="961"/>
                    </a:cubicBezTo>
                    <a:cubicBezTo>
                      <a:pt x="7469" y="961"/>
                      <a:pt x="7469" y="961"/>
                      <a:pt x="7469" y="930"/>
                    </a:cubicBezTo>
                    <a:cubicBezTo>
                      <a:pt x="7501" y="930"/>
                      <a:pt x="7501" y="930"/>
                      <a:pt x="7501" y="930"/>
                    </a:cubicBezTo>
                    <a:cubicBezTo>
                      <a:pt x="7532" y="898"/>
                      <a:pt x="7532" y="898"/>
                      <a:pt x="7532" y="898"/>
                    </a:cubicBezTo>
                    <a:lnTo>
                      <a:pt x="7532" y="898"/>
                    </a:lnTo>
                    <a:lnTo>
                      <a:pt x="7563" y="898"/>
                    </a:lnTo>
                    <a:lnTo>
                      <a:pt x="7563" y="898"/>
                    </a:lnTo>
                    <a:lnTo>
                      <a:pt x="7563" y="898"/>
                    </a:lnTo>
                    <a:cubicBezTo>
                      <a:pt x="7593" y="898"/>
                      <a:pt x="7593" y="930"/>
                      <a:pt x="7593" y="961"/>
                    </a:cubicBezTo>
                    <a:cubicBezTo>
                      <a:pt x="7625" y="961"/>
                      <a:pt x="7593" y="961"/>
                      <a:pt x="7593" y="992"/>
                    </a:cubicBezTo>
                    <a:lnTo>
                      <a:pt x="7593" y="992"/>
                    </a:lnTo>
                    <a:cubicBezTo>
                      <a:pt x="7563" y="992"/>
                      <a:pt x="7563" y="992"/>
                      <a:pt x="7563" y="992"/>
                    </a:cubicBezTo>
                    <a:lnTo>
                      <a:pt x="7563" y="992"/>
                    </a:lnTo>
                    <a:cubicBezTo>
                      <a:pt x="7563" y="1022"/>
                      <a:pt x="7563" y="1022"/>
                      <a:pt x="7563" y="1022"/>
                    </a:cubicBezTo>
                    <a:cubicBezTo>
                      <a:pt x="7563" y="1054"/>
                      <a:pt x="7532" y="1085"/>
                      <a:pt x="7501" y="1085"/>
                    </a:cubicBezTo>
                    <a:lnTo>
                      <a:pt x="7469" y="1085"/>
                    </a:lnTo>
                    <a:cubicBezTo>
                      <a:pt x="7439" y="1116"/>
                      <a:pt x="7439" y="1116"/>
                      <a:pt x="7408" y="1116"/>
                    </a:cubicBezTo>
                    <a:cubicBezTo>
                      <a:pt x="7408" y="1146"/>
                      <a:pt x="7377" y="1146"/>
                      <a:pt x="7377" y="1146"/>
                    </a:cubicBezTo>
                    <a:cubicBezTo>
                      <a:pt x="7345" y="1178"/>
                      <a:pt x="7284" y="1240"/>
                      <a:pt x="7253" y="1240"/>
                    </a:cubicBezTo>
                    <a:cubicBezTo>
                      <a:pt x="7253" y="1270"/>
                      <a:pt x="7222" y="1270"/>
                      <a:pt x="7222" y="1270"/>
                    </a:cubicBezTo>
                    <a:lnTo>
                      <a:pt x="7191" y="1270"/>
                    </a:lnTo>
                    <a:lnTo>
                      <a:pt x="7191" y="1270"/>
                    </a:lnTo>
                    <a:cubicBezTo>
                      <a:pt x="7160" y="1270"/>
                      <a:pt x="7160" y="1270"/>
                      <a:pt x="7160" y="1270"/>
                    </a:cubicBezTo>
                    <a:lnTo>
                      <a:pt x="7160" y="1270"/>
                    </a:lnTo>
                    <a:cubicBezTo>
                      <a:pt x="7160" y="1302"/>
                      <a:pt x="7160" y="1333"/>
                      <a:pt x="7129" y="1333"/>
                    </a:cubicBezTo>
                    <a:cubicBezTo>
                      <a:pt x="7129" y="1333"/>
                      <a:pt x="7129" y="1333"/>
                      <a:pt x="7098" y="1333"/>
                    </a:cubicBezTo>
                    <a:cubicBezTo>
                      <a:pt x="7098" y="1333"/>
                      <a:pt x="7098" y="1333"/>
                      <a:pt x="7098" y="1364"/>
                    </a:cubicBezTo>
                    <a:cubicBezTo>
                      <a:pt x="7098" y="1394"/>
                      <a:pt x="7098" y="1425"/>
                      <a:pt x="7098" y="1457"/>
                    </a:cubicBezTo>
                    <a:cubicBezTo>
                      <a:pt x="7098" y="1457"/>
                      <a:pt x="7098" y="1457"/>
                      <a:pt x="7098" y="1488"/>
                    </a:cubicBezTo>
                    <a:cubicBezTo>
                      <a:pt x="7098" y="1488"/>
                      <a:pt x="7129" y="1518"/>
                      <a:pt x="7129" y="1550"/>
                    </a:cubicBezTo>
                    <a:cubicBezTo>
                      <a:pt x="7129" y="1550"/>
                      <a:pt x="7129" y="1550"/>
                      <a:pt x="7129" y="1581"/>
                    </a:cubicBezTo>
                    <a:lnTo>
                      <a:pt x="7129" y="1581"/>
                    </a:lnTo>
                    <a:lnTo>
                      <a:pt x="7129" y="1612"/>
                    </a:lnTo>
                    <a:lnTo>
                      <a:pt x="7129" y="1612"/>
                    </a:lnTo>
                    <a:cubicBezTo>
                      <a:pt x="7129" y="1642"/>
                      <a:pt x="7129" y="1642"/>
                      <a:pt x="7129" y="1642"/>
                    </a:cubicBezTo>
                    <a:cubicBezTo>
                      <a:pt x="7129" y="1642"/>
                      <a:pt x="7129" y="1642"/>
                      <a:pt x="7129" y="1674"/>
                    </a:cubicBezTo>
                    <a:cubicBezTo>
                      <a:pt x="7129" y="1642"/>
                      <a:pt x="7129" y="1642"/>
                      <a:pt x="7129" y="1642"/>
                    </a:cubicBezTo>
                    <a:cubicBezTo>
                      <a:pt x="7160" y="1642"/>
                      <a:pt x="7160" y="1642"/>
                      <a:pt x="7160" y="1642"/>
                    </a:cubicBezTo>
                    <a:lnTo>
                      <a:pt x="7160" y="1642"/>
                    </a:lnTo>
                    <a:cubicBezTo>
                      <a:pt x="7191" y="1642"/>
                      <a:pt x="7191" y="1612"/>
                      <a:pt x="7191" y="1612"/>
                    </a:cubicBezTo>
                    <a:lnTo>
                      <a:pt x="7191" y="1612"/>
                    </a:lnTo>
                    <a:lnTo>
                      <a:pt x="7191" y="1612"/>
                    </a:lnTo>
                    <a:cubicBezTo>
                      <a:pt x="7191" y="1581"/>
                      <a:pt x="7191" y="1550"/>
                      <a:pt x="7222" y="1550"/>
                    </a:cubicBezTo>
                    <a:cubicBezTo>
                      <a:pt x="7222" y="1518"/>
                      <a:pt x="7222" y="1518"/>
                      <a:pt x="7222" y="1518"/>
                    </a:cubicBezTo>
                    <a:lnTo>
                      <a:pt x="7222" y="1518"/>
                    </a:lnTo>
                    <a:lnTo>
                      <a:pt x="7253" y="1518"/>
                    </a:lnTo>
                    <a:lnTo>
                      <a:pt x="7284" y="1518"/>
                    </a:lnTo>
                    <a:lnTo>
                      <a:pt x="7284" y="1518"/>
                    </a:lnTo>
                    <a:lnTo>
                      <a:pt x="7284" y="1488"/>
                    </a:lnTo>
                    <a:cubicBezTo>
                      <a:pt x="7284" y="1457"/>
                      <a:pt x="7315" y="1457"/>
                      <a:pt x="7315" y="1457"/>
                    </a:cubicBezTo>
                    <a:lnTo>
                      <a:pt x="7315" y="1457"/>
                    </a:lnTo>
                    <a:cubicBezTo>
                      <a:pt x="7345" y="1425"/>
                      <a:pt x="7408" y="1425"/>
                      <a:pt x="7439" y="1425"/>
                    </a:cubicBezTo>
                    <a:lnTo>
                      <a:pt x="7439" y="1425"/>
                    </a:lnTo>
                    <a:cubicBezTo>
                      <a:pt x="7439" y="1394"/>
                      <a:pt x="7439" y="1364"/>
                      <a:pt x="7469" y="1364"/>
                    </a:cubicBezTo>
                    <a:cubicBezTo>
                      <a:pt x="7439" y="1333"/>
                      <a:pt x="7439" y="1302"/>
                      <a:pt x="7439" y="1302"/>
                    </a:cubicBezTo>
                    <a:cubicBezTo>
                      <a:pt x="7439" y="1270"/>
                      <a:pt x="7439" y="1270"/>
                      <a:pt x="7469" y="1270"/>
                    </a:cubicBezTo>
                    <a:cubicBezTo>
                      <a:pt x="7439" y="1270"/>
                      <a:pt x="7439" y="1270"/>
                      <a:pt x="7439" y="1270"/>
                    </a:cubicBezTo>
                    <a:cubicBezTo>
                      <a:pt x="7439" y="1270"/>
                      <a:pt x="7439" y="1270"/>
                      <a:pt x="7408" y="1270"/>
                    </a:cubicBezTo>
                    <a:cubicBezTo>
                      <a:pt x="7408" y="1240"/>
                      <a:pt x="7439" y="1209"/>
                      <a:pt x="7439" y="1209"/>
                    </a:cubicBezTo>
                    <a:cubicBezTo>
                      <a:pt x="7439" y="1178"/>
                      <a:pt x="7439" y="1178"/>
                      <a:pt x="7469" y="1178"/>
                    </a:cubicBezTo>
                    <a:cubicBezTo>
                      <a:pt x="7469" y="1146"/>
                      <a:pt x="7469" y="1146"/>
                      <a:pt x="7469" y="1146"/>
                    </a:cubicBezTo>
                    <a:cubicBezTo>
                      <a:pt x="7501" y="1146"/>
                      <a:pt x="7501" y="1116"/>
                      <a:pt x="7501" y="1116"/>
                    </a:cubicBezTo>
                    <a:lnTo>
                      <a:pt x="7501" y="1116"/>
                    </a:lnTo>
                    <a:cubicBezTo>
                      <a:pt x="7501" y="1116"/>
                      <a:pt x="7501" y="1085"/>
                      <a:pt x="7532" y="1085"/>
                    </a:cubicBezTo>
                    <a:lnTo>
                      <a:pt x="7563" y="1085"/>
                    </a:lnTo>
                    <a:cubicBezTo>
                      <a:pt x="7563" y="1085"/>
                      <a:pt x="7563" y="1085"/>
                      <a:pt x="7593" y="1085"/>
                    </a:cubicBezTo>
                    <a:lnTo>
                      <a:pt x="7593" y="1085"/>
                    </a:lnTo>
                    <a:cubicBezTo>
                      <a:pt x="7625" y="1085"/>
                      <a:pt x="7625" y="1054"/>
                      <a:pt x="7625" y="1054"/>
                    </a:cubicBezTo>
                    <a:cubicBezTo>
                      <a:pt x="7625" y="1054"/>
                      <a:pt x="7625" y="1054"/>
                      <a:pt x="7656" y="1054"/>
                    </a:cubicBezTo>
                    <a:lnTo>
                      <a:pt x="7656" y="1054"/>
                    </a:lnTo>
                    <a:cubicBezTo>
                      <a:pt x="7687" y="1054"/>
                      <a:pt x="7687" y="1054"/>
                      <a:pt x="7687" y="1054"/>
                    </a:cubicBezTo>
                    <a:lnTo>
                      <a:pt x="7687" y="1054"/>
                    </a:lnTo>
                    <a:lnTo>
                      <a:pt x="7687" y="1054"/>
                    </a:lnTo>
                    <a:lnTo>
                      <a:pt x="7687" y="1054"/>
                    </a:lnTo>
                    <a:cubicBezTo>
                      <a:pt x="7687" y="1054"/>
                      <a:pt x="7717" y="1054"/>
                      <a:pt x="7749" y="1054"/>
                    </a:cubicBezTo>
                    <a:cubicBezTo>
                      <a:pt x="7749" y="1054"/>
                      <a:pt x="7749" y="1054"/>
                      <a:pt x="7780" y="1054"/>
                    </a:cubicBezTo>
                    <a:lnTo>
                      <a:pt x="7780" y="1054"/>
                    </a:lnTo>
                    <a:cubicBezTo>
                      <a:pt x="7811" y="1054"/>
                      <a:pt x="7811" y="1054"/>
                      <a:pt x="7811" y="1054"/>
                    </a:cubicBezTo>
                    <a:lnTo>
                      <a:pt x="7811" y="1054"/>
                    </a:lnTo>
                    <a:cubicBezTo>
                      <a:pt x="7841" y="1054"/>
                      <a:pt x="7841" y="1054"/>
                      <a:pt x="7873" y="1085"/>
                    </a:cubicBezTo>
                    <a:lnTo>
                      <a:pt x="7873" y="1085"/>
                    </a:lnTo>
                    <a:cubicBezTo>
                      <a:pt x="7873" y="1085"/>
                      <a:pt x="7873" y="1085"/>
                      <a:pt x="7873" y="1054"/>
                    </a:cubicBezTo>
                    <a:cubicBezTo>
                      <a:pt x="7873" y="1054"/>
                      <a:pt x="7904" y="1054"/>
                      <a:pt x="7935" y="1054"/>
                    </a:cubicBezTo>
                    <a:lnTo>
                      <a:pt x="7965" y="1022"/>
                    </a:lnTo>
                    <a:lnTo>
                      <a:pt x="7965" y="1022"/>
                    </a:lnTo>
                    <a:cubicBezTo>
                      <a:pt x="7997" y="992"/>
                      <a:pt x="8089" y="961"/>
                      <a:pt x="8089" y="961"/>
                    </a:cubicBezTo>
                    <a:cubicBezTo>
                      <a:pt x="8121" y="961"/>
                      <a:pt x="8121" y="961"/>
                      <a:pt x="8121" y="961"/>
                    </a:cubicBezTo>
                    <a:lnTo>
                      <a:pt x="8121" y="961"/>
                    </a:lnTo>
                    <a:lnTo>
                      <a:pt x="8121" y="961"/>
                    </a:lnTo>
                    <a:cubicBezTo>
                      <a:pt x="8152" y="961"/>
                      <a:pt x="8152" y="961"/>
                      <a:pt x="8152" y="961"/>
                    </a:cubicBezTo>
                    <a:cubicBezTo>
                      <a:pt x="8183" y="961"/>
                      <a:pt x="8213" y="930"/>
                      <a:pt x="8213" y="930"/>
                    </a:cubicBezTo>
                    <a:lnTo>
                      <a:pt x="8245" y="898"/>
                    </a:lnTo>
                    <a:cubicBezTo>
                      <a:pt x="8276" y="898"/>
                      <a:pt x="8276" y="930"/>
                      <a:pt x="8307" y="930"/>
                    </a:cubicBezTo>
                    <a:lnTo>
                      <a:pt x="8307" y="930"/>
                    </a:lnTo>
                    <a:lnTo>
                      <a:pt x="8307" y="930"/>
                    </a:lnTo>
                    <a:lnTo>
                      <a:pt x="8337" y="930"/>
                    </a:lnTo>
                    <a:lnTo>
                      <a:pt x="8337" y="930"/>
                    </a:lnTo>
                    <a:lnTo>
                      <a:pt x="8337" y="898"/>
                    </a:lnTo>
                    <a:cubicBezTo>
                      <a:pt x="8337" y="868"/>
                      <a:pt x="8337" y="868"/>
                      <a:pt x="8307" y="837"/>
                    </a:cubicBezTo>
                    <a:cubicBezTo>
                      <a:pt x="8276" y="837"/>
                      <a:pt x="8276" y="837"/>
                      <a:pt x="8276" y="837"/>
                    </a:cubicBezTo>
                    <a:cubicBezTo>
                      <a:pt x="8276" y="837"/>
                      <a:pt x="8276" y="837"/>
                      <a:pt x="8245" y="837"/>
                    </a:cubicBezTo>
                    <a:lnTo>
                      <a:pt x="8245" y="837"/>
                    </a:lnTo>
                    <a:cubicBezTo>
                      <a:pt x="8213" y="837"/>
                      <a:pt x="8213" y="837"/>
                      <a:pt x="8183" y="837"/>
                    </a:cubicBezTo>
                    <a:lnTo>
                      <a:pt x="8183" y="837"/>
                    </a:lnTo>
                    <a:lnTo>
                      <a:pt x="8152" y="837"/>
                    </a:lnTo>
                    <a:cubicBezTo>
                      <a:pt x="8152" y="837"/>
                      <a:pt x="8152" y="837"/>
                      <a:pt x="8121" y="837"/>
                    </a:cubicBezTo>
                    <a:lnTo>
                      <a:pt x="8121" y="806"/>
                    </a:lnTo>
                    <a:cubicBezTo>
                      <a:pt x="8121" y="775"/>
                      <a:pt x="8121" y="775"/>
                      <a:pt x="8152" y="775"/>
                    </a:cubicBezTo>
                    <a:lnTo>
                      <a:pt x="8183" y="775"/>
                    </a:lnTo>
                    <a:cubicBezTo>
                      <a:pt x="8183" y="775"/>
                      <a:pt x="8213" y="744"/>
                      <a:pt x="8245" y="744"/>
                    </a:cubicBezTo>
                    <a:cubicBezTo>
                      <a:pt x="8276" y="744"/>
                      <a:pt x="8276" y="775"/>
                      <a:pt x="8307" y="775"/>
                    </a:cubicBezTo>
                    <a:cubicBezTo>
                      <a:pt x="8337" y="775"/>
                      <a:pt x="8369" y="775"/>
                      <a:pt x="8369" y="775"/>
                    </a:cubicBezTo>
                    <a:cubicBezTo>
                      <a:pt x="8400" y="775"/>
                      <a:pt x="8431" y="775"/>
                      <a:pt x="8431" y="775"/>
                    </a:cubicBezTo>
                    <a:cubicBezTo>
                      <a:pt x="8431" y="744"/>
                      <a:pt x="8493" y="744"/>
                      <a:pt x="8493" y="744"/>
                    </a:cubicBezTo>
                    <a:cubicBezTo>
                      <a:pt x="8524" y="744"/>
                      <a:pt x="8524" y="744"/>
                      <a:pt x="8524" y="744"/>
                    </a:cubicBezTo>
                    <a:cubicBezTo>
                      <a:pt x="8555" y="744"/>
                      <a:pt x="8585" y="744"/>
                      <a:pt x="8648" y="744"/>
                    </a:cubicBezTo>
                    <a:lnTo>
                      <a:pt x="8648" y="744"/>
                    </a:lnTo>
                    <a:cubicBezTo>
                      <a:pt x="8679" y="713"/>
                      <a:pt x="8679" y="713"/>
                      <a:pt x="8679" y="713"/>
                    </a:cubicBezTo>
                    <a:cubicBezTo>
                      <a:pt x="8709" y="713"/>
                      <a:pt x="8803" y="682"/>
                      <a:pt x="8865" y="682"/>
                    </a:cubicBezTo>
                    <a:lnTo>
                      <a:pt x="8833" y="682"/>
                    </a:lnTo>
                    <a:cubicBezTo>
                      <a:pt x="8833" y="682"/>
                      <a:pt x="8803" y="682"/>
                      <a:pt x="8772" y="68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8" name="Freeform 140"/>
              <p:cNvSpPr>
                <a:spLocks noChangeArrowheads="1"/>
              </p:cNvSpPr>
              <p:nvPr/>
            </p:nvSpPr>
            <p:spPr bwMode="auto">
              <a:xfrm>
                <a:off x="5510213" y="2003425"/>
                <a:ext cx="146050" cy="268288"/>
              </a:xfrm>
              <a:custGeom>
                <a:avLst/>
                <a:gdLst>
                  <a:gd name="T0" fmla="*/ 248 w 404"/>
                  <a:gd name="T1" fmla="*/ 588 h 745"/>
                  <a:gd name="T2" fmla="*/ 248 w 404"/>
                  <a:gd name="T3" fmla="*/ 526 h 745"/>
                  <a:gd name="T4" fmla="*/ 279 w 404"/>
                  <a:gd name="T5" fmla="*/ 496 h 745"/>
                  <a:gd name="T6" fmla="*/ 310 w 404"/>
                  <a:gd name="T7" fmla="*/ 496 h 745"/>
                  <a:gd name="T8" fmla="*/ 342 w 404"/>
                  <a:gd name="T9" fmla="*/ 496 h 745"/>
                  <a:gd name="T10" fmla="*/ 403 w 404"/>
                  <a:gd name="T11" fmla="*/ 464 h 745"/>
                  <a:gd name="T12" fmla="*/ 403 w 404"/>
                  <a:gd name="T13" fmla="*/ 464 h 745"/>
                  <a:gd name="T14" fmla="*/ 372 w 404"/>
                  <a:gd name="T15" fmla="*/ 402 h 745"/>
                  <a:gd name="T16" fmla="*/ 342 w 404"/>
                  <a:gd name="T17" fmla="*/ 372 h 745"/>
                  <a:gd name="T18" fmla="*/ 310 w 404"/>
                  <a:gd name="T19" fmla="*/ 309 h 745"/>
                  <a:gd name="T20" fmla="*/ 310 w 404"/>
                  <a:gd name="T21" fmla="*/ 278 h 745"/>
                  <a:gd name="T22" fmla="*/ 279 w 404"/>
                  <a:gd name="T23" fmla="*/ 309 h 745"/>
                  <a:gd name="T24" fmla="*/ 248 w 404"/>
                  <a:gd name="T25" fmla="*/ 278 h 745"/>
                  <a:gd name="T26" fmla="*/ 248 w 404"/>
                  <a:gd name="T27" fmla="*/ 278 h 745"/>
                  <a:gd name="T28" fmla="*/ 248 w 404"/>
                  <a:gd name="T29" fmla="*/ 216 h 745"/>
                  <a:gd name="T30" fmla="*/ 248 w 404"/>
                  <a:gd name="T31" fmla="*/ 185 h 745"/>
                  <a:gd name="T32" fmla="*/ 248 w 404"/>
                  <a:gd name="T33" fmla="*/ 155 h 745"/>
                  <a:gd name="T34" fmla="*/ 279 w 404"/>
                  <a:gd name="T35" fmla="*/ 155 h 745"/>
                  <a:gd name="T36" fmla="*/ 310 w 404"/>
                  <a:gd name="T37" fmla="*/ 124 h 745"/>
                  <a:gd name="T38" fmla="*/ 310 w 404"/>
                  <a:gd name="T39" fmla="*/ 92 h 745"/>
                  <a:gd name="T40" fmla="*/ 310 w 404"/>
                  <a:gd name="T41" fmla="*/ 61 h 745"/>
                  <a:gd name="T42" fmla="*/ 279 w 404"/>
                  <a:gd name="T43" fmla="*/ 0 h 745"/>
                  <a:gd name="T44" fmla="*/ 248 w 404"/>
                  <a:gd name="T45" fmla="*/ 0 h 745"/>
                  <a:gd name="T46" fmla="*/ 248 w 404"/>
                  <a:gd name="T47" fmla="*/ 31 h 745"/>
                  <a:gd name="T48" fmla="*/ 248 w 404"/>
                  <a:gd name="T49" fmla="*/ 92 h 745"/>
                  <a:gd name="T50" fmla="*/ 218 w 404"/>
                  <a:gd name="T51" fmla="*/ 92 h 745"/>
                  <a:gd name="T52" fmla="*/ 187 w 404"/>
                  <a:gd name="T53" fmla="*/ 92 h 745"/>
                  <a:gd name="T54" fmla="*/ 155 w 404"/>
                  <a:gd name="T55" fmla="*/ 124 h 745"/>
                  <a:gd name="T56" fmla="*/ 124 w 404"/>
                  <a:gd name="T57" fmla="*/ 185 h 745"/>
                  <a:gd name="T58" fmla="*/ 124 w 404"/>
                  <a:gd name="T59" fmla="*/ 216 h 745"/>
                  <a:gd name="T60" fmla="*/ 94 w 404"/>
                  <a:gd name="T61" fmla="*/ 309 h 745"/>
                  <a:gd name="T62" fmla="*/ 63 w 404"/>
                  <a:gd name="T63" fmla="*/ 278 h 745"/>
                  <a:gd name="T64" fmla="*/ 63 w 404"/>
                  <a:gd name="T65" fmla="*/ 309 h 745"/>
                  <a:gd name="T66" fmla="*/ 63 w 404"/>
                  <a:gd name="T67" fmla="*/ 340 h 745"/>
                  <a:gd name="T68" fmla="*/ 63 w 404"/>
                  <a:gd name="T69" fmla="*/ 402 h 745"/>
                  <a:gd name="T70" fmla="*/ 31 w 404"/>
                  <a:gd name="T71" fmla="*/ 433 h 745"/>
                  <a:gd name="T72" fmla="*/ 0 w 404"/>
                  <a:gd name="T73" fmla="*/ 464 h 745"/>
                  <a:gd name="T74" fmla="*/ 31 w 404"/>
                  <a:gd name="T75" fmla="*/ 464 h 745"/>
                  <a:gd name="T76" fmla="*/ 94 w 404"/>
                  <a:gd name="T77" fmla="*/ 526 h 745"/>
                  <a:gd name="T78" fmla="*/ 94 w 404"/>
                  <a:gd name="T79" fmla="*/ 588 h 745"/>
                  <a:gd name="T80" fmla="*/ 94 w 404"/>
                  <a:gd name="T81" fmla="*/ 744 h 745"/>
                  <a:gd name="T82" fmla="*/ 155 w 404"/>
                  <a:gd name="T83" fmla="*/ 744 h 745"/>
                  <a:gd name="T84" fmla="*/ 218 w 404"/>
                  <a:gd name="T85" fmla="*/ 712 h 745"/>
                  <a:gd name="T86" fmla="*/ 248 w 404"/>
                  <a:gd name="T87" fmla="*/ 650 h 745"/>
                  <a:gd name="T88" fmla="*/ 248 w 404"/>
                  <a:gd name="T89" fmla="*/ 620 h 745"/>
                  <a:gd name="T90" fmla="*/ 248 w 404"/>
                  <a:gd name="T91" fmla="*/ 588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745">
                    <a:moveTo>
                      <a:pt x="248" y="588"/>
                    </a:moveTo>
                    <a:lnTo>
                      <a:pt x="248" y="588"/>
                    </a:lnTo>
                    <a:lnTo>
                      <a:pt x="248" y="588"/>
                    </a:lnTo>
                    <a:cubicBezTo>
                      <a:pt x="248" y="557"/>
                      <a:pt x="248" y="557"/>
                      <a:pt x="248" y="557"/>
                    </a:cubicBezTo>
                    <a:lnTo>
                      <a:pt x="248" y="526"/>
                    </a:lnTo>
                    <a:lnTo>
                      <a:pt x="248" y="526"/>
                    </a:lnTo>
                    <a:lnTo>
                      <a:pt x="279" y="526"/>
                    </a:lnTo>
                    <a:cubicBezTo>
                      <a:pt x="279" y="526"/>
                      <a:pt x="279" y="526"/>
                      <a:pt x="279" y="496"/>
                    </a:cubicBezTo>
                    <a:lnTo>
                      <a:pt x="279" y="496"/>
                    </a:lnTo>
                    <a:cubicBezTo>
                      <a:pt x="279" y="496"/>
                      <a:pt x="279" y="496"/>
                      <a:pt x="310" y="496"/>
                    </a:cubicBezTo>
                    <a:lnTo>
                      <a:pt x="310" y="496"/>
                    </a:lnTo>
                    <a:lnTo>
                      <a:pt x="310" y="496"/>
                    </a:lnTo>
                    <a:lnTo>
                      <a:pt x="310" y="496"/>
                    </a:lnTo>
                    <a:lnTo>
                      <a:pt x="310" y="496"/>
                    </a:lnTo>
                    <a:cubicBezTo>
                      <a:pt x="342" y="496"/>
                      <a:pt x="342" y="496"/>
                      <a:pt x="342" y="496"/>
                    </a:cubicBezTo>
                    <a:cubicBezTo>
                      <a:pt x="342" y="464"/>
                      <a:pt x="372" y="464"/>
                      <a:pt x="403" y="464"/>
                    </a:cubicBezTo>
                    <a:lnTo>
                      <a:pt x="403" y="464"/>
                    </a:lnTo>
                    <a:lnTo>
                      <a:pt x="403" y="464"/>
                    </a:lnTo>
                    <a:lnTo>
                      <a:pt x="403" y="464"/>
                    </a:lnTo>
                    <a:lnTo>
                      <a:pt x="403" y="464"/>
                    </a:lnTo>
                    <a:lnTo>
                      <a:pt x="403" y="464"/>
                    </a:lnTo>
                    <a:cubicBezTo>
                      <a:pt x="403" y="464"/>
                      <a:pt x="403" y="464"/>
                      <a:pt x="403" y="433"/>
                    </a:cubicBezTo>
                    <a:cubicBezTo>
                      <a:pt x="403" y="433"/>
                      <a:pt x="372" y="433"/>
                      <a:pt x="372" y="402"/>
                    </a:cubicBezTo>
                    <a:lnTo>
                      <a:pt x="372" y="402"/>
                    </a:lnTo>
                    <a:lnTo>
                      <a:pt x="372" y="402"/>
                    </a:lnTo>
                    <a:cubicBezTo>
                      <a:pt x="342" y="402"/>
                      <a:pt x="342" y="372"/>
                      <a:pt x="342" y="372"/>
                    </a:cubicBezTo>
                    <a:lnTo>
                      <a:pt x="342" y="372"/>
                    </a:lnTo>
                    <a:cubicBezTo>
                      <a:pt x="342" y="340"/>
                      <a:pt x="342" y="340"/>
                      <a:pt x="342" y="340"/>
                    </a:cubicBezTo>
                    <a:lnTo>
                      <a:pt x="342" y="340"/>
                    </a:lnTo>
                    <a:lnTo>
                      <a:pt x="310" y="309"/>
                    </a:lnTo>
                    <a:lnTo>
                      <a:pt x="310" y="278"/>
                    </a:lnTo>
                    <a:lnTo>
                      <a:pt x="310" y="278"/>
                    </a:lnTo>
                    <a:lnTo>
                      <a:pt x="310" y="278"/>
                    </a:lnTo>
                    <a:cubicBezTo>
                      <a:pt x="279" y="278"/>
                      <a:pt x="279" y="278"/>
                      <a:pt x="279" y="278"/>
                    </a:cubicBezTo>
                    <a:lnTo>
                      <a:pt x="279" y="309"/>
                    </a:lnTo>
                    <a:lnTo>
                      <a:pt x="279" y="309"/>
                    </a:lnTo>
                    <a:lnTo>
                      <a:pt x="279" y="309"/>
                    </a:lnTo>
                    <a:cubicBezTo>
                      <a:pt x="248" y="309"/>
                      <a:pt x="248" y="278"/>
                      <a:pt x="248" y="278"/>
                    </a:cubicBezTo>
                    <a:lnTo>
                      <a:pt x="248" y="278"/>
                    </a:lnTo>
                    <a:lnTo>
                      <a:pt x="248" y="278"/>
                    </a:lnTo>
                    <a:lnTo>
                      <a:pt x="248" y="278"/>
                    </a:lnTo>
                    <a:lnTo>
                      <a:pt x="248" y="278"/>
                    </a:lnTo>
                    <a:cubicBezTo>
                      <a:pt x="248" y="248"/>
                      <a:pt x="248" y="248"/>
                      <a:pt x="248" y="248"/>
                    </a:cubicBezTo>
                    <a:lnTo>
                      <a:pt x="248" y="248"/>
                    </a:lnTo>
                    <a:cubicBezTo>
                      <a:pt x="248" y="216"/>
                      <a:pt x="248" y="216"/>
                      <a:pt x="248" y="216"/>
                    </a:cubicBezTo>
                    <a:lnTo>
                      <a:pt x="248" y="216"/>
                    </a:lnTo>
                    <a:lnTo>
                      <a:pt x="248" y="216"/>
                    </a:lnTo>
                    <a:lnTo>
                      <a:pt x="248" y="185"/>
                    </a:lnTo>
                    <a:lnTo>
                      <a:pt x="248" y="185"/>
                    </a:lnTo>
                    <a:lnTo>
                      <a:pt x="248" y="185"/>
                    </a:lnTo>
                    <a:lnTo>
                      <a:pt x="248" y="155"/>
                    </a:lnTo>
                    <a:cubicBezTo>
                      <a:pt x="279" y="155"/>
                      <a:pt x="279" y="155"/>
                      <a:pt x="279" y="155"/>
                    </a:cubicBezTo>
                    <a:lnTo>
                      <a:pt x="279" y="155"/>
                    </a:lnTo>
                    <a:lnTo>
                      <a:pt x="279" y="155"/>
                    </a:lnTo>
                    <a:lnTo>
                      <a:pt x="279" y="155"/>
                    </a:lnTo>
                    <a:lnTo>
                      <a:pt x="279" y="155"/>
                    </a:lnTo>
                    <a:lnTo>
                      <a:pt x="310" y="124"/>
                    </a:lnTo>
                    <a:lnTo>
                      <a:pt x="310" y="124"/>
                    </a:lnTo>
                    <a:cubicBezTo>
                      <a:pt x="310" y="124"/>
                      <a:pt x="310" y="124"/>
                      <a:pt x="310" y="92"/>
                    </a:cubicBezTo>
                    <a:lnTo>
                      <a:pt x="310" y="92"/>
                    </a:lnTo>
                    <a:lnTo>
                      <a:pt x="310" y="92"/>
                    </a:lnTo>
                    <a:lnTo>
                      <a:pt x="310" y="61"/>
                    </a:lnTo>
                    <a:lnTo>
                      <a:pt x="310" y="61"/>
                    </a:lnTo>
                    <a:cubicBezTo>
                      <a:pt x="310" y="31"/>
                      <a:pt x="310" y="31"/>
                      <a:pt x="310" y="31"/>
                    </a:cubicBezTo>
                    <a:lnTo>
                      <a:pt x="279" y="31"/>
                    </a:lnTo>
                    <a:cubicBezTo>
                      <a:pt x="279" y="31"/>
                      <a:pt x="279" y="31"/>
                      <a:pt x="279" y="0"/>
                    </a:cubicBezTo>
                    <a:lnTo>
                      <a:pt x="279" y="0"/>
                    </a:lnTo>
                    <a:cubicBezTo>
                      <a:pt x="248" y="0"/>
                      <a:pt x="248" y="0"/>
                      <a:pt x="248" y="0"/>
                    </a:cubicBezTo>
                    <a:lnTo>
                      <a:pt x="248" y="0"/>
                    </a:lnTo>
                    <a:lnTo>
                      <a:pt x="248" y="31"/>
                    </a:lnTo>
                    <a:lnTo>
                      <a:pt x="248" y="31"/>
                    </a:lnTo>
                    <a:lnTo>
                      <a:pt x="248" y="31"/>
                    </a:lnTo>
                    <a:cubicBezTo>
                      <a:pt x="279" y="61"/>
                      <a:pt x="279" y="61"/>
                      <a:pt x="279" y="61"/>
                    </a:cubicBezTo>
                    <a:lnTo>
                      <a:pt x="279" y="61"/>
                    </a:lnTo>
                    <a:lnTo>
                      <a:pt x="248" y="92"/>
                    </a:lnTo>
                    <a:lnTo>
                      <a:pt x="248" y="92"/>
                    </a:lnTo>
                    <a:lnTo>
                      <a:pt x="248" y="92"/>
                    </a:lnTo>
                    <a:cubicBezTo>
                      <a:pt x="248" y="92"/>
                      <a:pt x="248" y="92"/>
                      <a:pt x="218" y="92"/>
                    </a:cubicBezTo>
                    <a:lnTo>
                      <a:pt x="218" y="92"/>
                    </a:lnTo>
                    <a:lnTo>
                      <a:pt x="187" y="92"/>
                    </a:lnTo>
                    <a:lnTo>
                      <a:pt x="187" y="92"/>
                    </a:lnTo>
                    <a:lnTo>
                      <a:pt x="187" y="92"/>
                    </a:lnTo>
                    <a:cubicBezTo>
                      <a:pt x="187" y="92"/>
                      <a:pt x="187" y="124"/>
                      <a:pt x="155" y="124"/>
                    </a:cubicBezTo>
                    <a:lnTo>
                      <a:pt x="155" y="124"/>
                    </a:lnTo>
                    <a:cubicBezTo>
                      <a:pt x="155" y="124"/>
                      <a:pt x="155" y="124"/>
                      <a:pt x="155" y="155"/>
                    </a:cubicBezTo>
                    <a:cubicBezTo>
                      <a:pt x="155" y="155"/>
                      <a:pt x="155" y="185"/>
                      <a:pt x="124" y="185"/>
                    </a:cubicBezTo>
                    <a:lnTo>
                      <a:pt x="124" y="185"/>
                    </a:lnTo>
                    <a:lnTo>
                      <a:pt x="124" y="185"/>
                    </a:lnTo>
                    <a:lnTo>
                      <a:pt x="124" y="185"/>
                    </a:lnTo>
                    <a:lnTo>
                      <a:pt x="124" y="216"/>
                    </a:lnTo>
                    <a:cubicBezTo>
                      <a:pt x="124" y="248"/>
                      <a:pt x="124" y="248"/>
                      <a:pt x="124" y="278"/>
                    </a:cubicBezTo>
                    <a:lnTo>
                      <a:pt x="124" y="278"/>
                    </a:lnTo>
                    <a:lnTo>
                      <a:pt x="94" y="309"/>
                    </a:lnTo>
                    <a:lnTo>
                      <a:pt x="94" y="309"/>
                    </a:lnTo>
                    <a:lnTo>
                      <a:pt x="94" y="309"/>
                    </a:lnTo>
                    <a:cubicBezTo>
                      <a:pt x="63" y="309"/>
                      <a:pt x="63" y="309"/>
                      <a:pt x="63" y="278"/>
                    </a:cubicBezTo>
                    <a:lnTo>
                      <a:pt x="63" y="278"/>
                    </a:lnTo>
                    <a:cubicBezTo>
                      <a:pt x="63" y="309"/>
                      <a:pt x="63" y="309"/>
                      <a:pt x="63" y="309"/>
                    </a:cubicBezTo>
                    <a:lnTo>
                      <a:pt x="63" y="309"/>
                    </a:lnTo>
                    <a:lnTo>
                      <a:pt x="63" y="340"/>
                    </a:lnTo>
                    <a:lnTo>
                      <a:pt x="63" y="340"/>
                    </a:lnTo>
                    <a:lnTo>
                      <a:pt x="63" y="340"/>
                    </a:lnTo>
                    <a:lnTo>
                      <a:pt x="63" y="372"/>
                    </a:lnTo>
                    <a:lnTo>
                      <a:pt x="63" y="372"/>
                    </a:lnTo>
                    <a:cubicBezTo>
                      <a:pt x="63" y="372"/>
                      <a:pt x="63" y="372"/>
                      <a:pt x="63" y="402"/>
                    </a:cubicBezTo>
                    <a:lnTo>
                      <a:pt x="63" y="402"/>
                    </a:lnTo>
                    <a:cubicBezTo>
                      <a:pt x="63" y="402"/>
                      <a:pt x="63" y="402"/>
                      <a:pt x="31" y="402"/>
                    </a:cubicBezTo>
                    <a:cubicBezTo>
                      <a:pt x="31" y="433"/>
                      <a:pt x="31" y="433"/>
                      <a:pt x="31" y="433"/>
                    </a:cubicBezTo>
                    <a:cubicBezTo>
                      <a:pt x="31" y="433"/>
                      <a:pt x="31" y="433"/>
                      <a:pt x="0" y="433"/>
                    </a:cubicBezTo>
                    <a:cubicBezTo>
                      <a:pt x="0" y="464"/>
                      <a:pt x="0" y="464"/>
                      <a:pt x="0" y="464"/>
                    </a:cubicBezTo>
                    <a:lnTo>
                      <a:pt x="0" y="464"/>
                    </a:lnTo>
                    <a:lnTo>
                      <a:pt x="0" y="464"/>
                    </a:lnTo>
                    <a:lnTo>
                      <a:pt x="31" y="464"/>
                    </a:lnTo>
                    <a:lnTo>
                      <a:pt x="31" y="464"/>
                    </a:lnTo>
                    <a:lnTo>
                      <a:pt x="63" y="496"/>
                    </a:lnTo>
                    <a:lnTo>
                      <a:pt x="63" y="496"/>
                    </a:lnTo>
                    <a:cubicBezTo>
                      <a:pt x="94" y="496"/>
                      <a:pt x="94" y="526"/>
                      <a:pt x="94" y="526"/>
                    </a:cubicBezTo>
                    <a:cubicBezTo>
                      <a:pt x="94" y="526"/>
                      <a:pt x="94" y="526"/>
                      <a:pt x="94" y="557"/>
                    </a:cubicBezTo>
                    <a:lnTo>
                      <a:pt x="94" y="557"/>
                    </a:lnTo>
                    <a:cubicBezTo>
                      <a:pt x="94" y="588"/>
                      <a:pt x="94" y="588"/>
                      <a:pt x="94" y="588"/>
                    </a:cubicBezTo>
                    <a:cubicBezTo>
                      <a:pt x="94" y="620"/>
                      <a:pt x="124" y="620"/>
                      <a:pt x="124" y="620"/>
                    </a:cubicBezTo>
                    <a:cubicBezTo>
                      <a:pt x="124" y="681"/>
                      <a:pt x="124" y="712"/>
                      <a:pt x="94" y="712"/>
                    </a:cubicBezTo>
                    <a:cubicBezTo>
                      <a:pt x="94" y="744"/>
                      <a:pt x="94" y="744"/>
                      <a:pt x="94" y="744"/>
                    </a:cubicBezTo>
                    <a:lnTo>
                      <a:pt x="94" y="744"/>
                    </a:lnTo>
                    <a:lnTo>
                      <a:pt x="124" y="744"/>
                    </a:lnTo>
                    <a:lnTo>
                      <a:pt x="155" y="744"/>
                    </a:lnTo>
                    <a:cubicBezTo>
                      <a:pt x="155" y="744"/>
                      <a:pt x="155" y="744"/>
                      <a:pt x="187" y="744"/>
                    </a:cubicBezTo>
                    <a:cubicBezTo>
                      <a:pt x="187" y="712"/>
                      <a:pt x="187" y="712"/>
                      <a:pt x="218" y="712"/>
                    </a:cubicBezTo>
                    <a:lnTo>
                      <a:pt x="218" y="712"/>
                    </a:lnTo>
                    <a:cubicBezTo>
                      <a:pt x="218" y="681"/>
                      <a:pt x="218" y="681"/>
                      <a:pt x="218" y="650"/>
                    </a:cubicBezTo>
                    <a:cubicBezTo>
                      <a:pt x="218" y="650"/>
                      <a:pt x="218" y="650"/>
                      <a:pt x="248" y="650"/>
                    </a:cubicBezTo>
                    <a:lnTo>
                      <a:pt x="248" y="650"/>
                    </a:lnTo>
                    <a:lnTo>
                      <a:pt x="248" y="650"/>
                    </a:lnTo>
                    <a:lnTo>
                      <a:pt x="248" y="650"/>
                    </a:lnTo>
                    <a:lnTo>
                      <a:pt x="248" y="620"/>
                    </a:lnTo>
                    <a:cubicBezTo>
                      <a:pt x="218" y="620"/>
                      <a:pt x="218" y="620"/>
                      <a:pt x="218" y="620"/>
                    </a:cubicBezTo>
                    <a:lnTo>
                      <a:pt x="218" y="620"/>
                    </a:lnTo>
                    <a:cubicBezTo>
                      <a:pt x="218" y="588"/>
                      <a:pt x="248" y="588"/>
                      <a:pt x="248" y="58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09" name="Freeform 141"/>
              <p:cNvSpPr>
                <a:spLocks noChangeArrowheads="1"/>
              </p:cNvSpPr>
              <p:nvPr/>
            </p:nvSpPr>
            <p:spPr bwMode="auto">
              <a:xfrm>
                <a:off x="5510213" y="1981200"/>
                <a:ext cx="44450" cy="34925"/>
              </a:xfrm>
              <a:custGeom>
                <a:avLst/>
                <a:gdLst>
                  <a:gd name="T0" fmla="*/ 94 w 125"/>
                  <a:gd name="T1" fmla="*/ 0 h 95"/>
                  <a:gd name="T2" fmla="*/ 94 w 125"/>
                  <a:gd name="T3" fmla="*/ 0 h 95"/>
                  <a:gd name="T4" fmla="*/ 94 w 125"/>
                  <a:gd name="T5" fmla="*/ 0 h 95"/>
                  <a:gd name="T6" fmla="*/ 94 w 125"/>
                  <a:gd name="T7" fmla="*/ 0 h 95"/>
                  <a:gd name="T8" fmla="*/ 94 w 125"/>
                  <a:gd name="T9" fmla="*/ 0 h 95"/>
                  <a:gd name="T10" fmla="*/ 94 w 125"/>
                  <a:gd name="T11" fmla="*/ 0 h 95"/>
                  <a:gd name="T12" fmla="*/ 94 w 125"/>
                  <a:gd name="T13" fmla="*/ 31 h 95"/>
                  <a:gd name="T14" fmla="*/ 94 w 125"/>
                  <a:gd name="T15" fmla="*/ 31 h 95"/>
                  <a:gd name="T16" fmla="*/ 63 w 125"/>
                  <a:gd name="T17" fmla="*/ 63 h 95"/>
                  <a:gd name="T18" fmla="*/ 31 w 125"/>
                  <a:gd name="T19" fmla="*/ 63 h 95"/>
                  <a:gd name="T20" fmla="*/ 31 w 125"/>
                  <a:gd name="T21" fmla="*/ 63 h 95"/>
                  <a:gd name="T22" fmla="*/ 0 w 125"/>
                  <a:gd name="T23" fmla="*/ 94 h 95"/>
                  <a:gd name="T24" fmla="*/ 0 w 125"/>
                  <a:gd name="T25" fmla="*/ 94 h 95"/>
                  <a:gd name="T26" fmla="*/ 0 w 125"/>
                  <a:gd name="T27" fmla="*/ 94 h 95"/>
                  <a:gd name="T28" fmla="*/ 0 w 125"/>
                  <a:gd name="T29" fmla="*/ 94 h 95"/>
                  <a:gd name="T30" fmla="*/ 0 w 125"/>
                  <a:gd name="T31" fmla="*/ 94 h 95"/>
                  <a:gd name="T32" fmla="*/ 31 w 125"/>
                  <a:gd name="T33" fmla="*/ 94 h 95"/>
                  <a:gd name="T34" fmla="*/ 31 w 125"/>
                  <a:gd name="T35" fmla="*/ 94 h 95"/>
                  <a:gd name="T36" fmla="*/ 63 w 125"/>
                  <a:gd name="T37" fmla="*/ 94 h 95"/>
                  <a:gd name="T38" fmla="*/ 63 w 125"/>
                  <a:gd name="T39" fmla="*/ 94 h 95"/>
                  <a:gd name="T40" fmla="*/ 63 w 125"/>
                  <a:gd name="T41" fmla="*/ 63 h 95"/>
                  <a:gd name="T42" fmla="*/ 94 w 125"/>
                  <a:gd name="T43" fmla="*/ 63 h 95"/>
                  <a:gd name="T44" fmla="*/ 94 w 125"/>
                  <a:gd name="T45" fmla="*/ 31 h 95"/>
                  <a:gd name="T46" fmla="*/ 124 w 125"/>
                  <a:gd name="T47" fmla="*/ 31 h 95"/>
                  <a:gd name="T48" fmla="*/ 94 w 125"/>
                  <a:gd name="T4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5" h="95">
                    <a:moveTo>
                      <a:pt x="94" y="0"/>
                    </a:moveTo>
                    <a:lnTo>
                      <a:pt x="94" y="0"/>
                    </a:lnTo>
                    <a:lnTo>
                      <a:pt x="94" y="0"/>
                    </a:lnTo>
                    <a:lnTo>
                      <a:pt x="94" y="0"/>
                    </a:lnTo>
                    <a:lnTo>
                      <a:pt x="94" y="0"/>
                    </a:lnTo>
                    <a:lnTo>
                      <a:pt x="94" y="0"/>
                    </a:lnTo>
                    <a:cubicBezTo>
                      <a:pt x="94" y="31"/>
                      <a:pt x="94" y="31"/>
                      <a:pt x="94" y="31"/>
                    </a:cubicBezTo>
                    <a:lnTo>
                      <a:pt x="94" y="31"/>
                    </a:lnTo>
                    <a:cubicBezTo>
                      <a:pt x="63" y="63"/>
                      <a:pt x="63" y="63"/>
                      <a:pt x="63" y="63"/>
                    </a:cubicBezTo>
                    <a:lnTo>
                      <a:pt x="31" y="63"/>
                    </a:lnTo>
                    <a:lnTo>
                      <a:pt x="31" y="63"/>
                    </a:lnTo>
                    <a:cubicBezTo>
                      <a:pt x="31" y="63"/>
                      <a:pt x="0" y="63"/>
                      <a:pt x="0" y="94"/>
                    </a:cubicBezTo>
                    <a:lnTo>
                      <a:pt x="0" y="94"/>
                    </a:lnTo>
                    <a:lnTo>
                      <a:pt x="0" y="94"/>
                    </a:lnTo>
                    <a:lnTo>
                      <a:pt x="0" y="94"/>
                    </a:lnTo>
                    <a:lnTo>
                      <a:pt x="0" y="94"/>
                    </a:lnTo>
                    <a:cubicBezTo>
                      <a:pt x="0" y="94"/>
                      <a:pt x="0" y="94"/>
                      <a:pt x="31" y="94"/>
                    </a:cubicBezTo>
                    <a:lnTo>
                      <a:pt x="31" y="94"/>
                    </a:lnTo>
                    <a:cubicBezTo>
                      <a:pt x="31" y="94"/>
                      <a:pt x="31" y="94"/>
                      <a:pt x="63" y="94"/>
                    </a:cubicBezTo>
                    <a:lnTo>
                      <a:pt x="63" y="94"/>
                    </a:lnTo>
                    <a:lnTo>
                      <a:pt x="63" y="63"/>
                    </a:lnTo>
                    <a:cubicBezTo>
                      <a:pt x="63" y="63"/>
                      <a:pt x="63" y="63"/>
                      <a:pt x="94" y="63"/>
                    </a:cubicBezTo>
                    <a:lnTo>
                      <a:pt x="94" y="31"/>
                    </a:lnTo>
                    <a:lnTo>
                      <a:pt x="124" y="31"/>
                    </a:lnTo>
                    <a:lnTo>
                      <a:pt x="94"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0" name="Freeform 142"/>
              <p:cNvSpPr>
                <a:spLocks noChangeArrowheads="1"/>
              </p:cNvSpPr>
              <p:nvPr/>
            </p:nvSpPr>
            <p:spPr bwMode="auto">
              <a:xfrm>
                <a:off x="5922963" y="2917825"/>
                <a:ext cx="781050" cy="625475"/>
              </a:xfrm>
              <a:custGeom>
                <a:avLst/>
                <a:gdLst>
                  <a:gd name="T0" fmla="*/ 2170 w 2171"/>
                  <a:gd name="T1" fmla="*/ 1054 h 1736"/>
                  <a:gd name="T2" fmla="*/ 2170 w 2171"/>
                  <a:gd name="T3" fmla="*/ 930 h 1736"/>
                  <a:gd name="T4" fmla="*/ 2139 w 2171"/>
                  <a:gd name="T5" fmla="*/ 868 h 1736"/>
                  <a:gd name="T6" fmla="*/ 2015 w 2171"/>
                  <a:gd name="T7" fmla="*/ 744 h 1736"/>
                  <a:gd name="T8" fmla="*/ 1984 w 2171"/>
                  <a:gd name="T9" fmla="*/ 713 h 1736"/>
                  <a:gd name="T10" fmla="*/ 1953 w 2171"/>
                  <a:gd name="T11" fmla="*/ 650 h 1736"/>
                  <a:gd name="T12" fmla="*/ 1860 w 2171"/>
                  <a:gd name="T13" fmla="*/ 558 h 1736"/>
                  <a:gd name="T14" fmla="*/ 1767 w 2171"/>
                  <a:gd name="T15" fmla="*/ 402 h 1736"/>
                  <a:gd name="T16" fmla="*/ 1736 w 2171"/>
                  <a:gd name="T17" fmla="*/ 278 h 1736"/>
                  <a:gd name="T18" fmla="*/ 1705 w 2171"/>
                  <a:gd name="T19" fmla="*/ 186 h 1736"/>
                  <a:gd name="T20" fmla="*/ 1612 w 2171"/>
                  <a:gd name="T21" fmla="*/ 124 h 1736"/>
                  <a:gd name="T22" fmla="*/ 1581 w 2171"/>
                  <a:gd name="T23" fmla="*/ 0 h 1736"/>
                  <a:gd name="T24" fmla="*/ 1581 w 2171"/>
                  <a:gd name="T25" fmla="*/ 61 h 1736"/>
                  <a:gd name="T26" fmla="*/ 1550 w 2171"/>
                  <a:gd name="T27" fmla="*/ 278 h 1736"/>
                  <a:gd name="T28" fmla="*/ 1457 w 2171"/>
                  <a:gd name="T29" fmla="*/ 434 h 1736"/>
                  <a:gd name="T30" fmla="*/ 1364 w 2171"/>
                  <a:gd name="T31" fmla="*/ 372 h 1736"/>
                  <a:gd name="T32" fmla="*/ 1178 w 2171"/>
                  <a:gd name="T33" fmla="*/ 217 h 1736"/>
                  <a:gd name="T34" fmla="*/ 1240 w 2171"/>
                  <a:gd name="T35" fmla="*/ 93 h 1736"/>
                  <a:gd name="T36" fmla="*/ 1271 w 2171"/>
                  <a:gd name="T37" fmla="*/ 61 h 1736"/>
                  <a:gd name="T38" fmla="*/ 1147 w 2171"/>
                  <a:gd name="T39" fmla="*/ 61 h 1736"/>
                  <a:gd name="T40" fmla="*/ 1054 w 2171"/>
                  <a:gd name="T41" fmla="*/ 61 h 1736"/>
                  <a:gd name="T42" fmla="*/ 961 w 2171"/>
                  <a:gd name="T43" fmla="*/ 93 h 1736"/>
                  <a:gd name="T44" fmla="*/ 900 w 2171"/>
                  <a:gd name="T45" fmla="*/ 186 h 1736"/>
                  <a:gd name="T46" fmla="*/ 868 w 2171"/>
                  <a:gd name="T47" fmla="*/ 248 h 1736"/>
                  <a:gd name="T48" fmla="*/ 806 w 2171"/>
                  <a:gd name="T49" fmla="*/ 248 h 1736"/>
                  <a:gd name="T50" fmla="*/ 775 w 2171"/>
                  <a:gd name="T51" fmla="*/ 217 h 1736"/>
                  <a:gd name="T52" fmla="*/ 682 w 2171"/>
                  <a:gd name="T53" fmla="*/ 248 h 1736"/>
                  <a:gd name="T54" fmla="*/ 620 w 2171"/>
                  <a:gd name="T55" fmla="*/ 310 h 1736"/>
                  <a:gd name="T56" fmla="*/ 558 w 2171"/>
                  <a:gd name="T57" fmla="*/ 372 h 1736"/>
                  <a:gd name="T58" fmla="*/ 496 w 2171"/>
                  <a:gd name="T59" fmla="*/ 372 h 1736"/>
                  <a:gd name="T60" fmla="*/ 496 w 2171"/>
                  <a:gd name="T61" fmla="*/ 402 h 1736"/>
                  <a:gd name="T62" fmla="*/ 372 w 2171"/>
                  <a:gd name="T63" fmla="*/ 558 h 1736"/>
                  <a:gd name="T64" fmla="*/ 310 w 2171"/>
                  <a:gd name="T65" fmla="*/ 558 h 1736"/>
                  <a:gd name="T66" fmla="*/ 186 w 2171"/>
                  <a:gd name="T67" fmla="*/ 620 h 1736"/>
                  <a:gd name="T68" fmla="*/ 62 w 2171"/>
                  <a:gd name="T69" fmla="*/ 713 h 1736"/>
                  <a:gd name="T70" fmla="*/ 0 w 2171"/>
                  <a:gd name="T71" fmla="*/ 806 h 1736"/>
                  <a:gd name="T72" fmla="*/ 32 w 2171"/>
                  <a:gd name="T73" fmla="*/ 961 h 1736"/>
                  <a:gd name="T74" fmla="*/ 62 w 2171"/>
                  <a:gd name="T75" fmla="*/ 1085 h 1736"/>
                  <a:gd name="T76" fmla="*/ 124 w 2171"/>
                  <a:gd name="T77" fmla="*/ 1302 h 1736"/>
                  <a:gd name="T78" fmla="*/ 124 w 2171"/>
                  <a:gd name="T79" fmla="*/ 1457 h 1736"/>
                  <a:gd name="T80" fmla="*/ 217 w 2171"/>
                  <a:gd name="T81" fmla="*/ 1487 h 1736"/>
                  <a:gd name="T82" fmla="*/ 404 w 2171"/>
                  <a:gd name="T83" fmla="*/ 1426 h 1736"/>
                  <a:gd name="T84" fmla="*/ 528 w 2171"/>
                  <a:gd name="T85" fmla="*/ 1426 h 1736"/>
                  <a:gd name="T86" fmla="*/ 652 w 2171"/>
                  <a:gd name="T87" fmla="*/ 1333 h 1736"/>
                  <a:gd name="T88" fmla="*/ 837 w 2171"/>
                  <a:gd name="T89" fmla="*/ 1270 h 1736"/>
                  <a:gd name="T90" fmla="*/ 930 w 2171"/>
                  <a:gd name="T91" fmla="*/ 1270 h 1736"/>
                  <a:gd name="T92" fmla="*/ 1147 w 2171"/>
                  <a:gd name="T93" fmla="*/ 1364 h 1736"/>
                  <a:gd name="T94" fmla="*/ 1302 w 2171"/>
                  <a:gd name="T95" fmla="*/ 1394 h 1736"/>
                  <a:gd name="T96" fmla="*/ 1364 w 2171"/>
                  <a:gd name="T97" fmla="*/ 1364 h 1736"/>
                  <a:gd name="T98" fmla="*/ 1395 w 2171"/>
                  <a:gd name="T99" fmla="*/ 1518 h 1736"/>
                  <a:gd name="T100" fmla="*/ 1488 w 2171"/>
                  <a:gd name="T101" fmla="*/ 1674 h 1736"/>
                  <a:gd name="T102" fmla="*/ 1581 w 2171"/>
                  <a:gd name="T103" fmla="*/ 1705 h 1736"/>
                  <a:gd name="T104" fmla="*/ 1674 w 2171"/>
                  <a:gd name="T105" fmla="*/ 1705 h 1736"/>
                  <a:gd name="T106" fmla="*/ 1798 w 2171"/>
                  <a:gd name="T107" fmla="*/ 1735 h 1736"/>
                  <a:gd name="T108" fmla="*/ 1922 w 2171"/>
                  <a:gd name="T109" fmla="*/ 1674 h 1736"/>
                  <a:gd name="T110" fmla="*/ 1984 w 2171"/>
                  <a:gd name="T111" fmla="*/ 1674 h 1736"/>
                  <a:gd name="T112" fmla="*/ 2046 w 2171"/>
                  <a:gd name="T113" fmla="*/ 1457 h 1736"/>
                  <a:gd name="T114" fmla="*/ 2139 w 2171"/>
                  <a:gd name="T115" fmla="*/ 1333 h 1736"/>
                  <a:gd name="T116" fmla="*/ 2170 w 2171"/>
                  <a:gd name="T117" fmla="*/ 1116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71" h="1736">
                    <a:moveTo>
                      <a:pt x="2170" y="1054"/>
                    </a:moveTo>
                    <a:lnTo>
                      <a:pt x="2170" y="1054"/>
                    </a:lnTo>
                    <a:lnTo>
                      <a:pt x="2170" y="1054"/>
                    </a:lnTo>
                    <a:lnTo>
                      <a:pt x="2170" y="1054"/>
                    </a:lnTo>
                    <a:cubicBezTo>
                      <a:pt x="2139" y="1022"/>
                      <a:pt x="2139" y="1022"/>
                      <a:pt x="2139" y="992"/>
                    </a:cubicBezTo>
                    <a:cubicBezTo>
                      <a:pt x="2170" y="992"/>
                      <a:pt x="2170" y="992"/>
                      <a:pt x="2170" y="961"/>
                    </a:cubicBezTo>
                    <a:lnTo>
                      <a:pt x="2170" y="961"/>
                    </a:lnTo>
                    <a:cubicBezTo>
                      <a:pt x="2170" y="930"/>
                      <a:pt x="2170" y="930"/>
                      <a:pt x="2170" y="930"/>
                    </a:cubicBezTo>
                    <a:lnTo>
                      <a:pt x="2170" y="930"/>
                    </a:lnTo>
                    <a:lnTo>
                      <a:pt x="2170" y="898"/>
                    </a:lnTo>
                    <a:cubicBezTo>
                      <a:pt x="2139" y="898"/>
                      <a:pt x="2139" y="898"/>
                      <a:pt x="2139" y="898"/>
                    </a:cubicBezTo>
                    <a:lnTo>
                      <a:pt x="2139" y="868"/>
                    </a:lnTo>
                    <a:cubicBezTo>
                      <a:pt x="2108" y="868"/>
                      <a:pt x="2108" y="868"/>
                      <a:pt x="2108" y="837"/>
                    </a:cubicBezTo>
                    <a:lnTo>
                      <a:pt x="2108" y="837"/>
                    </a:lnTo>
                    <a:cubicBezTo>
                      <a:pt x="2108" y="837"/>
                      <a:pt x="2077" y="837"/>
                      <a:pt x="2077" y="806"/>
                    </a:cubicBezTo>
                    <a:cubicBezTo>
                      <a:pt x="2046" y="774"/>
                      <a:pt x="2046" y="774"/>
                      <a:pt x="2015" y="744"/>
                    </a:cubicBezTo>
                    <a:lnTo>
                      <a:pt x="2015" y="744"/>
                    </a:lnTo>
                    <a:lnTo>
                      <a:pt x="2015" y="744"/>
                    </a:lnTo>
                    <a:lnTo>
                      <a:pt x="2015" y="744"/>
                    </a:lnTo>
                    <a:cubicBezTo>
                      <a:pt x="1984" y="744"/>
                      <a:pt x="1984" y="744"/>
                      <a:pt x="1984" y="713"/>
                    </a:cubicBezTo>
                    <a:cubicBezTo>
                      <a:pt x="1953" y="713"/>
                      <a:pt x="1953" y="713"/>
                      <a:pt x="1953" y="682"/>
                    </a:cubicBezTo>
                    <a:lnTo>
                      <a:pt x="1953" y="682"/>
                    </a:lnTo>
                    <a:cubicBezTo>
                      <a:pt x="1953" y="650"/>
                      <a:pt x="1953" y="650"/>
                      <a:pt x="1953" y="650"/>
                    </a:cubicBezTo>
                    <a:lnTo>
                      <a:pt x="1953" y="650"/>
                    </a:lnTo>
                    <a:lnTo>
                      <a:pt x="1953" y="620"/>
                    </a:lnTo>
                    <a:cubicBezTo>
                      <a:pt x="1922" y="620"/>
                      <a:pt x="1922" y="620"/>
                      <a:pt x="1922" y="589"/>
                    </a:cubicBezTo>
                    <a:cubicBezTo>
                      <a:pt x="1922" y="589"/>
                      <a:pt x="1922" y="589"/>
                      <a:pt x="1891" y="558"/>
                    </a:cubicBezTo>
                    <a:cubicBezTo>
                      <a:pt x="1891" y="558"/>
                      <a:pt x="1891" y="558"/>
                      <a:pt x="1860" y="558"/>
                    </a:cubicBezTo>
                    <a:lnTo>
                      <a:pt x="1860" y="526"/>
                    </a:lnTo>
                    <a:lnTo>
                      <a:pt x="1860" y="526"/>
                    </a:lnTo>
                    <a:cubicBezTo>
                      <a:pt x="1829" y="526"/>
                      <a:pt x="1798" y="526"/>
                      <a:pt x="1798" y="496"/>
                    </a:cubicBezTo>
                    <a:cubicBezTo>
                      <a:pt x="1767" y="465"/>
                      <a:pt x="1767" y="434"/>
                      <a:pt x="1767" y="402"/>
                    </a:cubicBezTo>
                    <a:lnTo>
                      <a:pt x="1767" y="402"/>
                    </a:lnTo>
                    <a:cubicBezTo>
                      <a:pt x="1767" y="372"/>
                      <a:pt x="1767" y="372"/>
                      <a:pt x="1767" y="372"/>
                    </a:cubicBezTo>
                    <a:cubicBezTo>
                      <a:pt x="1736" y="341"/>
                      <a:pt x="1736" y="341"/>
                      <a:pt x="1736" y="341"/>
                    </a:cubicBezTo>
                    <a:cubicBezTo>
                      <a:pt x="1736" y="310"/>
                      <a:pt x="1736" y="310"/>
                      <a:pt x="1736" y="278"/>
                    </a:cubicBezTo>
                    <a:cubicBezTo>
                      <a:pt x="1736" y="278"/>
                      <a:pt x="1736" y="248"/>
                      <a:pt x="1705" y="217"/>
                    </a:cubicBezTo>
                    <a:lnTo>
                      <a:pt x="1705" y="217"/>
                    </a:lnTo>
                    <a:lnTo>
                      <a:pt x="1705" y="186"/>
                    </a:lnTo>
                    <a:lnTo>
                      <a:pt x="1705" y="186"/>
                    </a:lnTo>
                    <a:cubicBezTo>
                      <a:pt x="1674" y="217"/>
                      <a:pt x="1674" y="217"/>
                      <a:pt x="1674" y="217"/>
                    </a:cubicBezTo>
                    <a:cubicBezTo>
                      <a:pt x="1643" y="217"/>
                      <a:pt x="1643" y="186"/>
                      <a:pt x="1643" y="186"/>
                    </a:cubicBezTo>
                    <a:lnTo>
                      <a:pt x="1643" y="186"/>
                    </a:lnTo>
                    <a:cubicBezTo>
                      <a:pt x="1612" y="155"/>
                      <a:pt x="1612" y="155"/>
                      <a:pt x="1612" y="124"/>
                    </a:cubicBezTo>
                    <a:lnTo>
                      <a:pt x="1612" y="93"/>
                    </a:lnTo>
                    <a:lnTo>
                      <a:pt x="1612" y="93"/>
                    </a:lnTo>
                    <a:cubicBezTo>
                      <a:pt x="1612" y="93"/>
                      <a:pt x="1612" y="93"/>
                      <a:pt x="1612" y="61"/>
                    </a:cubicBezTo>
                    <a:cubicBezTo>
                      <a:pt x="1612" y="61"/>
                      <a:pt x="1581" y="31"/>
                      <a:pt x="1581" y="0"/>
                    </a:cubicBezTo>
                    <a:lnTo>
                      <a:pt x="1581" y="0"/>
                    </a:lnTo>
                    <a:lnTo>
                      <a:pt x="1581" y="31"/>
                    </a:lnTo>
                    <a:lnTo>
                      <a:pt x="1581" y="61"/>
                    </a:lnTo>
                    <a:lnTo>
                      <a:pt x="1581" y="61"/>
                    </a:lnTo>
                    <a:cubicBezTo>
                      <a:pt x="1581" y="93"/>
                      <a:pt x="1581" y="93"/>
                      <a:pt x="1581" y="93"/>
                    </a:cubicBezTo>
                    <a:cubicBezTo>
                      <a:pt x="1581" y="93"/>
                      <a:pt x="1581" y="93"/>
                      <a:pt x="1550" y="124"/>
                    </a:cubicBezTo>
                    <a:cubicBezTo>
                      <a:pt x="1550" y="124"/>
                      <a:pt x="1550" y="186"/>
                      <a:pt x="1581" y="217"/>
                    </a:cubicBezTo>
                    <a:cubicBezTo>
                      <a:pt x="1581" y="248"/>
                      <a:pt x="1581" y="278"/>
                      <a:pt x="1550" y="278"/>
                    </a:cubicBezTo>
                    <a:cubicBezTo>
                      <a:pt x="1550" y="278"/>
                      <a:pt x="1550" y="278"/>
                      <a:pt x="1550" y="310"/>
                    </a:cubicBezTo>
                    <a:cubicBezTo>
                      <a:pt x="1550" y="341"/>
                      <a:pt x="1519" y="372"/>
                      <a:pt x="1519" y="402"/>
                    </a:cubicBezTo>
                    <a:lnTo>
                      <a:pt x="1519" y="402"/>
                    </a:lnTo>
                    <a:cubicBezTo>
                      <a:pt x="1488" y="402"/>
                      <a:pt x="1457" y="434"/>
                      <a:pt x="1457" y="434"/>
                    </a:cubicBezTo>
                    <a:lnTo>
                      <a:pt x="1457" y="434"/>
                    </a:lnTo>
                    <a:cubicBezTo>
                      <a:pt x="1426" y="402"/>
                      <a:pt x="1395" y="402"/>
                      <a:pt x="1395" y="372"/>
                    </a:cubicBezTo>
                    <a:lnTo>
                      <a:pt x="1395" y="372"/>
                    </a:lnTo>
                    <a:cubicBezTo>
                      <a:pt x="1364" y="372"/>
                      <a:pt x="1364" y="372"/>
                      <a:pt x="1364" y="372"/>
                    </a:cubicBezTo>
                    <a:lnTo>
                      <a:pt x="1333" y="372"/>
                    </a:lnTo>
                    <a:lnTo>
                      <a:pt x="1302" y="341"/>
                    </a:lnTo>
                    <a:cubicBezTo>
                      <a:pt x="1271" y="310"/>
                      <a:pt x="1271" y="310"/>
                      <a:pt x="1271" y="310"/>
                    </a:cubicBezTo>
                    <a:cubicBezTo>
                      <a:pt x="1240" y="278"/>
                      <a:pt x="1209" y="248"/>
                      <a:pt x="1178" y="217"/>
                    </a:cubicBezTo>
                    <a:lnTo>
                      <a:pt x="1178" y="186"/>
                    </a:lnTo>
                    <a:cubicBezTo>
                      <a:pt x="1178" y="186"/>
                      <a:pt x="1178" y="186"/>
                      <a:pt x="1178" y="155"/>
                    </a:cubicBezTo>
                    <a:lnTo>
                      <a:pt x="1209" y="124"/>
                    </a:lnTo>
                    <a:cubicBezTo>
                      <a:pt x="1209" y="93"/>
                      <a:pt x="1209" y="93"/>
                      <a:pt x="1240" y="93"/>
                    </a:cubicBezTo>
                    <a:lnTo>
                      <a:pt x="1240" y="93"/>
                    </a:lnTo>
                    <a:cubicBezTo>
                      <a:pt x="1240" y="93"/>
                      <a:pt x="1240" y="93"/>
                      <a:pt x="1271" y="93"/>
                    </a:cubicBezTo>
                    <a:lnTo>
                      <a:pt x="1271" y="93"/>
                    </a:lnTo>
                    <a:lnTo>
                      <a:pt x="1271" y="61"/>
                    </a:lnTo>
                    <a:cubicBezTo>
                      <a:pt x="1240" y="61"/>
                      <a:pt x="1240" y="61"/>
                      <a:pt x="1240" y="61"/>
                    </a:cubicBezTo>
                    <a:lnTo>
                      <a:pt x="1209" y="61"/>
                    </a:lnTo>
                    <a:cubicBezTo>
                      <a:pt x="1178" y="61"/>
                      <a:pt x="1178" y="61"/>
                      <a:pt x="1178" y="61"/>
                    </a:cubicBezTo>
                    <a:lnTo>
                      <a:pt x="1147" y="61"/>
                    </a:lnTo>
                    <a:cubicBezTo>
                      <a:pt x="1147" y="61"/>
                      <a:pt x="1116" y="61"/>
                      <a:pt x="1116" y="31"/>
                    </a:cubicBezTo>
                    <a:cubicBezTo>
                      <a:pt x="1116" y="61"/>
                      <a:pt x="1116" y="61"/>
                      <a:pt x="1085" y="61"/>
                    </a:cubicBezTo>
                    <a:cubicBezTo>
                      <a:pt x="1085" y="61"/>
                      <a:pt x="1085" y="31"/>
                      <a:pt x="1054" y="31"/>
                    </a:cubicBezTo>
                    <a:lnTo>
                      <a:pt x="1054" y="61"/>
                    </a:lnTo>
                    <a:lnTo>
                      <a:pt x="1023" y="93"/>
                    </a:lnTo>
                    <a:cubicBezTo>
                      <a:pt x="1023" y="93"/>
                      <a:pt x="1023" y="61"/>
                      <a:pt x="992" y="61"/>
                    </a:cubicBezTo>
                    <a:cubicBezTo>
                      <a:pt x="992" y="61"/>
                      <a:pt x="992" y="61"/>
                      <a:pt x="961" y="61"/>
                    </a:cubicBezTo>
                    <a:lnTo>
                      <a:pt x="961" y="93"/>
                    </a:lnTo>
                    <a:cubicBezTo>
                      <a:pt x="961" y="93"/>
                      <a:pt x="961" y="124"/>
                      <a:pt x="930" y="124"/>
                    </a:cubicBezTo>
                    <a:cubicBezTo>
                      <a:pt x="930" y="155"/>
                      <a:pt x="930" y="155"/>
                      <a:pt x="900" y="155"/>
                    </a:cubicBezTo>
                    <a:lnTo>
                      <a:pt x="900" y="155"/>
                    </a:lnTo>
                    <a:lnTo>
                      <a:pt x="900" y="186"/>
                    </a:lnTo>
                    <a:cubicBezTo>
                      <a:pt x="900" y="217"/>
                      <a:pt x="900" y="217"/>
                      <a:pt x="900" y="217"/>
                    </a:cubicBezTo>
                    <a:cubicBezTo>
                      <a:pt x="900" y="278"/>
                      <a:pt x="900" y="278"/>
                      <a:pt x="900" y="278"/>
                    </a:cubicBezTo>
                    <a:cubicBezTo>
                      <a:pt x="868" y="248"/>
                      <a:pt x="868" y="248"/>
                      <a:pt x="868" y="248"/>
                    </a:cubicBezTo>
                    <a:lnTo>
                      <a:pt x="868" y="248"/>
                    </a:lnTo>
                    <a:cubicBezTo>
                      <a:pt x="837" y="248"/>
                      <a:pt x="837" y="248"/>
                      <a:pt x="837" y="248"/>
                    </a:cubicBezTo>
                    <a:lnTo>
                      <a:pt x="837" y="248"/>
                    </a:lnTo>
                    <a:lnTo>
                      <a:pt x="806" y="248"/>
                    </a:lnTo>
                    <a:lnTo>
                      <a:pt x="806" y="248"/>
                    </a:lnTo>
                    <a:lnTo>
                      <a:pt x="806" y="248"/>
                    </a:lnTo>
                    <a:cubicBezTo>
                      <a:pt x="775" y="248"/>
                      <a:pt x="775" y="248"/>
                      <a:pt x="775" y="248"/>
                    </a:cubicBezTo>
                    <a:lnTo>
                      <a:pt x="775" y="217"/>
                    </a:lnTo>
                    <a:lnTo>
                      <a:pt x="775" y="217"/>
                    </a:lnTo>
                    <a:cubicBezTo>
                      <a:pt x="775" y="186"/>
                      <a:pt x="744" y="186"/>
                      <a:pt x="744" y="186"/>
                    </a:cubicBezTo>
                    <a:cubicBezTo>
                      <a:pt x="744" y="186"/>
                      <a:pt x="744" y="186"/>
                      <a:pt x="713" y="186"/>
                    </a:cubicBezTo>
                    <a:cubicBezTo>
                      <a:pt x="713" y="186"/>
                      <a:pt x="713" y="186"/>
                      <a:pt x="682" y="186"/>
                    </a:cubicBezTo>
                    <a:cubicBezTo>
                      <a:pt x="682" y="186"/>
                      <a:pt x="682" y="217"/>
                      <a:pt x="682" y="248"/>
                    </a:cubicBezTo>
                    <a:cubicBezTo>
                      <a:pt x="682" y="248"/>
                      <a:pt x="652" y="248"/>
                      <a:pt x="652" y="278"/>
                    </a:cubicBezTo>
                    <a:lnTo>
                      <a:pt x="652" y="278"/>
                    </a:lnTo>
                    <a:cubicBezTo>
                      <a:pt x="652" y="278"/>
                      <a:pt x="652" y="278"/>
                      <a:pt x="620" y="310"/>
                    </a:cubicBezTo>
                    <a:lnTo>
                      <a:pt x="620" y="310"/>
                    </a:lnTo>
                    <a:cubicBezTo>
                      <a:pt x="620" y="310"/>
                      <a:pt x="620" y="310"/>
                      <a:pt x="589" y="310"/>
                    </a:cubicBezTo>
                    <a:lnTo>
                      <a:pt x="589" y="310"/>
                    </a:lnTo>
                    <a:cubicBezTo>
                      <a:pt x="589" y="310"/>
                      <a:pt x="589" y="310"/>
                      <a:pt x="558" y="310"/>
                    </a:cubicBezTo>
                    <a:cubicBezTo>
                      <a:pt x="558" y="341"/>
                      <a:pt x="558" y="372"/>
                      <a:pt x="558" y="372"/>
                    </a:cubicBezTo>
                    <a:cubicBezTo>
                      <a:pt x="558" y="526"/>
                      <a:pt x="558" y="526"/>
                      <a:pt x="558" y="526"/>
                    </a:cubicBezTo>
                    <a:cubicBezTo>
                      <a:pt x="528" y="402"/>
                      <a:pt x="528" y="402"/>
                      <a:pt x="528" y="402"/>
                    </a:cubicBezTo>
                    <a:cubicBezTo>
                      <a:pt x="528" y="372"/>
                      <a:pt x="528" y="372"/>
                      <a:pt x="496" y="372"/>
                    </a:cubicBezTo>
                    <a:lnTo>
                      <a:pt x="496" y="372"/>
                    </a:lnTo>
                    <a:lnTo>
                      <a:pt x="496" y="372"/>
                    </a:lnTo>
                    <a:lnTo>
                      <a:pt x="496" y="372"/>
                    </a:lnTo>
                    <a:lnTo>
                      <a:pt x="496" y="372"/>
                    </a:lnTo>
                    <a:lnTo>
                      <a:pt x="496" y="402"/>
                    </a:lnTo>
                    <a:cubicBezTo>
                      <a:pt x="496" y="434"/>
                      <a:pt x="496" y="434"/>
                      <a:pt x="465" y="465"/>
                    </a:cubicBezTo>
                    <a:lnTo>
                      <a:pt x="465" y="465"/>
                    </a:lnTo>
                    <a:cubicBezTo>
                      <a:pt x="465" y="465"/>
                      <a:pt x="434" y="496"/>
                      <a:pt x="404" y="526"/>
                    </a:cubicBezTo>
                    <a:cubicBezTo>
                      <a:pt x="404" y="558"/>
                      <a:pt x="404" y="558"/>
                      <a:pt x="372" y="558"/>
                    </a:cubicBezTo>
                    <a:lnTo>
                      <a:pt x="372" y="558"/>
                    </a:lnTo>
                    <a:lnTo>
                      <a:pt x="372" y="558"/>
                    </a:lnTo>
                    <a:cubicBezTo>
                      <a:pt x="341" y="558"/>
                      <a:pt x="341" y="558"/>
                      <a:pt x="341" y="558"/>
                    </a:cubicBezTo>
                    <a:cubicBezTo>
                      <a:pt x="310" y="558"/>
                      <a:pt x="310" y="558"/>
                      <a:pt x="310" y="558"/>
                    </a:cubicBezTo>
                    <a:cubicBezTo>
                      <a:pt x="280" y="558"/>
                      <a:pt x="280" y="589"/>
                      <a:pt x="248" y="589"/>
                    </a:cubicBezTo>
                    <a:cubicBezTo>
                      <a:pt x="248" y="620"/>
                      <a:pt x="217" y="620"/>
                      <a:pt x="217" y="620"/>
                    </a:cubicBezTo>
                    <a:cubicBezTo>
                      <a:pt x="186" y="620"/>
                      <a:pt x="186" y="620"/>
                      <a:pt x="186" y="620"/>
                    </a:cubicBezTo>
                    <a:lnTo>
                      <a:pt x="186" y="620"/>
                    </a:lnTo>
                    <a:lnTo>
                      <a:pt x="156" y="620"/>
                    </a:lnTo>
                    <a:lnTo>
                      <a:pt x="156" y="620"/>
                    </a:lnTo>
                    <a:cubicBezTo>
                      <a:pt x="124" y="650"/>
                      <a:pt x="93" y="682"/>
                      <a:pt x="62" y="682"/>
                    </a:cubicBezTo>
                    <a:cubicBezTo>
                      <a:pt x="62" y="682"/>
                      <a:pt x="62" y="682"/>
                      <a:pt x="62" y="713"/>
                    </a:cubicBezTo>
                    <a:cubicBezTo>
                      <a:pt x="62" y="713"/>
                      <a:pt x="62" y="713"/>
                      <a:pt x="32" y="713"/>
                    </a:cubicBezTo>
                    <a:lnTo>
                      <a:pt x="32" y="713"/>
                    </a:lnTo>
                    <a:cubicBezTo>
                      <a:pt x="32" y="744"/>
                      <a:pt x="32" y="744"/>
                      <a:pt x="32" y="744"/>
                    </a:cubicBezTo>
                    <a:cubicBezTo>
                      <a:pt x="32" y="774"/>
                      <a:pt x="32" y="774"/>
                      <a:pt x="0" y="806"/>
                    </a:cubicBezTo>
                    <a:lnTo>
                      <a:pt x="0" y="806"/>
                    </a:lnTo>
                    <a:cubicBezTo>
                      <a:pt x="0" y="837"/>
                      <a:pt x="0" y="837"/>
                      <a:pt x="32" y="868"/>
                    </a:cubicBezTo>
                    <a:cubicBezTo>
                      <a:pt x="32" y="868"/>
                      <a:pt x="62" y="898"/>
                      <a:pt x="62" y="930"/>
                    </a:cubicBezTo>
                    <a:cubicBezTo>
                      <a:pt x="32" y="930"/>
                      <a:pt x="32" y="961"/>
                      <a:pt x="32" y="961"/>
                    </a:cubicBezTo>
                    <a:cubicBezTo>
                      <a:pt x="32" y="961"/>
                      <a:pt x="32" y="961"/>
                      <a:pt x="0" y="961"/>
                    </a:cubicBezTo>
                    <a:cubicBezTo>
                      <a:pt x="0" y="992"/>
                      <a:pt x="32" y="992"/>
                      <a:pt x="32" y="992"/>
                    </a:cubicBezTo>
                    <a:cubicBezTo>
                      <a:pt x="32" y="992"/>
                      <a:pt x="32" y="1022"/>
                      <a:pt x="32" y="1054"/>
                    </a:cubicBezTo>
                    <a:lnTo>
                      <a:pt x="62" y="1085"/>
                    </a:lnTo>
                    <a:cubicBezTo>
                      <a:pt x="62" y="1116"/>
                      <a:pt x="93" y="1116"/>
                      <a:pt x="93" y="1146"/>
                    </a:cubicBezTo>
                    <a:lnTo>
                      <a:pt x="93" y="1209"/>
                    </a:lnTo>
                    <a:cubicBezTo>
                      <a:pt x="93" y="1209"/>
                      <a:pt x="93" y="1240"/>
                      <a:pt x="124" y="1302"/>
                    </a:cubicBezTo>
                    <a:lnTo>
                      <a:pt x="124" y="1302"/>
                    </a:lnTo>
                    <a:cubicBezTo>
                      <a:pt x="124" y="1333"/>
                      <a:pt x="124" y="1364"/>
                      <a:pt x="124" y="1364"/>
                    </a:cubicBezTo>
                    <a:cubicBezTo>
                      <a:pt x="124" y="1394"/>
                      <a:pt x="124" y="1394"/>
                      <a:pt x="124" y="1394"/>
                    </a:cubicBezTo>
                    <a:cubicBezTo>
                      <a:pt x="124" y="1426"/>
                      <a:pt x="124" y="1426"/>
                      <a:pt x="93" y="1426"/>
                    </a:cubicBezTo>
                    <a:cubicBezTo>
                      <a:pt x="93" y="1457"/>
                      <a:pt x="124" y="1457"/>
                      <a:pt x="124" y="1457"/>
                    </a:cubicBezTo>
                    <a:lnTo>
                      <a:pt x="124" y="1487"/>
                    </a:lnTo>
                    <a:cubicBezTo>
                      <a:pt x="156" y="1487"/>
                      <a:pt x="186" y="1487"/>
                      <a:pt x="186" y="1487"/>
                    </a:cubicBezTo>
                    <a:cubicBezTo>
                      <a:pt x="186" y="1487"/>
                      <a:pt x="186" y="1487"/>
                      <a:pt x="217" y="1487"/>
                    </a:cubicBezTo>
                    <a:lnTo>
                      <a:pt x="217" y="1487"/>
                    </a:lnTo>
                    <a:lnTo>
                      <a:pt x="248" y="1487"/>
                    </a:lnTo>
                    <a:lnTo>
                      <a:pt x="248" y="1487"/>
                    </a:lnTo>
                    <a:cubicBezTo>
                      <a:pt x="248" y="1457"/>
                      <a:pt x="310" y="1426"/>
                      <a:pt x="372" y="1426"/>
                    </a:cubicBezTo>
                    <a:cubicBezTo>
                      <a:pt x="372" y="1426"/>
                      <a:pt x="372" y="1426"/>
                      <a:pt x="404" y="1426"/>
                    </a:cubicBezTo>
                    <a:cubicBezTo>
                      <a:pt x="434" y="1426"/>
                      <a:pt x="465" y="1426"/>
                      <a:pt x="465" y="1426"/>
                    </a:cubicBezTo>
                    <a:lnTo>
                      <a:pt x="465" y="1426"/>
                    </a:lnTo>
                    <a:cubicBezTo>
                      <a:pt x="465" y="1426"/>
                      <a:pt x="496" y="1426"/>
                      <a:pt x="528" y="1426"/>
                    </a:cubicBezTo>
                    <a:lnTo>
                      <a:pt x="528" y="1426"/>
                    </a:lnTo>
                    <a:cubicBezTo>
                      <a:pt x="528" y="1426"/>
                      <a:pt x="528" y="1426"/>
                      <a:pt x="558" y="1426"/>
                    </a:cubicBezTo>
                    <a:cubicBezTo>
                      <a:pt x="558" y="1394"/>
                      <a:pt x="558" y="1394"/>
                      <a:pt x="558" y="1394"/>
                    </a:cubicBezTo>
                    <a:cubicBezTo>
                      <a:pt x="558" y="1394"/>
                      <a:pt x="558" y="1394"/>
                      <a:pt x="558" y="1364"/>
                    </a:cubicBezTo>
                    <a:cubicBezTo>
                      <a:pt x="558" y="1364"/>
                      <a:pt x="589" y="1333"/>
                      <a:pt x="652" y="1333"/>
                    </a:cubicBezTo>
                    <a:lnTo>
                      <a:pt x="652" y="1333"/>
                    </a:lnTo>
                    <a:cubicBezTo>
                      <a:pt x="682" y="1333"/>
                      <a:pt x="713" y="1302"/>
                      <a:pt x="775" y="1302"/>
                    </a:cubicBezTo>
                    <a:lnTo>
                      <a:pt x="806" y="1302"/>
                    </a:lnTo>
                    <a:cubicBezTo>
                      <a:pt x="806" y="1270"/>
                      <a:pt x="837" y="1270"/>
                      <a:pt x="837" y="1270"/>
                    </a:cubicBezTo>
                    <a:cubicBezTo>
                      <a:pt x="868" y="1270"/>
                      <a:pt x="868" y="1270"/>
                      <a:pt x="868" y="1270"/>
                    </a:cubicBezTo>
                    <a:lnTo>
                      <a:pt x="900" y="1270"/>
                    </a:lnTo>
                    <a:lnTo>
                      <a:pt x="900" y="1270"/>
                    </a:lnTo>
                    <a:lnTo>
                      <a:pt x="930" y="1270"/>
                    </a:lnTo>
                    <a:lnTo>
                      <a:pt x="961" y="1270"/>
                    </a:lnTo>
                    <a:cubicBezTo>
                      <a:pt x="992" y="1270"/>
                      <a:pt x="992" y="1270"/>
                      <a:pt x="1023" y="1270"/>
                    </a:cubicBezTo>
                    <a:cubicBezTo>
                      <a:pt x="1023" y="1302"/>
                      <a:pt x="1054" y="1302"/>
                      <a:pt x="1085" y="1302"/>
                    </a:cubicBezTo>
                    <a:cubicBezTo>
                      <a:pt x="1116" y="1302"/>
                      <a:pt x="1147" y="1333"/>
                      <a:pt x="1147" y="1364"/>
                    </a:cubicBezTo>
                    <a:lnTo>
                      <a:pt x="1178" y="1364"/>
                    </a:lnTo>
                    <a:cubicBezTo>
                      <a:pt x="1178" y="1394"/>
                      <a:pt x="1209" y="1426"/>
                      <a:pt x="1209" y="1457"/>
                    </a:cubicBezTo>
                    <a:cubicBezTo>
                      <a:pt x="1209" y="1457"/>
                      <a:pt x="1209" y="1457"/>
                      <a:pt x="1240" y="1457"/>
                    </a:cubicBezTo>
                    <a:cubicBezTo>
                      <a:pt x="1240" y="1426"/>
                      <a:pt x="1271" y="1394"/>
                      <a:pt x="1302" y="1394"/>
                    </a:cubicBezTo>
                    <a:lnTo>
                      <a:pt x="1302" y="1364"/>
                    </a:lnTo>
                    <a:cubicBezTo>
                      <a:pt x="1302" y="1333"/>
                      <a:pt x="1302" y="1333"/>
                      <a:pt x="1302" y="1333"/>
                    </a:cubicBezTo>
                    <a:cubicBezTo>
                      <a:pt x="1364" y="1333"/>
                      <a:pt x="1364" y="1333"/>
                      <a:pt x="1364" y="1333"/>
                    </a:cubicBezTo>
                    <a:cubicBezTo>
                      <a:pt x="1364" y="1364"/>
                      <a:pt x="1364" y="1364"/>
                      <a:pt x="1364" y="1364"/>
                    </a:cubicBezTo>
                    <a:cubicBezTo>
                      <a:pt x="1364" y="1394"/>
                      <a:pt x="1364" y="1394"/>
                      <a:pt x="1364" y="1426"/>
                    </a:cubicBezTo>
                    <a:lnTo>
                      <a:pt x="1364" y="1426"/>
                    </a:lnTo>
                    <a:cubicBezTo>
                      <a:pt x="1364" y="1457"/>
                      <a:pt x="1395" y="1487"/>
                      <a:pt x="1395" y="1487"/>
                    </a:cubicBezTo>
                    <a:cubicBezTo>
                      <a:pt x="1395" y="1518"/>
                      <a:pt x="1395" y="1518"/>
                      <a:pt x="1395" y="1518"/>
                    </a:cubicBezTo>
                    <a:lnTo>
                      <a:pt x="1426" y="1550"/>
                    </a:lnTo>
                    <a:cubicBezTo>
                      <a:pt x="1457" y="1581"/>
                      <a:pt x="1457" y="1611"/>
                      <a:pt x="1457" y="1642"/>
                    </a:cubicBezTo>
                    <a:lnTo>
                      <a:pt x="1457" y="1642"/>
                    </a:lnTo>
                    <a:lnTo>
                      <a:pt x="1488" y="1674"/>
                    </a:lnTo>
                    <a:cubicBezTo>
                      <a:pt x="1488" y="1674"/>
                      <a:pt x="1488" y="1705"/>
                      <a:pt x="1519" y="1705"/>
                    </a:cubicBezTo>
                    <a:cubicBezTo>
                      <a:pt x="1519" y="1705"/>
                      <a:pt x="1519" y="1705"/>
                      <a:pt x="1550" y="1705"/>
                    </a:cubicBezTo>
                    <a:cubicBezTo>
                      <a:pt x="1581" y="1705"/>
                      <a:pt x="1581" y="1705"/>
                      <a:pt x="1581" y="1705"/>
                    </a:cubicBezTo>
                    <a:lnTo>
                      <a:pt x="1581" y="1705"/>
                    </a:lnTo>
                    <a:cubicBezTo>
                      <a:pt x="1612" y="1705"/>
                      <a:pt x="1612" y="1705"/>
                      <a:pt x="1643" y="1735"/>
                    </a:cubicBezTo>
                    <a:lnTo>
                      <a:pt x="1643" y="1735"/>
                    </a:lnTo>
                    <a:cubicBezTo>
                      <a:pt x="1643" y="1735"/>
                      <a:pt x="1643" y="1735"/>
                      <a:pt x="1674" y="1735"/>
                    </a:cubicBezTo>
                    <a:lnTo>
                      <a:pt x="1674" y="1705"/>
                    </a:lnTo>
                    <a:cubicBezTo>
                      <a:pt x="1705" y="1705"/>
                      <a:pt x="1705" y="1705"/>
                      <a:pt x="1736" y="1705"/>
                    </a:cubicBezTo>
                    <a:lnTo>
                      <a:pt x="1736" y="1705"/>
                    </a:lnTo>
                    <a:lnTo>
                      <a:pt x="1736" y="1705"/>
                    </a:lnTo>
                    <a:cubicBezTo>
                      <a:pt x="1767" y="1705"/>
                      <a:pt x="1767" y="1705"/>
                      <a:pt x="1798" y="1735"/>
                    </a:cubicBezTo>
                    <a:lnTo>
                      <a:pt x="1798" y="1735"/>
                    </a:lnTo>
                    <a:cubicBezTo>
                      <a:pt x="1829" y="1735"/>
                      <a:pt x="1829" y="1705"/>
                      <a:pt x="1860" y="1705"/>
                    </a:cubicBezTo>
                    <a:lnTo>
                      <a:pt x="1860" y="1705"/>
                    </a:lnTo>
                    <a:cubicBezTo>
                      <a:pt x="1860" y="1674"/>
                      <a:pt x="1891" y="1674"/>
                      <a:pt x="1922" y="1674"/>
                    </a:cubicBezTo>
                    <a:lnTo>
                      <a:pt x="1922" y="1674"/>
                    </a:lnTo>
                    <a:lnTo>
                      <a:pt x="1922" y="1674"/>
                    </a:lnTo>
                    <a:cubicBezTo>
                      <a:pt x="1953" y="1674"/>
                      <a:pt x="1953" y="1674"/>
                      <a:pt x="1953" y="1674"/>
                    </a:cubicBezTo>
                    <a:cubicBezTo>
                      <a:pt x="1984" y="1674"/>
                      <a:pt x="1984" y="1674"/>
                      <a:pt x="1984" y="1674"/>
                    </a:cubicBezTo>
                    <a:cubicBezTo>
                      <a:pt x="1984" y="1674"/>
                      <a:pt x="1984" y="1674"/>
                      <a:pt x="1984" y="1642"/>
                    </a:cubicBezTo>
                    <a:lnTo>
                      <a:pt x="1984" y="1642"/>
                    </a:lnTo>
                    <a:cubicBezTo>
                      <a:pt x="1984" y="1642"/>
                      <a:pt x="1984" y="1611"/>
                      <a:pt x="1984" y="1581"/>
                    </a:cubicBezTo>
                    <a:cubicBezTo>
                      <a:pt x="2015" y="1518"/>
                      <a:pt x="2046" y="1487"/>
                      <a:pt x="2046" y="1457"/>
                    </a:cubicBezTo>
                    <a:lnTo>
                      <a:pt x="2046" y="1426"/>
                    </a:lnTo>
                    <a:lnTo>
                      <a:pt x="2046" y="1426"/>
                    </a:lnTo>
                    <a:cubicBezTo>
                      <a:pt x="2046" y="1394"/>
                      <a:pt x="2077" y="1364"/>
                      <a:pt x="2108" y="1364"/>
                    </a:cubicBezTo>
                    <a:cubicBezTo>
                      <a:pt x="2108" y="1333"/>
                      <a:pt x="2108" y="1333"/>
                      <a:pt x="2139" y="1333"/>
                    </a:cubicBezTo>
                    <a:cubicBezTo>
                      <a:pt x="2139" y="1302"/>
                      <a:pt x="2139" y="1270"/>
                      <a:pt x="2139" y="1270"/>
                    </a:cubicBezTo>
                    <a:cubicBezTo>
                      <a:pt x="2170" y="1240"/>
                      <a:pt x="2170" y="1209"/>
                      <a:pt x="2170" y="1209"/>
                    </a:cubicBezTo>
                    <a:cubicBezTo>
                      <a:pt x="2170" y="1209"/>
                      <a:pt x="2170" y="1146"/>
                      <a:pt x="2170" y="1116"/>
                    </a:cubicBezTo>
                    <a:lnTo>
                      <a:pt x="2170" y="1116"/>
                    </a:lnTo>
                    <a:lnTo>
                      <a:pt x="2170" y="1085"/>
                    </a:lnTo>
                    <a:cubicBezTo>
                      <a:pt x="2170" y="1085"/>
                      <a:pt x="2170" y="1085"/>
                      <a:pt x="2170" y="105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1" name="Freeform 143"/>
              <p:cNvSpPr>
                <a:spLocks noChangeArrowheads="1"/>
              </p:cNvSpPr>
              <p:nvPr/>
            </p:nvSpPr>
            <p:spPr bwMode="auto">
              <a:xfrm>
                <a:off x="5565775" y="2538413"/>
                <a:ext cx="201613" cy="246062"/>
              </a:xfrm>
              <a:custGeom>
                <a:avLst/>
                <a:gdLst>
                  <a:gd name="T0" fmla="*/ 465 w 559"/>
                  <a:gd name="T1" fmla="*/ 403 h 683"/>
                  <a:gd name="T2" fmla="*/ 434 w 559"/>
                  <a:gd name="T3" fmla="*/ 372 h 683"/>
                  <a:gd name="T4" fmla="*/ 434 w 559"/>
                  <a:gd name="T5" fmla="*/ 310 h 683"/>
                  <a:gd name="T6" fmla="*/ 404 w 559"/>
                  <a:gd name="T7" fmla="*/ 279 h 683"/>
                  <a:gd name="T8" fmla="*/ 372 w 559"/>
                  <a:gd name="T9" fmla="*/ 279 h 683"/>
                  <a:gd name="T10" fmla="*/ 341 w 559"/>
                  <a:gd name="T11" fmla="*/ 248 h 683"/>
                  <a:gd name="T12" fmla="*/ 341 w 559"/>
                  <a:gd name="T13" fmla="*/ 217 h 683"/>
                  <a:gd name="T14" fmla="*/ 341 w 559"/>
                  <a:gd name="T15" fmla="*/ 217 h 683"/>
                  <a:gd name="T16" fmla="*/ 280 w 559"/>
                  <a:gd name="T17" fmla="*/ 186 h 683"/>
                  <a:gd name="T18" fmla="*/ 217 w 559"/>
                  <a:gd name="T19" fmla="*/ 124 h 683"/>
                  <a:gd name="T20" fmla="*/ 155 w 559"/>
                  <a:gd name="T21" fmla="*/ 62 h 683"/>
                  <a:gd name="T22" fmla="*/ 124 w 559"/>
                  <a:gd name="T23" fmla="*/ 31 h 683"/>
                  <a:gd name="T24" fmla="*/ 93 w 559"/>
                  <a:gd name="T25" fmla="*/ 0 h 683"/>
                  <a:gd name="T26" fmla="*/ 93 w 559"/>
                  <a:gd name="T27" fmla="*/ 0 h 683"/>
                  <a:gd name="T28" fmla="*/ 32 w 559"/>
                  <a:gd name="T29" fmla="*/ 0 h 683"/>
                  <a:gd name="T30" fmla="*/ 0 w 559"/>
                  <a:gd name="T31" fmla="*/ 0 h 683"/>
                  <a:gd name="T32" fmla="*/ 32 w 559"/>
                  <a:gd name="T33" fmla="*/ 31 h 683"/>
                  <a:gd name="T34" fmla="*/ 63 w 559"/>
                  <a:gd name="T35" fmla="*/ 62 h 683"/>
                  <a:gd name="T36" fmla="*/ 93 w 559"/>
                  <a:gd name="T37" fmla="*/ 93 h 683"/>
                  <a:gd name="T38" fmla="*/ 124 w 559"/>
                  <a:gd name="T39" fmla="*/ 155 h 683"/>
                  <a:gd name="T40" fmla="*/ 187 w 559"/>
                  <a:gd name="T41" fmla="*/ 186 h 683"/>
                  <a:gd name="T42" fmla="*/ 217 w 559"/>
                  <a:gd name="T43" fmla="*/ 248 h 683"/>
                  <a:gd name="T44" fmla="*/ 217 w 559"/>
                  <a:gd name="T45" fmla="*/ 279 h 683"/>
                  <a:gd name="T46" fmla="*/ 310 w 559"/>
                  <a:gd name="T47" fmla="*/ 403 h 683"/>
                  <a:gd name="T48" fmla="*/ 372 w 559"/>
                  <a:gd name="T49" fmla="*/ 527 h 683"/>
                  <a:gd name="T50" fmla="*/ 434 w 559"/>
                  <a:gd name="T51" fmla="*/ 589 h 683"/>
                  <a:gd name="T52" fmla="*/ 465 w 559"/>
                  <a:gd name="T53" fmla="*/ 620 h 683"/>
                  <a:gd name="T54" fmla="*/ 496 w 559"/>
                  <a:gd name="T55" fmla="*/ 651 h 683"/>
                  <a:gd name="T56" fmla="*/ 528 w 559"/>
                  <a:gd name="T57" fmla="*/ 651 h 683"/>
                  <a:gd name="T58" fmla="*/ 558 w 559"/>
                  <a:gd name="T59" fmla="*/ 651 h 683"/>
                  <a:gd name="T60" fmla="*/ 558 w 559"/>
                  <a:gd name="T61" fmla="*/ 589 h 683"/>
                  <a:gd name="T62" fmla="*/ 558 w 559"/>
                  <a:gd name="T63" fmla="*/ 558 h 683"/>
                  <a:gd name="T64" fmla="*/ 528 w 559"/>
                  <a:gd name="T65" fmla="*/ 527 h 683"/>
                  <a:gd name="T66" fmla="*/ 528 w 559"/>
                  <a:gd name="T67" fmla="*/ 496 h 683"/>
                  <a:gd name="T68" fmla="*/ 496 w 559"/>
                  <a:gd name="T69" fmla="*/ 465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9" h="683">
                    <a:moveTo>
                      <a:pt x="465" y="403"/>
                    </a:moveTo>
                    <a:lnTo>
                      <a:pt x="465" y="403"/>
                    </a:lnTo>
                    <a:lnTo>
                      <a:pt x="465" y="403"/>
                    </a:lnTo>
                    <a:cubicBezTo>
                      <a:pt x="465" y="403"/>
                      <a:pt x="434" y="403"/>
                      <a:pt x="434" y="372"/>
                    </a:cubicBezTo>
                    <a:cubicBezTo>
                      <a:pt x="434" y="372"/>
                      <a:pt x="434" y="372"/>
                      <a:pt x="434" y="341"/>
                    </a:cubicBezTo>
                    <a:cubicBezTo>
                      <a:pt x="434" y="341"/>
                      <a:pt x="404" y="341"/>
                      <a:pt x="434" y="310"/>
                    </a:cubicBezTo>
                    <a:lnTo>
                      <a:pt x="434" y="310"/>
                    </a:lnTo>
                    <a:cubicBezTo>
                      <a:pt x="404" y="310"/>
                      <a:pt x="404" y="310"/>
                      <a:pt x="404" y="279"/>
                    </a:cubicBezTo>
                    <a:lnTo>
                      <a:pt x="404" y="279"/>
                    </a:lnTo>
                    <a:lnTo>
                      <a:pt x="372" y="279"/>
                    </a:lnTo>
                    <a:lnTo>
                      <a:pt x="372" y="279"/>
                    </a:lnTo>
                    <a:cubicBezTo>
                      <a:pt x="341" y="248"/>
                      <a:pt x="341" y="248"/>
                      <a:pt x="341" y="248"/>
                    </a:cubicBezTo>
                    <a:lnTo>
                      <a:pt x="341" y="248"/>
                    </a:lnTo>
                    <a:lnTo>
                      <a:pt x="341" y="217"/>
                    </a:lnTo>
                    <a:lnTo>
                      <a:pt x="341" y="217"/>
                    </a:lnTo>
                    <a:lnTo>
                      <a:pt x="341" y="217"/>
                    </a:lnTo>
                    <a:cubicBezTo>
                      <a:pt x="310" y="217"/>
                      <a:pt x="310" y="186"/>
                      <a:pt x="310" y="186"/>
                    </a:cubicBezTo>
                    <a:cubicBezTo>
                      <a:pt x="280" y="186"/>
                      <a:pt x="280" y="186"/>
                      <a:pt x="280" y="186"/>
                    </a:cubicBezTo>
                    <a:cubicBezTo>
                      <a:pt x="280" y="186"/>
                      <a:pt x="248" y="186"/>
                      <a:pt x="217" y="186"/>
                    </a:cubicBezTo>
                    <a:cubicBezTo>
                      <a:pt x="217" y="155"/>
                      <a:pt x="217" y="155"/>
                      <a:pt x="217" y="124"/>
                    </a:cubicBezTo>
                    <a:lnTo>
                      <a:pt x="217" y="124"/>
                    </a:lnTo>
                    <a:cubicBezTo>
                      <a:pt x="187" y="124"/>
                      <a:pt x="155" y="93"/>
                      <a:pt x="155" y="62"/>
                    </a:cubicBezTo>
                    <a:cubicBezTo>
                      <a:pt x="124" y="62"/>
                      <a:pt x="124" y="62"/>
                      <a:pt x="124" y="31"/>
                    </a:cubicBezTo>
                    <a:lnTo>
                      <a:pt x="124" y="31"/>
                    </a:lnTo>
                    <a:cubicBezTo>
                      <a:pt x="124" y="31"/>
                      <a:pt x="124" y="31"/>
                      <a:pt x="93" y="0"/>
                    </a:cubicBezTo>
                    <a:lnTo>
                      <a:pt x="93" y="0"/>
                    </a:lnTo>
                    <a:lnTo>
                      <a:pt x="93" y="0"/>
                    </a:lnTo>
                    <a:lnTo>
                      <a:pt x="93" y="0"/>
                    </a:lnTo>
                    <a:cubicBezTo>
                      <a:pt x="93" y="0"/>
                      <a:pt x="93" y="0"/>
                      <a:pt x="63" y="0"/>
                    </a:cubicBezTo>
                    <a:cubicBezTo>
                      <a:pt x="63" y="0"/>
                      <a:pt x="63" y="0"/>
                      <a:pt x="32" y="0"/>
                    </a:cubicBezTo>
                    <a:lnTo>
                      <a:pt x="0" y="0"/>
                    </a:lnTo>
                    <a:lnTo>
                      <a:pt x="0" y="0"/>
                    </a:lnTo>
                    <a:lnTo>
                      <a:pt x="0" y="0"/>
                    </a:lnTo>
                    <a:cubicBezTo>
                      <a:pt x="32" y="0"/>
                      <a:pt x="32" y="0"/>
                      <a:pt x="32" y="31"/>
                    </a:cubicBezTo>
                    <a:cubicBezTo>
                      <a:pt x="32" y="31"/>
                      <a:pt x="32" y="62"/>
                      <a:pt x="63" y="62"/>
                    </a:cubicBezTo>
                    <a:lnTo>
                      <a:pt x="63" y="62"/>
                    </a:lnTo>
                    <a:lnTo>
                      <a:pt x="93" y="62"/>
                    </a:lnTo>
                    <a:lnTo>
                      <a:pt x="93" y="93"/>
                    </a:lnTo>
                    <a:cubicBezTo>
                      <a:pt x="124" y="124"/>
                      <a:pt x="124" y="124"/>
                      <a:pt x="124" y="155"/>
                    </a:cubicBezTo>
                    <a:lnTo>
                      <a:pt x="124" y="155"/>
                    </a:lnTo>
                    <a:lnTo>
                      <a:pt x="155" y="155"/>
                    </a:lnTo>
                    <a:lnTo>
                      <a:pt x="187" y="186"/>
                    </a:lnTo>
                    <a:lnTo>
                      <a:pt x="187" y="186"/>
                    </a:lnTo>
                    <a:cubicBezTo>
                      <a:pt x="187" y="217"/>
                      <a:pt x="217" y="217"/>
                      <a:pt x="217" y="248"/>
                    </a:cubicBezTo>
                    <a:lnTo>
                      <a:pt x="217" y="248"/>
                    </a:lnTo>
                    <a:lnTo>
                      <a:pt x="217" y="279"/>
                    </a:lnTo>
                    <a:cubicBezTo>
                      <a:pt x="217" y="279"/>
                      <a:pt x="217" y="279"/>
                      <a:pt x="248" y="310"/>
                    </a:cubicBezTo>
                    <a:cubicBezTo>
                      <a:pt x="248" y="310"/>
                      <a:pt x="280" y="372"/>
                      <a:pt x="310" y="403"/>
                    </a:cubicBezTo>
                    <a:cubicBezTo>
                      <a:pt x="310" y="434"/>
                      <a:pt x="310" y="465"/>
                      <a:pt x="310" y="465"/>
                    </a:cubicBezTo>
                    <a:cubicBezTo>
                      <a:pt x="310" y="465"/>
                      <a:pt x="341" y="496"/>
                      <a:pt x="372" y="527"/>
                    </a:cubicBezTo>
                    <a:lnTo>
                      <a:pt x="404" y="589"/>
                    </a:lnTo>
                    <a:cubicBezTo>
                      <a:pt x="434" y="589"/>
                      <a:pt x="434" y="589"/>
                      <a:pt x="434" y="589"/>
                    </a:cubicBezTo>
                    <a:lnTo>
                      <a:pt x="465" y="620"/>
                    </a:lnTo>
                    <a:lnTo>
                      <a:pt x="465" y="620"/>
                    </a:lnTo>
                    <a:lnTo>
                      <a:pt x="465" y="620"/>
                    </a:lnTo>
                    <a:cubicBezTo>
                      <a:pt x="465" y="651"/>
                      <a:pt x="496" y="651"/>
                      <a:pt x="496" y="651"/>
                    </a:cubicBezTo>
                    <a:lnTo>
                      <a:pt x="496" y="682"/>
                    </a:lnTo>
                    <a:cubicBezTo>
                      <a:pt x="528" y="682"/>
                      <a:pt x="528" y="651"/>
                      <a:pt x="528" y="651"/>
                    </a:cubicBezTo>
                    <a:cubicBezTo>
                      <a:pt x="528" y="651"/>
                      <a:pt x="528" y="651"/>
                      <a:pt x="558" y="651"/>
                    </a:cubicBezTo>
                    <a:lnTo>
                      <a:pt x="558" y="651"/>
                    </a:lnTo>
                    <a:lnTo>
                      <a:pt x="558" y="651"/>
                    </a:lnTo>
                    <a:cubicBezTo>
                      <a:pt x="558" y="651"/>
                      <a:pt x="558" y="620"/>
                      <a:pt x="558" y="589"/>
                    </a:cubicBezTo>
                    <a:lnTo>
                      <a:pt x="558" y="589"/>
                    </a:lnTo>
                    <a:lnTo>
                      <a:pt x="558" y="558"/>
                    </a:lnTo>
                    <a:lnTo>
                      <a:pt x="558" y="558"/>
                    </a:lnTo>
                    <a:cubicBezTo>
                      <a:pt x="528" y="527"/>
                      <a:pt x="528" y="527"/>
                      <a:pt x="528" y="527"/>
                    </a:cubicBezTo>
                    <a:cubicBezTo>
                      <a:pt x="558" y="527"/>
                      <a:pt x="558" y="527"/>
                      <a:pt x="558" y="527"/>
                    </a:cubicBezTo>
                    <a:cubicBezTo>
                      <a:pt x="528" y="527"/>
                      <a:pt x="528" y="496"/>
                      <a:pt x="528" y="496"/>
                    </a:cubicBezTo>
                    <a:lnTo>
                      <a:pt x="528" y="496"/>
                    </a:lnTo>
                    <a:cubicBezTo>
                      <a:pt x="528" y="496"/>
                      <a:pt x="496" y="496"/>
                      <a:pt x="496" y="465"/>
                    </a:cubicBezTo>
                    <a:cubicBezTo>
                      <a:pt x="465" y="465"/>
                      <a:pt x="465" y="434"/>
                      <a:pt x="465" y="40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2" name="Freeform 144"/>
              <p:cNvSpPr>
                <a:spLocks noChangeArrowheads="1"/>
              </p:cNvSpPr>
              <p:nvPr/>
            </p:nvSpPr>
            <p:spPr bwMode="auto">
              <a:xfrm>
                <a:off x="3513138" y="1377950"/>
                <a:ext cx="33337" cy="11113"/>
              </a:xfrm>
              <a:custGeom>
                <a:avLst/>
                <a:gdLst>
                  <a:gd name="T0" fmla="*/ 62 w 94"/>
                  <a:gd name="T1" fmla="*/ 0 h 33"/>
                  <a:gd name="T2" fmla="*/ 62 w 94"/>
                  <a:gd name="T3" fmla="*/ 0 h 33"/>
                  <a:gd name="T4" fmla="*/ 62 w 94"/>
                  <a:gd name="T5" fmla="*/ 0 h 33"/>
                  <a:gd name="T6" fmla="*/ 32 w 94"/>
                  <a:gd name="T7" fmla="*/ 0 h 33"/>
                  <a:gd name="T8" fmla="*/ 32 w 94"/>
                  <a:gd name="T9" fmla="*/ 0 h 33"/>
                  <a:gd name="T10" fmla="*/ 32 w 94"/>
                  <a:gd name="T11" fmla="*/ 0 h 33"/>
                  <a:gd name="T12" fmla="*/ 0 w 94"/>
                  <a:gd name="T13" fmla="*/ 0 h 33"/>
                  <a:gd name="T14" fmla="*/ 0 w 94"/>
                  <a:gd name="T15" fmla="*/ 0 h 33"/>
                  <a:gd name="T16" fmla="*/ 0 w 94"/>
                  <a:gd name="T17" fmla="*/ 0 h 33"/>
                  <a:gd name="T18" fmla="*/ 0 w 94"/>
                  <a:gd name="T19" fmla="*/ 32 h 33"/>
                  <a:gd name="T20" fmla="*/ 0 w 94"/>
                  <a:gd name="T21" fmla="*/ 32 h 33"/>
                  <a:gd name="T22" fmla="*/ 0 w 94"/>
                  <a:gd name="T23" fmla="*/ 32 h 33"/>
                  <a:gd name="T24" fmla="*/ 0 w 94"/>
                  <a:gd name="T25" fmla="*/ 32 h 33"/>
                  <a:gd name="T26" fmla="*/ 32 w 94"/>
                  <a:gd name="T27" fmla="*/ 32 h 33"/>
                  <a:gd name="T28" fmla="*/ 62 w 94"/>
                  <a:gd name="T29" fmla="*/ 32 h 33"/>
                  <a:gd name="T30" fmla="*/ 62 w 94"/>
                  <a:gd name="T31" fmla="*/ 32 h 33"/>
                  <a:gd name="T32" fmla="*/ 93 w 94"/>
                  <a:gd name="T33" fmla="*/ 32 h 33"/>
                  <a:gd name="T34" fmla="*/ 93 w 94"/>
                  <a:gd name="T35" fmla="*/ 32 h 33"/>
                  <a:gd name="T36" fmla="*/ 62 w 94"/>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4" h="33">
                    <a:moveTo>
                      <a:pt x="62" y="0"/>
                    </a:moveTo>
                    <a:lnTo>
                      <a:pt x="62" y="0"/>
                    </a:lnTo>
                    <a:lnTo>
                      <a:pt x="62" y="0"/>
                    </a:lnTo>
                    <a:lnTo>
                      <a:pt x="32" y="0"/>
                    </a:lnTo>
                    <a:lnTo>
                      <a:pt x="32" y="0"/>
                    </a:lnTo>
                    <a:lnTo>
                      <a:pt x="32" y="0"/>
                    </a:lnTo>
                    <a:lnTo>
                      <a:pt x="0" y="0"/>
                    </a:lnTo>
                    <a:lnTo>
                      <a:pt x="0" y="0"/>
                    </a:lnTo>
                    <a:lnTo>
                      <a:pt x="0" y="0"/>
                    </a:lnTo>
                    <a:lnTo>
                      <a:pt x="0" y="32"/>
                    </a:lnTo>
                    <a:lnTo>
                      <a:pt x="0" y="32"/>
                    </a:lnTo>
                    <a:lnTo>
                      <a:pt x="0" y="32"/>
                    </a:lnTo>
                    <a:lnTo>
                      <a:pt x="0" y="32"/>
                    </a:lnTo>
                    <a:cubicBezTo>
                      <a:pt x="32" y="32"/>
                      <a:pt x="32" y="32"/>
                      <a:pt x="32" y="32"/>
                    </a:cubicBezTo>
                    <a:cubicBezTo>
                      <a:pt x="62" y="32"/>
                      <a:pt x="62" y="32"/>
                      <a:pt x="62" y="32"/>
                    </a:cubicBezTo>
                    <a:lnTo>
                      <a:pt x="62" y="32"/>
                    </a:lnTo>
                    <a:lnTo>
                      <a:pt x="93" y="32"/>
                    </a:lnTo>
                    <a:lnTo>
                      <a:pt x="93" y="32"/>
                    </a:lnTo>
                    <a:cubicBezTo>
                      <a:pt x="93" y="32"/>
                      <a:pt x="62" y="32"/>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3" name="Freeform 145"/>
              <p:cNvSpPr>
                <a:spLocks noChangeArrowheads="1"/>
              </p:cNvSpPr>
              <p:nvPr/>
            </p:nvSpPr>
            <p:spPr bwMode="auto">
              <a:xfrm>
                <a:off x="3467100" y="1401763"/>
                <a:ext cx="66675" cy="55562"/>
              </a:xfrm>
              <a:custGeom>
                <a:avLst/>
                <a:gdLst>
                  <a:gd name="T0" fmla="*/ 186 w 187"/>
                  <a:gd name="T1" fmla="*/ 62 h 155"/>
                  <a:gd name="T2" fmla="*/ 186 w 187"/>
                  <a:gd name="T3" fmla="*/ 62 h 155"/>
                  <a:gd name="T4" fmla="*/ 186 w 187"/>
                  <a:gd name="T5" fmla="*/ 30 h 155"/>
                  <a:gd name="T6" fmla="*/ 156 w 187"/>
                  <a:gd name="T7" fmla="*/ 30 h 155"/>
                  <a:gd name="T8" fmla="*/ 124 w 187"/>
                  <a:gd name="T9" fmla="*/ 30 h 155"/>
                  <a:gd name="T10" fmla="*/ 93 w 187"/>
                  <a:gd name="T11" fmla="*/ 0 h 155"/>
                  <a:gd name="T12" fmla="*/ 32 w 187"/>
                  <a:gd name="T13" fmla="*/ 0 h 155"/>
                  <a:gd name="T14" fmla="*/ 32 w 187"/>
                  <a:gd name="T15" fmla="*/ 0 h 155"/>
                  <a:gd name="T16" fmla="*/ 32 w 187"/>
                  <a:gd name="T17" fmla="*/ 0 h 155"/>
                  <a:gd name="T18" fmla="*/ 0 w 187"/>
                  <a:gd name="T19" fmla="*/ 0 h 155"/>
                  <a:gd name="T20" fmla="*/ 0 w 187"/>
                  <a:gd name="T21" fmla="*/ 0 h 155"/>
                  <a:gd name="T22" fmla="*/ 0 w 187"/>
                  <a:gd name="T23" fmla="*/ 0 h 155"/>
                  <a:gd name="T24" fmla="*/ 0 w 187"/>
                  <a:gd name="T25" fmla="*/ 0 h 155"/>
                  <a:gd name="T26" fmla="*/ 0 w 187"/>
                  <a:gd name="T27" fmla="*/ 30 h 155"/>
                  <a:gd name="T28" fmla="*/ 32 w 187"/>
                  <a:gd name="T29" fmla="*/ 30 h 155"/>
                  <a:gd name="T30" fmla="*/ 32 w 187"/>
                  <a:gd name="T31" fmla="*/ 30 h 155"/>
                  <a:gd name="T32" fmla="*/ 62 w 187"/>
                  <a:gd name="T33" fmla="*/ 62 h 155"/>
                  <a:gd name="T34" fmla="*/ 32 w 187"/>
                  <a:gd name="T35" fmla="*/ 93 h 155"/>
                  <a:gd name="T36" fmla="*/ 32 w 187"/>
                  <a:gd name="T37" fmla="*/ 124 h 155"/>
                  <a:gd name="T38" fmla="*/ 0 w 187"/>
                  <a:gd name="T39" fmla="*/ 124 h 155"/>
                  <a:gd name="T40" fmla="*/ 0 w 187"/>
                  <a:gd name="T41" fmla="*/ 154 h 155"/>
                  <a:gd name="T42" fmla="*/ 0 w 187"/>
                  <a:gd name="T43" fmla="*/ 154 h 155"/>
                  <a:gd name="T44" fmla="*/ 32 w 187"/>
                  <a:gd name="T45" fmla="*/ 154 h 155"/>
                  <a:gd name="T46" fmla="*/ 32 w 187"/>
                  <a:gd name="T47" fmla="*/ 154 h 155"/>
                  <a:gd name="T48" fmla="*/ 32 w 187"/>
                  <a:gd name="T49" fmla="*/ 154 h 155"/>
                  <a:gd name="T50" fmla="*/ 62 w 187"/>
                  <a:gd name="T51" fmla="*/ 154 h 155"/>
                  <a:gd name="T52" fmla="*/ 93 w 187"/>
                  <a:gd name="T53" fmla="*/ 124 h 155"/>
                  <a:gd name="T54" fmla="*/ 93 w 187"/>
                  <a:gd name="T55" fmla="*/ 124 h 155"/>
                  <a:gd name="T56" fmla="*/ 93 w 187"/>
                  <a:gd name="T57" fmla="*/ 124 h 155"/>
                  <a:gd name="T58" fmla="*/ 156 w 187"/>
                  <a:gd name="T59" fmla="*/ 93 h 155"/>
                  <a:gd name="T60" fmla="*/ 156 w 187"/>
                  <a:gd name="T61" fmla="*/ 93 h 155"/>
                  <a:gd name="T62" fmla="*/ 156 w 187"/>
                  <a:gd name="T63" fmla="*/ 93 h 155"/>
                  <a:gd name="T64" fmla="*/ 186 w 187"/>
                  <a:gd name="T65" fmla="*/ 93 h 155"/>
                  <a:gd name="T66" fmla="*/ 186 w 187"/>
                  <a:gd name="T67" fmla="*/ 93 h 155"/>
                  <a:gd name="T68" fmla="*/ 186 w 187"/>
                  <a:gd name="T69" fmla="*/ 93 h 155"/>
                  <a:gd name="T70" fmla="*/ 186 w 187"/>
                  <a:gd name="T71" fmla="*/ 6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7" h="155">
                    <a:moveTo>
                      <a:pt x="186" y="62"/>
                    </a:moveTo>
                    <a:lnTo>
                      <a:pt x="186" y="62"/>
                    </a:lnTo>
                    <a:lnTo>
                      <a:pt x="186" y="30"/>
                    </a:lnTo>
                    <a:lnTo>
                      <a:pt x="156" y="30"/>
                    </a:lnTo>
                    <a:lnTo>
                      <a:pt x="124" y="30"/>
                    </a:lnTo>
                    <a:cubicBezTo>
                      <a:pt x="124" y="30"/>
                      <a:pt x="93" y="30"/>
                      <a:pt x="93" y="0"/>
                    </a:cubicBezTo>
                    <a:cubicBezTo>
                      <a:pt x="62" y="0"/>
                      <a:pt x="62" y="0"/>
                      <a:pt x="32" y="0"/>
                    </a:cubicBezTo>
                    <a:lnTo>
                      <a:pt x="32" y="0"/>
                    </a:lnTo>
                    <a:lnTo>
                      <a:pt x="32" y="0"/>
                    </a:lnTo>
                    <a:cubicBezTo>
                      <a:pt x="32" y="0"/>
                      <a:pt x="32" y="0"/>
                      <a:pt x="0" y="0"/>
                    </a:cubicBezTo>
                    <a:lnTo>
                      <a:pt x="0" y="0"/>
                    </a:lnTo>
                    <a:lnTo>
                      <a:pt x="0" y="0"/>
                    </a:lnTo>
                    <a:lnTo>
                      <a:pt x="0" y="0"/>
                    </a:lnTo>
                    <a:cubicBezTo>
                      <a:pt x="0" y="30"/>
                      <a:pt x="0" y="30"/>
                      <a:pt x="0" y="30"/>
                    </a:cubicBezTo>
                    <a:cubicBezTo>
                      <a:pt x="0" y="30"/>
                      <a:pt x="0" y="30"/>
                      <a:pt x="32" y="30"/>
                    </a:cubicBezTo>
                    <a:lnTo>
                      <a:pt x="32" y="30"/>
                    </a:lnTo>
                    <a:cubicBezTo>
                      <a:pt x="32" y="62"/>
                      <a:pt x="62" y="62"/>
                      <a:pt x="62" y="62"/>
                    </a:cubicBezTo>
                    <a:cubicBezTo>
                      <a:pt x="32" y="93"/>
                      <a:pt x="32" y="93"/>
                      <a:pt x="32" y="93"/>
                    </a:cubicBezTo>
                    <a:cubicBezTo>
                      <a:pt x="32" y="124"/>
                      <a:pt x="32" y="124"/>
                      <a:pt x="32" y="124"/>
                    </a:cubicBezTo>
                    <a:cubicBezTo>
                      <a:pt x="0" y="124"/>
                      <a:pt x="0" y="124"/>
                      <a:pt x="0" y="124"/>
                    </a:cubicBezTo>
                    <a:cubicBezTo>
                      <a:pt x="0" y="124"/>
                      <a:pt x="0" y="124"/>
                      <a:pt x="0" y="154"/>
                    </a:cubicBezTo>
                    <a:lnTo>
                      <a:pt x="0" y="154"/>
                    </a:lnTo>
                    <a:lnTo>
                      <a:pt x="32" y="154"/>
                    </a:lnTo>
                    <a:lnTo>
                      <a:pt x="32" y="154"/>
                    </a:lnTo>
                    <a:lnTo>
                      <a:pt x="32" y="154"/>
                    </a:lnTo>
                    <a:lnTo>
                      <a:pt x="62" y="154"/>
                    </a:lnTo>
                    <a:cubicBezTo>
                      <a:pt x="62" y="124"/>
                      <a:pt x="62" y="124"/>
                      <a:pt x="93" y="124"/>
                    </a:cubicBezTo>
                    <a:lnTo>
                      <a:pt x="93" y="124"/>
                    </a:lnTo>
                    <a:lnTo>
                      <a:pt x="93" y="124"/>
                    </a:lnTo>
                    <a:cubicBezTo>
                      <a:pt x="124" y="93"/>
                      <a:pt x="124" y="93"/>
                      <a:pt x="156" y="93"/>
                    </a:cubicBezTo>
                    <a:lnTo>
                      <a:pt x="156" y="93"/>
                    </a:lnTo>
                    <a:lnTo>
                      <a:pt x="156" y="93"/>
                    </a:lnTo>
                    <a:lnTo>
                      <a:pt x="186" y="93"/>
                    </a:lnTo>
                    <a:lnTo>
                      <a:pt x="186" y="93"/>
                    </a:lnTo>
                    <a:lnTo>
                      <a:pt x="186" y="93"/>
                    </a:lnTo>
                    <a:lnTo>
                      <a:pt x="186"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4" name="Freeform 146"/>
              <p:cNvSpPr>
                <a:spLocks noChangeArrowheads="1"/>
              </p:cNvSpPr>
              <p:nvPr/>
            </p:nvSpPr>
            <p:spPr bwMode="auto">
              <a:xfrm>
                <a:off x="3557588" y="1311275"/>
                <a:ext cx="134937" cy="168275"/>
              </a:xfrm>
              <a:custGeom>
                <a:avLst/>
                <a:gdLst>
                  <a:gd name="T0" fmla="*/ 248 w 373"/>
                  <a:gd name="T1" fmla="*/ 434 h 466"/>
                  <a:gd name="T2" fmla="*/ 310 w 373"/>
                  <a:gd name="T3" fmla="*/ 434 h 466"/>
                  <a:gd name="T4" fmla="*/ 341 w 373"/>
                  <a:gd name="T5" fmla="*/ 434 h 466"/>
                  <a:gd name="T6" fmla="*/ 341 w 373"/>
                  <a:gd name="T7" fmla="*/ 372 h 466"/>
                  <a:gd name="T8" fmla="*/ 372 w 373"/>
                  <a:gd name="T9" fmla="*/ 341 h 466"/>
                  <a:gd name="T10" fmla="*/ 341 w 373"/>
                  <a:gd name="T11" fmla="*/ 341 h 466"/>
                  <a:gd name="T12" fmla="*/ 310 w 373"/>
                  <a:gd name="T13" fmla="*/ 341 h 466"/>
                  <a:gd name="T14" fmla="*/ 280 w 373"/>
                  <a:gd name="T15" fmla="*/ 310 h 466"/>
                  <a:gd name="T16" fmla="*/ 280 w 373"/>
                  <a:gd name="T17" fmla="*/ 278 h 466"/>
                  <a:gd name="T18" fmla="*/ 280 w 373"/>
                  <a:gd name="T19" fmla="*/ 248 h 466"/>
                  <a:gd name="T20" fmla="*/ 217 w 373"/>
                  <a:gd name="T21" fmla="*/ 217 h 466"/>
                  <a:gd name="T22" fmla="*/ 186 w 373"/>
                  <a:gd name="T23" fmla="*/ 185 h 466"/>
                  <a:gd name="T24" fmla="*/ 156 w 373"/>
                  <a:gd name="T25" fmla="*/ 154 h 466"/>
                  <a:gd name="T26" fmla="*/ 124 w 373"/>
                  <a:gd name="T27" fmla="*/ 154 h 466"/>
                  <a:gd name="T28" fmla="*/ 93 w 373"/>
                  <a:gd name="T29" fmla="*/ 124 h 466"/>
                  <a:gd name="T30" fmla="*/ 124 w 373"/>
                  <a:gd name="T31" fmla="*/ 93 h 466"/>
                  <a:gd name="T32" fmla="*/ 156 w 373"/>
                  <a:gd name="T33" fmla="*/ 93 h 466"/>
                  <a:gd name="T34" fmla="*/ 156 w 373"/>
                  <a:gd name="T35" fmla="*/ 30 h 466"/>
                  <a:gd name="T36" fmla="*/ 93 w 373"/>
                  <a:gd name="T37" fmla="*/ 30 h 466"/>
                  <a:gd name="T38" fmla="*/ 62 w 373"/>
                  <a:gd name="T39" fmla="*/ 0 h 466"/>
                  <a:gd name="T40" fmla="*/ 31 w 373"/>
                  <a:gd name="T41" fmla="*/ 0 h 466"/>
                  <a:gd name="T42" fmla="*/ 31 w 373"/>
                  <a:gd name="T43" fmla="*/ 30 h 466"/>
                  <a:gd name="T44" fmla="*/ 0 w 373"/>
                  <a:gd name="T45" fmla="*/ 62 h 466"/>
                  <a:gd name="T46" fmla="*/ 0 w 373"/>
                  <a:gd name="T47" fmla="*/ 93 h 466"/>
                  <a:gd name="T48" fmla="*/ 0 w 373"/>
                  <a:gd name="T49" fmla="*/ 93 h 466"/>
                  <a:gd name="T50" fmla="*/ 31 w 373"/>
                  <a:gd name="T51" fmla="*/ 93 h 466"/>
                  <a:gd name="T52" fmla="*/ 31 w 373"/>
                  <a:gd name="T53" fmla="*/ 154 h 466"/>
                  <a:gd name="T54" fmla="*/ 31 w 373"/>
                  <a:gd name="T55" fmla="*/ 185 h 466"/>
                  <a:gd name="T56" fmla="*/ 62 w 373"/>
                  <a:gd name="T57" fmla="*/ 185 h 466"/>
                  <a:gd name="T58" fmla="*/ 62 w 373"/>
                  <a:gd name="T59" fmla="*/ 185 h 466"/>
                  <a:gd name="T60" fmla="*/ 124 w 373"/>
                  <a:gd name="T61" fmla="*/ 185 h 466"/>
                  <a:gd name="T62" fmla="*/ 124 w 373"/>
                  <a:gd name="T63" fmla="*/ 217 h 466"/>
                  <a:gd name="T64" fmla="*/ 156 w 373"/>
                  <a:gd name="T65" fmla="*/ 278 h 466"/>
                  <a:gd name="T66" fmla="*/ 93 w 373"/>
                  <a:gd name="T67" fmla="*/ 341 h 466"/>
                  <a:gd name="T68" fmla="*/ 62 w 373"/>
                  <a:gd name="T69" fmla="*/ 372 h 466"/>
                  <a:gd name="T70" fmla="*/ 124 w 373"/>
                  <a:gd name="T71" fmla="*/ 402 h 466"/>
                  <a:gd name="T72" fmla="*/ 156 w 373"/>
                  <a:gd name="T73" fmla="*/ 372 h 466"/>
                  <a:gd name="T74" fmla="*/ 156 w 373"/>
                  <a:gd name="T75" fmla="*/ 434 h 466"/>
                  <a:gd name="T76" fmla="*/ 156 w 373"/>
                  <a:gd name="T77" fmla="*/ 434 h 466"/>
                  <a:gd name="T78" fmla="*/ 186 w 373"/>
                  <a:gd name="T79" fmla="*/ 434 h 466"/>
                  <a:gd name="T80" fmla="*/ 248 w 373"/>
                  <a:gd name="T81" fmla="*/ 434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3" h="466">
                    <a:moveTo>
                      <a:pt x="248" y="434"/>
                    </a:moveTo>
                    <a:lnTo>
                      <a:pt x="248" y="434"/>
                    </a:lnTo>
                    <a:lnTo>
                      <a:pt x="280" y="434"/>
                    </a:lnTo>
                    <a:cubicBezTo>
                      <a:pt x="310" y="434"/>
                      <a:pt x="310" y="434"/>
                      <a:pt x="310" y="434"/>
                    </a:cubicBezTo>
                    <a:lnTo>
                      <a:pt x="341" y="434"/>
                    </a:lnTo>
                    <a:lnTo>
                      <a:pt x="341" y="434"/>
                    </a:lnTo>
                    <a:lnTo>
                      <a:pt x="341" y="402"/>
                    </a:lnTo>
                    <a:lnTo>
                      <a:pt x="341" y="372"/>
                    </a:lnTo>
                    <a:cubicBezTo>
                      <a:pt x="372" y="372"/>
                      <a:pt x="372" y="372"/>
                      <a:pt x="372" y="341"/>
                    </a:cubicBezTo>
                    <a:lnTo>
                      <a:pt x="372" y="341"/>
                    </a:lnTo>
                    <a:lnTo>
                      <a:pt x="372" y="341"/>
                    </a:lnTo>
                    <a:cubicBezTo>
                      <a:pt x="341" y="341"/>
                      <a:pt x="341" y="341"/>
                      <a:pt x="341" y="341"/>
                    </a:cubicBezTo>
                    <a:cubicBezTo>
                      <a:pt x="310" y="341"/>
                      <a:pt x="310" y="341"/>
                      <a:pt x="310" y="341"/>
                    </a:cubicBezTo>
                    <a:lnTo>
                      <a:pt x="310" y="341"/>
                    </a:lnTo>
                    <a:cubicBezTo>
                      <a:pt x="280" y="341"/>
                      <a:pt x="280" y="341"/>
                      <a:pt x="280" y="341"/>
                    </a:cubicBezTo>
                    <a:cubicBezTo>
                      <a:pt x="280" y="310"/>
                      <a:pt x="280" y="310"/>
                      <a:pt x="280" y="310"/>
                    </a:cubicBezTo>
                    <a:lnTo>
                      <a:pt x="280" y="310"/>
                    </a:lnTo>
                    <a:cubicBezTo>
                      <a:pt x="280" y="310"/>
                      <a:pt x="280" y="310"/>
                      <a:pt x="280" y="278"/>
                    </a:cubicBezTo>
                    <a:lnTo>
                      <a:pt x="280" y="278"/>
                    </a:lnTo>
                    <a:lnTo>
                      <a:pt x="280" y="248"/>
                    </a:lnTo>
                    <a:cubicBezTo>
                      <a:pt x="280" y="248"/>
                      <a:pt x="280" y="248"/>
                      <a:pt x="248" y="248"/>
                    </a:cubicBezTo>
                    <a:cubicBezTo>
                      <a:pt x="248" y="248"/>
                      <a:pt x="248" y="217"/>
                      <a:pt x="217" y="217"/>
                    </a:cubicBezTo>
                    <a:lnTo>
                      <a:pt x="186" y="185"/>
                    </a:lnTo>
                    <a:lnTo>
                      <a:pt x="186" y="185"/>
                    </a:lnTo>
                    <a:cubicBezTo>
                      <a:pt x="186" y="154"/>
                      <a:pt x="186" y="154"/>
                      <a:pt x="156" y="154"/>
                    </a:cubicBezTo>
                    <a:lnTo>
                      <a:pt x="156" y="154"/>
                    </a:lnTo>
                    <a:lnTo>
                      <a:pt x="124" y="154"/>
                    </a:lnTo>
                    <a:lnTo>
                      <a:pt x="124" y="154"/>
                    </a:lnTo>
                    <a:lnTo>
                      <a:pt x="93" y="154"/>
                    </a:lnTo>
                    <a:cubicBezTo>
                      <a:pt x="93" y="124"/>
                      <a:pt x="93" y="124"/>
                      <a:pt x="93" y="124"/>
                    </a:cubicBezTo>
                    <a:cubicBezTo>
                      <a:pt x="93" y="93"/>
                      <a:pt x="93" y="93"/>
                      <a:pt x="124" y="93"/>
                    </a:cubicBezTo>
                    <a:lnTo>
                      <a:pt x="124" y="93"/>
                    </a:lnTo>
                    <a:lnTo>
                      <a:pt x="124" y="93"/>
                    </a:lnTo>
                    <a:cubicBezTo>
                      <a:pt x="156" y="93"/>
                      <a:pt x="156" y="93"/>
                      <a:pt x="156" y="93"/>
                    </a:cubicBezTo>
                    <a:cubicBezTo>
                      <a:pt x="156" y="62"/>
                      <a:pt x="156" y="62"/>
                      <a:pt x="156" y="62"/>
                    </a:cubicBezTo>
                    <a:lnTo>
                      <a:pt x="156" y="30"/>
                    </a:lnTo>
                    <a:cubicBezTo>
                      <a:pt x="156" y="30"/>
                      <a:pt x="124" y="30"/>
                      <a:pt x="93" y="30"/>
                    </a:cubicBezTo>
                    <a:lnTo>
                      <a:pt x="93" y="30"/>
                    </a:lnTo>
                    <a:cubicBezTo>
                      <a:pt x="62" y="30"/>
                      <a:pt x="62" y="30"/>
                      <a:pt x="62" y="0"/>
                    </a:cubicBezTo>
                    <a:lnTo>
                      <a:pt x="62" y="0"/>
                    </a:lnTo>
                    <a:lnTo>
                      <a:pt x="62" y="0"/>
                    </a:lnTo>
                    <a:cubicBezTo>
                      <a:pt x="31" y="0"/>
                      <a:pt x="31" y="0"/>
                      <a:pt x="31" y="0"/>
                    </a:cubicBezTo>
                    <a:lnTo>
                      <a:pt x="31" y="0"/>
                    </a:lnTo>
                    <a:lnTo>
                      <a:pt x="31" y="30"/>
                    </a:lnTo>
                    <a:cubicBezTo>
                      <a:pt x="31" y="30"/>
                      <a:pt x="31" y="62"/>
                      <a:pt x="0" y="62"/>
                    </a:cubicBezTo>
                    <a:lnTo>
                      <a:pt x="0" y="62"/>
                    </a:lnTo>
                    <a:cubicBezTo>
                      <a:pt x="0" y="62"/>
                      <a:pt x="0" y="62"/>
                      <a:pt x="0" y="93"/>
                    </a:cubicBezTo>
                    <a:lnTo>
                      <a:pt x="0" y="93"/>
                    </a:lnTo>
                    <a:lnTo>
                      <a:pt x="0" y="93"/>
                    </a:lnTo>
                    <a:lnTo>
                      <a:pt x="0" y="93"/>
                    </a:lnTo>
                    <a:cubicBezTo>
                      <a:pt x="0" y="93"/>
                      <a:pt x="0" y="93"/>
                      <a:pt x="31" y="93"/>
                    </a:cubicBezTo>
                    <a:lnTo>
                      <a:pt x="31" y="93"/>
                    </a:lnTo>
                    <a:cubicBezTo>
                      <a:pt x="31" y="93"/>
                      <a:pt x="62" y="124"/>
                      <a:pt x="31" y="124"/>
                    </a:cubicBezTo>
                    <a:cubicBezTo>
                      <a:pt x="31" y="124"/>
                      <a:pt x="31" y="124"/>
                      <a:pt x="31" y="154"/>
                    </a:cubicBezTo>
                    <a:lnTo>
                      <a:pt x="31" y="154"/>
                    </a:lnTo>
                    <a:lnTo>
                      <a:pt x="31" y="185"/>
                    </a:lnTo>
                    <a:lnTo>
                      <a:pt x="31" y="185"/>
                    </a:lnTo>
                    <a:cubicBezTo>
                      <a:pt x="31" y="185"/>
                      <a:pt x="31" y="185"/>
                      <a:pt x="62" y="185"/>
                    </a:cubicBezTo>
                    <a:lnTo>
                      <a:pt x="62" y="185"/>
                    </a:lnTo>
                    <a:lnTo>
                      <a:pt x="62" y="185"/>
                    </a:lnTo>
                    <a:cubicBezTo>
                      <a:pt x="62" y="185"/>
                      <a:pt x="93" y="154"/>
                      <a:pt x="124" y="154"/>
                    </a:cubicBezTo>
                    <a:cubicBezTo>
                      <a:pt x="124" y="154"/>
                      <a:pt x="124" y="154"/>
                      <a:pt x="124" y="185"/>
                    </a:cubicBezTo>
                    <a:lnTo>
                      <a:pt x="124" y="217"/>
                    </a:lnTo>
                    <a:lnTo>
                      <a:pt x="124" y="217"/>
                    </a:lnTo>
                    <a:cubicBezTo>
                      <a:pt x="156" y="217"/>
                      <a:pt x="156" y="217"/>
                      <a:pt x="156" y="248"/>
                    </a:cubicBezTo>
                    <a:lnTo>
                      <a:pt x="156" y="278"/>
                    </a:lnTo>
                    <a:cubicBezTo>
                      <a:pt x="156" y="310"/>
                      <a:pt x="124" y="341"/>
                      <a:pt x="93" y="341"/>
                    </a:cubicBezTo>
                    <a:lnTo>
                      <a:pt x="93" y="341"/>
                    </a:lnTo>
                    <a:lnTo>
                      <a:pt x="93" y="341"/>
                    </a:lnTo>
                    <a:cubicBezTo>
                      <a:pt x="93" y="372"/>
                      <a:pt x="93" y="372"/>
                      <a:pt x="62" y="372"/>
                    </a:cubicBezTo>
                    <a:cubicBezTo>
                      <a:pt x="93" y="372"/>
                      <a:pt x="93" y="372"/>
                      <a:pt x="93" y="372"/>
                    </a:cubicBezTo>
                    <a:cubicBezTo>
                      <a:pt x="93" y="372"/>
                      <a:pt x="93" y="372"/>
                      <a:pt x="124" y="402"/>
                    </a:cubicBezTo>
                    <a:lnTo>
                      <a:pt x="124" y="372"/>
                    </a:lnTo>
                    <a:lnTo>
                      <a:pt x="156" y="372"/>
                    </a:lnTo>
                    <a:cubicBezTo>
                      <a:pt x="156" y="372"/>
                      <a:pt x="186" y="372"/>
                      <a:pt x="186" y="402"/>
                    </a:cubicBezTo>
                    <a:cubicBezTo>
                      <a:pt x="186" y="402"/>
                      <a:pt x="186" y="402"/>
                      <a:pt x="156" y="434"/>
                    </a:cubicBezTo>
                    <a:lnTo>
                      <a:pt x="156" y="434"/>
                    </a:lnTo>
                    <a:lnTo>
                      <a:pt x="156" y="434"/>
                    </a:lnTo>
                    <a:cubicBezTo>
                      <a:pt x="156" y="434"/>
                      <a:pt x="156" y="465"/>
                      <a:pt x="186" y="465"/>
                    </a:cubicBezTo>
                    <a:lnTo>
                      <a:pt x="186" y="434"/>
                    </a:lnTo>
                    <a:lnTo>
                      <a:pt x="217" y="434"/>
                    </a:lnTo>
                    <a:lnTo>
                      <a:pt x="248" y="434"/>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5" name="Freeform 147"/>
              <p:cNvSpPr>
                <a:spLocks noChangeArrowheads="1"/>
              </p:cNvSpPr>
              <p:nvPr/>
            </p:nvSpPr>
            <p:spPr bwMode="auto">
              <a:xfrm>
                <a:off x="2206625" y="2549525"/>
                <a:ext cx="758825" cy="849313"/>
              </a:xfrm>
              <a:custGeom>
                <a:avLst/>
                <a:gdLst>
                  <a:gd name="T0" fmla="*/ 1085 w 2108"/>
                  <a:gd name="T1" fmla="*/ 155 h 2357"/>
                  <a:gd name="T2" fmla="*/ 992 w 2108"/>
                  <a:gd name="T3" fmla="*/ 155 h 2357"/>
                  <a:gd name="T4" fmla="*/ 898 w 2108"/>
                  <a:gd name="T5" fmla="*/ 186 h 2357"/>
                  <a:gd name="T6" fmla="*/ 774 w 2108"/>
                  <a:gd name="T7" fmla="*/ 217 h 2357"/>
                  <a:gd name="T8" fmla="*/ 713 w 2108"/>
                  <a:gd name="T9" fmla="*/ 124 h 2357"/>
                  <a:gd name="T10" fmla="*/ 682 w 2108"/>
                  <a:gd name="T11" fmla="*/ 0 h 2357"/>
                  <a:gd name="T12" fmla="*/ 620 w 2108"/>
                  <a:gd name="T13" fmla="*/ 62 h 2357"/>
                  <a:gd name="T14" fmla="*/ 558 w 2108"/>
                  <a:gd name="T15" fmla="*/ 62 h 2357"/>
                  <a:gd name="T16" fmla="*/ 526 w 2108"/>
                  <a:gd name="T17" fmla="*/ 93 h 2357"/>
                  <a:gd name="T18" fmla="*/ 558 w 2108"/>
                  <a:gd name="T19" fmla="*/ 155 h 2357"/>
                  <a:gd name="T20" fmla="*/ 496 w 2108"/>
                  <a:gd name="T21" fmla="*/ 217 h 2357"/>
                  <a:gd name="T22" fmla="*/ 372 w 2108"/>
                  <a:gd name="T23" fmla="*/ 248 h 2357"/>
                  <a:gd name="T24" fmla="*/ 310 w 2108"/>
                  <a:gd name="T25" fmla="*/ 186 h 2357"/>
                  <a:gd name="T26" fmla="*/ 248 w 2108"/>
                  <a:gd name="T27" fmla="*/ 186 h 2357"/>
                  <a:gd name="T28" fmla="*/ 217 w 2108"/>
                  <a:gd name="T29" fmla="*/ 248 h 2357"/>
                  <a:gd name="T30" fmla="*/ 217 w 2108"/>
                  <a:gd name="T31" fmla="*/ 341 h 2357"/>
                  <a:gd name="T32" fmla="*/ 186 w 2108"/>
                  <a:gd name="T33" fmla="*/ 589 h 2357"/>
                  <a:gd name="T34" fmla="*/ 93 w 2108"/>
                  <a:gd name="T35" fmla="*/ 589 h 2357"/>
                  <a:gd name="T36" fmla="*/ 30 w 2108"/>
                  <a:gd name="T37" fmla="*/ 651 h 2357"/>
                  <a:gd name="T38" fmla="*/ 0 w 2108"/>
                  <a:gd name="T39" fmla="*/ 744 h 2357"/>
                  <a:gd name="T40" fmla="*/ 0 w 2108"/>
                  <a:gd name="T41" fmla="*/ 806 h 2357"/>
                  <a:gd name="T42" fmla="*/ 62 w 2108"/>
                  <a:gd name="T43" fmla="*/ 899 h 2357"/>
                  <a:gd name="T44" fmla="*/ 154 w 2108"/>
                  <a:gd name="T45" fmla="*/ 775 h 2357"/>
                  <a:gd name="T46" fmla="*/ 217 w 2108"/>
                  <a:gd name="T47" fmla="*/ 961 h 2357"/>
                  <a:gd name="T48" fmla="*/ 248 w 2108"/>
                  <a:gd name="T49" fmla="*/ 961 h 2357"/>
                  <a:gd name="T50" fmla="*/ 402 w 2108"/>
                  <a:gd name="T51" fmla="*/ 899 h 2357"/>
                  <a:gd name="T52" fmla="*/ 465 w 2108"/>
                  <a:gd name="T53" fmla="*/ 930 h 2357"/>
                  <a:gd name="T54" fmla="*/ 465 w 2108"/>
                  <a:gd name="T55" fmla="*/ 992 h 2357"/>
                  <a:gd name="T56" fmla="*/ 496 w 2108"/>
                  <a:gd name="T57" fmla="*/ 1054 h 2357"/>
                  <a:gd name="T58" fmla="*/ 589 w 2108"/>
                  <a:gd name="T59" fmla="*/ 1084 h 2357"/>
                  <a:gd name="T60" fmla="*/ 713 w 2108"/>
                  <a:gd name="T61" fmla="*/ 1178 h 2357"/>
                  <a:gd name="T62" fmla="*/ 744 w 2108"/>
                  <a:gd name="T63" fmla="*/ 1271 h 2357"/>
                  <a:gd name="T64" fmla="*/ 806 w 2108"/>
                  <a:gd name="T65" fmla="*/ 1301 h 2357"/>
                  <a:gd name="T66" fmla="*/ 837 w 2108"/>
                  <a:gd name="T67" fmla="*/ 1364 h 2357"/>
                  <a:gd name="T68" fmla="*/ 868 w 2108"/>
                  <a:gd name="T69" fmla="*/ 1425 h 2357"/>
                  <a:gd name="T70" fmla="*/ 868 w 2108"/>
                  <a:gd name="T71" fmla="*/ 1549 h 2357"/>
                  <a:gd name="T72" fmla="*/ 868 w 2108"/>
                  <a:gd name="T73" fmla="*/ 1673 h 2357"/>
                  <a:gd name="T74" fmla="*/ 898 w 2108"/>
                  <a:gd name="T75" fmla="*/ 1673 h 2357"/>
                  <a:gd name="T76" fmla="*/ 961 w 2108"/>
                  <a:gd name="T77" fmla="*/ 1673 h 2357"/>
                  <a:gd name="T78" fmla="*/ 1022 w 2108"/>
                  <a:gd name="T79" fmla="*/ 1767 h 2357"/>
                  <a:gd name="T80" fmla="*/ 1054 w 2108"/>
                  <a:gd name="T81" fmla="*/ 1860 h 2357"/>
                  <a:gd name="T82" fmla="*/ 1116 w 2108"/>
                  <a:gd name="T83" fmla="*/ 1984 h 2357"/>
                  <a:gd name="T84" fmla="*/ 1022 w 2108"/>
                  <a:gd name="T85" fmla="*/ 2077 h 2357"/>
                  <a:gd name="T86" fmla="*/ 930 w 2108"/>
                  <a:gd name="T87" fmla="*/ 2201 h 2357"/>
                  <a:gd name="T88" fmla="*/ 992 w 2108"/>
                  <a:gd name="T89" fmla="*/ 2263 h 2357"/>
                  <a:gd name="T90" fmla="*/ 1116 w 2108"/>
                  <a:gd name="T91" fmla="*/ 2356 h 2357"/>
                  <a:gd name="T92" fmla="*/ 1364 w 2108"/>
                  <a:gd name="T93" fmla="*/ 2045 h 2357"/>
                  <a:gd name="T94" fmla="*/ 1394 w 2108"/>
                  <a:gd name="T95" fmla="*/ 1891 h 2357"/>
                  <a:gd name="T96" fmla="*/ 1518 w 2108"/>
                  <a:gd name="T97" fmla="*/ 1797 h 2357"/>
                  <a:gd name="T98" fmla="*/ 1674 w 2108"/>
                  <a:gd name="T99" fmla="*/ 1736 h 2357"/>
                  <a:gd name="T100" fmla="*/ 1798 w 2108"/>
                  <a:gd name="T101" fmla="*/ 1549 h 2357"/>
                  <a:gd name="T102" fmla="*/ 1890 w 2108"/>
                  <a:gd name="T103" fmla="*/ 1271 h 2357"/>
                  <a:gd name="T104" fmla="*/ 1922 w 2108"/>
                  <a:gd name="T105" fmla="*/ 1054 h 2357"/>
                  <a:gd name="T106" fmla="*/ 2046 w 2108"/>
                  <a:gd name="T107" fmla="*/ 899 h 2357"/>
                  <a:gd name="T108" fmla="*/ 2107 w 2108"/>
                  <a:gd name="T109" fmla="*/ 682 h 2357"/>
                  <a:gd name="T110" fmla="*/ 1890 w 2108"/>
                  <a:gd name="T111" fmla="*/ 527 h 2357"/>
                  <a:gd name="T112" fmla="*/ 1735 w 2108"/>
                  <a:gd name="T113" fmla="*/ 465 h 2357"/>
                  <a:gd name="T114" fmla="*/ 1611 w 2108"/>
                  <a:gd name="T115" fmla="*/ 465 h 2357"/>
                  <a:gd name="T116" fmla="*/ 1487 w 2108"/>
                  <a:gd name="T117" fmla="*/ 372 h 2357"/>
                  <a:gd name="T118" fmla="*/ 1333 w 2108"/>
                  <a:gd name="T119" fmla="*/ 372 h 2357"/>
                  <a:gd name="T120" fmla="*/ 1270 w 2108"/>
                  <a:gd name="T121" fmla="*/ 310 h 2357"/>
                  <a:gd name="T122" fmla="*/ 1209 w 2108"/>
                  <a:gd name="T123" fmla="*/ 124 h 2357"/>
                  <a:gd name="T124" fmla="*/ 1178 w 2108"/>
                  <a:gd name="T125" fmla="*/ 93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08" h="2357">
                    <a:moveTo>
                      <a:pt x="1178" y="93"/>
                    </a:moveTo>
                    <a:lnTo>
                      <a:pt x="1178" y="93"/>
                    </a:lnTo>
                    <a:lnTo>
                      <a:pt x="1178" y="93"/>
                    </a:lnTo>
                    <a:cubicBezTo>
                      <a:pt x="1178" y="124"/>
                      <a:pt x="1178" y="124"/>
                      <a:pt x="1146" y="155"/>
                    </a:cubicBezTo>
                    <a:lnTo>
                      <a:pt x="1146" y="155"/>
                    </a:lnTo>
                    <a:lnTo>
                      <a:pt x="1116" y="155"/>
                    </a:lnTo>
                    <a:cubicBezTo>
                      <a:pt x="1085" y="155"/>
                      <a:pt x="1085" y="155"/>
                      <a:pt x="1085" y="155"/>
                    </a:cubicBezTo>
                    <a:lnTo>
                      <a:pt x="1085" y="155"/>
                    </a:lnTo>
                    <a:lnTo>
                      <a:pt x="1085" y="155"/>
                    </a:lnTo>
                    <a:cubicBezTo>
                      <a:pt x="1054" y="155"/>
                      <a:pt x="1054" y="155"/>
                      <a:pt x="1054" y="155"/>
                    </a:cubicBezTo>
                    <a:lnTo>
                      <a:pt x="1054" y="155"/>
                    </a:lnTo>
                    <a:cubicBezTo>
                      <a:pt x="1054" y="155"/>
                      <a:pt x="1054" y="155"/>
                      <a:pt x="1022" y="155"/>
                    </a:cubicBezTo>
                    <a:cubicBezTo>
                      <a:pt x="1022" y="155"/>
                      <a:pt x="1022" y="155"/>
                      <a:pt x="992" y="155"/>
                    </a:cubicBezTo>
                    <a:lnTo>
                      <a:pt x="992" y="155"/>
                    </a:lnTo>
                    <a:lnTo>
                      <a:pt x="992" y="155"/>
                    </a:lnTo>
                    <a:lnTo>
                      <a:pt x="992" y="155"/>
                    </a:lnTo>
                    <a:cubicBezTo>
                      <a:pt x="961" y="155"/>
                      <a:pt x="961" y="186"/>
                      <a:pt x="961" y="186"/>
                    </a:cubicBezTo>
                    <a:cubicBezTo>
                      <a:pt x="930" y="186"/>
                      <a:pt x="930" y="186"/>
                      <a:pt x="930" y="186"/>
                    </a:cubicBezTo>
                    <a:lnTo>
                      <a:pt x="930" y="186"/>
                    </a:lnTo>
                    <a:cubicBezTo>
                      <a:pt x="930" y="186"/>
                      <a:pt x="930" y="186"/>
                      <a:pt x="898" y="186"/>
                    </a:cubicBezTo>
                    <a:lnTo>
                      <a:pt x="898" y="186"/>
                    </a:lnTo>
                    <a:cubicBezTo>
                      <a:pt x="898" y="186"/>
                      <a:pt x="898" y="186"/>
                      <a:pt x="868" y="186"/>
                    </a:cubicBezTo>
                    <a:lnTo>
                      <a:pt x="868" y="186"/>
                    </a:lnTo>
                    <a:cubicBezTo>
                      <a:pt x="868" y="217"/>
                      <a:pt x="868" y="217"/>
                      <a:pt x="837" y="217"/>
                    </a:cubicBezTo>
                    <a:lnTo>
                      <a:pt x="837" y="217"/>
                    </a:lnTo>
                    <a:cubicBezTo>
                      <a:pt x="837" y="217"/>
                      <a:pt x="837" y="217"/>
                      <a:pt x="806" y="217"/>
                    </a:cubicBezTo>
                    <a:lnTo>
                      <a:pt x="806" y="217"/>
                    </a:lnTo>
                    <a:cubicBezTo>
                      <a:pt x="806" y="217"/>
                      <a:pt x="806" y="217"/>
                      <a:pt x="774" y="217"/>
                    </a:cubicBezTo>
                    <a:cubicBezTo>
                      <a:pt x="774" y="217"/>
                      <a:pt x="774" y="217"/>
                      <a:pt x="744" y="217"/>
                    </a:cubicBezTo>
                    <a:lnTo>
                      <a:pt x="744" y="217"/>
                    </a:lnTo>
                    <a:lnTo>
                      <a:pt x="744" y="217"/>
                    </a:lnTo>
                    <a:cubicBezTo>
                      <a:pt x="713" y="186"/>
                      <a:pt x="713" y="186"/>
                      <a:pt x="713" y="155"/>
                    </a:cubicBezTo>
                    <a:lnTo>
                      <a:pt x="713" y="155"/>
                    </a:lnTo>
                    <a:lnTo>
                      <a:pt x="713" y="155"/>
                    </a:lnTo>
                    <a:lnTo>
                      <a:pt x="713" y="124"/>
                    </a:lnTo>
                    <a:lnTo>
                      <a:pt x="713" y="124"/>
                    </a:lnTo>
                    <a:lnTo>
                      <a:pt x="713" y="93"/>
                    </a:lnTo>
                    <a:lnTo>
                      <a:pt x="713" y="93"/>
                    </a:lnTo>
                    <a:lnTo>
                      <a:pt x="713" y="93"/>
                    </a:lnTo>
                    <a:lnTo>
                      <a:pt x="713" y="62"/>
                    </a:lnTo>
                    <a:lnTo>
                      <a:pt x="713" y="31"/>
                    </a:lnTo>
                    <a:cubicBezTo>
                      <a:pt x="713" y="31"/>
                      <a:pt x="713" y="31"/>
                      <a:pt x="682" y="0"/>
                    </a:cubicBezTo>
                    <a:cubicBezTo>
                      <a:pt x="682" y="31"/>
                      <a:pt x="682" y="31"/>
                      <a:pt x="682" y="31"/>
                    </a:cubicBezTo>
                    <a:lnTo>
                      <a:pt x="650" y="31"/>
                    </a:lnTo>
                    <a:lnTo>
                      <a:pt x="650" y="31"/>
                    </a:lnTo>
                    <a:lnTo>
                      <a:pt x="650" y="31"/>
                    </a:lnTo>
                    <a:lnTo>
                      <a:pt x="620" y="62"/>
                    </a:lnTo>
                    <a:lnTo>
                      <a:pt x="620" y="62"/>
                    </a:lnTo>
                    <a:lnTo>
                      <a:pt x="620" y="62"/>
                    </a:lnTo>
                    <a:cubicBezTo>
                      <a:pt x="589" y="62"/>
                      <a:pt x="589" y="62"/>
                      <a:pt x="589" y="62"/>
                    </a:cubicBezTo>
                    <a:lnTo>
                      <a:pt x="589" y="62"/>
                    </a:lnTo>
                    <a:lnTo>
                      <a:pt x="589" y="62"/>
                    </a:lnTo>
                    <a:lnTo>
                      <a:pt x="589" y="93"/>
                    </a:lnTo>
                    <a:lnTo>
                      <a:pt x="589" y="93"/>
                    </a:lnTo>
                    <a:cubicBezTo>
                      <a:pt x="558" y="93"/>
                      <a:pt x="558" y="93"/>
                      <a:pt x="558" y="93"/>
                    </a:cubicBezTo>
                    <a:lnTo>
                      <a:pt x="558" y="62"/>
                    </a:lnTo>
                    <a:lnTo>
                      <a:pt x="558" y="62"/>
                    </a:lnTo>
                    <a:cubicBezTo>
                      <a:pt x="558" y="62"/>
                      <a:pt x="558" y="62"/>
                      <a:pt x="526" y="62"/>
                    </a:cubicBezTo>
                    <a:lnTo>
                      <a:pt x="526" y="62"/>
                    </a:lnTo>
                    <a:lnTo>
                      <a:pt x="526" y="62"/>
                    </a:lnTo>
                    <a:lnTo>
                      <a:pt x="526" y="62"/>
                    </a:lnTo>
                    <a:lnTo>
                      <a:pt x="526" y="62"/>
                    </a:lnTo>
                    <a:lnTo>
                      <a:pt x="526" y="93"/>
                    </a:lnTo>
                    <a:lnTo>
                      <a:pt x="526" y="93"/>
                    </a:lnTo>
                    <a:lnTo>
                      <a:pt x="558" y="93"/>
                    </a:lnTo>
                    <a:lnTo>
                      <a:pt x="558" y="93"/>
                    </a:lnTo>
                    <a:lnTo>
                      <a:pt x="589" y="124"/>
                    </a:lnTo>
                    <a:lnTo>
                      <a:pt x="589" y="124"/>
                    </a:lnTo>
                    <a:lnTo>
                      <a:pt x="589" y="124"/>
                    </a:lnTo>
                    <a:lnTo>
                      <a:pt x="558" y="155"/>
                    </a:lnTo>
                    <a:lnTo>
                      <a:pt x="558" y="155"/>
                    </a:lnTo>
                    <a:lnTo>
                      <a:pt x="526" y="155"/>
                    </a:lnTo>
                    <a:lnTo>
                      <a:pt x="526" y="155"/>
                    </a:lnTo>
                    <a:cubicBezTo>
                      <a:pt x="526" y="186"/>
                      <a:pt x="526" y="186"/>
                      <a:pt x="526" y="186"/>
                    </a:cubicBezTo>
                    <a:cubicBezTo>
                      <a:pt x="526" y="186"/>
                      <a:pt x="526" y="186"/>
                      <a:pt x="526" y="217"/>
                    </a:cubicBezTo>
                    <a:cubicBezTo>
                      <a:pt x="496" y="217"/>
                      <a:pt x="496" y="217"/>
                      <a:pt x="496" y="217"/>
                    </a:cubicBezTo>
                    <a:lnTo>
                      <a:pt x="496" y="217"/>
                    </a:lnTo>
                    <a:cubicBezTo>
                      <a:pt x="465" y="217"/>
                      <a:pt x="465" y="217"/>
                      <a:pt x="465" y="248"/>
                    </a:cubicBezTo>
                    <a:lnTo>
                      <a:pt x="465" y="248"/>
                    </a:lnTo>
                    <a:lnTo>
                      <a:pt x="434" y="248"/>
                    </a:lnTo>
                    <a:lnTo>
                      <a:pt x="434" y="248"/>
                    </a:lnTo>
                    <a:lnTo>
                      <a:pt x="402" y="248"/>
                    </a:lnTo>
                    <a:cubicBezTo>
                      <a:pt x="402" y="248"/>
                      <a:pt x="402" y="248"/>
                      <a:pt x="372" y="248"/>
                    </a:cubicBezTo>
                    <a:lnTo>
                      <a:pt x="372" y="248"/>
                    </a:lnTo>
                    <a:cubicBezTo>
                      <a:pt x="372" y="248"/>
                      <a:pt x="372" y="248"/>
                      <a:pt x="341" y="248"/>
                    </a:cubicBezTo>
                    <a:lnTo>
                      <a:pt x="341" y="248"/>
                    </a:lnTo>
                    <a:lnTo>
                      <a:pt x="341" y="248"/>
                    </a:lnTo>
                    <a:cubicBezTo>
                      <a:pt x="341" y="248"/>
                      <a:pt x="341" y="248"/>
                      <a:pt x="310" y="217"/>
                    </a:cubicBezTo>
                    <a:lnTo>
                      <a:pt x="310" y="217"/>
                    </a:lnTo>
                    <a:cubicBezTo>
                      <a:pt x="310" y="186"/>
                      <a:pt x="310" y="186"/>
                      <a:pt x="310" y="186"/>
                    </a:cubicBezTo>
                    <a:lnTo>
                      <a:pt x="310" y="186"/>
                    </a:lnTo>
                    <a:lnTo>
                      <a:pt x="310" y="186"/>
                    </a:lnTo>
                    <a:lnTo>
                      <a:pt x="310" y="186"/>
                    </a:lnTo>
                    <a:cubicBezTo>
                      <a:pt x="310" y="186"/>
                      <a:pt x="310" y="186"/>
                      <a:pt x="278" y="186"/>
                    </a:cubicBezTo>
                    <a:lnTo>
                      <a:pt x="278" y="186"/>
                    </a:lnTo>
                    <a:lnTo>
                      <a:pt x="278" y="186"/>
                    </a:lnTo>
                    <a:lnTo>
                      <a:pt x="248" y="186"/>
                    </a:lnTo>
                    <a:lnTo>
                      <a:pt x="248" y="186"/>
                    </a:lnTo>
                    <a:cubicBezTo>
                      <a:pt x="248" y="217"/>
                      <a:pt x="248" y="217"/>
                      <a:pt x="248" y="217"/>
                    </a:cubicBezTo>
                    <a:lnTo>
                      <a:pt x="248" y="248"/>
                    </a:lnTo>
                    <a:lnTo>
                      <a:pt x="248" y="248"/>
                    </a:lnTo>
                    <a:lnTo>
                      <a:pt x="217" y="248"/>
                    </a:lnTo>
                    <a:lnTo>
                      <a:pt x="217" y="248"/>
                    </a:lnTo>
                    <a:lnTo>
                      <a:pt x="217" y="248"/>
                    </a:lnTo>
                    <a:lnTo>
                      <a:pt x="217" y="248"/>
                    </a:lnTo>
                    <a:cubicBezTo>
                      <a:pt x="217" y="279"/>
                      <a:pt x="186" y="279"/>
                      <a:pt x="186" y="279"/>
                    </a:cubicBezTo>
                    <a:lnTo>
                      <a:pt x="186" y="279"/>
                    </a:lnTo>
                    <a:lnTo>
                      <a:pt x="186" y="279"/>
                    </a:lnTo>
                    <a:lnTo>
                      <a:pt x="186" y="279"/>
                    </a:lnTo>
                    <a:cubicBezTo>
                      <a:pt x="217" y="279"/>
                      <a:pt x="217" y="310"/>
                      <a:pt x="217" y="341"/>
                    </a:cubicBezTo>
                    <a:lnTo>
                      <a:pt x="217" y="341"/>
                    </a:lnTo>
                    <a:lnTo>
                      <a:pt x="217" y="341"/>
                    </a:lnTo>
                    <a:cubicBezTo>
                      <a:pt x="217" y="372"/>
                      <a:pt x="217" y="434"/>
                      <a:pt x="217" y="527"/>
                    </a:cubicBezTo>
                    <a:lnTo>
                      <a:pt x="217" y="527"/>
                    </a:lnTo>
                    <a:cubicBezTo>
                      <a:pt x="217" y="527"/>
                      <a:pt x="217" y="527"/>
                      <a:pt x="217" y="558"/>
                    </a:cubicBezTo>
                    <a:cubicBezTo>
                      <a:pt x="248" y="558"/>
                      <a:pt x="248" y="558"/>
                      <a:pt x="248" y="558"/>
                    </a:cubicBezTo>
                    <a:cubicBezTo>
                      <a:pt x="186" y="558"/>
                      <a:pt x="186" y="558"/>
                      <a:pt x="186" y="558"/>
                    </a:cubicBezTo>
                    <a:cubicBezTo>
                      <a:pt x="186" y="558"/>
                      <a:pt x="186" y="558"/>
                      <a:pt x="186" y="589"/>
                    </a:cubicBezTo>
                    <a:lnTo>
                      <a:pt x="186" y="589"/>
                    </a:lnTo>
                    <a:lnTo>
                      <a:pt x="154" y="589"/>
                    </a:lnTo>
                    <a:lnTo>
                      <a:pt x="154" y="589"/>
                    </a:lnTo>
                    <a:lnTo>
                      <a:pt x="154" y="589"/>
                    </a:lnTo>
                    <a:lnTo>
                      <a:pt x="154" y="589"/>
                    </a:lnTo>
                    <a:lnTo>
                      <a:pt x="154" y="589"/>
                    </a:lnTo>
                    <a:cubicBezTo>
                      <a:pt x="124" y="589"/>
                      <a:pt x="124" y="589"/>
                      <a:pt x="93" y="589"/>
                    </a:cubicBezTo>
                    <a:lnTo>
                      <a:pt x="93" y="589"/>
                    </a:lnTo>
                    <a:lnTo>
                      <a:pt x="93" y="589"/>
                    </a:lnTo>
                    <a:cubicBezTo>
                      <a:pt x="62" y="589"/>
                      <a:pt x="62" y="589"/>
                      <a:pt x="62" y="589"/>
                    </a:cubicBezTo>
                    <a:lnTo>
                      <a:pt x="62" y="589"/>
                    </a:lnTo>
                    <a:cubicBezTo>
                      <a:pt x="62" y="620"/>
                      <a:pt x="30" y="620"/>
                      <a:pt x="30" y="620"/>
                    </a:cubicBezTo>
                    <a:lnTo>
                      <a:pt x="30" y="620"/>
                    </a:lnTo>
                    <a:cubicBezTo>
                      <a:pt x="30" y="651"/>
                      <a:pt x="30" y="651"/>
                      <a:pt x="30" y="651"/>
                    </a:cubicBezTo>
                    <a:lnTo>
                      <a:pt x="30" y="651"/>
                    </a:lnTo>
                    <a:cubicBezTo>
                      <a:pt x="30" y="651"/>
                      <a:pt x="30" y="651"/>
                      <a:pt x="30" y="682"/>
                    </a:cubicBezTo>
                    <a:lnTo>
                      <a:pt x="30" y="682"/>
                    </a:lnTo>
                    <a:lnTo>
                      <a:pt x="30" y="682"/>
                    </a:lnTo>
                    <a:lnTo>
                      <a:pt x="30" y="682"/>
                    </a:lnTo>
                    <a:lnTo>
                      <a:pt x="30" y="682"/>
                    </a:lnTo>
                    <a:cubicBezTo>
                      <a:pt x="30" y="713"/>
                      <a:pt x="30" y="713"/>
                      <a:pt x="0" y="744"/>
                    </a:cubicBezTo>
                    <a:lnTo>
                      <a:pt x="0" y="744"/>
                    </a:lnTo>
                    <a:lnTo>
                      <a:pt x="0" y="744"/>
                    </a:lnTo>
                    <a:lnTo>
                      <a:pt x="0" y="744"/>
                    </a:lnTo>
                    <a:lnTo>
                      <a:pt x="0" y="775"/>
                    </a:lnTo>
                    <a:lnTo>
                      <a:pt x="0" y="775"/>
                    </a:lnTo>
                    <a:lnTo>
                      <a:pt x="0" y="806"/>
                    </a:lnTo>
                    <a:lnTo>
                      <a:pt x="0" y="806"/>
                    </a:lnTo>
                    <a:lnTo>
                      <a:pt x="0" y="806"/>
                    </a:lnTo>
                    <a:lnTo>
                      <a:pt x="0" y="806"/>
                    </a:lnTo>
                    <a:cubicBezTo>
                      <a:pt x="30" y="837"/>
                      <a:pt x="30" y="837"/>
                      <a:pt x="30" y="868"/>
                    </a:cubicBezTo>
                    <a:lnTo>
                      <a:pt x="30" y="868"/>
                    </a:lnTo>
                    <a:lnTo>
                      <a:pt x="30" y="868"/>
                    </a:lnTo>
                    <a:lnTo>
                      <a:pt x="62" y="868"/>
                    </a:lnTo>
                    <a:cubicBezTo>
                      <a:pt x="62" y="899"/>
                      <a:pt x="62" y="899"/>
                      <a:pt x="62" y="899"/>
                    </a:cubicBezTo>
                    <a:lnTo>
                      <a:pt x="62" y="899"/>
                    </a:lnTo>
                    <a:lnTo>
                      <a:pt x="62" y="899"/>
                    </a:lnTo>
                    <a:cubicBezTo>
                      <a:pt x="93" y="899"/>
                      <a:pt x="93" y="899"/>
                      <a:pt x="93" y="899"/>
                    </a:cubicBezTo>
                    <a:lnTo>
                      <a:pt x="93" y="899"/>
                    </a:lnTo>
                    <a:lnTo>
                      <a:pt x="93" y="899"/>
                    </a:lnTo>
                    <a:cubicBezTo>
                      <a:pt x="93" y="899"/>
                      <a:pt x="93" y="899"/>
                      <a:pt x="124" y="868"/>
                    </a:cubicBezTo>
                    <a:lnTo>
                      <a:pt x="124" y="868"/>
                    </a:lnTo>
                    <a:cubicBezTo>
                      <a:pt x="154" y="775"/>
                      <a:pt x="154" y="775"/>
                      <a:pt x="154" y="775"/>
                    </a:cubicBezTo>
                    <a:cubicBezTo>
                      <a:pt x="154" y="899"/>
                      <a:pt x="154" y="899"/>
                      <a:pt x="154" y="899"/>
                    </a:cubicBezTo>
                    <a:cubicBezTo>
                      <a:pt x="154" y="899"/>
                      <a:pt x="154" y="930"/>
                      <a:pt x="154" y="961"/>
                    </a:cubicBezTo>
                    <a:lnTo>
                      <a:pt x="186" y="961"/>
                    </a:lnTo>
                    <a:lnTo>
                      <a:pt x="186" y="961"/>
                    </a:lnTo>
                    <a:lnTo>
                      <a:pt x="186" y="961"/>
                    </a:lnTo>
                    <a:cubicBezTo>
                      <a:pt x="217" y="961"/>
                      <a:pt x="217" y="961"/>
                      <a:pt x="217" y="961"/>
                    </a:cubicBezTo>
                    <a:lnTo>
                      <a:pt x="217" y="961"/>
                    </a:lnTo>
                    <a:lnTo>
                      <a:pt x="217" y="961"/>
                    </a:lnTo>
                    <a:lnTo>
                      <a:pt x="217" y="961"/>
                    </a:lnTo>
                    <a:cubicBezTo>
                      <a:pt x="217" y="961"/>
                      <a:pt x="217" y="961"/>
                      <a:pt x="248" y="961"/>
                    </a:cubicBezTo>
                    <a:lnTo>
                      <a:pt x="248" y="961"/>
                    </a:lnTo>
                    <a:lnTo>
                      <a:pt x="248" y="961"/>
                    </a:lnTo>
                    <a:lnTo>
                      <a:pt x="248" y="961"/>
                    </a:lnTo>
                    <a:lnTo>
                      <a:pt x="248" y="961"/>
                    </a:lnTo>
                    <a:lnTo>
                      <a:pt x="248" y="961"/>
                    </a:lnTo>
                    <a:cubicBezTo>
                      <a:pt x="278" y="961"/>
                      <a:pt x="278" y="930"/>
                      <a:pt x="278" y="930"/>
                    </a:cubicBezTo>
                    <a:lnTo>
                      <a:pt x="278" y="930"/>
                    </a:lnTo>
                    <a:cubicBezTo>
                      <a:pt x="310" y="930"/>
                      <a:pt x="310" y="899"/>
                      <a:pt x="341" y="899"/>
                    </a:cubicBezTo>
                    <a:lnTo>
                      <a:pt x="341" y="899"/>
                    </a:lnTo>
                    <a:cubicBezTo>
                      <a:pt x="341" y="868"/>
                      <a:pt x="372" y="868"/>
                      <a:pt x="372" y="868"/>
                    </a:cubicBezTo>
                    <a:cubicBezTo>
                      <a:pt x="372" y="868"/>
                      <a:pt x="402" y="868"/>
                      <a:pt x="402" y="899"/>
                    </a:cubicBezTo>
                    <a:lnTo>
                      <a:pt x="402" y="899"/>
                    </a:lnTo>
                    <a:cubicBezTo>
                      <a:pt x="402" y="868"/>
                      <a:pt x="402" y="868"/>
                      <a:pt x="434" y="868"/>
                    </a:cubicBezTo>
                    <a:lnTo>
                      <a:pt x="434" y="868"/>
                    </a:lnTo>
                    <a:cubicBezTo>
                      <a:pt x="434" y="868"/>
                      <a:pt x="434" y="868"/>
                      <a:pt x="465" y="899"/>
                    </a:cubicBezTo>
                    <a:lnTo>
                      <a:pt x="465" y="899"/>
                    </a:lnTo>
                    <a:lnTo>
                      <a:pt x="465" y="899"/>
                    </a:lnTo>
                    <a:cubicBezTo>
                      <a:pt x="465" y="930"/>
                      <a:pt x="465" y="930"/>
                      <a:pt x="465" y="930"/>
                    </a:cubicBezTo>
                    <a:lnTo>
                      <a:pt x="465" y="930"/>
                    </a:lnTo>
                    <a:lnTo>
                      <a:pt x="465" y="961"/>
                    </a:lnTo>
                    <a:cubicBezTo>
                      <a:pt x="465" y="961"/>
                      <a:pt x="465" y="961"/>
                      <a:pt x="465" y="992"/>
                    </a:cubicBezTo>
                    <a:lnTo>
                      <a:pt x="465" y="992"/>
                    </a:lnTo>
                    <a:lnTo>
                      <a:pt x="465" y="992"/>
                    </a:lnTo>
                    <a:lnTo>
                      <a:pt x="465" y="992"/>
                    </a:lnTo>
                    <a:lnTo>
                      <a:pt x="465" y="992"/>
                    </a:lnTo>
                    <a:cubicBezTo>
                      <a:pt x="465" y="1023"/>
                      <a:pt x="465" y="1023"/>
                      <a:pt x="465" y="1023"/>
                    </a:cubicBezTo>
                    <a:lnTo>
                      <a:pt x="465" y="1023"/>
                    </a:lnTo>
                    <a:lnTo>
                      <a:pt x="465" y="1023"/>
                    </a:lnTo>
                    <a:lnTo>
                      <a:pt x="465" y="1023"/>
                    </a:lnTo>
                    <a:lnTo>
                      <a:pt x="496" y="1023"/>
                    </a:lnTo>
                    <a:lnTo>
                      <a:pt x="496" y="1054"/>
                    </a:lnTo>
                    <a:lnTo>
                      <a:pt x="496" y="1054"/>
                    </a:lnTo>
                    <a:lnTo>
                      <a:pt x="496" y="1054"/>
                    </a:lnTo>
                    <a:cubicBezTo>
                      <a:pt x="526" y="1054"/>
                      <a:pt x="526" y="1054"/>
                      <a:pt x="526" y="1054"/>
                    </a:cubicBezTo>
                    <a:lnTo>
                      <a:pt x="526" y="1054"/>
                    </a:lnTo>
                    <a:cubicBezTo>
                      <a:pt x="526" y="1084"/>
                      <a:pt x="558" y="1084"/>
                      <a:pt x="558" y="1084"/>
                    </a:cubicBezTo>
                    <a:lnTo>
                      <a:pt x="558" y="1084"/>
                    </a:lnTo>
                    <a:lnTo>
                      <a:pt x="589" y="1084"/>
                    </a:lnTo>
                    <a:lnTo>
                      <a:pt x="589" y="1084"/>
                    </a:lnTo>
                    <a:cubicBezTo>
                      <a:pt x="620" y="1084"/>
                      <a:pt x="620" y="1084"/>
                      <a:pt x="620" y="1084"/>
                    </a:cubicBezTo>
                    <a:lnTo>
                      <a:pt x="620" y="1084"/>
                    </a:lnTo>
                    <a:cubicBezTo>
                      <a:pt x="620" y="1084"/>
                      <a:pt x="620" y="1116"/>
                      <a:pt x="650" y="1116"/>
                    </a:cubicBezTo>
                    <a:lnTo>
                      <a:pt x="650" y="1116"/>
                    </a:lnTo>
                    <a:lnTo>
                      <a:pt x="650" y="1116"/>
                    </a:lnTo>
                    <a:cubicBezTo>
                      <a:pt x="682" y="1116"/>
                      <a:pt x="682" y="1116"/>
                      <a:pt x="682" y="1116"/>
                    </a:cubicBezTo>
                    <a:cubicBezTo>
                      <a:pt x="713" y="1116"/>
                      <a:pt x="713" y="1147"/>
                      <a:pt x="713" y="1178"/>
                    </a:cubicBezTo>
                    <a:lnTo>
                      <a:pt x="713" y="1178"/>
                    </a:lnTo>
                    <a:cubicBezTo>
                      <a:pt x="744" y="1178"/>
                      <a:pt x="744" y="1178"/>
                      <a:pt x="744" y="1209"/>
                    </a:cubicBezTo>
                    <a:lnTo>
                      <a:pt x="744" y="1209"/>
                    </a:lnTo>
                    <a:cubicBezTo>
                      <a:pt x="744" y="1209"/>
                      <a:pt x="713" y="1209"/>
                      <a:pt x="713" y="1240"/>
                    </a:cubicBezTo>
                    <a:lnTo>
                      <a:pt x="713" y="1240"/>
                    </a:lnTo>
                    <a:cubicBezTo>
                      <a:pt x="744" y="1240"/>
                      <a:pt x="744" y="1240"/>
                      <a:pt x="744" y="1240"/>
                    </a:cubicBezTo>
                    <a:cubicBezTo>
                      <a:pt x="744" y="1271"/>
                      <a:pt x="744" y="1271"/>
                      <a:pt x="744" y="1271"/>
                    </a:cubicBezTo>
                    <a:lnTo>
                      <a:pt x="744" y="1271"/>
                    </a:lnTo>
                    <a:lnTo>
                      <a:pt x="744" y="1301"/>
                    </a:lnTo>
                    <a:lnTo>
                      <a:pt x="744" y="1301"/>
                    </a:lnTo>
                    <a:lnTo>
                      <a:pt x="744" y="1301"/>
                    </a:lnTo>
                    <a:lnTo>
                      <a:pt x="744" y="1301"/>
                    </a:lnTo>
                    <a:lnTo>
                      <a:pt x="774" y="1301"/>
                    </a:lnTo>
                    <a:cubicBezTo>
                      <a:pt x="806" y="1301"/>
                      <a:pt x="806" y="1301"/>
                      <a:pt x="806" y="1301"/>
                    </a:cubicBezTo>
                    <a:cubicBezTo>
                      <a:pt x="837" y="1301"/>
                      <a:pt x="837" y="1301"/>
                      <a:pt x="837" y="1301"/>
                    </a:cubicBezTo>
                    <a:lnTo>
                      <a:pt x="837" y="1333"/>
                    </a:lnTo>
                    <a:lnTo>
                      <a:pt x="837" y="1333"/>
                    </a:lnTo>
                    <a:lnTo>
                      <a:pt x="837" y="1364"/>
                    </a:lnTo>
                    <a:lnTo>
                      <a:pt x="837" y="1364"/>
                    </a:lnTo>
                    <a:lnTo>
                      <a:pt x="837" y="1364"/>
                    </a:lnTo>
                    <a:lnTo>
                      <a:pt x="837" y="1364"/>
                    </a:lnTo>
                    <a:lnTo>
                      <a:pt x="837" y="1364"/>
                    </a:lnTo>
                    <a:lnTo>
                      <a:pt x="837" y="1364"/>
                    </a:lnTo>
                    <a:lnTo>
                      <a:pt x="837" y="1364"/>
                    </a:lnTo>
                    <a:lnTo>
                      <a:pt x="837" y="1364"/>
                    </a:lnTo>
                    <a:lnTo>
                      <a:pt x="868" y="1364"/>
                    </a:lnTo>
                    <a:cubicBezTo>
                      <a:pt x="868" y="1395"/>
                      <a:pt x="868" y="1395"/>
                      <a:pt x="868" y="1425"/>
                    </a:cubicBezTo>
                    <a:lnTo>
                      <a:pt x="868" y="1425"/>
                    </a:lnTo>
                    <a:lnTo>
                      <a:pt x="898" y="1457"/>
                    </a:lnTo>
                    <a:lnTo>
                      <a:pt x="898" y="1457"/>
                    </a:lnTo>
                    <a:lnTo>
                      <a:pt x="898" y="1457"/>
                    </a:lnTo>
                    <a:cubicBezTo>
                      <a:pt x="898" y="1488"/>
                      <a:pt x="898" y="1488"/>
                      <a:pt x="868" y="1488"/>
                    </a:cubicBezTo>
                    <a:lnTo>
                      <a:pt x="868" y="1519"/>
                    </a:lnTo>
                    <a:cubicBezTo>
                      <a:pt x="868" y="1549"/>
                      <a:pt x="868" y="1549"/>
                      <a:pt x="868" y="1549"/>
                    </a:cubicBezTo>
                    <a:lnTo>
                      <a:pt x="868" y="1549"/>
                    </a:lnTo>
                    <a:lnTo>
                      <a:pt x="868" y="1549"/>
                    </a:lnTo>
                    <a:lnTo>
                      <a:pt x="868" y="1549"/>
                    </a:lnTo>
                    <a:lnTo>
                      <a:pt x="868" y="1549"/>
                    </a:lnTo>
                    <a:cubicBezTo>
                      <a:pt x="868" y="1581"/>
                      <a:pt x="868" y="1581"/>
                      <a:pt x="868" y="1612"/>
                    </a:cubicBezTo>
                    <a:lnTo>
                      <a:pt x="868" y="1612"/>
                    </a:lnTo>
                    <a:lnTo>
                      <a:pt x="868" y="1643"/>
                    </a:lnTo>
                    <a:lnTo>
                      <a:pt x="868" y="1673"/>
                    </a:lnTo>
                    <a:lnTo>
                      <a:pt x="868" y="1673"/>
                    </a:lnTo>
                    <a:lnTo>
                      <a:pt x="868" y="1673"/>
                    </a:lnTo>
                    <a:lnTo>
                      <a:pt x="868" y="1673"/>
                    </a:lnTo>
                    <a:lnTo>
                      <a:pt x="868" y="1673"/>
                    </a:lnTo>
                    <a:cubicBezTo>
                      <a:pt x="898" y="1673"/>
                      <a:pt x="898" y="1673"/>
                      <a:pt x="898" y="1673"/>
                    </a:cubicBezTo>
                    <a:lnTo>
                      <a:pt x="898" y="1673"/>
                    </a:lnTo>
                    <a:lnTo>
                      <a:pt x="898" y="1673"/>
                    </a:lnTo>
                    <a:lnTo>
                      <a:pt x="898" y="1673"/>
                    </a:lnTo>
                    <a:lnTo>
                      <a:pt x="898" y="1673"/>
                    </a:lnTo>
                    <a:cubicBezTo>
                      <a:pt x="898" y="1673"/>
                      <a:pt x="898" y="1673"/>
                      <a:pt x="930" y="1673"/>
                    </a:cubicBezTo>
                    <a:lnTo>
                      <a:pt x="930" y="1673"/>
                    </a:lnTo>
                    <a:lnTo>
                      <a:pt x="930" y="1673"/>
                    </a:lnTo>
                    <a:lnTo>
                      <a:pt x="930" y="1673"/>
                    </a:lnTo>
                    <a:cubicBezTo>
                      <a:pt x="930" y="1673"/>
                      <a:pt x="930" y="1673"/>
                      <a:pt x="961" y="1673"/>
                    </a:cubicBezTo>
                    <a:lnTo>
                      <a:pt x="961" y="1705"/>
                    </a:lnTo>
                    <a:lnTo>
                      <a:pt x="961" y="1705"/>
                    </a:lnTo>
                    <a:lnTo>
                      <a:pt x="992" y="1705"/>
                    </a:lnTo>
                    <a:cubicBezTo>
                      <a:pt x="992" y="1736"/>
                      <a:pt x="992" y="1767"/>
                      <a:pt x="992" y="1767"/>
                    </a:cubicBezTo>
                    <a:cubicBezTo>
                      <a:pt x="992" y="1767"/>
                      <a:pt x="992" y="1767"/>
                      <a:pt x="992" y="1797"/>
                    </a:cubicBezTo>
                    <a:cubicBezTo>
                      <a:pt x="992" y="1797"/>
                      <a:pt x="992" y="1797"/>
                      <a:pt x="992" y="1767"/>
                    </a:cubicBezTo>
                    <a:cubicBezTo>
                      <a:pt x="1022" y="1767"/>
                      <a:pt x="1022" y="1767"/>
                      <a:pt x="1022" y="1767"/>
                    </a:cubicBezTo>
                    <a:lnTo>
                      <a:pt x="1022" y="1767"/>
                    </a:lnTo>
                    <a:cubicBezTo>
                      <a:pt x="1054" y="1767"/>
                      <a:pt x="1085" y="1797"/>
                      <a:pt x="1085" y="1829"/>
                    </a:cubicBezTo>
                    <a:lnTo>
                      <a:pt x="1085" y="1829"/>
                    </a:lnTo>
                    <a:cubicBezTo>
                      <a:pt x="1085" y="1860"/>
                      <a:pt x="1054" y="1860"/>
                      <a:pt x="1054" y="1860"/>
                    </a:cubicBezTo>
                    <a:lnTo>
                      <a:pt x="1054" y="1860"/>
                    </a:lnTo>
                    <a:lnTo>
                      <a:pt x="1054" y="1860"/>
                    </a:lnTo>
                    <a:lnTo>
                      <a:pt x="1054" y="1860"/>
                    </a:lnTo>
                    <a:cubicBezTo>
                      <a:pt x="1054" y="1891"/>
                      <a:pt x="1054" y="1891"/>
                      <a:pt x="1054" y="1891"/>
                    </a:cubicBezTo>
                    <a:cubicBezTo>
                      <a:pt x="1085" y="1891"/>
                      <a:pt x="1085" y="1891"/>
                      <a:pt x="1085" y="1921"/>
                    </a:cubicBezTo>
                    <a:lnTo>
                      <a:pt x="1085" y="1953"/>
                    </a:lnTo>
                    <a:lnTo>
                      <a:pt x="1085" y="1953"/>
                    </a:lnTo>
                    <a:cubicBezTo>
                      <a:pt x="1085" y="1953"/>
                      <a:pt x="1085" y="1953"/>
                      <a:pt x="1085" y="1984"/>
                    </a:cubicBezTo>
                    <a:lnTo>
                      <a:pt x="1116" y="1984"/>
                    </a:lnTo>
                    <a:lnTo>
                      <a:pt x="1116" y="1984"/>
                    </a:lnTo>
                    <a:cubicBezTo>
                      <a:pt x="1116" y="2015"/>
                      <a:pt x="1085" y="2015"/>
                      <a:pt x="1085" y="2015"/>
                    </a:cubicBezTo>
                    <a:lnTo>
                      <a:pt x="1085" y="2015"/>
                    </a:lnTo>
                    <a:lnTo>
                      <a:pt x="1085" y="2015"/>
                    </a:lnTo>
                    <a:cubicBezTo>
                      <a:pt x="1085" y="2045"/>
                      <a:pt x="1054" y="2077"/>
                      <a:pt x="1054" y="2077"/>
                    </a:cubicBezTo>
                    <a:lnTo>
                      <a:pt x="1022" y="2077"/>
                    </a:lnTo>
                    <a:lnTo>
                      <a:pt x="1022" y="2077"/>
                    </a:lnTo>
                    <a:lnTo>
                      <a:pt x="1022" y="2077"/>
                    </a:lnTo>
                    <a:cubicBezTo>
                      <a:pt x="1022" y="2077"/>
                      <a:pt x="1022" y="2077"/>
                      <a:pt x="992" y="2108"/>
                    </a:cubicBezTo>
                    <a:cubicBezTo>
                      <a:pt x="961" y="2108"/>
                      <a:pt x="961" y="2139"/>
                      <a:pt x="961" y="2139"/>
                    </a:cubicBezTo>
                    <a:lnTo>
                      <a:pt x="930" y="2169"/>
                    </a:lnTo>
                    <a:lnTo>
                      <a:pt x="930" y="2169"/>
                    </a:lnTo>
                    <a:cubicBezTo>
                      <a:pt x="930" y="2169"/>
                      <a:pt x="930" y="2169"/>
                      <a:pt x="930" y="2201"/>
                    </a:cubicBezTo>
                    <a:lnTo>
                      <a:pt x="930" y="2201"/>
                    </a:lnTo>
                    <a:lnTo>
                      <a:pt x="930" y="2201"/>
                    </a:lnTo>
                    <a:cubicBezTo>
                      <a:pt x="961" y="2201"/>
                      <a:pt x="961" y="2232"/>
                      <a:pt x="961" y="2232"/>
                    </a:cubicBezTo>
                    <a:lnTo>
                      <a:pt x="961" y="2232"/>
                    </a:lnTo>
                    <a:lnTo>
                      <a:pt x="961" y="2232"/>
                    </a:lnTo>
                    <a:lnTo>
                      <a:pt x="961" y="2232"/>
                    </a:lnTo>
                    <a:cubicBezTo>
                      <a:pt x="992" y="2232"/>
                      <a:pt x="992" y="2232"/>
                      <a:pt x="992" y="2263"/>
                    </a:cubicBezTo>
                    <a:lnTo>
                      <a:pt x="992" y="2263"/>
                    </a:lnTo>
                    <a:lnTo>
                      <a:pt x="992" y="2263"/>
                    </a:lnTo>
                    <a:cubicBezTo>
                      <a:pt x="1022" y="2263"/>
                      <a:pt x="1054" y="2293"/>
                      <a:pt x="1054" y="2293"/>
                    </a:cubicBezTo>
                    <a:lnTo>
                      <a:pt x="1054" y="2325"/>
                    </a:lnTo>
                    <a:cubicBezTo>
                      <a:pt x="1085" y="2325"/>
                      <a:pt x="1085" y="2325"/>
                      <a:pt x="1085" y="2325"/>
                    </a:cubicBezTo>
                    <a:cubicBezTo>
                      <a:pt x="1085" y="2325"/>
                      <a:pt x="1116" y="2325"/>
                      <a:pt x="1116" y="2356"/>
                    </a:cubicBezTo>
                    <a:lnTo>
                      <a:pt x="1116" y="2356"/>
                    </a:lnTo>
                    <a:lnTo>
                      <a:pt x="1116" y="2356"/>
                    </a:lnTo>
                    <a:lnTo>
                      <a:pt x="1116" y="2356"/>
                    </a:lnTo>
                    <a:cubicBezTo>
                      <a:pt x="1146" y="2325"/>
                      <a:pt x="1178" y="2325"/>
                      <a:pt x="1178" y="2293"/>
                    </a:cubicBezTo>
                    <a:lnTo>
                      <a:pt x="1178" y="2293"/>
                    </a:lnTo>
                    <a:cubicBezTo>
                      <a:pt x="1209" y="2293"/>
                      <a:pt x="1240" y="2232"/>
                      <a:pt x="1240" y="2232"/>
                    </a:cubicBezTo>
                    <a:lnTo>
                      <a:pt x="1240" y="2232"/>
                    </a:lnTo>
                    <a:cubicBezTo>
                      <a:pt x="1270" y="2169"/>
                      <a:pt x="1270" y="2139"/>
                      <a:pt x="1301" y="2139"/>
                    </a:cubicBezTo>
                    <a:lnTo>
                      <a:pt x="1333" y="2108"/>
                    </a:lnTo>
                    <a:cubicBezTo>
                      <a:pt x="1333" y="2077"/>
                      <a:pt x="1333" y="2045"/>
                      <a:pt x="1364" y="2045"/>
                    </a:cubicBezTo>
                    <a:cubicBezTo>
                      <a:pt x="1364" y="2045"/>
                      <a:pt x="1333" y="2045"/>
                      <a:pt x="1333" y="2015"/>
                    </a:cubicBezTo>
                    <a:lnTo>
                      <a:pt x="1333" y="2015"/>
                    </a:lnTo>
                    <a:cubicBezTo>
                      <a:pt x="1333" y="1984"/>
                      <a:pt x="1333" y="1984"/>
                      <a:pt x="1333" y="1984"/>
                    </a:cubicBezTo>
                    <a:lnTo>
                      <a:pt x="1333" y="1953"/>
                    </a:lnTo>
                    <a:cubicBezTo>
                      <a:pt x="1333" y="1921"/>
                      <a:pt x="1333" y="1921"/>
                      <a:pt x="1333" y="1921"/>
                    </a:cubicBezTo>
                    <a:cubicBezTo>
                      <a:pt x="1333" y="1921"/>
                      <a:pt x="1333" y="1891"/>
                      <a:pt x="1364" y="1891"/>
                    </a:cubicBezTo>
                    <a:cubicBezTo>
                      <a:pt x="1364" y="1891"/>
                      <a:pt x="1364" y="1891"/>
                      <a:pt x="1394" y="1891"/>
                    </a:cubicBezTo>
                    <a:cubicBezTo>
                      <a:pt x="1394" y="1891"/>
                      <a:pt x="1426" y="1860"/>
                      <a:pt x="1426" y="1829"/>
                    </a:cubicBezTo>
                    <a:lnTo>
                      <a:pt x="1426" y="1829"/>
                    </a:lnTo>
                    <a:cubicBezTo>
                      <a:pt x="1457" y="1829"/>
                      <a:pt x="1457" y="1797"/>
                      <a:pt x="1487" y="1797"/>
                    </a:cubicBezTo>
                    <a:lnTo>
                      <a:pt x="1487" y="1797"/>
                    </a:lnTo>
                    <a:lnTo>
                      <a:pt x="1487" y="1797"/>
                    </a:lnTo>
                    <a:cubicBezTo>
                      <a:pt x="1518" y="1797"/>
                      <a:pt x="1518" y="1797"/>
                      <a:pt x="1518" y="1797"/>
                    </a:cubicBezTo>
                    <a:lnTo>
                      <a:pt x="1518" y="1797"/>
                    </a:lnTo>
                    <a:lnTo>
                      <a:pt x="1518" y="1797"/>
                    </a:lnTo>
                    <a:lnTo>
                      <a:pt x="1550" y="1767"/>
                    </a:lnTo>
                    <a:lnTo>
                      <a:pt x="1550" y="1767"/>
                    </a:lnTo>
                    <a:cubicBezTo>
                      <a:pt x="1581" y="1736"/>
                      <a:pt x="1581" y="1736"/>
                      <a:pt x="1611" y="1736"/>
                    </a:cubicBezTo>
                    <a:cubicBezTo>
                      <a:pt x="1611" y="1736"/>
                      <a:pt x="1642" y="1736"/>
                      <a:pt x="1642" y="1705"/>
                    </a:cubicBezTo>
                    <a:cubicBezTo>
                      <a:pt x="1674" y="1705"/>
                      <a:pt x="1674" y="1705"/>
                      <a:pt x="1674" y="1705"/>
                    </a:cubicBezTo>
                    <a:cubicBezTo>
                      <a:pt x="1674" y="1736"/>
                      <a:pt x="1674" y="1736"/>
                      <a:pt x="1674" y="1736"/>
                    </a:cubicBezTo>
                    <a:lnTo>
                      <a:pt x="1674" y="1736"/>
                    </a:lnTo>
                    <a:lnTo>
                      <a:pt x="1705" y="1736"/>
                    </a:lnTo>
                    <a:cubicBezTo>
                      <a:pt x="1705" y="1705"/>
                      <a:pt x="1735" y="1705"/>
                      <a:pt x="1735" y="1705"/>
                    </a:cubicBezTo>
                    <a:cubicBezTo>
                      <a:pt x="1735" y="1673"/>
                      <a:pt x="1735" y="1673"/>
                      <a:pt x="1766" y="1673"/>
                    </a:cubicBezTo>
                    <a:cubicBezTo>
                      <a:pt x="1766" y="1643"/>
                      <a:pt x="1766" y="1612"/>
                      <a:pt x="1798" y="1581"/>
                    </a:cubicBezTo>
                    <a:cubicBezTo>
                      <a:pt x="1798" y="1581"/>
                      <a:pt x="1798" y="1581"/>
                      <a:pt x="1798" y="1549"/>
                    </a:cubicBezTo>
                    <a:lnTo>
                      <a:pt x="1798" y="1549"/>
                    </a:lnTo>
                    <a:cubicBezTo>
                      <a:pt x="1829" y="1549"/>
                      <a:pt x="1829" y="1519"/>
                      <a:pt x="1829" y="1519"/>
                    </a:cubicBezTo>
                    <a:lnTo>
                      <a:pt x="1829" y="1519"/>
                    </a:lnTo>
                    <a:cubicBezTo>
                      <a:pt x="1829" y="1488"/>
                      <a:pt x="1829" y="1457"/>
                      <a:pt x="1829" y="1425"/>
                    </a:cubicBezTo>
                    <a:lnTo>
                      <a:pt x="1859" y="1395"/>
                    </a:lnTo>
                    <a:cubicBezTo>
                      <a:pt x="1859" y="1395"/>
                      <a:pt x="1859" y="1364"/>
                      <a:pt x="1859" y="1333"/>
                    </a:cubicBezTo>
                    <a:cubicBezTo>
                      <a:pt x="1859" y="1333"/>
                      <a:pt x="1859" y="1333"/>
                      <a:pt x="1859" y="1301"/>
                    </a:cubicBezTo>
                    <a:cubicBezTo>
                      <a:pt x="1859" y="1301"/>
                      <a:pt x="1890" y="1301"/>
                      <a:pt x="1890" y="1271"/>
                    </a:cubicBezTo>
                    <a:cubicBezTo>
                      <a:pt x="1890" y="1271"/>
                      <a:pt x="1890" y="1240"/>
                      <a:pt x="1859" y="1240"/>
                    </a:cubicBezTo>
                    <a:cubicBezTo>
                      <a:pt x="1859" y="1240"/>
                      <a:pt x="1859" y="1209"/>
                      <a:pt x="1859" y="1147"/>
                    </a:cubicBezTo>
                    <a:cubicBezTo>
                      <a:pt x="1859" y="1116"/>
                      <a:pt x="1859" y="1116"/>
                      <a:pt x="1859" y="1116"/>
                    </a:cubicBezTo>
                    <a:cubicBezTo>
                      <a:pt x="1859" y="1084"/>
                      <a:pt x="1859" y="1084"/>
                      <a:pt x="1859" y="1084"/>
                    </a:cubicBezTo>
                    <a:cubicBezTo>
                      <a:pt x="1890" y="1084"/>
                      <a:pt x="1890" y="1084"/>
                      <a:pt x="1890" y="1084"/>
                    </a:cubicBezTo>
                    <a:cubicBezTo>
                      <a:pt x="1890" y="1084"/>
                      <a:pt x="1890" y="1084"/>
                      <a:pt x="1922" y="1084"/>
                    </a:cubicBezTo>
                    <a:cubicBezTo>
                      <a:pt x="1922" y="1084"/>
                      <a:pt x="1922" y="1084"/>
                      <a:pt x="1922" y="1054"/>
                    </a:cubicBezTo>
                    <a:cubicBezTo>
                      <a:pt x="1953" y="1054"/>
                      <a:pt x="1953" y="1054"/>
                      <a:pt x="1953" y="1054"/>
                    </a:cubicBezTo>
                    <a:cubicBezTo>
                      <a:pt x="1953" y="1054"/>
                      <a:pt x="1953" y="1054"/>
                      <a:pt x="1953" y="1023"/>
                    </a:cubicBezTo>
                    <a:lnTo>
                      <a:pt x="1953" y="1023"/>
                    </a:lnTo>
                    <a:lnTo>
                      <a:pt x="1953" y="992"/>
                    </a:lnTo>
                    <a:cubicBezTo>
                      <a:pt x="1953" y="961"/>
                      <a:pt x="1983" y="961"/>
                      <a:pt x="2014" y="930"/>
                    </a:cubicBezTo>
                    <a:lnTo>
                      <a:pt x="2014" y="930"/>
                    </a:lnTo>
                    <a:cubicBezTo>
                      <a:pt x="2046" y="930"/>
                      <a:pt x="2046" y="899"/>
                      <a:pt x="2046" y="899"/>
                    </a:cubicBezTo>
                    <a:cubicBezTo>
                      <a:pt x="2046" y="868"/>
                      <a:pt x="2046" y="868"/>
                      <a:pt x="2077" y="868"/>
                    </a:cubicBezTo>
                    <a:lnTo>
                      <a:pt x="2077" y="868"/>
                    </a:lnTo>
                    <a:lnTo>
                      <a:pt x="2077" y="837"/>
                    </a:lnTo>
                    <a:cubicBezTo>
                      <a:pt x="2107" y="837"/>
                      <a:pt x="2107" y="806"/>
                      <a:pt x="2107" y="806"/>
                    </a:cubicBezTo>
                    <a:cubicBezTo>
                      <a:pt x="2107" y="806"/>
                      <a:pt x="2107" y="806"/>
                      <a:pt x="2107" y="775"/>
                    </a:cubicBezTo>
                    <a:cubicBezTo>
                      <a:pt x="2107" y="775"/>
                      <a:pt x="2107" y="744"/>
                      <a:pt x="2107" y="713"/>
                    </a:cubicBezTo>
                    <a:lnTo>
                      <a:pt x="2107" y="682"/>
                    </a:lnTo>
                    <a:lnTo>
                      <a:pt x="2107" y="682"/>
                    </a:lnTo>
                    <a:cubicBezTo>
                      <a:pt x="2077" y="682"/>
                      <a:pt x="2077" y="682"/>
                      <a:pt x="2077" y="682"/>
                    </a:cubicBezTo>
                    <a:cubicBezTo>
                      <a:pt x="2077" y="651"/>
                      <a:pt x="2077" y="651"/>
                      <a:pt x="2077" y="651"/>
                    </a:cubicBezTo>
                    <a:lnTo>
                      <a:pt x="2046" y="651"/>
                    </a:lnTo>
                    <a:cubicBezTo>
                      <a:pt x="2046" y="651"/>
                      <a:pt x="2014" y="620"/>
                      <a:pt x="1983" y="620"/>
                    </a:cubicBezTo>
                    <a:cubicBezTo>
                      <a:pt x="1953" y="589"/>
                      <a:pt x="1922" y="589"/>
                      <a:pt x="1922" y="558"/>
                    </a:cubicBezTo>
                    <a:cubicBezTo>
                      <a:pt x="1890" y="527"/>
                      <a:pt x="1890" y="527"/>
                      <a:pt x="1890" y="527"/>
                    </a:cubicBezTo>
                    <a:cubicBezTo>
                      <a:pt x="1890" y="527"/>
                      <a:pt x="1890" y="527"/>
                      <a:pt x="1859" y="527"/>
                    </a:cubicBezTo>
                    <a:cubicBezTo>
                      <a:pt x="1859" y="496"/>
                      <a:pt x="1829" y="496"/>
                      <a:pt x="1829" y="496"/>
                    </a:cubicBezTo>
                    <a:lnTo>
                      <a:pt x="1798" y="496"/>
                    </a:lnTo>
                    <a:cubicBezTo>
                      <a:pt x="1766" y="496"/>
                      <a:pt x="1766" y="496"/>
                      <a:pt x="1766" y="496"/>
                    </a:cubicBezTo>
                    <a:lnTo>
                      <a:pt x="1735" y="496"/>
                    </a:lnTo>
                    <a:lnTo>
                      <a:pt x="1735" y="465"/>
                    </a:lnTo>
                    <a:lnTo>
                      <a:pt x="1735" y="465"/>
                    </a:lnTo>
                    <a:lnTo>
                      <a:pt x="1735" y="465"/>
                    </a:lnTo>
                    <a:cubicBezTo>
                      <a:pt x="1735" y="496"/>
                      <a:pt x="1705" y="496"/>
                      <a:pt x="1705" y="496"/>
                    </a:cubicBezTo>
                    <a:lnTo>
                      <a:pt x="1705" y="496"/>
                    </a:lnTo>
                    <a:cubicBezTo>
                      <a:pt x="1674" y="496"/>
                      <a:pt x="1674" y="496"/>
                      <a:pt x="1674" y="465"/>
                    </a:cubicBezTo>
                    <a:cubicBezTo>
                      <a:pt x="1674" y="465"/>
                      <a:pt x="1674" y="465"/>
                      <a:pt x="1642" y="465"/>
                    </a:cubicBezTo>
                    <a:cubicBezTo>
                      <a:pt x="1642" y="465"/>
                      <a:pt x="1642" y="465"/>
                      <a:pt x="1611" y="465"/>
                    </a:cubicBezTo>
                    <a:lnTo>
                      <a:pt x="1611" y="465"/>
                    </a:lnTo>
                    <a:cubicBezTo>
                      <a:pt x="1518" y="589"/>
                      <a:pt x="1518" y="589"/>
                      <a:pt x="1518" y="589"/>
                    </a:cubicBezTo>
                    <a:cubicBezTo>
                      <a:pt x="1550" y="496"/>
                      <a:pt x="1550" y="496"/>
                      <a:pt x="1550" y="496"/>
                    </a:cubicBezTo>
                    <a:cubicBezTo>
                      <a:pt x="1550" y="496"/>
                      <a:pt x="1550" y="465"/>
                      <a:pt x="1550" y="434"/>
                    </a:cubicBezTo>
                    <a:cubicBezTo>
                      <a:pt x="1550" y="434"/>
                      <a:pt x="1550" y="434"/>
                      <a:pt x="1550" y="403"/>
                    </a:cubicBezTo>
                    <a:lnTo>
                      <a:pt x="1550" y="403"/>
                    </a:lnTo>
                    <a:lnTo>
                      <a:pt x="1518" y="403"/>
                    </a:lnTo>
                    <a:cubicBezTo>
                      <a:pt x="1487" y="403"/>
                      <a:pt x="1487" y="372"/>
                      <a:pt x="1487" y="372"/>
                    </a:cubicBezTo>
                    <a:cubicBezTo>
                      <a:pt x="1457" y="372"/>
                      <a:pt x="1457" y="372"/>
                      <a:pt x="1457" y="372"/>
                    </a:cubicBezTo>
                    <a:lnTo>
                      <a:pt x="1457" y="372"/>
                    </a:lnTo>
                    <a:lnTo>
                      <a:pt x="1457" y="341"/>
                    </a:lnTo>
                    <a:cubicBezTo>
                      <a:pt x="1457" y="341"/>
                      <a:pt x="1457" y="341"/>
                      <a:pt x="1426" y="341"/>
                    </a:cubicBezTo>
                    <a:lnTo>
                      <a:pt x="1394" y="341"/>
                    </a:lnTo>
                    <a:cubicBezTo>
                      <a:pt x="1394" y="372"/>
                      <a:pt x="1394" y="372"/>
                      <a:pt x="1394" y="372"/>
                    </a:cubicBezTo>
                    <a:cubicBezTo>
                      <a:pt x="1333" y="372"/>
                      <a:pt x="1333" y="372"/>
                      <a:pt x="1333" y="372"/>
                    </a:cubicBezTo>
                    <a:cubicBezTo>
                      <a:pt x="1333" y="310"/>
                      <a:pt x="1333" y="310"/>
                      <a:pt x="1333" y="310"/>
                    </a:cubicBezTo>
                    <a:lnTo>
                      <a:pt x="1333" y="310"/>
                    </a:lnTo>
                    <a:cubicBezTo>
                      <a:pt x="1301" y="341"/>
                      <a:pt x="1301" y="341"/>
                      <a:pt x="1301" y="341"/>
                    </a:cubicBezTo>
                    <a:cubicBezTo>
                      <a:pt x="1270" y="341"/>
                      <a:pt x="1270" y="310"/>
                      <a:pt x="1270" y="310"/>
                    </a:cubicBezTo>
                    <a:lnTo>
                      <a:pt x="1270" y="310"/>
                    </a:lnTo>
                    <a:lnTo>
                      <a:pt x="1270" y="310"/>
                    </a:lnTo>
                    <a:lnTo>
                      <a:pt x="1270" y="310"/>
                    </a:lnTo>
                    <a:lnTo>
                      <a:pt x="1240" y="310"/>
                    </a:lnTo>
                    <a:cubicBezTo>
                      <a:pt x="1240" y="310"/>
                      <a:pt x="1240" y="310"/>
                      <a:pt x="1209" y="279"/>
                    </a:cubicBezTo>
                    <a:lnTo>
                      <a:pt x="1240" y="248"/>
                    </a:lnTo>
                    <a:lnTo>
                      <a:pt x="1240" y="248"/>
                    </a:lnTo>
                    <a:cubicBezTo>
                      <a:pt x="1240" y="217"/>
                      <a:pt x="1240" y="217"/>
                      <a:pt x="1270" y="217"/>
                    </a:cubicBezTo>
                    <a:cubicBezTo>
                      <a:pt x="1240" y="186"/>
                      <a:pt x="1240" y="186"/>
                      <a:pt x="1240" y="186"/>
                    </a:cubicBezTo>
                    <a:cubicBezTo>
                      <a:pt x="1240" y="186"/>
                      <a:pt x="1209" y="155"/>
                      <a:pt x="1209" y="124"/>
                    </a:cubicBezTo>
                    <a:cubicBezTo>
                      <a:pt x="1209" y="93"/>
                      <a:pt x="1209" y="93"/>
                      <a:pt x="1209" y="62"/>
                    </a:cubicBezTo>
                    <a:lnTo>
                      <a:pt x="1209" y="62"/>
                    </a:lnTo>
                    <a:lnTo>
                      <a:pt x="1209" y="62"/>
                    </a:lnTo>
                    <a:lnTo>
                      <a:pt x="1178" y="62"/>
                    </a:lnTo>
                    <a:lnTo>
                      <a:pt x="1178" y="62"/>
                    </a:lnTo>
                    <a:lnTo>
                      <a:pt x="1178" y="62"/>
                    </a:lnTo>
                    <a:cubicBezTo>
                      <a:pt x="1178" y="93"/>
                      <a:pt x="1178" y="93"/>
                      <a:pt x="1178" y="9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6" name="Freeform 148"/>
              <p:cNvSpPr>
                <a:spLocks noChangeArrowheads="1"/>
              </p:cNvSpPr>
              <p:nvPr/>
            </p:nvSpPr>
            <p:spPr bwMode="auto">
              <a:xfrm>
                <a:off x="2574925" y="3263900"/>
                <a:ext cx="11113" cy="11113"/>
              </a:xfrm>
              <a:custGeom>
                <a:avLst/>
                <a:gdLst>
                  <a:gd name="T0" fmla="*/ 0 w 33"/>
                  <a:gd name="T1" fmla="*/ 31 h 32"/>
                  <a:gd name="T2" fmla="*/ 0 w 33"/>
                  <a:gd name="T3" fmla="*/ 31 h 32"/>
                  <a:gd name="T4" fmla="*/ 0 w 33"/>
                  <a:gd name="T5" fmla="*/ 31 h 32"/>
                  <a:gd name="T6" fmla="*/ 0 w 33"/>
                  <a:gd name="T7" fmla="*/ 31 h 32"/>
                  <a:gd name="T8" fmla="*/ 32 w 33"/>
                  <a:gd name="T9" fmla="*/ 31 h 32"/>
                  <a:gd name="T10" fmla="*/ 32 w 33"/>
                  <a:gd name="T11" fmla="*/ 0 h 32"/>
                  <a:gd name="T12" fmla="*/ 32 w 33"/>
                  <a:gd name="T13" fmla="*/ 0 h 32"/>
                  <a:gd name="T14" fmla="*/ 32 w 33"/>
                  <a:gd name="T15" fmla="*/ 0 h 32"/>
                  <a:gd name="T16" fmla="*/ 0 w 33"/>
                  <a:gd name="T17"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2">
                    <a:moveTo>
                      <a:pt x="0" y="31"/>
                    </a:moveTo>
                    <a:lnTo>
                      <a:pt x="0" y="31"/>
                    </a:lnTo>
                    <a:lnTo>
                      <a:pt x="0" y="31"/>
                    </a:lnTo>
                    <a:lnTo>
                      <a:pt x="0" y="31"/>
                    </a:lnTo>
                    <a:cubicBezTo>
                      <a:pt x="32" y="31"/>
                      <a:pt x="32" y="31"/>
                      <a:pt x="32" y="31"/>
                    </a:cubicBezTo>
                    <a:lnTo>
                      <a:pt x="32" y="0"/>
                    </a:lnTo>
                    <a:lnTo>
                      <a:pt x="32" y="0"/>
                    </a:lnTo>
                    <a:lnTo>
                      <a:pt x="32" y="0"/>
                    </a:lnTo>
                    <a:cubicBezTo>
                      <a:pt x="32" y="0"/>
                      <a:pt x="32" y="0"/>
                      <a:pt x="0"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7" name="Freeform 149"/>
              <p:cNvSpPr>
                <a:spLocks noChangeArrowheads="1"/>
              </p:cNvSpPr>
              <p:nvPr/>
            </p:nvSpPr>
            <p:spPr bwMode="auto">
              <a:xfrm>
                <a:off x="2206625" y="3175000"/>
                <a:ext cx="346075" cy="669925"/>
              </a:xfrm>
              <a:custGeom>
                <a:avLst/>
                <a:gdLst>
                  <a:gd name="T0" fmla="*/ 837 w 962"/>
                  <a:gd name="T1" fmla="*/ 837 h 1861"/>
                  <a:gd name="T2" fmla="*/ 806 w 962"/>
                  <a:gd name="T3" fmla="*/ 713 h 1861"/>
                  <a:gd name="T4" fmla="*/ 806 w 962"/>
                  <a:gd name="T5" fmla="*/ 557 h 1861"/>
                  <a:gd name="T6" fmla="*/ 806 w 962"/>
                  <a:gd name="T7" fmla="*/ 496 h 1861"/>
                  <a:gd name="T8" fmla="*/ 837 w 962"/>
                  <a:gd name="T9" fmla="*/ 465 h 1861"/>
                  <a:gd name="T10" fmla="*/ 930 w 962"/>
                  <a:gd name="T11" fmla="*/ 372 h 1861"/>
                  <a:gd name="T12" fmla="*/ 868 w 962"/>
                  <a:gd name="T13" fmla="*/ 341 h 1861"/>
                  <a:gd name="T14" fmla="*/ 806 w 962"/>
                  <a:gd name="T15" fmla="*/ 309 h 1861"/>
                  <a:gd name="T16" fmla="*/ 774 w 962"/>
                  <a:gd name="T17" fmla="*/ 279 h 1861"/>
                  <a:gd name="T18" fmla="*/ 806 w 962"/>
                  <a:gd name="T19" fmla="*/ 248 h 1861"/>
                  <a:gd name="T20" fmla="*/ 837 w 962"/>
                  <a:gd name="T21" fmla="*/ 185 h 1861"/>
                  <a:gd name="T22" fmla="*/ 713 w 962"/>
                  <a:gd name="T23" fmla="*/ 124 h 1861"/>
                  <a:gd name="T24" fmla="*/ 620 w 962"/>
                  <a:gd name="T25" fmla="*/ 61 h 1861"/>
                  <a:gd name="T26" fmla="*/ 589 w 962"/>
                  <a:gd name="T27" fmla="*/ 31 h 1861"/>
                  <a:gd name="T28" fmla="*/ 526 w 962"/>
                  <a:gd name="T29" fmla="*/ 0 h 1861"/>
                  <a:gd name="T30" fmla="*/ 434 w 962"/>
                  <a:gd name="T31" fmla="*/ 0 h 1861"/>
                  <a:gd name="T32" fmla="*/ 372 w 962"/>
                  <a:gd name="T33" fmla="*/ 0 h 1861"/>
                  <a:gd name="T34" fmla="*/ 341 w 962"/>
                  <a:gd name="T35" fmla="*/ 124 h 1861"/>
                  <a:gd name="T36" fmla="*/ 310 w 962"/>
                  <a:gd name="T37" fmla="*/ 124 h 1861"/>
                  <a:gd name="T38" fmla="*/ 278 w 962"/>
                  <a:gd name="T39" fmla="*/ 185 h 1861"/>
                  <a:gd name="T40" fmla="*/ 278 w 962"/>
                  <a:gd name="T41" fmla="*/ 217 h 1861"/>
                  <a:gd name="T42" fmla="*/ 310 w 962"/>
                  <a:gd name="T43" fmla="*/ 279 h 1861"/>
                  <a:gd name="T44" fmla="*/ 217 w 962"/>
                  <a:gd name="T45" fmla="*/ 403 h 1861"/>
                  <a:gd name="T46" fmla="*/ 217 w 962"/>
                  <a:gd name="T47" fmla="*/ 433 h 1861"/>
                  <a:gd name="T48" fmla="*/ 186 w 962"/>
                  <a:gd name="T49" fmla="*/ 527 h 1861"/>
                  <a:gd name="T50" fmla="*/ 186 w 962"/>
                  <a:gd name="T51" fmla="*/ 620 h 1861"/>
                  <a:gd name="T52" fmla="*/ 217 w 962"/>
                  <a:gd name="T53" fmla="*/ 744 h 1861"/>
                  <a:gd name="T54" fmla="*/ 154 w 962"/>
                  <a:gd name="T55" fmla="*/ 898 h 1861"/>
                  <a:gd name="T56" fmla="*/ 124 w 962"/>
                  <a:gd name="T57" fmla="*/ 929 h 1861"/>
                  <a:gd name="T58" fmla="*/ 154 w 962"/>
                  <a:gd name="T59" fmla="*/ 1022 h 1861"/>
                  <a:gd name="T60" fmla="*/ 124 w 962"/>
                  <a:gd name="T61" fmla="*/ 1085 h 1861"/>
                  <a:gd name="T62" fmla="*/ 93 w 962"/>
                  <a:gd name="T63" fmla="*/ 1146 h 1861"/>
                  <a:gd name="T64" fmla="*/ 93 w 962"/>
                  <a:gd name="T65" fmla="*/ 1270 h 1861"/>
                  <a:gd name="T66" fmla="*/ 93 w 962"/>
                  <a:gd name="T67" fmla="*/ 1364 h 1861"/>
                  <a:gd name="T68" fmla="*/ 124 w 962"/>
                  <a:gd name="T69" fmla="*/ 1425 h 1861"/>
                  <a:gd name="T70" fmla="*/ 124 w 962"/>
                  <a:gd name="T71" fmla="*/ 1488 h 1861"/>
                  <a:gd name="T72" fmla="*/ 93 w 962"/>
                  <a:gd name="T73" fmla="*/ 1518 h 1861"/>
                  <a:gd name="T74" fmla="*/ 93 w 962"/>
                  <a:gd name="T75" fmla="*/ 1581 h 1861"/>
                  <a:gd name="T76" fmla="*/ 62 w 962"/>
                  <a:gd name="T77" fmla="*/ 1612 h 1861"/>
                  <a:gd name="T78" fmla="*/ 30 w 962"/>
                  <a:gd name="T79" fmla="*/ 1705 h 1861"/>
                  <a:gd name="T80" fmla="*/ 0 w 962"/>
                  <a:gd name="T81" fmla="*/ 1766 h 1861"/>
                  <a:gd name="T82" fmla="*/ 93 w 962"/>
                  <a:gd name="T83" fmla="*/ 1797 h 1861"/>
                  <a:gd name="T84" fmla="*/ 124 w 962"/>
                  <a:gd name="T85" fmla="*/ 1860 h 1861"/>
                  <a:gd name="T86" fmla="*/ 217 w 962"/>
                  <a:gd name="T87" fmla="*/ 1860 h 1861"/>
                  <a:gd name="T88" fmla="*/ 217 w 962"/>
                  <a:gd name="T89" fmla="*/ 1766 h 1861"/>
                  <a:gd name="T90" fmla="*/ 278 w 962"/>
                  <a:gd name="T91" fmla="*/ 1705 h 1861"/>
                  <a:gd name="T92" fmla="*/ 372 w 962"/>
                  <a:gd name="T93" fmla="*/ 1581 h 1861"/>
                  <a:gd name="T94" fmla="*/ 278 w 962"/>
                  <a:gd name="T95" fmla="*/ 1488 h 1861"/>
                  <a:gd name="T96" fmla="*/ 402 w 962"/>
                  <a:gd name="T97" fmla="*/ 1425 h 1861"/>
                  <a:gd name="T98" fmla="*/ 465 w 962"/>
                  <a:gd name="T99" fmla="*/ 1301 h 1861"/>
                  <a:gd name="T100" fmla="*/ 434 w 962"/>
                  <a:gd name="T101" fmla="*/ 1209 h 1861"/>
                  <a:gd name="T102" fmla="*/ 526 w 962"/>
                  <a:gd name="T103" fmla="*/ 1177 h 1861"/>
                  <a:gd name="T104" fmla="*/ 589 w 962"/>
                  <a:gd name="T105" fmla="*/ 1146 h 1861"/>
                  <a:gd name="T106" fmla="*/ 434 w 962"/>
                  <a:gd name="T107" fmla="*/ 929 h 1861"/>
                  <a:gd name="T108" fmla="*/ 837 w 962"/>
                  <a:gd name="T109" fmla="*/ 992 h 1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62" h="1861">
                    <a:moveTo>
                      <a:pt x="868" y="898"/>
                    </a:moveTo>
                    <a:lnTo>
                      <a:pt x="868" y="898"/>
                    </a:lnTo>
                    <a:cubicBezTo>
                      <a:pt x="837" y="868"/>
                      <a:pt x="837" y="868"/>
                      <a:pt x="868" y="837"/>
                    </a:cubicBezTo>
                    <a:lnTo>
                      <a:pt x="868" y="837"/>
                    </a:lnTo>
                    <a:cubicBezTo>
                      <a:pt x="868" y="837"/>
                      <a:pt x="868" y="837"/>
                      <a:pt x="837" y="837"/>
                    </a:cubicBezTo>
                    <a:cubicBezTo>
                      <a:pt x="837" y="805"/>
                      <a:pt x="837" y="805"/>
                      <a:pt x="837" y="805"/>
                    </a:cubicBezTo>
                    <a:cubicBezTo>
                      <a:pt x="837" y="805"/>
                      <a:pt x="806" y="805"/>
                      <a:pt x="806" y="774"/>
                    </a:cubicBezTo>
                    <a:lnTo>
                      <a:pt x="806" y="744"/>
                    </a:lnTo>
                    <a:lnTo>
                      <a:pt x="774" y="713"/>
                    </a:lnTo>
                    <a:cubicBezTo>
                      <a:pt x="774" y="713"/>
                      <a:pt x="774" y="713"/>
                      <a:pt x="806" y="713"/>
                    </a:cubicBezTo>
                    <a:cubicBezTo>
                      <a:pt x="806" y="681"/>
                      <a:pt x="806" y="681"/>
                      <a:pt x="806" y="681"/>
                    </a:cubicBezTo>
                    <a:lnTo>
                      <a:pt x="806" y="681"/>
                    </a:lnTo>
                    <a:lnTo>
                      <a:pt x="806" y="681"/>
                    </a:lnTo>
                    <a:cubicBezTo>
                      <a:pt x="806" y="651"/>
                      <a:pt x="806" y="620"/>
                      <a:pt x="806" y="589"/>
                    </a:cubicBezTo>
                    <a:cubicBezTo>
                      <a:pt x="806" y="589"/>
                      <a:pt x="806" y="589"/>
                      <a:pt x="806" y="557"/>
                    </a:cubicBezTo>
                    <a:cubicBezTo>
                      <a:pt x="806" y="589"/>
                      <a:pt x="806" y="589"/>
                      <a:pt x="806" y="589"/>
                    </a:cubicBezTo>
                    <a:cubicBezTo>
                      <a:pt x="806" y="496"/>
                      <a:pt x="806" y="496"/>
                      <a:pt x="806" y="496"/>
                    </a:cubicBezTo>
                    <a:lnTo>
                      <a:pt x="806" y="496"/>
                    </a:lnTo>
                    <a:lnTo>
                      <a:pt x="806" y="496"/>
                    </a:lnTo>
                    <a:lnTo>
                      <a:pt x="806" y="496"/>
                    </a:lnTo>
                    <a:lnTo>
                      <a:pt x="806" y="496"/>
                    </a:lnTo>
                    <a:cubicBezTo>
                      <a:pt x="837" y="496"/>
                      <a:pt x="837" y="496"/>
                      <a:pt x="837" y="496"/>
                    </a:cubicBezTo>
                    <a:cubicBezTo>
                      <a:pt x="837" y="465"/>
                      <a:pt x="837" y="465"/>
                      <a:pt x="837" y="465"/>
                    </a:cubicBezTo>
                    <a:lnTo>
                      <a:pt x="837" y="465"/>
                    </a:lnTo>
                    <a:lnTo>
                      <a:pt x="837" y="465"/>
                    </a:lnTo>
                    <a:cubicBezTo>
                      <a:pt x="868" y="433"/>
                      <a:pt x="868" y="433"/>
                      <a:pt x="868" y="433"/>
                    </a:cubicBezTo>
                    <a:lnTo>
                      <a:pt x="868" y="403"/>
                    </a:lnTo>
                    <a:cubicBezTo>
                      <a:pt x="898" y="403"/>
                      <a:pt x="898" y="372"/>
                      <a:pt x="898" y="372"/>
                    </a:cubicBezTo>
                    <a:lnTo>
                      <a:pt x="898" y="372"/>
                    </a:lnTo>
                    <a:cubicBezTo>
                      <a:pt x="930" y="372"/>
                      <a:pt x="930" y="372"/>
                      <a:pt x="930" y="372"/>
                    </a:cubicBezTo>
                    <a:cubicBezTo>
                      <a:pt x="930" y="341"/>
                      <a:pt x="930" y="341"/>
                      <a:pt x="961" y="341"/>
                    </a:cubicBezTo>
                    <a:cubicBezTo>
                      <a:pt x="961" y="341"/>
                      <a:pt x="961" y="341"/>
                      <a:pt x="930" y="341"/>
                    </a:cubicBezTo>
                    <a:cubicBezTo>
                      <a:pt x="930" y="341"/>
                      <a:pt x="930" y="341"/>
                      <a:pt x="898" y="341"/>
                    </a:cubicBezTo>
                    <a:cubicBezTo>
                      <a:pt x="898" y="341"/>
                      <a:pt x="868" y="341"/>
                      <a:pt x="868" y="309"/>
                    </a:cubicBezTo>
                    <a:lnTo>
                      <a:pt x="868" y="341"/>
                    </a:lnTo>
                    <a:lnTo>
                      <a:pt x="837" y="341"/>
                    </a:lnTo>
                    <a:lnTo>
                      <a:pt x="806" y="309"/>
                    </a:lnTo>
                    <a:lnTo>
                      <a:pt x="806" y="309"/>
                    </a:lnTo>
                    <a:lnTo>
                      <a:pt x="806" y="309"/>
                    </a:lnTo>
                    <a:lnTo>
                      <a:pt x="806" y="309"/>
                    </a:lnTo>
                    <a:cubicBezTo>
                      <a:pt x="774" y="309"/>
                      <a:pt x="774" y="309"/>
                      <a:pt x="774" y="279"/>
                    </a:cubicBezTo>
                    <a:lnTo>
                      <a:pt x="774" y="279"/>
                    </a:lnTo>
                    <a:lnTo>
                      <a:pt x="774" y="279"/>
                    </a:lnTo>
                    <a:lnTo>
                      <a:pt x="774" y="279"/>
                    </a:lnTo>
                    <a:lnTo>
                      <a:pt x="774" y="279"/>
                    </a:lnTo>
                    <a:lnTo>
                      <a:pt x="774" y="279"/>
                    </a:lnTo>
                    <a:cubicBezTo>
                      <a:pt x="774" y="279"/>
                      <a:pt x="774" y="248"/>
                      <a:pt x="806" y="248"/>
                    </a:cubicBezTo>
                    <a:lnTo>
                      <a:pt x="806" y="248"/>
                    </a:lnTo>
                    <a:lnTo>
                      <a:pt x="806" y="248"/>
                    </a:lnTo>
                    <a:lnTo>
                      <a:pt x="806" y="248"/>
                    </a:lnTo>
                    <a:lnTo>
                      <a:pt x="806" y="217"/>
                    </a:lnTo>
                    <a:lnTo>
                      <a:pt x="806" y="217"/>
                    </a:lnTo>
                    <a:lnTo>
                      <a:pt x="806" y="217"/>
                    </a:lnTo>
                    <a:cubicBezTo>
                      <a:pt x="806" y="217"/>
                      <a:pt x="806" y="217"/>
                      <a:pt x="837" y="217"/>
                    </a:cubicBezTo>
                    <a:cubicBezTo>
                      <a:pt x="837" y="217"/>
                      <a:pt x="837" y="217"/>
                      <a:pt x="837" y="185"/>
                    </a:cubicBezTo>
                    <a:lnTo>
                      <a:pt x="837" y="185"/>
                    </a:lnTo>
                    <a:cubicBezTo>
                      <a:pt x="806" y="185"/>
                      <a:pt x="806" y="155"/>
                      <a:pt x="806" y="155"/>
                    </a:cubicBezTo>
                    <a:cubicBezTo>
                      <a:pt x="806" y="155"/>
                      <a:pt x="806" y="155"/>
                      <a:pt x="774" y="155"/>
                    </a:cubicBezTo>
                    <a:cubicBezTo>
                      <a:pt x="774" y="155"/>
                      <a:pt x="774" y="155"/>
                      <a:pt x="744" y="155"/>
                    </a:cubicBezTo>
                    <a:cubicBezTo>
                      <a:pt x="744" y="124"/>
                      <a:pt x="713" y="124"/>
                      <a:pt x="713" y="124"/>
                    </a:cubicBezTo>
                    <a:lnTo>
                      <a:pt x="713" y="124"/>
                    </a:lnTo>
                    <a:cubicBezTo>
                      <a:pt x="682" y="93"/>
                      <a:pt x="682" y="93"/>
                      <a:pt x="682" y="93"/>
                    </a:cubicBezTo>
                    <a:lnTo>
                      <a:pt x="682" y="93"/>
                    </a:lnTo>
                    <a:lnTo>
                      <a:pt x="650" y="93"/>
                    </a:lnTo>
                    <a:cubicBezTo>
                      <a:pt x="650" y="93"/>
                      <a:pt x="650" y="93"/>
                      <a:pt x="620" y="61"/>
                    </a:cubicBezTo>
                    <a:lnTo>
                      <a:pt x="620" y="61"/>
                    </a:lnTo>
                    <a:lnTo>
                      <a:pt x="620" y="61"/>
                    </a:lnTo>
                    <a:cubicBezTo>
                      <a:pt x="589" y="31"/>
                      <a:pt x="589" y="31"/>
                      <a:pt x="589" y="31"/>
                    </a:cubicBezTo>
                    <a:lnTo>
                      <a:pt x="589" y="31"/>
                    </a:lnTo>
                    <a:lnTo>
                      <a:pt x="589" y="31"/>
                    </a:lnTo>
                    <a:lnTo>
                      <a:pt x="589" y="31"/>
                    </a:lnTo>
                    <a:cubicBezTo>
                      <a:pt x="589" y="0"/>
                      <a:pt x="558" y="0"/>
                      <a:pt x="558" y="0"/>
                    </a:cubicBezTo>
                    <a:cubicBezTo>
                      <a:pt x="526" y="0"/>
                      <a:pt x="526" y="0"/>
                      <a:pt x="526" y="0"/>
                    </a:cubicBezTo>
                    <a:lnTo>
                      <a:pt x="526" y="0"/>
                    </a:lnTo>
                    <a:lnTo>
                      <a:pt x="526" y="0"/>
                    </a:lnTo>
                    <a:cubicBezTo>
                      <a:pt x="526" y="31"/>
                      <a:pt x="496" y="31"/>
                      <a:pt x="496" y="31"/>
                    </a:cubicBezTo>
                    <a:lnTo>
                      <a:pt x="496" y="31"/>
                    </a:lnTo>
                    <a:cubicBezTo>
                      <a:pt x="465" y="31"/>
                      <a:pt x="465" y="31"/>
                      <a:pt x="465" y="31"/>
                    </a:cubicBezTo>
                    <a:lnTo>
                      <a:pt x="465" y="31"/>
                    </a:lnTo>
                    <a:cubicBezTo>
                      <a:pt x="465" y="0"/>
                      <a:pt x="434" y="0"/>
                      <a:pt x="434" y="0"/>
                    </a:cubicBezTo>
                    <a:lnTo>
                      <a:pt x="434" y="0"/>
                    </a:lnTo>
                    <a:lnTo>
                      <a:pt x="434" y="0"/>
                    </a:lnTo>
                    <a:lnTo>
                      <a:pt x="402" y="0"/>
                    </a:lnTo>
                    <a:lnTo>
                      <a:pt x="402" y="0"/>
                    </a:lnTo>
                    <a:lnTo>
                      <a:pt x="372" y="0"/>
                    </a:lnTo>
                    <a:lnTo>
                      <a:pt x="372" y="0"/>
                    </a:lnTo>
                    <a:lnTo>
                      <a:pt x="372" y="0"/>
                    </a:lnTo>
                    <a:cubicBezTo>
                      <a:pt x="372" y="0"/>
                      <a:pt x="372" y="0"/>
                      <a:pt x="372" y="31"/>
                    </a:cubicBezTo>
                    <a:cubicBezTo>
                      <a:pt x="372" y="31"/>
                      <a:pt x="372" y="61"/>
                      <a:pt x="341" y="93"/>
                    </a:cubicBezTo>
                    <a:cubicBezTo>
                      <a:pt x="341" y="93"/>
                      <a:pt x="341" y="93"/>
                      <a:pt x="341" y="124"/>
                    </a:cubicBezTo>
                    <a:cubicBezTo>
                      <a:pt x="341" y="124"/>
                      <a:pt x="341" y="124"/>
                      <a:pt x="310" y="124"/>
                    </a:cubicBezTo>
                    <a:lnTo>
                      <a:pt x="310" y="124"/>
                    </a:lnTo>
                    <a:lnTo>
                      <a:pt x="310" y="124"/>
                    </a:lnTo>
                    <a:lnTo>
                      <a:pt x="310" y="124"/>
                    </a:lnTo>
                    <a:lnTo>
                      <a:pt x="310" y="124"/>
                    </a:lnTo>
                    <a:lnTo>
                      <a:pt x="278" y="124"/>
                    </a:lnTo>
                    <a:lnTo>
                      <a:pt x="278" y="124"/>
                    </a:lnTo>
                    <a:cubicBezTo>
                      <a:pt x="278" y="155"/>
                      <a:pt x="278" y="155"/>
                      <a:pt x="278" y="155"/>
                    </a:cubicBezTo>
                    <a:lnTo>
                      <a:pt x="278" y="155"/>
                    </a:lnTo>
                    <a:cubicBezTo>
                      <a:pt x="278" y="155"/>
                      <a:pt x="278" y="155"/>
                      <a:pt x="278" y="185"/>
                    </a:cubicBezTo>
                    <a:lnTo>
                      <a:pt x="278" y="185"/>
                    </a:lnTo>
                    <a:lnTo>
                      <a:pt x="278" y="185"/>
                    </a:lnTo>
                    <a:lnTo>
                      <a:pt x="278" y="185"/>
                    </a:lnTo>
                    <a:cubicBezTo>
                      <a:pt x="278" y="185"/>
                      <a:pt x="278" y="185"/>
                      <a:pt x="278" y="217"/>
                    </a:cubicBezTo>
                    <a:lnTo>
                      <a:pt x="278" y="217"/>
                    </a:lnTo>
                    <a:lnTo>
                      <a:pt x="278" y="217"/>
                    </a:lnTo>
                    <a:lnTo>
                      <a:pt x="278" y="217"/>
                    </a:lnTo>
                    <a:cubicBezTo>
                      <a:pt x="278" y="248"/>
                      <a:pt x="278" y="248"/>
                      <a:pt x="278" y="248"/>
                    </a:cubicBezTo>
                    <a:cubicBezTo>
                      <a:pt x="278" y="248"/>
                      <a:pt x="310" y="248"/>
                      <a:pt x="310" y="279"/>
                    </a:cubicBezTo>
                    <a:lnTo>
                      <a:pt x="310" y="279"/>
                    </a:lnTo>
                    <a:lnTo>
                      <a:pt x="310" y="279"/>
                    </a:lnTo>
                    <a:cubicBezTo>
                      <a:pt x="278" y="309"/>
                      <a:pt x="278" y="309"/>
                      <a:pt x="278" y="309"/>
                    </a:cubicBezTo>
                    <a:cubicBezTo>
                      <a:pt x="278" y="309"/>
                      <a:pt x="278" y="309"/>
                      <a:pt x="248" y="309"/>
                    </a:cubicBezTo>
                    <a:lnTo>
                      <a:pt x="248" y="341"/>
                    </a:lnTo>
                    <a:cubicBezTo>
                      <a:pt x="217" y="372"/>
                      <a:pt x="217" y="372"/>
                      <a:pt x="217" y="403"/>
                    </a:cubicBezTo>
                    <a:cubicBezTo>
                      <a:pt x="217" y="403"/>
                      <a:pt x="217" y="403"/>
                      <a:pt x="217" y="433"/>
                    </a:cubicBezTo>
                    <a:lnTo>
                      <a:pt x="217" y="433"/>
                    </a:lnTo>
                    <a:lnTo>
                      <a:pt x="217" y="433"/>
                    </a:lnTo>
                    <a:lnTo>
                      <a:pt x="217" y="433"/>
                    </a:lnTo>
                    <a:lnTo>
                      <a:pt x="217" y="433"/>
                    </a:lnTo>
                    <a:lnTo>
                      <a:pt x="217" y="433"/>
                    </a:lnTo>
                    <a:cubicBezTo>
                      <a:pt x="217" y="465"/>
                      <a:pt x="217" y="465"/>
                      <a:pt x="217" y="465"/>
                    </a:cubicBezTo>
                    <a:cubicBezTo>
                      <a:pt x="217" y="465"/>
                      <a:pt x="217" y="465"/>
                      <a:pt x="217" y="496"/>
                    </a:cubicBezTo>
                    <a:lnTo>
                      <a:pt x="217" y="496"/>
                    </a:lnTo>
                    <a:lnTo>
                      <a:pt x="186" y="527"/>
                    </a:lnTo>
                    <a:lnTo>
                      <a:pt x="186" y="527"/>
                    </a:lnTo>
                    <a:cubicBezTo>
                      <a:pt x="186" y="557"/>
                      <a:pt x="186" y="557"/>
                      <a:pt x="154" y="557"/>
                    </a:cubicBezTo>
                    <a:cubicBezTo>
                      <a:pt x="154" y="557"/>
                      <a:pt x="186" y="557"/>
                      <a:pt x="186" y="589"/>
                    </a:cubicBezTo>
                    <a:lnTo>
                      <a:pt x="186" y="589"/>
                    </a:lnTo>
                    <a:cubicBezTo>
                      <a:pt x="186" y="589"/>
                      <a:pt x="186" y="589"/>
                      <a:pt x="186" y="620"/>
                    </a:cubicBezTo>
                    <a:lnTo>
                      <a:pt x="186" y="651"/>
                    </a:lnTo>
                    <a:lnTo>
                      <a:pt x="186" y="651"/>
                    </a:lnTo>
                    <a:lnTo>
                      <a:pt x="186" y="651"/>
                    </a:lnTo>
                    <a:cubicBezTo>
                      <a:pt x="217" y="651"/>
                      <a:pt x="217" y="681"/>
                      <a:pt x="217" y="713"/>
                    </a:cubicBezTo>
                    <a:cubicBezTo>
                      <a:pt x="217" y="713"/>
                      <a:pt x="217" y="713"/>
                      <a:pt x="217" y="744"/>
                    </a:cubicBezTo>
                    <a:cubicBezTo>
                      <a:pt x="217" y="744"/>
                      <a:pt x="186" y="774"/>
                      <a:pt x="186" y="805"/>
                    </a:cubicBezTo>
                    <a:lnTo>
                      <a:pt x="186" y="805"/>
                    </a:lnTo>
                    <a:lnTo>
                      <a:pt x="186" y="837"/>
                    </a:lnTo>
                    <a:lnTo>
                      <a:pt x="186" y="837"/>
                    </a:lnTo>
                    <a:cubicBezTo>
                      <a:pt x="186" y="868"/>
                      <a:pt x="186" y="868"/>
                      <a:pt x="154" y="898"/>
                    </a:cubicBezTo>
                    <a:lnTo>
                      <a:pt x="154" y="898"/>
                    </a:lnTo>
                    <a:lnTo>
                      <a:pt x="154" y="898"/>
                    </a:lnTo>
                    <a:cubicBezTo>
                      <a:pt x="154" y="898"/>
                      <a:pt x="154" y="898"/>
                      <a:pt x="124" y="898"/>
                    </a:cubicBezTo>
                    <a:lnTo>
                      <a:pt x="124" y="929"/>
                    </a:lnTo>
                    <a:lnTo>
                      <a:pt x="124" y="929"/>
                    </a:lnTo>
                    <a:lnTo>
                      <a:pt x="124" y="929"/>
                    </a:lnTo>
                    <a:lnTo>
                      <a:pt x="124" y="929"/>
                    </a:lnTo>
                    <a:lnTo>
                      <a:pt x="124" y="929"/>
                    </a:lnTo>
                    <a:lnTo>
                      <a:pt x="124" y="961"/>
                    </a:lnTo>
                    <a:cubicBezTo>
                      <a:pt x="154" y="961"/>
                      <a:pt x="154" y="992"/>
                      <a:pt x="154" y="1022"/>
                    </a:cubicBezTo>
                    <a:lnTo>
                      <a:pt x="154" y="1022"/>
                    </a:lnTo>
                    <a:cubicBezTo>
                      <a:pt x="154" y="1053"/>
                      <a:pt x="124" y="1053"/>
                      <a:pt x="124" y="1053"/>
                    </a:cubicBezTo>
                    <a:cubicBezTo>
                      <a:pt x="124" y="1085"/>
                      <a:pt x="124" y="1085"/>
                      <a:pt x="124" y="1085"/>
                    </a:cubicBezTo>
                    <a:lnTo>
                      <a:pt x="124" y="1085"/>
                    </a:lnTo>
                    <a:lnTo>
                      <a:pt x="124" y="1085"/>
                    </a:lnTo>
                    <a:lnTo>
                      <a:pt x="124" y="1116"/>
                    </a:lnTo>
                    <a:cubicBezTo>
                      <a:pt x="124" y="1116"/>
                      <a:pt x="93" y="1116"/>
                      <a:pt x="93" y="1146"/>
                    </a:cubicBezTo>
                    <a:lnTo>
                      <a:pt x="93" y="1146"/>
                    </a:lnTo>
                    <a:lnTo>
                      <a:pt x="93" y="1146"/>
                    </a:lnTo>
                    <a:lnTo>
                      <a:pt x="93" y="1146"/>
                    </a:lnTo>
                    <a:lnTo>
                      <a:pt x="93" y="1146"/>
                    </a:lnTo>
                    <a:cubicBezTo>
                      <a:pt x="93" y="1177"/>
                      <a:pt x="93" y="1209"/>
                      <a:pt x="93" y="1209"/>
                    </a:cubicBezTo>
                    <a:cubicBezTo>
                      <a:pt x="93" y="1240"/>
                      <a:pt x="93" y="1240"/>
                      <a:pt x="93" y="1240"/>
                    </a:cubicBezTo>
                    <a:cubicBezTo>
                      <a:pt x="93" y="1270"/>
                      <a:pt x="93" y="1270"/>
                      <a:pt x="93" y="1270"/>
                    </a:cubicBezTo>
                    <a:lnTo>
                      <a:pt x="93" y="1270"/>
                    </a:lnTo>
                    <a:cubicBezTo>
                      <a:pt x="93" y="1301"/>
                      <a:pt x="93" y="1301"/>
                      <a:pt x="93" y="1301"/>
                    </a:cubicBezTo>
                    <a:lnTo>
                      <a:pt x="93" y="1301"/>
                    </a:lnTo>
                    <a:cubicBezTo>
                      <a:pt x="93" y="1333"/>
                      <a:pt x="93" y="1333"/>
                      <a:pt x="93" y="1333"/>
                    </a:cubicBezTo>
                    <a:lnTo>
                      <a:pt x="93" y="1364"/>
                    </a:lnTo>
                    <a:lnTo>
                      <a:pt x="93" y="1364"/>
                    </a:lnTo>
                    <a:lnTo>
                      <a:pt x="93" y="1364"/>
                    </a:lnTo>
                    <a:lnTo>
                      <a:pt x="124" y="1364"/>
                    </a:lnTo>
                    <a:lnTo>
                      <a:pt x="124" y="1394"/>
                    </a:lnTo>
                    <a:lnTo>
                      <a:pt x="124" y="1394"/>
                    </a:lnTo>
                    <a:lnTo>
                      <a:pt x="124" y="1425"/>
                    </a:lnTo>
                    <a:lnTo>
                      <a:pt x="124" y="1425"/>
                    </a:lnTo>
                    <a:cubicBezTo>
                      <a:pt x="124" y="1425"/>
                      <a:pt x="124" y="1425"/>
                      <a:pt x="124" y="1457"/>
                    </a:cubicBezTo>
                    <a:lnTo>
                      <a:pt x="124" y="1457"/>
                    </a:lnTo>
                    <a:lnTo>
                      <a:pt x="124" y="1457"/>
                    </a:lnTo>
                    <a:lnTo>
                      <a:pt x="124" y="1488"/>
                    </a:lnTo>
                    <a:lnTo>
                      <a:pt x="124" y="1488"/>
                    </a:lnTo>
                    <a:lnTo>
                      <a:pt x="124" y="1488"/>
                    </a:lnTo>
                    <a:cubicBezTo>
                      <a:pt x="124" y="1518"/>
                      <a:pt x="93" y="1518"/>
                      <a:pt x="93" y="1518"/>
                    </a:cubicBezTo>
                    <a:lnTo>
                      <a:pt x="93" y="1518"/>
                    </a:lnTo>
                    <a:lnTo>
                      <a:pt x="93" y="1518"/>
                    </a:lnTo>
                    <a:cubicBezTo>
                      <a:pt x="93" y="1549"/>
                      <a:pt x="93" y="1549"/>
                      <a:pt x="93" y="1549"/>
                    </a:cubicBezTo>
                    <a:lnTo>
                      <a:pt x="93" y="1549"/>
                    </a:lnTo>
                    <a:lnTo>
                      <a:pt x="93" y="1549"/>
                    </a:lnTo>
                    <a:lnTo>
                      <a:pt x="93" y="1549"/>
                    </a:lnTo>
                    <a:cubicBezTo>
                      <a:pt x="93" y="1581"/>
                      <a:pt x="93" y="1581"/>
                      <a:pt x="93" y="1581"/>
                    </a:cubicBezTo>
                    <a:lnTo>
                      <a:pt x="93" y="1581"/>
                    </a:lnTo>
                    <a:lnTo>
                      <a:pt x="93" y="1581"/>
                    </a:lnTo>
                    <a:lnTo>
                      <a:pt x="93" y="1612"/>
                    </a:lnTo>
                    <a:cubicBezTo>
                      <a:pt x="62" y="1612"/>
                      <a:pt x="62" y="1612"/>
                      <a:pt x="62" y="1612"/>
                    </a:cubicBezTo>
                    <a:lnTo>
                      <a:pt x="62" y="1612"/>
                    </a:lnTo>
                    <a:cubicBezTo>
                      <a:pt x="93" y="1612"/>
                      <a:pt x="93" y="1642"/>
                      <a:pt x="93" y="1642"/>
                    </a:cubicBezTo>
                    <a:lnTo>
                      <a:pt x="62" y="1673"/>
                    </a:lnTo>
                    <a:lnTo>
                      <a:pt x="62" y="1673"/>
                    </a:lnTo>
                    <a:lnTo>
                      <a:pt x="62" y="1673"/>
                    </a:lnTo>
                    <a:cubicBezTo>
                      <a:pt x="30" y="1705"/>
                      <a:pt x="30" y="1705"/>
                      <a:pt x="30" y="1705"/>
                    </a:cubicBezTo>
                    <a:lnTo>
                      <a:pt x="30" y="1705"/>
                    </a:lnTo>
                    <a:lnTo>
                      <a:pt x="30" y="1705"/>
                    </a:lnTo>
                    <a:cubicBezTo>
                      <a:pt x="0" y="1705"/>
                      <a:pt x="0" y="1705"/>
                      <a:pt x="0" y="1736"/>
                    </a:cubicBezTo>
                    <a:lnTo>
                      <a:pt x="0" y="1736"/>
                    </a:lnTo>
                    <a:cubicBezTo>
                      <a:pt x="0" y="1736"/>
                      <a:pt x="0" y="1736"/>
                      <a:pt x="0" y="1766"/>
                    </a:cubicBezTo>
                    <a:lnTo>
                      <a:pt x="30" y="1766"/>
                    </a:lnTo>
                    <a:lnTo>
                      <a:pt x="30" y="1766"/>
                    </a:lnTo>
                    <a:lnTo>
                      <a:pt x="30" y="1766"/>
                    </a:lnTo>
                    <a:cubicBezTo>
                      <a:pt x="62" y="1766"/>
                      <a:pt x="62" y="1766"/>
                      <a:pt x="62" y="1766"/>
                    </a:cubicBezTo>
                    <a:cubicBezTo>
                      <a:pt x="62" y="1766"/>
                      <a:pt x="93" y="1766"/>
                      <a:pt x="93" y="1797"/>
                    </a:cubicBezTo>
                    <a:lnTo>
                      <a:pt x="93" y="1829"/>
                    </a:lnTo>
                    <a:cubicBezTo>
                      <a:pt x="62" y="1829"/>
                      <a:pt x="62" y="1829"/>
                      <a:pt x="62" y="1860"/>
                    </a:cubicBezTo>
                    <a:cubicBezTo>
                      <a:pt x="93" y="1860"/>
                      <a:pt x="93" y="1860"/>
                      <a:pt x="93" y="1860"/>
                    </a:cubicBezTo>
                    <a:lnTo>
                      <a:pt x="93" y="1860"/>
                    </a:lnTo>
                    <a:cubicBezTo>
                      <a:pt x="124" y="1860"/>
                      <a:pt x="124" y="1860"/>
                      <a:pt x="124" y="1860"/>
                    </a:cubicBezTo>
                    <a:cubicBezTo>
                      <a:pt x="154" y="1860"/>
                      <a:pt x="154" y="1860"/>
                      <a:pt x="154" y="1860"/>
                    </a:cubicBezTo>
                    <a:lnTo>
                      <a:pt x="186" y="1860"/>
                    </a:lnTo>
                    <a:lnTo>
                      <a:pt x="186" y="1860"/>
                    </a:lnTo>
                    <a:lnTo>
                      <a:pt x="186" y="1860"/>
                    </a:lnTo>
                    <a:cubicBezTo>
                      <a:pt x="217" y="1860"/>
                      <a:pt x="217" y="1860"/>
                      <a:pt x="217" y="1860"/>
                    </a:cubicBezTo>
                    <a:lnTo>
                      <a:pt x="217" y="1860"/>
                    </a:lnTo>
                    <a:lnTo>
                      <a:pt x="217" y="1860"/>
                    </a:lnTo>
                    <a:lnTo>
                      <a:pt x="217" y="1860"/>
                    </a:lnTo>
                    <a:cubicBezTo>
                      <a:pt x="217" y="1860"/>
                      <a:pt x="186" y="1829"/>
                      <a:pt x="186" y="1797"/>
                    </a:cubicBezTo>
                    <a:cubicBezTo>
                      <a:pt x="186" y="1797"/>
                      <a:pt x="217" y="1797"/>
                      <a:pt x="217" y="1766"/>
                    </a:cubicBezTo>
                    <a:cubicBezTo>
                      <a:pt x="62" y="1736"/>
                      <a:pt x="62" y="1736"/>
                      <a:pt x="62" y="1736"/>
                    </a:cubicBezTo>
                    <a:cubicBezTo>
                      <a:pt x="248" y="1736"/>
                      <a:pt x="248" y="1736"/>
                      <a:pt x="248" y="1736"/>
                    </a:cubicBezTo>
                    <a:lnTo>
                      <a:pt x="278" y="1736"/>
                    </a:lnTo>
                    <a:lnTo>
                      <a:pt x="278" y="1736"/>
                    </a:lnTo>
                    <a:cubicBezTo>
                      <a:pt x="278" y="1705"/>
                      <a:pt x="278" y="1705"/>
                      <a:pt x="278" y="1705"/>
                    </a:cubicBezTo>
                    <a:cubicBezTo>
                      <a:pt x="278" y="1673"/>
                      <a:pt x="278" y="1673"/>
                      <a:pt x="278" y="1673"/>
                    </a:cubicBezTo>
                    <a:cubicBezTo>
                      <a:pt x="310" y="1673"/>
                      <a:pt x="310" y="1673"/>
                      <a:pt x="310" y="1673"/>
                    </a:cubicBezTo>
                    <a:cubicBezTo>
                      <a:pt x="310" y="1642"/>
                      <a:pt x="310" y="1642"/>
                      <a:pt x="310" y="1642"/>
                    </a:cubicBezTo>
                    <a:cubicBezTo>
                      <a:pt x="154" y="1642"/>
                      <a:pt x="154" y="1642"/>
                      <a:pt x="154" y="1642"/>
                    </a:cubicBezTo>
                    <a:cubicBezTo>
                      <a:pt x="372" y="1581"/>
                      <a:pt x="372" y="1581"/>
                      <a:pt x="372" y="1581"/>
                    </a:cubicBezTo>
                    <a:cubicBezTo>
                      <a:pt x="372" y="1581"/>
                      <a:pt x="372" y="1581"/>
                      <a:pt x="341" y="1581"/>
                    </a:cubicBezTo>
                    <a:lnTo>
                      <a:pt x="341" y="1581"/>
                    </a:lnTo>
                    <a:cubicBezTo>
                      <a:pt x="310" y="1581"/>
                      <a:pt x="310" y="1581"/>
                      <a:pt x="310" y="1581"/>
                    </a:cubicBezTo>
                    <a:lnTo>
                      <a:pt x="310" y="1549"/>
                    </a:lnTo>
                    <a:cubicBezTo>
                      <a:pt x="278" y="1518"/>
                      <a:pt x="278" y="1488"/>
                      <a:pt x="278" y="1488"/>
                    </a:cubicBezTo>
                    <a:cubicBezTo>
                      <a:pt x="278" y="1488"/>
                      <a:pt x="278" y="1488"/>
                      <a:pt x="341" y="1425"/>
                    </a:cubicBezTo>
                    <a:lnTo>
                      <a:pt x="341" y="1425"/>
                    </a:lnTo>
                    <a:lnTo>
                      <a:pt x="341" y="1425"/>
                    </a:lnTo>
                    <a:lnTo>
                      <a:pt x="372" y="1425"/>
                    </a:lnTo>
                    <a:cubicBezTo>
                      <a:pt x="372" y="1425"/>
                      <a:pt x="372" y="1425"/>
                      <a:pt x="402" y="1425"/>
                    </a:cubicBezTo>
                    <a:cubicBezTo>
                      <a:pt x="402" y="1394"/>
                      <a:pt x="402" y="1394"/>
                      <a:pt x="402" y="1394"/>
                    </a:cubicBezTo>
                    <a:lnTo>
                      <a:pt x="402" y="1333"/>
                    </a:lnTo>
                    <a:cubicBezTo>
                      <a:pt x="402" y="1301"/>
                      <a:pt x="402" y="1301"/>
                      <a:pt x="402" y="1301"/>
                    </a:cubicBezTo>
                    <a:cubicBezTo>
                      <a:pt x="434" y="1301"/>
                      <a:pt x="434" y="1301"/>
                      <a:pt x="434" y="1301"/>
                    </a:cubicBezTo>
                    <a:cubicBezTo>
                      <a:pt x="434" y="1301"/>
                      <a:pt x="434" y="1301"/>
                      <a:pt x="465" y="1301"/>
                    </a:cubicBezTo>
                    <a:cubicBezTo>
                      <a:pt x="465" y="1301"/>
                      <a:pt x="465" y="1301"/>
                      <a:pt x="465" y="1270"/>
                    </a:cubicBezTo>
                    <a:cubicBezTo>
                      <a:pt x="434" y="1270"/>
                      <a:pt x="434" y="1270"/>
                      <a:pt x="434" y="1270"/>
                    </a:cubicBezTo>
                    <a:lnTo>
                      <a:pt x="434" y="1270"/>
                    </a:lnTo>
                    <a:cubicBezTo>
                      <a:pt x="434" y="1240"/>
                      <a:pt x="434" y="1240"/>
                      <a:pt x="434" y="1240"/>
                    </a:cubicBezTo>
                    <a:cubicBezTo>
                      <a:pt x="434" y="1240"/>
                      <a:pt x="434" y="1240"/>
                      <a:pt x="434" y="1209"/>
                    </a:cubicBezTo>
                    <a:lnTo>
                      <a:pt x="434" y="1209"/>
                    </a:lnTo>
                    <a:lnTo>
                      <a:pt x="434" y="1177"/>
                    </a:lnTo>
                    <a:cubicBezTo>
                      <a:pt x="434" y="1146"/>
                      <a:pt x="465" y="1146"/>
                      <a:pt x="465" y="1146"/>
                    </a:cubicBezTo>
                    <a:cubicBezTo>
                      <a:pt x="465" y="1146"/>
                      <a:pt x="465" y="1146"/>
                      <a:pt x="496" y="1146"/>
                    </a:cubicBezTo>
                    <a:cubicBezTo>
                      <a:pt x="496" y="1177"/>
                      <a:pt x="526" y="1177"/>
                      <a:pt x="526" y="1177"/>
                    </a:cubicBezTo>
                    <a:lnTo>
                      <a:pt x="558" y="1177"/>
                    </a:lnTo>
                    <a:lnTo>
                      <a:pt x="558" y="1177"/>
                    </a:lnTo>
                    <a:lnTo>
                      <a:pt x="589" y="1146"/>
                    </a:lnTo>
                    <a:lnTo>
                      <a:pt x="589" y="1146"/>
                    </a:lnTo>
                    <a:lnTo>
                      <a:pt x="589" y="1146"/>
                    </a:lnTo>
                    <a:cubicBezTo>
                      <a:pt x="589" y="1146"/>
                      <a:pt x="589" y="1146"/>
                      <a:pt x="589" y="1116"/>
                    </a:cubicBezTo>
                    <a:lnTo>
                      <a:pt x="589" y="1116"/>
                    </a:lnTo>
                    <a:lnTo>
                      <a:pt x="589" y="1085"/>
                    </a:lnTo>
                    <a:cubicBezTo>
                      <a:pt x="589" y="1085"/>
                      <a:pt x="589" y="1085"/>
                      <a:pt x="589" y="1053"/>
                    </a:cubicBezTo>
                    <a:cubicBezTo>
                      <a:pt x="434" y="929"/>
                      <a:pt x="434" y="929"/>
                      <a:pt x="434" y="929"/>
                    </a:cubicBezTo>
                    <a:cubicBezTo>
                      <a:pt x="620" y="1022"/>
                      <a:pt x="620" y="1022"/>
                      <a:pt x="620" y="1022"/>
                    </a:cubicBezTo>
                    <a:lnTo>
                      <a:pt x="650" y="1022"/>
                    </a:lnTo>
                    <a:cubicBezTo>
                      <a:pt x="650" y="1022"/>
                      <a:pt x="713" y="1022"/>
                      <a:pt x="744" y="1022"/>
                    </a:cubicBezTo>
                    <a:lnTo>
                      <a:pt x="774" y="1022"/>
                    </a:lnTo>
                    <a:cubicBezTo>
                      <a:pt x="806" y="992"/>
                      <a:pt x="837" y="992"/>
                      <a:pt x="837" y="992"/>
                    </a:cubicBezTo>
                    <a:lnTo>
                      <a:pt x="837" y="992"/>
                    </a:lnTo>
                    <a:lnTo>
                      <a:pt x="868" y="961"/>
                    </a:lnTo>
                    <a:cubicBezTo>
                      <a:pt x="868" y="961"/>
                      <a:pt x="868" y="929"/>
                      <a:pt x="898" y="929"/>
                    </a:cubicBezTo>
                    <a:cubicBezTo>
                      <a:pt x="868" y="929"/>
                      <a:pt x="868" y="898"/>
                      <a:pt x="868" y="89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8" name="Freeform 150"/>
              <p:cNvSpPr>
                <a:spLocks noChangeArrowheads="1"/>
              </p:cNvSpPr>
              <p:nvPr/>
            </p:nvSpPr>
            <p:spPr bwMode="auto">
              <a:xfrm>
                <a:off x="2508250" y="3352800"/>
                <a:ext cx="77788" cy="100013"/>
              </a:xfrm>
              <a:custGeom>
                <a:avLst/>
                <a:gdLst>
                  <a:gd name="T0" fmla="*/ 217 w 218"/>
                  <a:gd name="T1" fmla="*/ 124 h 279"/>
                  <a:gd name="T2" fmla="*/ 217 w 218"/>
                  <a:gd name="T3" fmla="*/ 124 h 279"/>
                  <a:gd name="T4" fmla="*/ 155 w 218"/>
                  <a:gd name="T5" fmla="*/ 93 h 279"/>
                  <a:gd name="T6" fmla="*/ 155 w 218"/>
                  <a:gd name="T7" fmla="*/ 93 h 279"/>
                  <a:gd name="T8" fmla="*/ 124 w 218"/>
                  <a:gd name="T9" fmla="*/ 61 h 279"/>
                  <a:gd name="T10" fmla="*/ 124 w 218"/>
                  <a:gd name="T11" fmla="*/ 61 h 279"/>
                  <a:gd name="T12" fmla="*/ 124 w 218"/>
                  <a:gd name="T13" fmla="*/ 61 h 279"/>
                  <a:gd name="T14" fmla="*/ 124 w 218"/>
                  <a:gd name="T15" fmla="*/ 61 h 279"/>
                  <a:gd name="T16" fmla="*/ 124 w 218"/>
                  <a:gd name="T17" fmla="*/ 61 h 279"/>
                  <a:gd name="T18" fmla="*/ 124 w 218"/>
                  <a:gd name="T19" fmla="*/ 61 h 279"/>
                  <a:gd name="T20" fmla="*/ 93 w 218"/>
                  <a:gd name="T21" fmla="*/ 61 h 279"/>
                  <a:gd name="T22" fmla="*/ 93 w 218"/>
                  <a:gd name="T23" fmla="*/ 31 h 279"/>
                  <a:gd name="T24" fmla="*/ 93 w 218"/>
                  <a:gd name="T25" fmla="*/ 31 h 279"/>
                  <a:gd name="T26" fmla="*/ 61 w 218"/>
                  <a:gd name="T27" fmla="*/ 0 h 279"/>
                  <a:gd name="T28" fmla="*/ 61 w 218"/>
                  <a:gd name="T29" fmla="*/ 0 h 279"/>
                  <a:gd name="T30" fmla="*/ 61 w 218"/>
                  <a:gd name="T31" fmla="*/ 0 h 279"/>
                  <a:gd name="T32" fmla="*/ 61 w 218"/>
                  <a:gd name="T33" fmla="*/ 31 h 279"/>
                  <a:gd name="T34" fmla="*/ 31 w 218"/>
                  <a:gd name="T35" fmla="*/ 31 h 279"/>
                  <a:gd name="T36" fmla="*/ 31 w 218"/>
                  <a:gd name="T37" fmla="*/ 31 h 279"/>
                  <a:gd name="T38" fmla="*/ 31 w 218"/>
                  <a:gd name="T39" fmla="*/ 61 h 279"/>
                  <a:gd name="T40" fmla="*/ 31 w 218"/>
                  <a:gd name="T41" fmla="*/ 61 h 279"/>
                  <a:gd name="T42" fmla="*/ 31 w 218"/>
                  <a:gd name="T43" fmla="*/ 93 h 279"/>
                  <a:gd name="T44" fmla="*/ 31 w 218"/>
                  <a:gd name="T45" fmla="*/ 93 h 279"/>
                  <a:gd name="T46" fmla="*/ 31 w 218"/>
                  <a:gd name="T47" fmla="*/ 124 h 279"/>
                  <a:gd name="T48" fmla="*/ 0 w 218"/>
                  <a:gd name="T49" fmla="*/ 185 h 279"/>
                  <a:gd name="T50" fmla="*/ 0 w 218"/>
                  <a:gd name="T51" fmla="*/ 217 h 279"/>
                  <a:gd name="T52" fmla="*/ 0 w 218"/>
                  <a:gd name="T53" fmla="*/ 217 h 279"/>
                  <a:gd name="T54" fmla="*/ 0 w 218"/>
                  <a:gd name="T55" fmla="*/ 217 h 279"/>
                  <a:gd name="T56" fmla="*/ 0 w 218"/>
                  <a:gd name="T57" fmla="*/ 217 h 279"/>
                  <a:gd name="T58" fmla="*/ 31 w 218"/>
                  <a:gd name="T59" fmla="*/ 248 h 279"/>
                  <a:gd name="T60" fmla="*/ 31 w 218"/>
                  <a:gd name="T61" fmla="*/ 248 h 279"/>
                  <a:gd name="T62" fmla="*/ 61 w 218"/>
                  <a:gd name="T63" fmla="*/ 278 h 279"/>
                  <a:gd name="T64" fmla="*/ 93 w 218"/>
                  <a:gd name="T65" fmla="*/ 278 h 279"/>
                  <a:gd name="T66" fmla="*/ 93 w 218"/>
                  <a:gd name="T67" fmla="*/ 278 h 279"/>
                  <a:gd name="T68" fmla="*/ 124 w 218"/>
                  <a:gd name="T69" fmla="*/ 278 h 279"/>
                  <a:gd name="T70" fmla="*/ 155 w 218"/>
                  <a:gd name="T71" fmla="*/ 278 h 279"/>
                  <a:gd name="T72" fmla="*/ 185 w 218"/>
                  <a:gd name="T73" fmla="*/ 278 h 279"/>
                  <a:gd name="T74" fmla="*/ 185 w 218"/>
                  <a:gd name="T75" fmla="*/ 278 h 279"/>
                  <a:gd name="T76" fmla="*/ 217 w 218"/>
                  <a:gd name="T77" fmla="*/ 248 h 279"/>
                  <a:gd name="T78" fmla="*/ 217 w 218"/>
                  <a:gd name="T79" fmla="*/ 217 h 279"/>
                  <a:gd name="T80" fmla="*/ 217 w 218"/>
                  <a:gd name="T81" fmla="*/ 217 h 279"/>
                  <a:gd name="T82" fmla="*/ 217 w 218"/>
                  <a:gd name="T83" fmla="*/ 185 h 279"/>
                  <a:gd name="T84" fmla="*/ 217 w 218"/>
                  <a:gd name="T85" fmla="*/ 155 h 279"/>
                  <a:gd name="T86" fmla="*/ 217 w 218"/>
                  <a:gd name="T87" fmla="*/ 12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8" h="279">
                    <a:moveTo>
                      <a:pt x="217" y="124"/>
                    </a:moveTo>
                    <a:lnTo>
                      <a:pt x="217" y="124"/>
                    </a:lnTo>
                    <a:cubicBezTo>
                      <a:pt x="185" y="124"/>
                      <a:pt x="185" y="124"/>
                      <a:pt x="155" y="93"/>
                    </a:cubicBezTo>
                    <a:lnTo>
                      <a:pt x="155" y="93"/>
                    </a:lnTo>
                    <a:cubicBezTo>
                      <a:pt x="155" y="93"/>
                      <a:pt x="124" y="93"/>
                      <a:pt x="124" y="61"/>
                    </a:cubicBezTo>
                    <a:lnTo>
                      <a:pt x="124" y="61"/>
                    </a:lnTo>
                    <a:lnTo>
                      <a:pt x="124" y="61"/>
                    </a:lnTo>
                    <a:lnTo>
                      <a:pt x="124" y="61"/>
                    </a:lnTo>
                    <a:lnTo>
                      <a:pt x="124" y="61"/>
                    </a:lnTo>
                    <a:lnTo>
                      <a:pt x="124" y="61"/>
                    </a:lnTo>
                    <a:cubicBezTo>
                      <a:pt x="93" y="61"/>
                      <a:pt x="93" y="61"/>
                      <a:pt x="93" y="61"/>
                    </a:cubicBezTo>
                    <a:lnTo>
                      <a:pt x="93" y="31"/>
                    </a:lnTo>
                    <a:lnTo>
                      <a:pt x="93" y="31"/>
                    </a:lnTo>
                    <a:cubicBezTo>
                      <a:pt x="61" y="31"/>
                      <a:pt x="61" y="31"/>
                      <a:pt x="61" y="0"/>
                    </a:cubicBezTo>
                    <a:lnTo>
                      <a:pt x="61" y="0"/>
                    </a:lnTo>
                    <a:lnTo>
                      <a:pt x="61" y="0"/>
                    </a:lnTo>
                    <a:lnTo>
                      <a:pt x="61" y="31"/>
                    </a:lnTo>
                    <a:lnTo>
                      <a:pt x="31" y="31"/>
                    </a:lnTo>
                    <a:lnTo>
                      <a:pt x="31" y="31"/>
                    </a:lnTo>
                    <a:cubicBezTo>
                      <a:pt x="31" y="31"/>
                      <a:pt x="31" y="31"/>
                      <a:pt x="31" y="61"/>
                    </a:cubicBezTo>
                    <a:lnTo>
                      <a:pt x="31" y="61"/>
                    </a:lnTo>
                    <a:cubicBezTo>
                      <a:pt x="31" y="93"/>
                      <a:pt x="31" y="93"/>
                      <a:pt x="31" y="93"/>
                    </a:cubicBezTo>
                    <a:lnTo>
                      <a:pt x="31" y="93"/>
                    </a:lnTo>
                    <a:lnTo>
                      <a:pt x="31" y="124"/>
                    </a:lnTo>
                    <a:cubicBezTo>
                      <a:pt x="0" y="155"/>
                      <a:pt x="0" y="155"/>
                      <a:pt x="0" y="185"/>
                    </a:cubicBezTo>
                    <a:lnTo>
                      <a:pt x="0" y="217"/>
                    </a:lnTo>
                    <a:lnTo>
                      <a:pt x="0" y="217"/>
                    </a:lnTo>
                    <a:lnTo>
                      <a:pt x="0" y="217"/>
                    </a:lnTo>
                    <a:lnTo>
                      <a:pt x="0" y="217"/>
                    </a:lnTo>
                    <a:cubicBezTo>
                      <a:pt x="0" y="217"/>
                      <a:pt x="0" y="217"/>
                      <a:pt x="31" y="248"/>
                    </a:cubicBezTo>
                    <a:lnTo>
                      <a:pt x="31" y="248"/>
                    </a:lnTo>
                    <a:cubicBezTo>
                      <a:pt x="31" y="248"/>
                      <a:pt x="61" y="248"/>
                      <a:pt x="61" y="278"/>
                    </a:cubicBezTo>
                    <a:cubicBezTo>
                      <a:pt x="93" y="278"/>
                      <a:pt x="93" y="278"/>
                      <a:pt x="93" y="278"/>
                    </a:cubicBezTo>
                    <a:lnTo>
                      <a:pt x="93" y="278"/>
                    </a:lnTo>
                    <a:cubicBezTo>
                      <a:pt x="124" y="278"/>
                      <a:pt x="124" y="278"/>
                      <a:pt x="124" y="278"/>
                    </a:cubicBezTo>
                    <a:cubicBezTo>
                      <a:pt x="155" y="278"/>
                      <a:pt x="155" y="278"/>
                      <a:pt x="155" y="278"/>
                    </a:cubicBezTo>
                    <a:lnTo>
                      <a:pt x="185" y="278"/>
                    </a:lnTo>
                    <a:lnTo>
                      <a:pt x="185" y="278"/>
                    </a:lnTo>
                    <a:cubicBezTo>
                      <a:pt x="185" y="248"/>
                      <a:pt x="217" y="248"/>
                      <a:pt x="217" y="248"/>
                    </a:cubicBezTo>
                    <a:lnTo>
                      <a:pt x="217" y="217"/>
                    </a:lnTo>
                    <a:lnTo>
                      <a:pt x="217" y="217"/>
                    </a:lnTo>
                    <a:lnTo>
                      <a:pt x="217" y="185"/>
                    </a:lnTo>
                    <a:lnTo>
                      <a:pt x="217" y="155"/>
                    </a:lnTo>
                    <a:cubicBezTo>
                      <a:pt x="217" y="155"/>
                      <a:pt x="217" y="155"/>
                      <a:pt x="217"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19" name="Freeform 151"/>
              <p:cNvSpPr>
                <a:spLocks noChangeArrowheads="1"/>
              </p:cNvSpPr>
              <p:nvPr/>
            </p:nvSpPr>
            <p:spPr bwMode="auto">
              <a:xfrm>
                <a:off x="2430463" y="3106738"/>
                <a:ext cx="144462" cy="168275"/>
              </a:xfrm>
              <a:custGeom>
                <a:avLst/>
                <a:gdLst>
                  <a:gd name="T0" fmla="*/ 186 w 403"/>
                  <a:gd name="T1" fmla="*/ 124 h 467"/>
                  <a:gd name="T2" fmla="*/ 186 w 403"/>
                  <a:gd name="T3" fmla="*/ 94 h 467"/>
                  <a:gd name="T4" fmla="*/ 186 w 403"/>
                  <a:gd name="T5" fmla="*/ 63 h 467"/>
                  <a:gd name="T6" fmla="*/ 186 w 403"/>
                  <a:gd name="T7" fmla="*/ 0 h 467"/>
                  <a:gd name="T8" fmla="*/ 186 w 403"/>
                  <a:gd name="T9" fmla="*/ 0 h 467"/>
                  <a:gd name="T10" fmla="*/ 124 w 403"/>
                  <a:gd name="T11" fmla="*/ 0 h 467"/>
                  <a:gd name="T12" fmla="*/ 124 w 403"/>
                  <a:gd name="T13" fmla="*/ 0 h 467"/>
                  <a:gd name="T14" fmla="*/ 93 w 403"/>
                  <a:gd name="T15" fmla="*/ 0 h 467"/>
                  <a:gd name="T16" fmla="*/ 30 w 403"/>
                  <a:gd name="T17" fmla="*/ 32 h 467"/>
                  <a:gd name="T18" fmla="*/ 0 w 403"/>
                  <a:gd name="T19" fmla="*/ 94 h 467"/>
                  <a:gd name="T20" fmla="*/ 0 w 403"/>
                  <a:gd name="T21" fmla="*/ 124 h 467"/>
                  <a:gd name="T22" fmla="*/ 0 w 403"/>
                  <a:gd name="T23" fmla="*/ 156 h 467"/>
                  <a:gd name="T24" fmla="*/ 0 w 403"/>
                  <a:gd name="T25" fmla="*/ 156 h 467"/>
                  <a:gd name="T26" fmla="*/ 0 w 403"/>
                  <a:gd name="T27" fmla="*/ 156 h 467"/>
                  <a:gd name="T28" fmla="*/ 0 w 403"/>
                  <a:gd name="T29" fmla="*/ 187 h 467"/>
                  <a:gd name="T30" fmla="*/ 62 w 403"/>
                  <a:gd name="T31" fmla="*/ 218 h 467"/>
                  <a:gd name="T32" fmla="*/ 62 w 403"/>
                  <a:gd name="T33" fmla="*/ 218 h 467"/>
                  <a:gd name="T34" fmla="*/ 62 w 403"/>
                  <a:gd name="T35" fmla="*/ 218 h 467"/>
                  <a:gd name="T36" fmla="*/ 93 w 403"/>
                  <a:gd name="T37" fmla="*/ 248 h 467"/>
                  <a:gd name="T38" fmla="*/ 154 w 403"/>
                  <a:gd name="T39" fmla="*/ 280 h 467"/>
                  <a:gd name="T40" fmla="*/ 186 w 403"/>
                  <a:gd name="T41" fmla="*/ 311 h 467"/>
                  <a:gd name="T42" fmla="*/ 217 w 403"/>
                  <a:gd name="T43" fmla="*/ 311 h 467"/>
                  <a:gd name="T44" fmla="*/ 248 w 403"/>
                  <a:gd name="T45" fmla="*/ 311 h 467"/>
                  <a:gd name="T46" fmla="*/ 278 w 403"/>
                  <a:gd name="T47" fmla="*/ 372 h 467"/>
                  <a:gd name="T48" fmla="*/ 248 w 403"/>
                  <a:gd name="T49" fmla="*/ 404 h 467"/>
                  <a:gd name="T50" fmla="*/ 217 w 403"/>
                  <a:gd name="T51" fmla="*/ 435 h 467"/>
                  <a:gd name="T52" fmla="*/ 217 w 403"/>
                  <a:gd name="T53" fmla="*/ 435 h 467"/>
                  <a:gd name="T54" fmla="*/ 217 w 403"/>
                  <a:gd name="T55" fmla="*/ 466 h 467"/>
                  <a:gd name="T56" fmla="*/ 217 w 403"/>
                  <a:gd name="T57" fmla="*/ 466 h 467"/>
                  <a:gd name="T58" fmla="*/ 248 w 403"/>
                  <a:gd name="T59" fmla="*/ 466 h 467"/>
                  <a:gd name="T60" fmla="*/ 278 w 403"/>
                  <a:gd name="T61" fmla="*/ 466 h 467"/>
                  <a:gd name="T62" fmla="*/ 310 w 403"/>
                  <a:gd name="T63" fmla="*/ 466 h 467"/>
                  <a:gd name="T64" fmla="*/ 372 w 403"/>
                  <a:gd name="T65" fmla="*/ 435 h 467"/>
                  <a:gd name="T66" fmla="*/ 372 w 403"/>
                  <a:gd name="T67" fmla="*/ 435 h 467"/>
                  <a:gd name="T68" fmla="*/ 372 w 403"/>
                  <a:gd name="T69" fmla="*/ 435 h 467"/>
                  <a:gd name="T70" fmla="*/ 372 w 403"/>
                  <a:gd name="T71" fmla="*/ 404 h 467"/>
                  <a:gd name="T72" fmla="*/ 372 w 403"/>
                  <a:gd name="T73" fmla="*/ 372 h 467"/>
                  <a:gd name="T74" fmla="*/ 402 w 403"/>
                  <a:gd name="T75" fmla="*/ 311 h 467"/>
                  <a:gd name="T76" fmla="*/ 402 w 403"/>
                  <a:gd name="T77" fmla="*/ 311 h 467"/>
                  <a:gd name="T78" fmla="*/ 402 w 403"/>
                  <a:gd name="T79" fmla="*/ 311 h 467"/>
                  <a:gd name="T80" fmla="*/ 341 w 403"/>
                  <a:gd name="T81" fmla="*/ 280 h 467"/>
                  <a:gd name="T82" fmla="*/ 341 w 403"/>
                  <a:gd name="T83" fmla="*/ 248 h 467"/>
                  <a:gd name="T84" fmla="*/ 341 w 403"/>
                  <a:gd name="T85" fmla="*/ 218 h 467"/>
                  <a:gd name="T86" fmla="*/ 310 w 403"/>
                  <a:gd name="T87" fmla="*/ 187 h 467"/>
                  <a:gd name="T88" fmla="*/ 310 w 403"/>
                  <a:gd name="T89" fmla="*/ 187 h 467"/>
                  <a:gd name="T90" fmla="*/ 278 w 403"/>
                  <a:gd name="T91" fmla="*/ 187 h 467"/>
                  <a:gd name="T92" fmla="*/ 278 w 403"/>
                  <a:gd name="T93" fmla="*/ 187 h 467"/>
                  <a:gd name="T94" fmla="*/ 278 w 403"/>
                  <a:gd name="T95" fmla="*/ 187 h 467"/>
                  <a:gd name="T96" fmla="*/ 248 w 403"/>
                  <a:gd name="T97" fmla="*/ 187 h 467"/>
                  <a:gd name="T98" fmla="*/ 217 w 403"/>
                  <a:gd name="T99" fmla="*/ 156 h 467"/>
                  <a:gd name="T100" fmla="*/ 186 w 403"/>
                  <a:gd name="T101" fmla="*/ 156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3" h="467">
                    <a:moveTo>
                      <a:pt x="186" y="124"/>
                    </a:moveTo>
                    <a:lnTo>
                      <a:pt x="186" y="124"/>
                    </a:lnTo>
                    <a:lnTo>
                      <a:pt x="186" y="124"/>
                    </a:lnTo>
                    <a:lnTo>
                      <a:pt x="186" y="94"/>
                    </a:lnTo>
                    <a:lnTo>
                      <a:pt x="186" y="94"/>
                    </a:lnTo>
                    <a:cubicBezTo>
                      <a:pt x="186" y="94"/>
                      <a:pt x="186" y="94"/>
                      <a:pt x="186" y="63"/>
                    </a:cubicBezTo>
                    <a:lnTo>
                      <a:pt x="186" y="63"/>
                    </a:lnTo>
                    <a:cubicBezTo>
                      <a:pt x="186" y="63"/>
                      <a:pt x="186" y="32"/>
                      <a:pt x="186" y="0"/>
                    </a:cubicBezTo>
                    <a:lnTo>
                      <a:pt x="186" y="0"/>
                    </a:lnTo>
                    <a:lnTo>
                      <a:pt x="186" y="0"/>
                    </a:lnTo>
                    <a:cubicBezTo>
                      <a:pt x="186" y="0"/>
                      <a:pt x="154" y="0"/>
                      <a:pt x="124" y="0"/>
                    </a:cubicBezTo>
                    <a:lnTo>
                      <a:pt x="124" y="0"/>
                    </a:lnTo>
                    <a:lnTo>
                      <a:pt x="124" y="0"/>
                    </a:lnTo>
                    <a:lnTo>
                      <a:pt x="124" y="0"/>
                    </a:lnTo>
                    <a:lnTo>
                      <a:pt x="124" y="0"/>
                    </a:lnTo>
                    <a:lnTo>
                      <a:pt x="93" y="0"/>
                    </a:lnTo>
                    <a:cubicBezTo>
                      <a:pt x="62" y="0"/>
                      <a:pt x="30" y="0"/>
                      <a:pt x="30" y="0"/>
                    </a:cubicBezTo>
                    <a:cubicBezTo>
                      <a:pt x="30" y="32"/>
                      <a:pt x="30" y="32"/>
                      <a:pt x="30" y="32"/>
                    </a:cubicBezTo>
                    <a:cubicBezTo>
                      <a:pt x="30" y="63"/>
                      <a:pt x="0" y="63"/>
                      <a:pt x="0" y="63"/>
                    </a:cubicBezTo>
                    <a:cubicBezTo>
                      <a:pt x="0" y="63"/>
                      <a:pt x="0" y="63"/>
                      <a:pt x="0" y="94"/>
                    </a:cubicBezTo>
                    <a:cubicBezTo>
                      <a:pt x="0" y="94"/>
                      <a:pt x="0" y="94"/>
                      <a:pt x="0" y="124"/>
                    </a:cubicBezTo>
                    <a:lnTo>
                      <a:pt x="0" y="124"/>
                    </a:lnTo>
                    <a:lnTo>
                      <a:pt x="0" y="124"/>
                    </a:lnTo>
                    <a:cubicBezTo>
                      <a:pt x="0" y="124"/>
                      <a:pt x="0" y="124"/>
                      <a:pt x="0" y="156"/>
                    </a:cubicBezTo>
                    <a:lnTo>
                      <a:pt x="0" y="156"/>
                    </a:lnTo>
                    <a:lnTo>
                      <a:pt x="0" y="156"/>
                    </a:lnTo>
                    <a:lnTo>
                      <a:pt x="0" y="156"/>
                    </a:lnTo>
                    <a:lnTo>
                      <a:pt x="0" y="156"/>
                    </a:lnTo>
                    <a:lnTo>
                      <a:pt x="0" y="187"/>
                    </a:lnTo>
                    <a:lnTo>
                      <a:pt x="0" y="187"/>
                    </a:lnTo>
                    <a:cubicBezTo>
                      <a:pt x="30" y="187"/>
                      <a:pt x="30" y="187"/>
                      <a:pt x="30" y="187"/>
                    </a:cubicBezTo>
                    <a:cubicBezTo>
                      <a:pt x="30" y="187"/>
                      <a:pt x="30" y="187"/>
                      <a:pt x="62" y="218"/>
                    </a:cubicBezTo>
                    <a:lnTo>
                      <a:pt x="62" y="218"/>
                    </a:lnTo>
                    <a:lnTo>
                      <a:pt x="62" y="218"/>
                    </a:lnTo>
                    <a:lnTo>
                      <a:pt x="62" y="218"/>
                    </a:lnTo>
                    <a:lnTo>
                      <a:pt x="62" y="218"/>
                    </a:lnTo>
                    <a:cubicBezTo>
                      <a:pt x="93" y="218"/>
                      <a:pt x="93" y="218"/>
                      <a:pt x="93" y="218"/>
                    </a:cubicBezTo>
                    <a:lnTo>
                      <a:pt x="93" y="248"/>
                    </a:lnTo>
                    <a:cubicBezTo>
                      <a:pt x="124" y="248"/>
                      <a:pt x="124" y="248"/>
                      <a:pt x="124" y="248"/>
                    </a:cubicBezTo>
                    <a:cubicBezTo>
                      <a:pt x="124" y="248"/>
                      <a:pt x="124" y="280"/>
                      <a:pt x="154" y="280"/>
                    </a:cubicBezTo>
                    <a:lnTo>
                      <a:pt x="186" y="280"/>
                    </a:lnTo>
                    <a:lnTo>
                      <a:pt x="186" y="311"/>
                    </a:lnTo>
                    <a:cubicBezTo>
                      <a:pt x="217" y="311"/>
                      <a:pt x="217" y="311"/>
                      <a:pt x="217" y="311"/>
                    </a:cubicBezTo>
                    <a:lnTo>
                      <a:pt x="217" y="311"/>
                    </a:lnTo>
                    <a:cubicBezTo>
                      <a:pt x="248" y="311"/>
                      <a:pt x="248" y="311"/>
                      <a:pt x="248" y="311"/>
                    </a:cubicBezTo>
                    <a:lnTo>
                      <a:pt x="248" y="311"/>
                    </a:lnTo>
                    <a:cubicBezTo>
                      <a:pt x="248" y="311"/>
                      <a:pt x="248" y="342"/>
                      <a:pt x="278" y="342"/>
                    </a:cubicBezTo>
                    <a:cubicBezTo>
                      <a:pt x="278" y="342"/>
                      <a:pt x="278" y="342"/>
                      <a:pt x="278" y="372"/>
                    </a:cubicBezTo>
                    <a:cubicBezTo>
                      <a:pt x="278" y="372"/>
                      <a:pt x="278" y="372"/>
                      <a:pt x="248" y="404"/>
                    </a:cubicBezTo>
                    <a:lnTo>
                      <a:pt x="248" y="404"/>
                    </a:lnTo>
                    <a:lnTo>
                      <a:pt x="248" y="404"/>
                    </a:lnTo>
                    <a:cubicBezTo>
                      <a:pt x="248" y="435"/>
                      <a:pt x="248" y="435"/>
                      <a:pt x="217" y="435"/>
                    </a:cubicBezTo>
                    <a:lnTo>
                      <a:pt x="217" y="435"/>
                    </a:lnTo>
                    <a:lnTo>
                      <a:pt x="217" y="435"/>
                    </a:lnTo>
                    <a:lnTo>
                      <a:pt x="217" y="466"/>
                    </a:lnTo>
                    <a:lnTo>
                      <a:pt x="217" y="466"/>
                    </a:lnTo>
                    <a:lnTo>
                      <a:pt x="217" y="466"/>
                    </a:lnTo>
                    <a:lnTo>
                      <a:pt x="217" y="466"/>
                    </a:lnTo>
                    <a:cubicBezTo>
                      <a:pt x="248" y="466"/>
                      <a:pt x="248" y="466"/>
                      <a:pt x="248" y="466"/>
                    </a:cubicBezTo>
                    <a:lnTo>
                      <a:pt x="248" y="466"/>
                    </a:lnTo>
                    <a:lnTo>
                      <a:pt x="248" y="466"/>
                    </a:lnTo>
                    <a:cubicBezTo>
                      <a:pt x="278" y="466"/>
                      <a:pt x="278" y="466"/>
                      <a:pt x="278" y="466"/>
                    </a:cubicBezTo>
                    <a:lnTo>
                      <a:pt x="278" y="466"/>
                    </a:lnTo>
                    <a:cubicBezTo>
                      <a:pt x="310" y="466"/>
                      <a:pt x="310" y="466"/>
                      <a:pt x="310" y="466"/>
                    </a:cubicBezTo>
                    <a:cubicBezTo>
                      <a:pt x="341" y="466"/>
                      <a:pt x="341" y="466"/>
                      <a:pt x="341" y="466"/>
                    </a:cubicBezTo>
                    <a:cubicBezTo>
                      <a:pt x="341" y="435"/>
                      <a:pt x="341" y="435"/>
                      <a:pt x="372" y="435"/>
                    </a:cubicBezTo>
                    <a:lnTo>
                      <a:pt x="372" y="435"/>
                    </a:lnTo>
                    <a:lnTo>
                      <a:pt x="372" y="435"/>
                    </a:lnTo>
                    <a:lnTo>
                      <a:pt x="372" y="435"/>
                    </a:lnTo>
                    <a:lnTo>
                      <a:pt x="372" y="435"/>
                    </a:lnTo>
                    <a:cubicBezTo>
                      <a:pt x="372" y="404"/>
                      <a:pt x="372" y="404"/>
                      <a:pt x="372" y="404"/>
                    </a:cubicBezTo>
                    <a:lnTo>
                      <a:pt x="372" y="404"/>
                    </a:lnTo>
                    <a:lnTo>
                      <a:pt x="372" y="404"/>
                    </a:lnTo>
                    <a:lnTo>
                      <a:pt x="372" y="372"/>
                    </a:lnTo>
                    <a:cubicBezTo>
                      <a:pt x="372" y="372"/>
                      <a:pt x="372" y="342"/>
                      <a:pt x="402" y="342"/>
                    </a:cubicBezTo>
                    <a:lnTo>
                      <a:pt x="402" y="311"/>
                    </a:lnTo>
                    <a:lnTo>
                      <a:pt x="402" y="311"/>
                    </a:lnTo>
                    <a:lnTo>
                      <a:pt x="402" y="311"/>
                    </a:lnTo>
                    <a:lnTo>
                      <a:pt x="402" y="311"/>
                    </a:lnTo>
                    <a:lnTo>
                      <a:pt x="402" y="311"/>
                    </a:lnTo>
                    <a:lnTo>
                      <a:pt x="372" y="311"/>
                    </a:lnTo>
                    <a:cubicBezTo>
                      <a:pt x="372" y="311"/>
                      <a:pt x="372" y="311"/>
                      <a:pt x="341" y="280"/>
                    </a:cubicBezTo>
                    <a:cubicBezTo>
                      <a:pt x="341" y="280"/>
                      <a:pt x="341" y="280"/>
                      <a:pt x="341" y="248"/>
                    </a:cubicBezTo>
                    <a:lnTo>
                      <a:pt x="341" y="248"/>
                    </a:lnTo>
                    <a:lnTo>
                      <a:pt x="341" y="248"/>
                    </a:lnTo>
                    <a:cubicBezTo>
                      <a:pt x="341" y="218"/>
                      <a:pt x="341" y="218"/>
                      <a:pt x="341" y="218"/>
                    </a:cubicBezTo>
                    <a:lnTo>
                      <a:pt x="341" y="187"/>
                    </a:lnTo>
                    <a:lnTo>
                      <a:pt x="310" y="187"/>
                    </a:lnTo>
                    <a:lnTo>
                      <a:pt x="310" y="187"/>
                    </a:lnTo>
                    <a:lnTo>
                      <a:pt x="310" y="187"/>
                    </a:lnTo>
                    <a:lnTo>
                      <a:pt x="310" y="187"/>
                    </a:lnTo>
                    <a:cubicBezTo>
                      <a:pt x="278" y="187"/>
                      <a:pt x="278" y="187"/>
                      <a:pt x="278" y="187"/>
                    </a:cubicBezTo>
                    <a:lnTo>
                      <a:pt x="278" y="187"/>
                    </a:lnTo>
                    <a:lnTo>
                      <a:pt x="278" y="187"/>
                    </a:lnTo>
                    <a:lnTo>
                      <a:pt x="278" y="187"/>
                    </a:lnTo>
                    <a:lnTo>
                      <a:pt x="278" y="187"/>
                    </a:lnTo>
                    <a:cubicBezTo>
                      <a:pt x="278" y="187"/>
                      <a:pt x="278" y="187"/>
                      <a:pt x="248" y="187"/>
                    </a:cubicBezTo>
                    <a:lnTo>
                      <a:pt x="248" y="187"/>
                    </a:lnTo>
                    <a:cubicBezTo>
                      <a:pt x="217" y="187"/>
                      <a:pt x="217" y="187"/>
                      <a:pt x="217" y="156"/>
                    </a:cubicBezTo>
                    <a:lnTo>
                      <a:pt x="217" y="156"/>
                    </a:lnTo>
                    <a:lnTo>
                      <a:pt x="217" y="156"/>
                    </a:lnTo>
                    <a:lnTo>
                      <a:pt x="186" y="156"/>
                    </a:lnTo>
                    <a:cubicBezTo>
                      <a:pt x="186" y="156"/>
                      <a:pt x="186" y="156"/>
                      <a:pt x="186"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0" name="Freeform 152"/>
              <p:cNvSpPr>
                <a:spLocks noChangeArrowheads="1"/>
              </p:cNvSpPr>
              <p:nvPr/>
            </p:nvSpPr>
            <p:spPr bwMode="auto">
              <a:xfrm>
                <a:off x="2062163" y="2627313"/>
                <a:ext cx="100012" cy="123825"/>
              </a:xfrm>
              <a:custGeom>
                <a:avLst/>
                <a:gdLst>
                  <a:gd name="T0" fmla="*/ 62 w 280"/>
                  <a:gd name="T1" fmla="*/ 186 h 342"/>
                  <a:gd name="T2" fmla="*/ 62 w 280"/>
                  <a:gd name="T3" fmla="*/ 186 h 342"/>
                  <a:gd name="T4" fmla="*/ 62 w 280"/>
                  <a:gd name="T5" fmla="*/ 248 h 342"/>
                  <a:gd name="T6" fmla="*/ 62 w 280"/>
                  <a:gd name="T7" fmla="*/ 248 h 342"/>
                  <a:gd name="T8" fmla="*/ 31 w 280"/>
                  <a:gd name="T9" fmla="*/ 279 h 342"/>
                  <a:gd name="T10" fmla="*/ 31 w 280"/>
                  <a:gd name="T11" fmla="*/ 279 h 342"/>
                  <a:gd name="T12" fmla="*/ 31 w 280"/>
                  <a:gd name="T13" fmla="*/ 310 h 342"/>
                  <a:gd name="T14" fmla="*/ 31 w 280"/>
                  <a:gd name="T15" fmla="*/ 310 h 342"/>
                  <a:gd name="T16" fmla="*/ 31 w 280"/>
                  <a:gd name="T17" fmla="*/ 310 h 342"/>
                  <a:gd name="T18" fmla="*/ 31 w 280"/>
                  <a:gd name="T19" fmla="*/ 310 h 342"/>
                  <a:gd name="T20" fmla="*/ 31 w 280"/>
                  <a:gd name="T21" fmla="*/ 310 h 342"/>
                  <a:gd name="T22" fmla="*/ 62 w 280"/>
                  <a:gd name="T23" fmla="*/ 341 h 342"/>
                  <a:gd name="T24" fmla="*/ 62 w 280"/>
                  <a:gd name="T25" fmla="*/ 341 h 342"/>
                  <a:gd name="T26" fmla="*/ 92 w 280"/>
                  <a:gd name="T27" fmla="*/ 341 h 342"/>
                  <a:gd name="T28" fmla="*/ 124 w 280"/>
                  <a:gd name="T29" fmla="*/ 248 h 342"/>
                  <a:gd name="T30" fmla="*/ 186 w 280"/>
                  <a:gd name="T31" fmla="*/ 186 h 342"/>
                  <a:gd name="T32" fmla="*/ 248 w 280"/>
                  <a:gd name="T33" fmla="*/ 155 h 342"/>
                  <a:gd name="T34" fmla="*/ 248 w 280"/>
                  <a:gd name="T35" fmla="*/ 155 h 342"/>
                  <a:gd name="T36" fmla="*/ 248 w 280"/>
                  <a:gd name="T37" fmla="*/ 155 h 342"/>
                  <a:gd name="T38" fmla="*/ 248 w 280"/>
                  <a:gd name="T39" fmla="*/ 155 h 342"/>
                  <a:gd name="T40" fmla="*/ 248 w 280"/>
                  <a:gd name="T41" fmla="*/ 155 h 342"/>
                  <a:gd name="T42" fmla="*/ 248 w 280"/>
                  <a:gd name="T43" fmla="*/ 155 h 342"/>
                  <a:gd name="T44" fmla="*/ 248 w 280"/>
                  <a:gd name="T45" fmla="*/ 124 h 342"/>
                  <a:gd name="T46" fmla="*/ 248 w 280"/>
                  <a:gd name="T47" fmla="*/ 124 h 342"/>
                  <a:gd name="T48" fmla="*/ 279 w 280"/>
                  <a:gd name="T49" fmla="*/ 124 h 342"/>
                  <a:gd name="T50" fmla="*/ 279 w 280"/>
                  <a:gd name="T51" fmla="*/ 93 h 342"/>
                  <a:gd name="T52" fmla="*/ 248 w 280"/>
                  <a:gd name="T53" fmla="*/ 93 h 342"/>
                  <a:gd name="T54" fmla="*/ 248 w 280"/>
                  <a:gd name="T55" fmla="*/ 93 h 342"/>
                  <a:gd name="T56" fmla="*/ 248 w 280"/>
                  <a:gd name="T57" fmla="*/ 93 h 342"/>
                  <a:gd name="T58" fmla="*/ 248 w 280"/>
                  <a:gd name="T59" fmla="*/ 93 h 342"/>
                  <a:gd name="T60" fmla="*/ 248 w 280"/>
                  <a:gd name="T61" fmla="*/ 62 h 342"/>
                  <a:gd name="T62" fmla="*/ 248 w 280"/>
                  <a:gd name="T63" fmla="*/ 62 h 342"/>
                  <a:gd name="T64" fmla="*/ 217 w 280"/>
                  <a:gd name="T65" fmla="*/ 93 h 342"/>
                  <a:gd name="T66" fmla="*/ 186 w 280"/>
                  <a:gd name="T67" fmla="*/ 62 h 342"/>
                  <a:gd name="T68" fmla="*/ 186 w 280"/>
                  <a:gd name="T69" fmla="*/ 62 h 342"/>
                  <a:gd name="T70" fmla="*/ 186 w 280"/>
                  <a:gd name="T71" fmla="*/ 62 h 342"/>
                  <a:gd name="T72" fmla="*/ 155 w 280"/>
                  <a:gd name="T73" fmla="*/ 62 h 342"/>
                  <a:gd name="T74" fmla="*/ 155 w 280"/>
                  <a:gd name="T75" fmla="*/ 62 h 342"/>
                  <a:gd name="T76" fmla="*/ 124 w 280"/>
                  <a:gd name="T77" fmla="*/ 31 h 342"/>
                  <a:gd name="T78" fmla="*/ 92 w 280"/>
                  <a:gd name="T79" fmla="*/ 31 h 342"/>
                  <a:gd name="T80" fmla="*/ 92 w 280"/>
                  <a:gd name="T81" fmla="*/ 0 h 342"/>
                  <a:gd name="T82" fmla="*/ 92 w 280"/>
                  <a:gd name="T83" fmla="*/ 0 h 342"/>
                  <a:gd name="T84" fmla="*/ 62 w 280"/>
                  <a:gd name="T85" fmla="*/ 31 h 342"/>
                  <a:gd name="T86" fmla="*/ 31 w 280"/>
                  <a:gd name="T87" fmla="*/ 31 h 342"/>
                  <a:gd name="T88" fmla="*/ 31 w 280"/>
                  <a:gd name="T89" fmla="*/ 62 h 342"/>
                  <a:gd name="T90" fmla="*/ 31 w 280"/>
                  <a:gd name="T91" fmla="*/ 62 h 342"/>
                  <a:gd name="T92" fmla="*/ 31 w 280"/>
                  <a:gd name="T93" fmla="*/ 93 h 342"/>
                  <a:gd name="T94" fmla="*/ 31 w 280"/>
                  <a:gd name="T95" fmla="*/ 93 h 342"/>
                  <a:gd name="T96" fmla="*/ 0 w 280"/>
                  <a:gd name="T97" fmla="*/ 155 h 342"/>
                  <a:gd name="T98" fmla="*/ 0 w 280"/>
                  <a:gd name="T99" fmla="*/ 186 h 342"/>
                  <a:gd name="T100" fmla="*/ 0 w 280"/>
                  <a:gd name="T101" fmla="*/ 186 h 342"/>
                  <a:gd name="T102" fmla="*/ 31 w 280"/>
                  <a:gd name="T103" fmla="*/ 186 h 342"/>
                  <a:gd name="T104" fmla="*/ 62 w 280"/>
                  <a:gd name="T105" fmla="*/ 186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42">
                    <a:moveTo>
                      <a:pt x="62" y="186"/>
                    </a:moveTo>
                    <a:lnTo>
                      <a:pt x="62" y="186"/>
                    </a:lnTo>
                    <a:cubicBezTo>
                      <a:pt x="62" y="217"/>
                      <a:pt x="62" y="217"/>
                      <a:pt x="62" y="248"/>
                    </a:cubicBezTo>
                    <a:lnTo>
                      <a:pt x="62" y="248"/>
                    </a:lnTo>
                    <a:cubicBezTo>
                      <a:pt x="31" y="248"/>
                      <a:pt x="31" y="248"/>
                      <a:pt x="31" y="279"/>
                    </a:cubicBezTo>
                    <a:lnTo>
                      <a:pt x="31" y="279"/>
                    </a:lnTo>
                    <a:cubicBezTo>
                      <a:pt x="31" y="310"/>
                      <a:pt x="31" y="310"/>
                      <a:pt x="31" y="310"/>
                    </a:cubicBezTo>
                    <a:lnTo>
                      <a:pt x="31" y="310"/>
                    </a:lnTo>
                    <a:lnTo>
                      <a:pt x="31" y="310"/>
                    </a:lnTo>
                    <a:lnTo>
                      <a:pt x="31" y="310"/>
                    </a:lnTo>
                    <a:lnTo>
                      <a:pt x="31" y="310"/>
                    </a:lnTo>
                    <a:cubicBezTo>
                      <a:pt x="62" y="310"/>
                      <a:pt x="62" y="341"/>
                      <a:pt x="62" y="341"/>
                    </a:cubicBezTo>
                    <a:lnTo>
                      <a:pt x="62" y="341"/>
                    </a:lnTo>
                    <a:cubicBezTo>
                      <a:pt x="62" y="341"/>
                      <a:pt x="62" y="341"/>
                      <a:pt x="92" y="341"/>
                    </a:cubicBezTo>
                    <a:cubicBezTo>
                      <a:pt x="92" y="310"/>
                      <a:pt x="92" y="279"/>
                      <a:pt x="124" y="248"/>
                    </a:cubicBezTo>
                    <a:cubicBezTo>
                      <a:pt x="124" y="217"/>
                      <a:pt x="155" y="217"/>
                      <a:pt x="186" y="186"/>
                    </a:cubicBezTo>
                    <a:cubicBezTo>
                      <a:pt x="217" y="186"/>
                      <a:pt x="217" y="186"/>
                      <a:pt x="248" y="155"/>
                    </a:cubicBezTo>
                    <a:lnTo>
                      <a:pt x="248" y="155"/>
                    </a:lnTo>
                    <a:lnTo>
                      <a:pt x="248" y="155"/>
                    </a:lnTo>
                    <a:lnTo>
                      <a:pt x="248" y="155"/>
                    </a:lnTo>
                    <a:lnTo>
                      <a:pt x="248" y="155"/>
                    </a:lnTo>
                    <a:lnTo>
                      <a:pt x="248" y="155"/>
                    </a:lnTo>
                    <a:lnTo>
                      <a:pt x="248" y="124"/>
                    </a:lnTo>
                    <a:lnTo>
                      <a:pt x="248" y="124"/>
                    </a:lnTo>
                    <a:cubicBezTo>
                      <a:pt x="248" y="124"/>
                      <a:pt x="248" y="124"/>
                      <a:pt x="279" y="124"/>
                    </a:cubicBezTo>
                    <a:cubicBezTo>
                      <a:pt x="279" y="124"/>
                      <a:pt x="279" y="124"/>
                      <a:pt x="279" y="93"/>
                    </a:cubicBezTo>
                    <a:lnTo>
                      <a:pt x="248" y="93"/>
                    </a:lnTo>
                    <a:lnTo>
                      <a:pt x="248" y="93"/>
                    </a:lnTo>
                    <a:lnTo>
                      <a:pt x="248" y="93"/>
                    </a:lnTo>
                    <a:lnTo>
                      <a:pt x="248" y="93"/>
                    </a:lnTo>
                    <a:lnTo>
                      <a:pt x="248" y="62"/>
                    </a:lnTo>
                    <a:lnTo>
                      <a:pt x="248" y="62"/>
                    </a:lnTo>
                    <a:cubicBezTo>
                      <a:pt x="217" y="62"/>
                      <a:pt x="217" y="93"/>
                      <a:pt x="217" y="93"/>
                    </a:cubicBezTo>
                    <a:cubicBezTo>
                      <a:pt x="217" y="93"/>
                      <a:pt x="186" y="93"/>
                      <a:pt x="186" y="62"/>
                    </a:cubicBezTo>
                    <a:lnTo>
                      <a:pt x="186" y="62"/>
                    </a:lnTo>
                    <a:lnTo>
                      <a:pt x="186" y="62"/>
                    </a:lnTo>
                    <a:cubicBezTo>
                      <a:pt x="155" y="62"/>
                      <a:pt x="155" y="62"/>
                      <a:pt x="155" y="62"/>
                    </a:cubicBezTo>
                    <a:lnTo>
                      <a:pt x="155" y="62"/>
                    </a:lnTo>
                    <a:cubicBezTo>
                      <a:pt x="155" y="62"/>
                      <a:pt x="124" y="62"/>
                      <a:pt x="124" y="31"/>
                    </a:cubicBezTo>
                    <a:cubicBezTo>
                      <a:pt x="124" y="31"/>
                      <a:pt x="124" y="31"/>
                      <a:pt x="92" y="31"/>
                    </a:cubicBezTo>
                    <a:lnTo>
                      <a:pt x="92" y="0"/>
                    </a:lnTo>
                    <a:lnTo>
                      <a:pt x="92" y="0"/>
                    </a:lnTo>
                    <a:cubicBezTo>
                      <a:pt x="62" y="0"/>
                      <a:pt x="62" y="0"/>
                      <a:pt x="62" y="31"/>
                    </a:cubicBezTo>
                    <a:lnTo>
                      <a:pt x="31" y="31"/>
                    </a:lnTo>
                    <a:cubicBezTo>
                      <a:pt x="31" y="31"/>
                      <a:pt x="31" y="31"/>
                      <a:pt x="31" y="62"/>
                    </a:cubicBezTo>
                    <a:lnTo>
                      <a:pt x="31" y="62"/>
                    </a:lnTo>
                    <a:cubicBezTo>
                      <a:pt x="31" y="93"/>
                      <a:pt x="31" y="93"/>
                      <a:pt x="31" y="93"/>
                    </a:cubicBezTo>
                    <a:lnTo>
                      <a:pt x="31" y="93"/>
                    </a:lnTo>
                    <a:cubicBezTo>
                      <a:pt x="31" y="124"/>
                      <a:pt x="0" y="124"/>
                      <a:pt x="0" y="155"/>
                    </a:cubicBezTo>
                    <a:cubicBezTo>
                      <a:pt x="0" y="155"/>
                      <a:pt x="0" y="155"/>
                      <a:pt x="0" y="186"/>
                    </a:cubicBezTo>
                    <a:lnTo>
                      <a:pt x="0" y="186"/>
                    </a:lnTo>
                    <a:lnTo>
                      <a:pt x="31" y="186"/>
                    </a:lnTo>
                    <a:cubicBezTo>
                      <a:pt x="31" y="155"/>
                      <a:pt x="31" y="186"/>
                      <a:pt x="62" y="186"/>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1" name="Freeform 153"/>
              <p:cNvSpPr>
                <a:spLocks noChangeArrowheads="1"/>
              </p:cNvSpPr>
              <p:nvPr/>
            </p:nvSpPr>
            <p:spPr bwMode="auto">
              <a:xfrm>
                <a:off x="2106613" y="2393950"/>
                <a:ext cx="201612" cy="312738"/>
              </a:xfrm>
              <a:custGeom>
                <a:avLst/>
                <a:gdLst>
                  <a:gd name="T0" fmla="*/ 62 w 558"/>
                  <a:gd name="T1" fmla="*/ 310 h 869"/>
                  <a:gd name="T2" fmla="*/ 62 w 558"/>
                  <a:gd name="T3" fmla="*/ 403 h 869"/>
                  <a:gd name="T4" fmla="*/ 62 w 558"/>
                  <a:gd name="T5" fmla="*/ 434 h 869"/>
                  <a:gd name="T6" fmla="*/ 62 w 558"/>
                  <a:gd name="T7" fmla="*/ 527 h 869"/>
                  <a:gd name="T8" fmla="*/ 0 w 558"/>
                  <a:gd name="T9" fmla="*/ 589 h 869"/>
                  <a:gd name="T10" fmla="*/ 0 w 558"/>
                  <a:gd name="T11" fmla="*/ 589 h 869"/>
                  <a:gd name="T12" fmla="*/ 0 w 558"/>
                  <a:gd name="T13" fmla="*/ 620 h 869"/>
                  <a:gd name="T14" fmla="*/ 62 w 558"/>
                  <a:gd name="T15" fmla="*/ 651 h 869"/>
                  <a:gd name="T16" fmla="*/ 93 w 558"/>
                  <a:gd name="T17" fmla="*/ 682 h 869"/>
                  <a:gd name="T18" fmla="*/ 124 w 558"/>
                  <a:gd name="T19" fmla="*/ 651 h 869"/>
                  <a:gd name="T20" fmla="*/ 155 w 558"/>
                  <a:gd name="T21" fmla="*/ 682 h 869"/>
                  <a:gd name="T22" fmla="*/ 155 w 558"/>
                  <a:gd name="T23" fmla="*/ 682 h 869"/>
                  <a:gd name="T24" fmla="*/ 217 w 558"/>
                  <a:gd name="T25" fmla="*/ 713 h 869"/>
                  <a:gd name="T26" fmla="*/ 248 w 558"/>
                  <a:gd name="T27" fmla="*/ 775 h 869"/>
                  <a:gd name="T28" fmla="*/ 279 w 558"/>
                  <a:gd name="T29" fmla="*/ 806 h 869"/>
                  <a:gd name="T30" fmla="*/ 309 w 558"/>
                  <a:gd name="T31" fmla="*/ 837 h 869"/>
                  <a:gd name="T32" fmla="*/ 309 w 558"/>
                  <a:gd name="T33" fmla="*/ 837 h 869"/>
                  <a:gd name="T34" fmla="*/ 341 w 558"/>
                  <a:gd name="T35" fmla="*/ 837 h 869"/>
                  <a:gd name="T36" fmla="*/ 433 w 558"/>
                  <a:gd name="T37" fmla="*/ 837 h 869"/>
                  <a:gd name="T38" fmla="*/ 433 w 558"/>
                  <a:gd name="T39" fmla="*/ 744 h 869"/>
                  <a:gd name="T40" fmla="*/ 433 w 558"/>
                  <a:gd name="T41" fmla="*/ 713 h 869"/>
                  <a:gd name="T42" fmla="*/ 433 w 558"/>
                  <a:gd name="T43" fmla="*/ 682 h 869"/>
                  <a:gd name="T44" fmla="*/ 433 w 558"/>
                  <a:gd name="T45" fmla="*/ 651 h 869"/>
                  <a:gd name="T46" fmla="*/ 433 w 558"/>
                  <a:gd name="T47" fmla="*/ 589 h 869"/>
                  <a:gd name="T48" fmla="*/ 465 w 558"/>
                  <a:gd name="T49" fmla="*/ 558 h 869"/>
                  <a:gd name="T50" fmla="*/ 527 w 558"/>
                  <a:gd name="T51" fmla="*/ 589 h 869"/>
                  <a:gd name="T52" fmla="*/ 527 w 558"/>
                  <a:gd name="T53" fmla="*/ 589 h 869"/>
                  <a:gd name="T54" fmla="*/ 557 w 558"/>
                  <a:gd name="T55" fmla="*/ 558 h 869"/>
                  <a:gd name="T56" fmla="*/ 557 w 558"/>
                  <a:gd name="T57" fmla="*/ 527 h 869"/>
                  <a:gd name="T58" fmla="*/ 557 w 558"/>
                  <a:gd name="T59" fmla="*/ 434 h 869"/>
                  <a:gd name="T60" fmla="*/ 557 w 558"/>
                  <a:gd name="T61" fmla="*/ 403 h 869"/>
                  <a:gd name="T62" fmla="*/ 557 w 558"/>
                  <a:gd name="T63" fmla="*/ 372 h 869"/>
                  <a:gd name="T64" fmla="*/ 527 w 558"/>
                  <a:gd name="T65" fmla="*/ 341 h 869"/>
                  <a:gd name="T66" fmla="*/ 496 w 558"/>
                  <a:gd name="T67" fmla="*/ 341 h 869"/>
                  <a:gd name="T68" fmla="*/ 465 w 558"/>
                  <a:gd name="T69" fmla="*/ 310 h 869"/>
                  <a:gd name="T70" fmla="*/ 403 w 558"/>
                  <a:gd name="T71" fmla="*/ 280 h 869"/>
                  <a:gd name="T72" fmla="*/ 341 w 558"/>
                  <a:gd name="T73" fmla="*/ 280 h 869"/>
                  <a:gd name="T74" fmla="*/ 279 w 558"/>
                  <a:gd name="T75" fmla="*/ 217 h 869"/>
                  <a:gd name="T76" fmla="*/ 309 w 558"/>
                  <a:gd name="T77" fmla="*/ 186 h 869"/>
                  <a:gd name="T78" fmla="*/ 279 w 558"/>
                  <a:gd name="T79" fmla="*/ 156 h 869"/>
                  <a:gd name="T80" fmla="*/ 248 w 558"/>
                  <a:gd name="T81" fmla="*/ 124 h 869"/>
                  <a:gd name="T82" fmla="*/ 248 w 558"/>
                  <a:gd name="T83" fmla="*/ 124 h 869"/>
                  <a:gd name="T84" fmla="*/ 279 w 558"/>
                  <a:gd name="T85" fmla="*/ 93 h 869"/>
                  <a:gd name="T86" fmla="*/ 279 w 558"/>
                  <a:gd name="T87" fmla="*/ 0 h 869"/>
                  <a:gd name="T88" fmla="*/ 248 w 558"/>
                  <a:gd name="T89" fmla="*/ 0 h 869"/>
                  <a:gd name="T90" fmla="*/ 185 w 558"/>
                  <a:gd name="T91" fmla="*/ 32 h 869"/>
                  <a:gd name="T92" fmla="*/ 155 w 558"/>
                  <a:gd name="T93" fmla="*/ 93 h 869"/>
                  <a:gd name="T94" fmla="*/ 93 w 558"/>
                  <a:gd name="T95" fmla="*/ 186 h 869"/>
                  <a:gd name="T96" fmla="*/ 93 w 558"/>
                  <a:gd name="T97" fmla="*/ 186 h 869"/>
                  <a:gd name="T98" fmla="*/ 62 w 558"/>
                  <a:gd name="T99" fmla="*/ 248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58" h="869">
                    <a:moveTo>
                      <a:pt x="31" y="248"/>
                    </a:moveTo>
                    <a:lnTo>
                      <a:pt x="31" y="248"/>
                    </a:lnTo>
                    <a:lnTo>
                      <a:pt x="62" y="310"/>
                    </a:lnTo>
                    <a:cubicBezTo>
                      <a:pt x="93" y="341"/>
                      <a:pt x="62" y="372"/>
                      <a:pt x="62" y="372"/>
                    </a:cubicBezTo>
                    <a:lnTo>
                      <a:pt x="62" y="372"/>
                    </a:lnTo>
                    <a:lnTo>
                      <a:pt x="62" y="403"/>
                    </a:lnTo>
                    <a:lnTo>
                      <a:pt x="62" y="403"/>
                    </a:lnTo>
                    <a:lnTo>
                      <a:pt x="62" y="434"/>
                    </a:lnTo>
                    <a:lnTo>
                      <a:pt x="62" y="434"/>
                    </a:lnTo>
                    <a:cubicBezTo>
                      <a:pt x="93" y="465"/>
                      <a:pt x="62" y="496"/>
                      <a:pt x="62" y="496"/>
                    </a:cubicBezTo>
                    <a:lnTo>
                      <a:pt x="62" y="496"/>
                    </a:lnTo>
                    <a:cubicBezTo>
                      <a:pt x="62" y="527"/>
                      <a:pt x="62" y="527"/>
                      <a:pt x="62" y="527"/>
                    </a:cubicBezTo>
                    <a:cubicBezTo>
                      <a:pt x="62" y="558"/>
                      <a:pt x="31" y="558"/>
                      <a:pt x="31" y="558"/>
                    </a:cubicBezTo>
                    <a:cubicBezTo>
                      <a:pt x="31" y="558"/>
                      <a:pt x="31" y="589"/>
                      <a:pt x="0" y="589"/>
                    </a:cubicBezTo>
                    <a:lnTo>
                      <a:pt x="0" y="589"/>
                    </a:lnTo>
                    <a:lnTo>
                      <a:pt x="0" y="589"/>
                    </a:lnTo>
                    <a:lnTo>
                      <a:pt x="0" y="589"/>
                    </a:lnTo>
                    <a:lnTo>
                      <a:pt x="0" y="589"/>
                    </a:lnTo>
                    <a:lnTo>
                      <a:pt x="0" y="620"/>
                    </a:lnTo>
                    <a:lnTo>
                      <a:pt x="0" y="620"/>
                    </a:lnTo>
                    <a:lnTo>
                      <a:pt x="0" y="620"/>
                    </a:lnTo>
                    <a:cubicBezTo>
                      <a:pt x="31" y="620"/>
                      <a:pt x="31" y="651"/>
                      <a:pt x="31" y="651"/>
                    </a:cubicBezTo>
                    <a:cubicBezTo>
                      <a:pt x="31" y="651"/>
                      <a:pt x="31" y="651"/>
                      <a:pt x="62" y="651"/>
                    </a:cubicBezTo>
                    <a:lnTo>
                      <a:pt x="62" y="651"/>
                    </a:lnTo>
                    <a:cubicBezTo>
                      <a:pt x="62" y="651"/>
                      <a:pt x="62" y="651"/>
                      <a:pt x="62" y="682"/>
                    </a:cubicBezTo>
                    <a:lnTo>
                      <a:pt x="62" y="682"/>
                    </a:lnTo>
                    <a:lnTo>
                      <a:pt x="93" y="682"/>
                    </a:lnTo>
                    <a:cubicBezTo>
                      <a:pt x="93" y="651"/>
                      <a:pt x="93" y="651"/>
                      <a:pt x="93" y="651"/>
                    </a:cubicBezTo>
                    <a:cubicBezTo>
                      <a:pt x="124" y="651"/>
                      <a:pt x="124" y="651"/>
                      <a:pt x="124" y="651"/>
                    </a:cubicBezTo>
                    <a:lnTo>
                      <a:pt x="124" y="651"/>
                    </a:lnTo>
                    <a:lnTo>
                      <a:pt x="155" y="682"/>
                    </a:lnTo>
                    <a:lnTo>
                      <a:pt x="155" y="682"/>
                    </a:lnTo>
                    <a:lnTo>
                      <a:pt x="155" y="682"/>
                    </a:lnTo>
                    <a:lnTo>
                      <a:pt x="155" y="682"/>
                    </a:lnTo>
                    <a:lnTo>
                      <a:pt x="155" y="682"/>
                    </a:lnTo>
                    <a:lnTo>
                      <a:pt x="155" y="682"/>
                    </a:lnTo>
                    <a:cubicBezTo>
                      <a:pt x="185" y="682"/>
                      <a:pt x="185" y="682"/>
                      <a:pt x="185" y="682"/>
                    </a:cubicBezTo>
                    <a:lnTo>
                      <a:pt x="185" y="682"/>
                    </a:lnTo>
                    <a:cubicBezTo>
                      <a:pt x="185" y="713"/>
                      <a:pt x="185" y="713"/>
                      <a:pt x="217" y="713"/>
                    </a:cubicBezTo>
                    <a:cubicBezTo>
                      <a:pt x="217" y="713"/>
                      <a:pt x="217" y="713"/>
                      <a:pt x="217" y="744"/>
                    </a:cubicBezTo>
                    <a:lnTo>
                      <a:pt x="217" y="744"/>
                    </a:lnTo>
                    <a:cubicBezTo>
                      <a:pt x="248" y="744"/>
                      <a:pt x="248" y="775"/>
                      <a:pt x="248" y="775"/>
                    </a:cubicBezTo>
                    <a:cubicBezTo>
                      <a:pt x="279" y="775"/>
                      <a:pt x="279" y="775"/>
                      <a:pt x="279" y="775"/>
                    </a:cubicBezTo>
                    <a:lnTo>
                      <a:pt x="279" y="775"/>
                    </a:lnTo>
                    <a:cubicBezTo>
                      <a:pt x="279" y="806"/>
                      <a:pt x="279" y="806"/>
                      <a:pt x="279" y="806"/>
                    </a:cubicBezTo>
                    <a:cubicBezTo>
                      <a:pt x="309" y="806"/>
                      <a:pt x="309" y="837"/>
                      <a:pt x="309" y="837"/>
                    </a:cubicBezTo>
                    <a:lnTo>
                      <a:pt x="309" y="837"/>
                    </a:lnTo>
                    <a:lnTo>
                      <a:pt x="309" y="837"/>
                    </a:lnTo>
                    <a:lnTo>
                      <a:pt x="309" y="837"/>
                    </a:lnTo>
                    <a:lnTo>
                      <a:pt x="309" y="837"/>
                    </a:lnTo>
                    <a:lnTo>
                      <a:pt x="309" y="837"/>
                    </a:lnTo>
                    <a:lnTo>
                      <a:pt x="309" y="837"/>
                    </a:lnTo>
                    <a:cubicBezTo>
                      <a:pt x="341" y="837"/>
                      <a:pt x="341" y="837"/>
                      <a:pt x="341" y="837"/>
                    </a:cubicBezTo>
                    <a:lnTo>
                      <a:pt x="341" y="837"/>
                    </a:lnTo>
                    <a:cubicBezTo>
                      <a:pt x="372" y="837"/>
                      <a:pt x="372" y="837"/>
                      <a:pt x="372" y="837"/>
                    </a:cubicBezTo>
                    <a:lnTo>
                      <a:pt x="403" y="837"/>
                    </a:lnTo>
                    <a:cubicBezTo>
                      <a:pt x="433" y="837"/>
                      <a:pt x="433" y="837"/>
                      <a:pt x="433" y="837"/>
                    </a:cubicBezTo>
                    <a:cubicBezTo>
                      <a:pt x="433" y="837"/>
                      <a:pt x="433" y="868"/>
                      <a:pt x="465" y="868"/>
                    </a:cubicBezTo>
                    <a:cubicBezTo>
                      <a:pt x="465" y="837"/>
                      <a:pt x="465" y="806"/>
                      <a:pt x="465" y="775"/>
                    </a:cubicBezTo>
                    <a:cubicBezTo>
                      <a:pt x="465" y="775"/>
                      <a:pt x="433" y="775"/>
                      <a:pt x="433" y="744"/>
                    </a:cubicBezTo>
                    <a:cubicBezTo>
                      <a:pt x="433" y="744"/>
                      <a:pt x="433" y="744"/>
                      <a:pt x="433" y="713"/>
                    </a:cubicBezTo>
                    <a:lnTo>
                      <a:pt x="433" y="713"/>
                    </a:lnTo>
                    <a:lnTo>
                      <a:pt x="433" y="713"/>
                    </a:lnTo>
                    <a:lnTo>
                      <a:pt x="433" y="713"/>
                    </a:lnTo>
                    <a:cubicBezTo>
                      <a:pt x="433" y="682"/>
                      <a:pt x="433" y="682"/>
                      <a:pt x="433" y="682"/>
                    </a:cubicBezTo>
                    <a:lnTo>
                      <a:pt x="433" y="682"/>
                    </a:lnTo>
                    <a:lnTo>
                      <a:pt x="433" y="682"/>
                    </a:lnTo>
                    <a:lnTo>
                      <a:pt x="433" y="651"/>
                    </a:lnTo>
                    <a:lnTo>
                      <a:pt x="433" y="651"/>
                    </a:lnTo>
                    <a:lnTo>
                      <a:pt x="433" y="651"/>
                    </a:lnTo>
                    <a:cubicBezTo>
                      <a:pt x="433" y="620"/>
                      <a:pt x="433" y="620"/>
                      <a:pt x="433" y="620"/>
                    </a:cubicBezTo>
                    <a:cubicBezTo>
                      <a:pt x="433" y="620"/>
                      <a:pt x="433" y="620"/>
                      <a:pt x="433" y="589"/>
                    </a:cubicBezTo>
                    <a:lnTo>
                      <a:pt x="433" y="589"/>
                    </a:lnTo>
                    <a:lnTo>
                      <a:pt x="465" y="558"/>
                    </a:lnTo>
                    <a:lnTo>
                      <a:pt x="465" y="558"/>
                    </a:lnTo>
                    <a:cubicBezTo>
                      <a:pt x="465" y="558"/>
                      <a:pt x="465" y="558"/>
                      <a:pt x="496" y="589"/>
                    </a:cubicBezTo>
                    <a:lnTo>
                      <a:pt x="496" y="589"/>
                    </a:lnTo>
                    <a:lnTo>
                      <a:pt x="527" y="589"/>
                    </a:lnTo>
                    <a:lnTo>
                      <a:pt x="527" y="589"/>
                    </a:lnTo>
                    <a:lnTo>
                      <a:pt x="527" y="589"/>
                    </a:lnTo>
                    <a:lnTo>
                      <a:pt x="527" y="589"/>
                    </a:lnTo>
                    <a:cubicBezTo>
                      <a:pt x="527" y="558"/>
                      <a:pt x="557" y="558"/>
                      <a:pt x="557" y="558"/>
                    </a:cubicBezTo>
                    <a:lnTo>
                      <a:pt x="557" y="558"/>
                    </a:lnTo>
                    <a:lnTo>
                      <a:pt x="557" y="558"/>
                    </a:lnTo>
                    <a:lnTo>
                      <a:pt x="557" y="558"/>
                    </a:lnTo>
                    <a:lnTo>
                      <a:pt x="557" y="527"/>
                    </a:lnTo>
                    <a:lnTo>
                      <a:pt x="557" y="527"/>
                    </a:lnTo>
                    <a:lnTo>
                      <a:pt x="557" y="496"/>
                    </a:lnTo>
                    <a:lnTo>
                      <a:pt x="557" y="496"/>
                    </a:lnTo>
                    <a:cubicBezTo>
                      <a:pt x="557" y="465"/>
                      <a:pt x="557" y="434"/>
                      <a:pt x="557" y="434"/>
                    </a:cubicBezTo>
                    <a:lnTo>
                      <a:pt x="557" y="403"/>
                    </a:lnTo>
                    <a:lnTo>
                      <a:pt x="557" y="403"/>
                    </a:lnTo>
                    <a:lnTo>
                      <a:pt x="557" y="403"/>
                    </a:lnTo>
                    <a:lnTo>
                      <a:pt x="557" y="372"/>
                    </a:lnTo>
                    <a:lnTo>
                      <a:pt x="557" y="372"/>
                    </a:lnTo>
                    <a:lnTo>
                      <a:pt x="557" y="372"/>
                    </a:lnTo>
                    <a:cubicBezTo>
                      <a:pt x="557" y="341"/>
                      <a:pt x="557" y="341"/>
                      <a:pt x="557" y="341"/>
                    </a:cubicBezTo>
                    <a:cubicBezTo>
                      <a:pt x="557" y="341"/>
                      <a:pt x="557" y="341"/>
                      <a:pt x="527" y="341"/>
                    </a:cubicBezTo>
                    <a:lnTo>
                      <a:pt x="527" y="341"/>
                    </a:lnTo>
                    <a:lnTo>
                      <a:pt x="527" y="341"/>
                    </a:lnTo>
                    <a:lnTo>
                      <a:pt x="527" y="341"/>
                    </a:lnTo>
                    <a:cubicBezTo>
                      <a:pt x="496" y="341"/>
                      <a:pt x="496" y="341"/>
                      <a:pt x="496" y="341"/>
                    </a:cubicBezTo>
                    <a:lnTo>
                      <a:pt x="496" y="341"/>
                    </a:lnTo>
                    <a:cubicBezTo>
                      <a:pt x="465" y="341"/>
                      <a:pt x="465" y="341"/>
                      <a:pt x="465" y="341"/>
                    </a:cubicBezTo>
                    <a:cubicBezTo>
                      <a:pt x="465" y="341"/>
                      <a:pt x="465" y="341"/>
                      <a:pt x="465" y="310"/>
                    </a:cubicBezTo>
                    <a:cubicBezTo>
                      <a:pt x="465" y="310"/>
                      <a:pt x="465" y="310"/>
                      <a:pt x="433" y="310"/>
                    </a:cubicBezTo>
                    <a:lnTo>
                      <a:pt x="433" y="280"/>
                    </a:lnTo>
                    <a:lnTo>
                      <a:pt x="403" y="280"/>
                    </a:lnTo>
                    <a:lnTo>
                      <a:pt x="403" y="280"/>
                    </a:lnTo>
                    <a:lnTo>
                      <a:pt x="372" y="310"/>
                    </a:lnTo>
                    <a:cubicBezTo>
                      <a:pt x="341" y="310"/>
                      <a:pt x="341" y="280"/>
                      <a:pt x="341" y="280"/>
                    </a:cubicBezTo>
                    <a:cubicBezTo>
                      <a:pt x="309" y="280"/>
                      <a:pt x="309" y="280"/>
                      <a:pt x="309" y="248"/>
                    </a:cubicBezTo>
                    <a:cubicBezTo>
                      <a:pt x="309" y="248"/>
                      <a:pt x="279" y="248"/>
                      <a:pt x="279" y="217"/>
                    </a:cubicBezTo>
                    <a:lnTo>
                      <a:pt x="279" y="217"/>
                    </a:lnTo>
                    <a:lnTo>
                      <a:pt x="279" y="217"/>
                    </a:lnTo>
                    <a:cubicBezTo>
                      <a:pt x="279" y="217"/>
                      <a:pt x="279" y="217"/>
                      <a:pt x="309" y="217"/>
                    </a:cubicBezTo>
                    <a:cubicBezTo>
                      <a:pt x="309" y="186"/>
                      <a:pt x="309" y="186"/>
                      <a:pt x="309" y="186"/>
                    </a:cubicBezTo>
                    <a:cubicBezTo>
                      <a:pt x="279" y="186"/>
                      <a:pt x="279" y="186"/>
                      <a:pt x="279" y="156"/>
                    </a:cubicBezTo>
                    <a:lnTo>
                      <a:pt x="279" y="156"/>
                    </a:lnTo>
                    <a:lnTo>
                      <a:pt x="279" y="156"/>
                    </a:lnTo>
                    <a:lnTo>
                      <a:pt x="279" y="156"/>
                    </a:lnTo>
                    <a:cubicBezTo>
                      <a:pt x="248" y="156"/>
                      <a:pt x="248" y="124"/>
                      <a:pt x="248" y="124"/>
                    </a:cubicBezTo>
                    <a:lnTo>
                      <a:pt x="248" y="124"/>
                    </a:lnTo>
                    <a:lnTo>
                      <a:pt x="248" y="124"/>
                    </a:lnTo>
                    <a:lnTo>
                      <a:pt x="248" y="124"/>
                    </a:lnTo>
                    <a:lnTo>
                      <a:pt x="248" y="124"/>
                    </a:lnTo>
                    <a:lnTo>
                      <a:pt x="248" y="93"/>
                    </a:lnTo>
                    <a:lnTo>
                      <a:pt x="248" y="93"/>
                    </a:lnTo>
                    <a:cubicBezTo>
                      <a:pt x="248" y="93"/>
                      <a:pt x="248" y="93"/>
                      <a:pt x="279" y="93"/>
                    </a:cubicBezTo>
                    <a:lnTo>
                      <a:pt x="279" y="62"/>
                    </a:lnTo>
                    <a:cubicBezTo>
                      <a:pt x="279" y="62"/>
                      <a:pt x="279" y="32"/>
                      <a:pt x="279" y="0"/>
                    </a:cubicBezTo>
                    <a:lnTo>
                      <a:pt x="279" y="0"/>
                    </a:lnTo>
                    <a:lnTo>
                      <a:pt x="279" y="0"/>
                    </a:lnTo>
                    <a:lnTo>
                      <a:pt x="248" y="0"/>
                    </a:lnTo>
                    <a:lnTo>
                      <a:pt x="248" y="0"/>
                    </a:lnTo>
                    <a:cubicBezTo>
                      <a:pt x="217" y="124"/>
                      <a:pt x="217" y="124"/>
                      <a:pt x="217" y="124"/>
                    </a:cubicBezTo>
                    <a:cubicBezTo>
                      <a:pt x="185" y="32"/>
                      <a:pt x="185" y="32"/>
                      <a:pt x="185" y="32"/>
                    </a:cubicBezTo>
                    <a:lnTo>
                      <a:pt x="185" y="32"/>
                    </a:lnTo>
                    <a:lnTo>
                      <a:pt x="185" y="62"/>
                    </a:lnTo>
                    <a:lnTo>
                      <a:pt x="155" y="93"/>
                    </a:lnTo>
                    <a:lnTo>
                      <a:pt x="155" y="93"/>
                    </a:lnTo>
                    <a:cubicBezTo>
                      <a:pt x="155" y="124"/>
                      <a:pt x="155" y="124"/>
                      <a:pt x="155" y="156"/>
                    </a:cubicBezTo>
                    <a:lnTo>
                      <a:pt x="124" y="156"/>
                    </a:lnTo>
                    <a:cubicBezTo>
                      <a:pt x="93" y="156"/>
                      <a:pt x="93" y="156"/>
                      <a:pt x="93" y="186"/>
                    </a:cubicBezTo>
                    <a:lnTo>
                      <a:pt x="93" y="186"/>
                    </a:lnTo>
                    <a:lnTo>
                      <a:pt x="93" y="186"/>
                    </a:lnTo>
                    <a:lnTo>
                      <a:pt x="93" y="186"/>
                    </a:lnTo>
                    <a:cubicBezTo>
                      <a:pt x="93" y="217"/>
                      <a:pt x="93" y="217"/>
                      <a:pt x="93" y="217"/>
                    </a:cubicBezTo>
                    <a:lnTo>
                      <a:pt x="93" y="217"/>
                    </a:lnTo>
                    <a:cubicBezTo>
                      <a:pt x="93" y="248"/>
                      <a:pt x="62" y="248"/>
                      <a:pt x="62" y="248"/>
                    </a:cubicBezTo>
                    <a:cubicBezTo>
                      <a:pt x="62" y="248"/>
                      <a:pt x="62" y="248"/>
                      <a:pt x="31" y="24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2" name="Freeform 154"/>
              <p:cNvSpPr>
                <a:spLocks noChangeArrowheads="1"/>
              </p:cNvSpPr>
              <p:nvPr/>
            </p:nvSpPr>
            <p:spPr bwMode="auto">
              <a:xfrm>
                <a:off x="2228850" y="2393950"/>
                <a:ext cx="223838" cy="223838"/>
              </a:xfrm>
              <a:custGeom>
                <a:avLst/>
                <a:gdLst>
                  <a:gd name="T0" fmla="*/ 62 w 621"/>
                  <a:gd name="T1" fmla="*/ 124 h 621"/>
                  <a:gd name="T2" fmla="*/ 0 w 621"/>
                  <a:gd name="T3" fmla="*/ 124 h 621"/>
                  <a:gd name="T4" fmla="*/ 0 w 621"/>
                  <a:gd name="T5" fmla="*/ 186 h 621"/>
                  <a:gd name="T6" fmla="*/ 0 w 621"/>
                  <a:gd name="T7" fmla="*/ 217 h 621"/>
                  <a:gd name="T8" fmla="*/ 31 w 621"/>
                  <a:gd name="T9" fmla="*/ 248 h 621"/>
                  <a:gd name="T10" fmla="*/ 92 w 621"/>
                  <a:gd name="T11" fmla="*/ 248 h 621"/>
                  <a:gd name="T12" fmla="*/ 155 w 621"/>
                  <a:gd name="T13" fmla="*/ 280 h 621"/>
                  <a:gd name="T14" fmla="*/ 186 w 621"/>
                  <a:gd name="T15" fmla="*/ 280 h 621"/>
                  <a:gd name="T16" fmla="*/ 248 w 621"/>
                  <a:gd name="T17" fmla="*/ 280 h 621"/>
                  <a:gd name="T18" fmla="*/ 279 w 621"/>
                  <a:gd name="T19" fmla="*/ 310 h 621"/>
                  <a:gd name="T20" fmla="*/ 279 w 621"/>
                  <a:gd name="T21" fmla="*/ 341 h 621"/>
                  <a:gd name="T22" fmla="*/ 248 w 621"/>
                  <a:gd name="T23" fmla="*/ 403 h 621"/>
                  <a:gd name="T24" fmla="*/ 279 w 621"/>
                  <a:gd name="T25" fmla="*/ 465 h 621"/>
                  <a:gd name="T26" fmla="*/ 279 w 621"/>
                  <a:gd name="T27" fmla="*/ 527 h 621"/>
                  <a:gd name="T28" fmla="*/ 279 w 621"/>
                  <a:gd name="T29" fmla="*/ 527 h 621"/>
                  <a:gd name="T30" fmla="*/ 279 w 621"/>
                  <a:gd name="T31" fmla="*/ 589 h 621"/>
                  <a:gd name="T32" fmla="*/ 310 w 621"/>
                  <a:gd name="T33" fmla="*/ 620 h 621"/>
                  <a:gd name="T34" fmla="*/ 310 w 621"/>
                  <a:gd name="T35" fmla="*/ 620 h 621"/>
                  <a:gd name="T36" fmla="*/ 372 w 621"/>
                  <a:gd name="T37" fmla="*/ 620 h 621"/>
                  <a:gd name="T38" fmla="*/ 372 w 621"/>
                  <a:gd name="T39" fmla="*/ 620 h 621"/>
                  <a:gd name="T40" fmla="*/ 434 w 621"/>
                  <a:gd name="T41" fmla="*/ 558 h 621"/>
                  <a:gd name="T42" fmla="*/ 403 w 621"/>
                  <a:gd name="T43" fmla="*/ 496 h 621"/>
                  <a:gd name="T44" fmla="*/ 403 w 621"/>
                  <a:gd name="T45" fmla="*/ 465 h 621"/>
                  <a:gd name="T46" fmla="*/ 403 w 621"/>
                  <a:gd name="T47" fmla="*/ 434 h 621"/>
                  <a:gd name="T48" fmla="*/ 434 w 621"/>
                  <a:gd name="T49" fmla="*/ 403 h 621"/>
                  <a:gd name="T50" fmla="*/ 464 w 621"/>
                  <a:gd name="T51" fmla="*/ 403 h 621"/>
                  <a:gd name="T52" fmla="*/ 464 w 621"/>
                  <a:gd name="T53" fmla="*/ 434 h 621"/>
                  <a:gd name="T54" fmla="*/ 527 w 621"/>
                  <a:gd name="T55" fmla="*/ 434 h 621"/>
                  <a:gd name="T56" fmla="*/ 527 w 621"/>
                  <a:gd name="T57" fmla="*/ 434 h 621"/>
                  <a:gd name="T58" fmla="*/ 558 w 621"/>
                  <a:gd name="T59" fmla="*/ 434 h 621"/>
                  <a:gd name="T60" fmla="*/ 588 w 621"/>
                  <a:gd name="T61" fmla="*/ 403 h 621"/>
                  <a:gd name="T62" fmla="*/ 588 w 621"/>
                  <a:gd name="T63" fmla="*/ 403 h 621"/>
                  <a:gd name="T64" fmla="*/ 588 w 621"/>
                  <a:gd name="T65" fmla="*/ 403 h 621"/>
                  <a:gd name="T66" fmla="*/ 588 w 621"/>
                  <a:gd name="T67" fmla="*/ 372 h 621"/>
                  <a:gd name="T68" fmla="*/ 558 w 621"/>
                  <a:gd name="T69" fmla="*/ 310 h 621"/>
                  <a:gd name="T70" fmla="*/ 588 w 621"/>
                  <a:gd name="T71" fmla="*/ 280 h 621"/>
                  <a:gd name="T72" fmla="*/ 620 w 621"/>
                  <a:gd name="T73" fmla="*/ 217 h 621"/>
                  <a:gd name="T74" fmla="*/ 588 w 621"/>
                  <a:gd name="T75" fmla="*/ 156 h 621"/>
                  <a:gd name="T76" fmla="*/ 588 w 621"/>
                  <a:gd name="T77" fmla="*/ 124 h 621"/>
                  <a:gd name="T78" fmla="*/ 496 w 621"/>
                  <a:gd name="T79" fmla="*/ 62 h 621"/>
                  <a:gd name="T80" fmla="*/ 464 w 621"/>
                  <a:gd name="T81" fmla="*/ 62 h 621"/>
                  <a:gd name="T82" fmla="*/ 403 w 621"/>
                  <a:gd name="T83" fmla="*/ 93 h 621"/>
                  <a:gd name="T84" fmla="*/ 310 w 621"/>
                  <a:gd name="T85" fmla="*/ 62 h 621"/>
                  <a:gd name="T86" fmla="*/ 248 w 621"/>
                  <a:gd name="T87" fmla="*/ 62 h 621"/>
                  <a:gd name="T88" fmla="*/ 186 w 621"/>
                  <a:gd name="T89" fmla="*/ 0 h 621"/>
                  <a:gd name="T90" fmla="*/ 92 w 621"/>
                  <a:gd name="T91" fmla="*/ 0 h 621"/>
                  <a:gd name="T92" fmla="*/ 62 w 621"/>
                  <a:gd name="T93" fmla="*/ 32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1" h="621">
                    <a:moveTo>
                      <a:pt x="62" y="62"/>
                    </a:moveTo>
                    <a:lnTo>
                      <a:pt x="62" y="62"/>
                    </a:lnTo>
                    <a:cubicBezTo>
                      <a:pt x="62" y="93"/>
                      <a:pt x="62" y="124"/>
                      <a:pt x="62" y="124"/>
                    </a:cubicBezTo>
                    <a:lnTo>
                      <a:pt x="31" y="156"/>
                    </a:lnTo>
                    <a:lnTo>
                      <a:pt x="0" y="156"/>
                    </a:lnTo>
                    <a:cubicBezTo>
                      <a:pt x="0" y="156"/>
                      <a:pt x="0" y="156"/>
                      <a:pt x="0" y="124"/>
                    </a:cubicBezTo>
                    <a:cubicBezTo>
                      <a:pt x="0" y="156"/>
                      <a:pt x="0" y="156"/>
                      <a:pt x="0" y="156"/>
                    </a:cubicBezTo>
                    <a:lnTo>
                      <a:pt x="0" y="156"/>
                    </a:lnTo>
                    <a:cubicBezTo>
                      <a:pt x="0" y="186"/>
                      <a:pt x="0" y="186"/>
                      <a:pt x="0" y="186"/>
                    </a:cubicBezTo>
                    <a:lnTo>
                      <a:pt x="0" y="217"/>
                    </a:lnTo>
                    <a:lnTo>
                      <a:pt x="0" y="217"/>
                    </a:lnTo>
                    <a:lnTo>
                      <a:pt x="0" y="217"/>
                    </a:lnTo>
                    <a:cubicBezTo>
                      <a:pt x="0" y="217"/>
                      <a:pt x="0" y="248"/>
                      <a:pt x="31" y="248"/>
                    </a:cubicBezTo>
                    <a:lnTo>
                      <a:pt x="31" y="248"/>
                    </a:lnTo>
                    <a:lnTo>
                      <a:pt x="31" y="248"/>
                    </a:lnTo>
                    <a:cubicBezTo>
                      <a:pt x="62" y="217"/>
                      <a:pt x="62" y="217"/>
                      <a:pt x="62" y="217"/>
                    </a:cubicBezTo>
                    <a:cubicBezTo>
                      <a:pt x="62" y="217"/>
                      <a:pt x="92" y="217"/>
                      <a:pt x="92" y="248"/>
                    </a:cubicBezTo>
                    <a:lnTo>
                      <a:pt x="92" y="248"/>
                    </a:lnTo>
                    <a:cubicBezTo>
                      <a:pt x="124" y="248"/>
                      <a:pt x="155" y="280"/>
                      <a:pt x="155" y="280"/>
                    </a:cubicBezTo>
                    <a:lnTo>
                      <a:pt x="155" y="280"/>
                    </a:lnTo>
                    <a:lnTo>
                      <a:pt x="155" y="280"/>
                    </a:lnTo>
                    <a:lnTo>
                      <a:pt x="155" y="280"/>
                    </a:lnTo>
                    <a:lnTo>
                      <a:pt x="186" y="280"/>
                    </a:lnTo>
                    <a:lnTo>
                      <a:pt x="186" y="280"/>
                    </a:lnTo>
                    <a:lnTo>
                      <a:pt x="186" y="280"/>
                    </a:lnTo>
                    <a:cubicBezTo>
                      <a:pt x="216" y="280"/>
                      <a:pt x="216" y="280"/>
                      <a:pt x="216" y="280"/>
                    </a:cubicBezTo>
                    <a:cubicBezTo>
                      <a:pt x="216" y="280"/>
                      <a:pt x="216" y="280"/>
                      <a:pt x="248" y="280"/>
                    </a:cubicBezTo>
                    <a:lnTo>
                      <a:pt x="248" y="280"/>
                    </a:lnTo>
                    <a:lnTo>
                      <a:pt x="248" y="280"/>
                    </a:lnTo>
                    <a:cubicBezTo>
                      <a:pt x="248" y="280"/>
                      <a:pt x="279" y="280"/>
                      <a:pt x="279" y="310"/>
                    </a:cubicBezTo>
                    <a:lnTo>
                      <a:pt x="279" y="310"/>
                    </a:lnTo>
                    <a:cubicBezTo>
                      <a:pt x="279" y="341"/>
                      <a:pt x="279" y="341"/>
                      <a:pt x="279" y="341"/>
                    </a:cubicBezTo>
                    <a:lnTo>
                      <a:pt x="279" y="341"/>
                    </a:lnTo>
                    <a:cubicBezTo>
                      <a:pt x="279" y="372"/>
                      <a:pt x="248" y="372"/>
                      <a:pt x="248" y="372"/>
                    </a:cubicBezTo>
                    <a:lnTo>
                      <a:pt x="248" y="372"/>
                    </a:lnTo>
                    <a:lnTo>
                      <a:pt x="248" y="403"/>
                    </a:lnTo>
                    <a:lnTo>
                      <a:pt x="248" y="403"/>
                    </a:lnTo>
                    <a:cubicBezTo>
                      <a:pt x="248" y="403"/>
                      <a:pt x="248" y="403"/>
                      <a:pt x="248" y="434"/>
                    </a:cubicBezTo>
                    <a:cubicBezTo>
                      <a:pt x="248" y="434"/>
                      <a:pt x="279" y="434"/>
                      <a:pt x="279" y="465"/>
                    </a:cubicBezTo>
                    <a:lnTo>
                      <a:pt x="279" y="465"/>
                    </a:lnTo>
                    <a:cubicBezTo>
                      <a:pt x="279" y="496"/>
                      <a:pt x="279" y="496"/>
                      <a:pt x="279" y="496"/>
                    </a:cubicBezTo>
                    <a:lnTo>
                      <a:pt x="279" y="527"/>
                    </a:lnTo>
                    <a:lnTo>
                      <a:pt x="279" y="527"/>
                    </a:lnTo>
                    <a:lnTo>
                      <a:pt x="279" y="527"/>
                    </a:lnTo>
                    <a:lnTo>
                      <a:pt x="279" y="527"/>
                    </a:lnTo>
                    <a:cubicBezTo>
                      <a:pt x="279" y="558"/>
                      <a:pt x="279" y="558"/>
                      <a:pt x="279" y="558"/>
                    </a:cubicBezTo>
                    <a:cubicBezTo>
                      <a:pt x="279" y="558"/>
                      <a:pt x="279" y="558"/>
                      <a:pt x="279" y="589"/>
                    </a:cubicBezTo>
                    <a:lnTo>
                      <a:pt x="279" y="589"/>
                    </a:lnTo>
                    <a:lnTo>
                      <a:pt x="279" y="589"/>
                    </a:lnTo>
                    <a:cubicBezTo>
                      <a:pt x="310" y="589"/>
                      <a:pt x="310" y="589"/>
                      <a:pt x="310" y="620"/>
                    </a:cubicBezTo>
                    <a:lnTo>
                      <a:pt x="310" y="620"/>
                    </a:lnTo>
                    <a:lnTo>
                      <a:pt x="310" y="620"/>
                    </a:lnTo>
                    <a:lnTo>
                      <a:pt x="310" y="620"/>
                    </a:lnTo>
                    <a:lnTo>
                      <a:pt x="310" y="620"/>
                    </a:lnTo>
                    <a:cubicBezTo>
                      <a:pt x="340" y="620"/>
                      <a:pt x="340" y="620"/>
                      <a:pt x="340" y="620"/>
                    </a:cubicBezTo>
                    <a:lnTo>
                      <a:pt x="372" y="620"/>
                    </a:lnTo>
                    <a:lnTo>
                      <a:pt x="372" y="620"/>
                    </a:lnTo>
                    <a:lnTo>
                      <a:pt x="372" y="620"/>
                    </a:lnTo>
                    <a:lnTo>
                      <a:pt x="372" y="620"/>
                    </a:lnTo>
                    <a:lnTo>
                      <a:pt x="372" y="620"/>
                    </a:lnTo>
                    <a:cubicBezTo>
                      <a:pt x="403" y="589"/>
                      <a:pt x="403" y="589"/>
                      <a:pt x="403" y="589"/>
                    </a:cubicBezTo>
                    <a:lnTo>
                      <a:pt x="403" y="589"/>
                    </a:lnTo>
                    <a:cubicBezTo>
                      <a:pt x="434" y="589"/>
                      <a:pt x="434" y="589"/>
                      <a:pt x="434" y="558"/>
                    </a:cubicBezTo>
                    <a:cubicBezTo>
                      <a:pt x="434" y="558"/>
                      <a:pt x="403" y="558"/>
                      <a:pt x="403" y="527"/>
                    </a:cubicBezTo>
                    <a:lnTo>
                      <a:pt x="403" y="527"/>
                    </a:lnTo>
                    <a:cubicBezTo>
                      <a:pt x="403" y="527"/>
                      <a:pt x="403" y="527"/>
                      <a:pt x="403" y="496"/>
                    </a:cubicBezTo>
                    <a:lnTo>
                      <a:pt x="403" y="496"/>
                    </a:lnTo>
                    <a:cubicBezTo>
                      <a:pt x="403" y="496"/>
                      <a:pt x="403" y="496"/>
                      <a:pt x="403" y="465"/>
                    </a:cubicBezTo>
                    <a:lnTo>
                      <a:pt x="403" y="465"/>
                    </a:lnTo>
                    <a:cubicBezTo>
                      <a:pt x="403" y="465"/>
                      <a:pt x="372" y="465"/>
                      <a:pt x="372" y="434"/>
                    </a:cubicBezTo>
                    <a:lnTo>
                      <a:pt x="372" y="434"/>
                    </a:lnTo>
                    <a:lnTo>
                      <a:pt x="403" y="434"/>
                    </a:lnTo>
                    <a:cubicBezTo>
                      <a:pt x="403" y="403"/>
                      <a:pt x="403" y="403"/>
                      <a:pt x="403" y="403"/>
                    </a:cubicBezTo>
                    <a:lnTo>
                      <a:pt x="403" y="403"/>
                    </a:lnTo>
                    <a:lnTo>
                      <a:pt x="434" y="403"/>
                    </a:lnTo>
                    <a:lnTo>
                      <a:pt x="434" y="403"/>
                    </a:lnTo>
                    <a:cubicBezTo>
                      <a:pt x="434" y="434"/>
                      <a:pt x="434" y="434"/>
                      <a:pt x="434" y="434"/>
                    </a:cubicBezTo>
                    <a:cubicBezTo>
                      <a:pt x="434" y="434"/>
                      <a:pt x="434" y="403"/>
                      <a:pt x="464" y="403"/>
                    </a:cubicBezTo>
                    <a:lnTo>
                      <a:pt x="464" y="403"/>
                    </a:lnTo>
                    <a:lnTo>
                      <a:pt x="464" y="434"/>
                    </a:lnTo>
                    <a:lnTo>
                      <a:pt x="464" y="434"/>
                    </a:lnTo>
                    <a:lnTo>
                      <a:pt x="464" y="434"/>
                    </a:lnTo>
                    <a:cubicBezTo>
                      <a:pt x="496" y="434"/>
                      <a:pt x="496" y="434"/>
                      <a:pt x="496" y="434"/>
                    </a:cubicBezTo>
                    <a:lnTo>
                      <a:pt x="527" y="434"/>
                    </a:lnTo>
                    <a:lnTo>
                      <a:pt x="527" y="434"/>
                    </a:lnTo>
                    <a:lnTo>
                      <a:pt x="527" y="434"/>
                    </a:lnTo>
                    <a:lnTo>
                      <a:pt x="527" y="434"/>
                    </a:lnTo>
                    <a:cubicBezTo>
                      <a:pt x="527" y="434"/>
                      <a:pt x="527" y="434"/>
                      <a:pt x="558" y="434"/>
                    </a:cubicBezTo>
                    <a:lnTo>
                      <a:pt x="558" y="434"/>
                    </a:lnTo>
                    <a:lnTo>
                      <a:pt x="558" y="434"/>
                    </a:lnTo>
                    <a:lnTo>
                      <a:pt x="558" y="434"/>
                    </a:lnTo>
                    <a:cubicBezTo>
                      <a:pt x="558" y="403"/>
                      <a:pt x="588" y="403"/>
                      <a:pt x="588" y="403"/>
                    </a:cubicBezTo>
                    <a:lnTo>
                      <a:pt x="588" y="403"/>
                    </a:lnTo>
                    <a:lnTo>
                      <a:pt x="588" y="403"/>
                    </a:lnTo>
                    <a:lnTo>
                      <a:pt x="588" y="403"/>
                    </a:lnTo>
                    <a:lnTo>
                      <a:pt x="588" y="403"/>
                    </a:lnTo>
                    <a:cubicBezTo>
                      <a:pt x="588" y="403"/>
                      <a:pt x="588" y="403"/>
                      <a:pt x="620" y="403"/>
                    </a:cubicBezTo>
                    <a:cubicBezTo>
                      <a:pt x="588" y="403"/>
                      <a:pt x="588" y="403"/>
                      <a:pt x="588" y="403"/>
                    </a:cubicBezTo>
                    <a:lnTo>
                      <a:pt x="588" y="403"/>
                    </a:lnTo>
                    <a:lnTo>
                      <a:pt x="588" y="403"/>
                    </a:lnTo>
                    <a:cubicBezTo>
                      <a:pt x="588" y="403"/>
                      <a:pt x="588" y="403"/>
                      <a:pt x="588" y="372"/>
                    </a:cubicBezTo>
                    <a:lnTo>
                      <a:pt x="588" y="372"/>
                    </a:lnTo>
                    <a:cubicBezTo>
                      <a:pt x="588" y="341"/>
                      <a:pt x="558" y="341"/>
                      <a:pt x="558" y="341"/>
                    </a:cubicBezTo>
                    <a:cubicBezTo>
                      <a:pt x="558" y="341"/>
                      <a:pt x="558" y="341"/>
                      <a:pt x="558" y="310"/>
                    </a:cubicBezTo>
                    <a:lnTo>
                      <a:pt x="558" y="310"/>
                    </a:lnTo>
                    <a:cubicBezTo>
                      <a:pt x="558" y="310"/>
                      <a:pt x="558" y="310"/>
                      <a:pt x="588" y="280"/>
                    </a:cubicBezTo>
                    <a:lnTo>
                      <a:pt x="588" y="280"/>
                    </a:lnTo>
                    <a:lnTo>
                      <a:pt x="588" y="280"/>
                    </a:lnTo>
                    <a:cubicBezTo>
                      <a:pt x="588" y="280"/>
                      <a:pt x="588" y="248"/>
                      <a:pt x="620" y="248"/>
                    </a:cubicBezTo>
                    <a:lnTo>
                      <a:pt x="620" y="217"/>
                    </a:lnTo>
                    <a:lnTo>
                      <a:pt x="620" y="217"/>
                    </a:lnTo>
                    <a:lnTo>
                      <a:pt x="620" y="217"/>
                    </a:lnTo>
                    <a:cubicBezTo>
                      <a:pt x="620" y="186"/>
                      <a:pt x="620" y="186"/>
                      <a:pt x="620" y="186"/>
                    </a:cubicBezTo>
                    <a:cubicBezTo>
                      <a:pt x="620" y="186"/>
                      <a:pt x="588" y="186"/>
                      <a:pt x="588" y="156"/>
                    </a:cubicBezTo>
                    <a:cubicBezTo>
                      <a:pt x="558" y="186"/>
                      <a:pt x="558" y="186"/>
                      <a:pt x="558" y="186"/>
                    </a:cubicBezTo>
                    <a:cubicBezTo>
                      <a:pt x="588" y="124"/>
                      <a:pt x="588" y="124"/>
                      <a:pt x="588" y="124"/>
                    </a:cubicBezTo>
                    <a:lnTo>
                      <a:pt x="588" y="124"/>
                    </a:lnTo>
                    <a:lnTo>
                      <a:pt x="588" y="124"/>
                    </a:lnTo>
                    <a:cubicBezTo>
                      <a:pt x="558" y="124"/>
                      <a:pt x="527" y="93"/>
                      <a:pt x="527" y="93"/>
                    </a:cubicBezTo>
                    <a:cubicBezTo>
                      <a:pt x="496" y="93"/>
                      <a:pt x="496" y="62"/>
                      <a:pt x="496" y="62"/>
                    </a:cubicBezTo>
                    <a:lnTo>
                      <a:pt x="496" y="62"/>
                    </a:lnTo>
                    <a:cubicBezTo>
                      <a:pt x="496" y="62"/>
                      <a:pt x="496" y="62"/>
                      <a:pt x="464" y="62"/>
                    </a:cubicBezTo>
                    <a:lnTo>
                      <a:pt x="464" y="62"/>
                    </a:lnTo>
                    <a:lnTo>
                      <a:pt x="464" y="62"/>
                    </a:lnTo>
                    <a:cubicBezTo>
                      <a:pt x="403" y="93"/>
                      <a:pt x="403" y="93"/>
                      <a:pt x="403" y="93"/>
                    </a:cubicBezTo>
                    <a:lnTo>
                      <a:pt x="403" y="93"/>
                    </a:lnTo>
                    <a:cubicBezTo>
                      <a:pt x="403" y="93"/>
                      <a:pt x="372" y="62"/>
                      <a:pt x="340" y="62"/>
                    </a:cubicBezTo>
                    <a:cubicBezTo>
                      <a:pt x="340" y="62"/>
                      <a:pt x="340" y="62"/>
                      <a:pt x="310" y="62"/>
                    </a:cubicBezTo>
                    <a:lnTo>
                      <a:pt x="310" y="62"/>
                    </a:lnTo>
                    <a:cubicBezTo>
                      <a:pt x="279" y="62"/>
                      <a:pt x="279" y="62"/>
                      <a:pt x="248" y="62"/>
                    </a:cubicBezTo>
                    <a:lnTo>
                      <a:pt x="248" y="62"/>
                    </a:lnTo>
                    <a:lnTo>
                      <a:pt x="248" y="62"/>
                    </a:lnTo>
                    <a:cubicBezTo>
                      <a:pt x="216" y="62"/>
                      <a:pt x="216" y="62"/>
                      <a:pt x="216" y="62"/>
                    </a:cubicBezTo>
                    <a:cubicBezTo>
                      <a:pt x="216" y="62"/>
                      <a:pt x="186" y="62"/>
                      <a:pt x="186" y="32"/>
                    </a:cubicBezTo>
                    <a:cubicBezTo>
                      <a:pt x="186" y="32"/>
                      <a:pt x="186" y="32"/>
                      <a:pt x="186" y="0"/>
                    </a:cubicBezTo>
                    <a:cubicBezTo>
                      <a:pt x="186" y="0"/>
                      <a:pt x="155" y="0"/>
                      <a:pt x="124" y="0"/>
                    </a:cubicBezTo>
                    <a:lnTo>
                      <a:pt x="124" y="0"/>
                    </a:lnTo>
                    <a:lnTo>
                      <a:pt x="92" y="0"/>
                    </a:lnTo>
                    <a:lnTo>
                      <a:pt x="62" y="32"/>
                    </a:lnTo>
                    <a:lnTo>
                      <a:pt x="62" y="32"/>
                    </a:lnTo>
                    <a:lnTo>
                      <a:pt x="62" y="32"/>
                    </a:lnTo>
                    <a:lnTo>
                      <a:pt x="62" y="32"/>
                    </a:lnTo>
                    <a:lnTo>
                      <a:pt x="62"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3" name="Freeform 155"/>
              <p:cNvSpPr>
                <a:spLocks noChangeArrowheads="1"/>
              </p:cNvSpPr>
              <p:nvPr/>
            </p:nvSpPr>
            <p:spPr bwMode="auto">
              <a:xfrm>
                <a:off x="2486025" y="2605088"/>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4" name="Freeform 156"/>
              <p:cNvSpPr>
                <a:spLocks noChangeArrowheads="1"/>
              </p:cNvSpPr>
              <p:nvPr/>
            </p:nvSpPr>
            <p:spPr bwMode="auto">
              <a:xfrm>
                <a:off x="2452688" y="2471738"/>
                <a:ext cx="66675" cy="134937"/>
              </a:xfrm>
              <a:custGeom>
                <a:avLst/>
                <a:gdLst>
                  <a:gd name="T0" fmla="*/ 31 w 187"/>
                  <a:gd name="T1" fmla="*/ 0 h 373"/>
                  <a:gd name="T2" fmla="*/ 62 w 187"/>
                  <a:gd name="T3" fmla="*/ 63 h 373"/>
                  <a:gd name="T4" fmla="*/ 31 w 187"/>
                  <a:gd name="T5" fmla="*/ 93 h 373"/>
                  <a:gd name="T6" fmla="*/ 31 w 187"/>
                  <a:gd name="T7" fmla="*/ 93 h 373"/>
                  <a:gd name="T8" fmla="*/ 0 w 187"/>
                  <a:gd name="T9" fmla="*/ 93 h 373"/>
                  <a:gd name="T10" fmla="*/ 0 w 187"/>
                  <a:gd name="T11" fmla="*/ 93 h 373"/>
                  <a:gd name="T12" fmla="*/ 31 w 187"/>
                  <a:gd name="T13" fmla="*/ 124 h 373"/>
                  <a:gd name="T14" fmla="*/ 31 w 187"/>
                  <a:gd name="T15" fmla="*/ 124 h 373"/>
                  <a:gd name="T16" fmla="*/ 92 w 187"/>
                  <a:gd name="T17" fmla="*/ 155 h 373"/>
                  <a:gd name="T18" fmla="*/ 62 w 187"/>
                  <a:gd name="T19" fmla="*/ 186 h 373"/>
                  <a:gd name="T20" fmla="*/ 92 w 187"/>
                  <a:gd name="T21" fmla="*/ 248 h 373"/>
                  <a:gd name="T22" fmla="*/ 62 w 187"/>
                  <a:gd name="T23" fmla="*/ 279 h 373"/>
                  <a:gd name="T24" fmla="*/ 92 w 187"/>
                  <a:gd name="T25" fmla="*/ 310 h 373"/>
                  <a:gd name="T26" fmla="*/ 92 w 187"/>
                  <a:gd name="T27" fmla="*/ 372 h 373"/>
                  <a:gd name="T28" fmla="*/ 92 w 187"/>
                  <a:gd name="T29" fmla="*/ 372 h 373"/>
                  <a:gd name="T30" fmla="*/ 92 w 187"/>
                  <a:gd name="T31" fmla="*/ 372 h 373"/>
                  <a:gd name="T32" fmla="*/ 124 w 187"/>
                  <a:gd name="T33" fmla="*/ 372 h 373"/>
                  <a:gd name="T34" fmla="*/ 155 w 187"/>
                  <a:gd name="T35" fmla="*/ 372 h 373"/>
                  <a:gd name="T36" fmla="*/ 186 w 187"/>
                  <a:gd name="T37" fmla="*/ 341 h 373"/>
                  <a:gd name="T38" fmla="*/ 186 w 187"/>
                  <a:gd name="T39" fmla="*/ 341 h 373"/>
                  <a:gd name="T40" fmla="*/ 155 w 187"/>
                  <a:gd name="T41" fmla="*/ 310 h 373"/>
                  <a:gd name="T42" fmla="*/ 124 w 187"/>
                  <a:gd name="T43" fmla="*/ 248 h 373"/>
                  <a:gd name="T44" fmla="*/ 124 w 187"/>
                  <a:gd name="T45" fmla="*/ 186 h 373"/>
                  <a:gd name="T46" fmla="*/ 124 w 187"/>
                  <a:gd name="T47" fmla="*/ 186 h 373"/>
                  <a:gd name="T48" fmla="*/ 124 w 187"/>
                  <a:gd name="T49" fmla="*/ 186 h 373"/>
                  <a:gd name="T50" fmla="*/ 155 w 187"/>
                  <a:gd name="T51" fmla="*/ 155 h 373"/>
                  <a:gd name="T52" fmla="*/ 186 w 187"/>
                  <a:gd name="T53" fmla="*/ 155 h 373"/>
                  <a:gd name="T54" fmla="*/ 186 w 187"/>
                  <a:gd name="T55" fmla="*/ 124 h 373"/>
                  <a:gd name="T56" fmla="*/ 186 w 187"/>
                  <a:gd name="T57" fmla="*/ 124 h 373"/>
                  <a:gd name="T58" fmla="*/ 186 w 187"/>
                  <a:gd name="T59" fmla="*/ 124 h 373"/>
                  <a:gd name="T60" fmla="*/ 155 w 187"/>
                  <a:gd name="T61" fmla="*/ 93 h 373"/>
                  <a:gd name="T62" fmla="*/ 92 w 187"/>
                  <a:gd name="T63" fmla="*/ 31 h 373"/>
                  <a:gd name="T64" fmla="*/ 62 w 187"/>
                  <a:gd name="T65" fmla="*/ 0 h 373"/>
                  <a:gd name="T66" fmla="*/ 62 w 187"/>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7" h="373">
                    <a:moveTo>
                      <a:pt x="31" y="0"/>
                    </a:moveTo>
                    <a:lnTo>
                      <a:pt x="31" y="0"/>
                    </a:lnTo>
                    <a:cubicBezTo>
                      <a:pt x="62" y="31"/>
                      <a:pt x="62" y="31"/>
                      <a:pt x="62" y="63"/>
                    </a:cubicBezTo>
                    <a:lnTo>
                      <a:pt x="62" y="63"/>
                    </a:lnTo>
                    <a:lnTo>
                      <a:pt x="62" y="63"/>
                    </a:lnTo>
                    <a:cubicBezTo>
                      <a:pt x="31" y="93"/>
                      <a:pt x="31" y="93"/>
                      <a:pt x="31" y="93"/>
                    </a:cubicBezTo>
                    <a:lnTo>
                      <a:pt x="31" y="93"/>
                    </a:lnTo>
                    <a:lnTo>
                      <a:pt x="31" y="93"/>
                    </a:lnTo>
                    <a:lnTo>
                      <a:pt x="0" y="93"/>
                    </a:lnTo>
                    <a:lnTo>
                      <a:pt x="0" y="93"/>
                    </a:lnTo>
                    <a:lnTo>
                      <a:pt x="0" y="93"/>
                    </a:lnTo>
                    <a:lnTo>
                      <a:pt x="0" y="93"/>
                    </a:lnTo>
                    <a:cubicBezTo>
                      <a:pt x="0" y="124"/>
                      <a:pt x="0" y="124"/>
                      <a:pt x="0" y="124"/>
                    </a:cubicBezTo>
                    <a:cubicBezTo>
                      <a:pt x="31" y="124"/>
                      <a:pt x="31" y="124"/>
                      <a:pt x="31" y="124"/>
                    </a:cubicBezTo>
                    <a:lnTo>
                      <a:pt x="31" y="124"/>
                    </a:lnTo>
                    <a:lnTo>
                      <a:pt x="31" y="124"/>
                    </a:lnTo>
                    <a:cubicBezTo>
                      <a:pt x="62" y="124"/>
                      <a:pt x="62" y="124"/>
                      <a:pt x="62" y="155"/>
                    </a:cubicBezTo>
                    <a:cubicBezTo>
                      <a:pt x="92" y="155"/>
                      <a:pt x="92" y="155"/>
                      <a:pt x="92" y="155"/>
                    </a:cubicBezTo>
                    <a:cubicBezTo>
                      <a:pt x="92" y="186"/>
                      <a:pt x="92" y="186"/>
                      <a:pt x="92" y="186"/>
                    </a:cubicBezTo>
                    <a:lnTo>
                      <a:pt x="62" y="186"/>
                    </a:lnTo>
                    <a:cubicBezTo>
                      <a:pt x="92" y="217"/>
                      <a:pt x="92" y="217"/>
                      <a:pt x="92" y="248"/>
                    </a:cubicBezTo>
                    <a:lnTo>
                      <a:pt x="92" y="248"/>
                    </a:lnTo>
                    <a:lnTo>
                      <a:pt x="92" y="248"/>
                    </a:lnTo>
                    <a:cubicBezTo>
                      <a:pt x="92" y="248"/>
                      <a:pt x="92" y="279"/>
                      <a:pt x="62" y="279"/>
                    </a:cubicBezTo>
                    <a:lnTo>
                      <a:pt x="62" y="279"/>
                    </a:lnTo>
                    <a:cubicBezTo>
                      <a:pt x="62" y="310"/>
                      <a:pt x="92" y="310"/>
                      <a:pt x="92" y="310"/>
                    </a:cubicBezTo>
                    <a:cubicBezTo>
                      <a:pt x="92" y="310"/>
                      <a:pt x="62" y="310"/>
                      <a:pt x="62" y="341"/>
                    </a:cubicBezTo>
                    <a:cubicBezTo>
                      <a:pt x="92" y="341"/>
                      <a:pt x="92" y="372"/>
                      <a:pt x="92" y="372"/>
                    </a:cubicBezTo>
                    <a:lnTo>
                      <a:pt x="92" y="372"/>
                    </a:lnTo>
                    <a:lnTo>
                      <a:pt x="92" y="372"/>
                    </a:lnTo>
                    <a:lnTo>
                      <a:pt x="92" y="372"/>
                    </a:lnTo>
                    <a:lnTo>
                      <a:pt x="92" y="372"/>
                    </a:lnTo>
                    <a:cubicBezTo>
                      <a:pt x="124" y="372"/>
                      <a:pt x="124" y="372"/>
                      <a:pt x="124" y="372"/>
                    </a:cubicBezTo>
                    <a:lnTo>
                      <a:pt x="124" y="372"/>
                    </a:lnTo>
                    <a:lnTo>
                      <a:pt x="124" y="372"/>
                    </a:lnTo>
                    <a:cubicBezTo>
                      <a:pt x="155" y="372"/>
                      <a:pt x="155" y="372"/>
                      <a:pt x="155" y="372"/>
                    </a:cubicBezTo>
                    <a:lnTo>
                      <a:pt x="155" y="372"/>
                    </a:lnTo>
                    <a:cubicBezTo>
                      <a:pt x="155" y="372"/>
                      <a:pt x="155" y="341"/>
                      <a:pt x="186" y="341"/>
                    </a:cubicBezTo>
                    <a:lnTo>
                      <a:pt x="186" y="341"/>
                    </a:lnTo>
                    <a:lnTo>
                      <a:pt x="186" y="341"/>
                    </a:lnTo>
                    <a:lnTo>
                      <a:pt x="155" y="310"/>
                    </a:lnTo>
                    <a:lnTo>
                      <a:pt x="155" y="310"/>
                    </a:lnTo>
                    <a:lnTo>
                      <a:pt x="155" y="279"/>
                    </a:lnTo>
                    <a:cubicBezTo>
                      <a:pt x="124" y="279"/>
                      <a:pt x="124" y="248"/>
                      <a:pt x="124" y="248"/>
                    </a:cubicBezTo>
                    <a:cubicBezTo>
                      <a:pt x="124" y="217"/>
                      <a:pt x="124" y="217"/>
                      <a:pt x="124" y="217"/>
                    </a:cubicBezTo>
                    <a:cubicBezTo>
                      <a:pt x="124" y="217"/>
                      <a:pt x="124" y="217"/>
                      <a:pt x="124" y="186"/>
                    </a:cubicBezTo>
                    <a:lnTo>
                      <a:pt x="124" y="186"/>
                    </a:lnTo>
                    <a:lnTo>
                      <a:pt x="124" y="186"/>
                    </a:lnTo>
                    <a:lnTo>
                      <a:pt x="124" y="186"/>
                    </a:lnTo>
                    <a:lnTo>
                      <a:pt x="124" y="186"/>
                    </a:lnTo>
                    <a:lnTo>
                      <a:pt x="155" y="155"/>
                    </a:lnTo>
                    <a:lnTo>
                      <a:pt x="155" y="155"/>
                    </a:lnTo>
                    <a:cubicBezTo>
                      <a:pt x="155" y="155"/>
                      <a:pt x="155" y="155"/>
                      <a:pt x="186" y="155"/>
                    </a:cubicBezTo>
                    <a:lnTo>
                      <a:pt x="186" y="155"/>
                    </a:lnTo>
                    <a:lnTo>
                      <a:pt x="186" y="155"/>
                    </a:lnTo>
                    <a:cubicBezTo>
                      <a:pt x="186" y="124"/>
                      <a:pt x="186" y="124"/>
                      <a:pt x="186" y="124"/>
                    </a:cubicBezTo>
                    <a:lnTo>
                      <a:pt x="186" y="124"/>
                    </a:lnTo>
                    <a:lnTo>
                      <a:pt x="186" y="124"/>
                    </a:lnTo>
                    <a:lnTo>
                      <a:pt x="186" y="124"/>
                    </a:lnTo>
                    <a:lnTo>
                      <a:pt x="186" y="124"/>
                    </a:lnTo>
                    <a:cubicBezTo>
                      <a:pt x="155" y="93"/>
                      <a:pt x="155" y="93"/>
                      <a:pt x="155" y="93"/>
                    </a:cubicBezTo>
                    <a:lnTo>
                      <a:pt x="155" y="93"/>
                    </a:lnTo>
                    <a:cubicBezTo>
                      <a:pt x="124" y="93"/>
                      <a:pt x="124" y="93"/>
                      <a:pt x="124" y="93"/>
                    </a:cubicBezTo>
                    <a:cubicBezTo>
                      <a:pt x="92" y="63"/>
                      <a:pt x="92" y="63"/>
                      <a:pt x="92" y="31"/>
                    </a:cubicBezTo>
                    <a:cubicBezTo>
                      <a:pt x="92" y="31"/>
                      <a:pt x="92" y="0"/>
                      <a:pt x="62" y="0"/>
                    </a:cubicBezTo>
                    <a:lnTo>
                      <a:pt x="62" y="0"/>
                    </a:lnTo>
                    <a:lnTo>
                      <a:pt x="62" y="0"/>
                    </a:lnTo>
                    <a:lnTo>
                      <a:pt x="62" y="0"/>
                    </a:lnTo>
                    <a:lnTo>
                      <a:pt x="31"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5" name="Freeform 157"/>
              <p:cNvSpPr>
                <a:spLocks noChangeArrowheads="1"/>
              </p:cNvSpPr>
              <p:nvPr/>
            </p:nvSpPr>
            <p:spPr bwMode="auto">
              <a:xfrm>
                <a:off x="2519363" y="2527300"/>
                <a:ext cx="100012" cy="66675"/>
              </a:xfrm>
              <a:custGeom>
                <a:avLst/>
                <a:gdLst>
                  <a:gd name="T0" fmla="*/ 0 w 279"/>
                  <a:gd name="T1" fmla="*/ 62 h 187"/>
                  <a:gd name="T2" fmla="*/ 0 w 279"/>
                  <a:gd name="T3" fmla="*/ 62 h 187"/>
                  <a:gd name="T4" fmla="*/ 0 w 279"/>
                  <a:gd name="T5" fmla="*/ 62 h 187"/>
                  <a:gd name="T6" fmla="*/ 0 w 279"/>
                  <a:gd name="T7" fmla="*/ 93 h 187"/>
                  <a:gd name="T8" fmla="*/ 0 w 279"/>
                  <a:gd name="T9" fmla="*/ 93 h 187"/>
                  <a:gd name="T10" fmla="*/ 30 w 279"/>
                  <a:gd name="T11" fmla="*/ 93 h 187"/>
                  <a:gd name="T12" fmla="*/ 30 w 279"/>
                  <a:gd name="T13" fmla="*/ 93 h 187"/>
                  <a:gd name="T14" fmla="*/ 30 w 279"/>
                  <a:gd name="T15" fmla="*/ 155 h 187"/>
                  <a:gd name="T16" fmla="*/ 30 w 279"/>
                  <a:gd name="T17" fmla="*/ 155 h 187"/>
                  <a:gd name="T18" fmla="*/ 30 w 279"/>
                  <a:gd name="T19" fmla="*/ 155 h 187"/>
                  <a:gd name="T20" fmla="*/ 30 w 279"/>
                  <a:gd name="T21" fmla="*/ 155 h 187"/>
                  <a:gd name="T22" fmla="*/ 30 w 279"/>
                  <a:gd name="T23" fmla="*/ 155 h 187"/>
                  <a:gd name="T24" fmla="*/ 30 w 279"/>
                  <a:gd name="T25" fmla="*/ 155 h 187"/>
                  <a:gd name="T26" fmla="*/ 62 w 279"/>
                  <a:gd name="T27" fmla="*/ 155 h 187"/>
                  <a:gd name="T28" fmla="*/ 62 w 279"/>
                  <a:gd name="T29" fmla="*/ 155 h 187"/>
                  <a:gd name="T30" fmla="*/ 93 w 279"/>
                  <a:gd name="T31" fmla="*/ 155 h 187"/>
                  <a:gd name="T32" fmla="*/ 93 w 279"/>
                  <a:gd name="T33" fmla="*/ 155 h 187"/>
                  <a:gd name="T34" fmla="*/ 124 w 279"/>
                  <a:gd name="T35" fmla="*/ 155 h 187"/>
                  <a:gd name="T36" fmla="*/ 154 w 279"/>
                  <a:gd name="T37" fmla="*/ 155 h 187"/>
                  <a:gd name="T38" fmla="*/ 154 w 279"/>
                  <a:gd name="T39" fmla="*/ 155 h 187"/>
                  <a:gd name="T40" fmla="*/ 154 w 279"/>
                  <a:gd name="T41" fmla="*/ 155 h 187"/>
                  <a:gd name="T42" fmla="*/ 186 w 279"/>
                  <a:gd name="T43" fmla="*/ 186 h 187"/>
                  <a:gd name="T44" fmla="*/ 186 w 279"/>
                  <a:gd name="T45" fmla="*/ 186 h 187"/>
                  <a:gd name="T46" fmla="*/ 186 w 279"/>
                  <a:gd name="T47" fmla="*/ 186 h 187"/>
                  <a:gd name="T48" fmla="*/ 217 w 279"/>
                  <a:gd name="T49" fmla="*/ 186 h 187"/>
                  <a:gd name="T50" fmla="*/ 248 w 279"/>
                  <a:gd name="T51" fmla="*/ 186 h 187"/>
                  <a:gd name="T52" fmla="*/ 248 w 279"/>
                  <a:gd name="T53" fmla="*/ 186 h 187"/>
                  <a:gd name="T54" fmla="*/ 248 w 279"/>
                  <a:gd name="T55" fmla="*/ 186 h 187"/>
                  <a:gd name="T56" fmla="*/ 248 w 279"/>
                  <a:gd name="T57" fmla="*/ 155 h 187"/>
                  <a:gd name="T58" fmla="*/ 248 w 279"/>
                  <a:gd name="T59" fmla="*/ 155 h 187"/>
                  <a:gd name="T60" fmla="*/ 248 w 279"/>
                  <a:gd name="T61" fmla="*/ 155 h 187"/>
                  <a:gd name="T62" fmla="*/ 278 w 279"/>
                  <a:gd name="T63" fmla="*/ 93 h 187"/>
                  <a:gd name="T64" fmla="*/ 278 w 279"/>
                  <a:gd name="T65" fmla="*/ 93 h 187"/>
                  <a:gd name="T66" fmla="*/ 278 w 279"/>
                  <a:gd name="T67" fmla="*/ 93 h 187"/>
                  <a:gd name="T68" fmla="*/ 278 w 279"/>
                  <a:gd name="T69" fmla="*/ 62 h 187"/>
                  <a:gd name="T70" fmla="*/ 278 w 279"/>
                  <a:gd name="T71" fmla="*/ 62 h 187"/>
                  <a:gd name="T72" fmla="*/ 278 w 279"/>
                  <a:gd name="T73" fmla="*/ 62 h 187"/>
                  <a:gd name="T74" fmla="*/ 278 w 279"/>
                  <a:gd name="T75" fmla="*/ 31 h 187"/>
                  <a:gd name="T76" fmla="*/ 248 w 279"/>
                  <a:gd name="T77" fmla="*/ 31 h 187"/>
                  <a:gd name="T78" fmla="*/ 248 w 279"/>
                  <a:gd name="T79" fmla="*/ 31 h 187"/>
                  <a:gd name="T80" fmla="*/ 217 w 279"/>
                  <a:gd name="T81" fmla="*/ 31 h 187"/>
                  <a:gd name="T82" fmla="*/ 154 w 279"/>
                  <a:gd name="T83" fmla="*/ 62 h 187"/>
                  <a:gd name="T84" fmla="*/ 154 w 279"/>
                  <a:gd name="T85" fmla="*/ 31 h 187"/>
                  <a:gd name="T86" fmla="*/ 124 w 279"/>
                  <a:gd name="T87" fmla="*/ 0 h 187"/>
                  <a:gd name="T88" fmla="*/ 124 w 279"/>
                  <a:gd name="T89" fmla="*/ 0 h 187"/>
                  <a:gd name="T90" fmla="*/ 93 w 279"/>
                  <a:gd name="T91" fmla="*/ 0 h 187"/>
                  <a:gd name="T92" fmla="*/ 62 w 279"/>
                  <a:gd name="T93" fmla="*/ 0 h 187"/>
                  <a:gd name="T94" fmla="*/ 30 w 279"/>
                  <a:gd name="T95" fmla="*/ 0 h 187"/>
                  <a:gd name="T96" fmla="*/ 30 w 279"/>
                  <a:gd name="T97" fmla="*/ 0 h 187"/>
                  <a:gd name="T98" fmla="*/ 30 w 279"/>
                  <a:gd name="T99" fmla="*/ 31 h 187"/>
                  <a:gd name="T100" fmla="*/ 0 w 279"/>
                  <a:gd name="T101" fmla="*/ 6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9" h="187">
                    <a:moveTo>
                      <a:pt x="0" y="62"/>
                    </a:moveTo>
                    <a:lnTo>
                      <a:pt x="0" y="62"/>
                    </a:lnTo>
                    <a:lnTo>
                      <a:pt x="0" y="62"/>
                    </a:lnTo>
                    <a:cubicBezTo>
                      <a:pt x="0" y="93"/>
                      <a:pt x="0" y="93"/>
                      <a:pt x="0" y="93"/>
                    </a:cubicBezTo>
                    <a:lnTo>
                      <a:pt x="0" y="93"/>
                    </a:lnTo>
                    <a:cubicBezTo>
                      <a:pt x="0" y="93"/>
                      <a:pt x="0" y="93"/>
                      <a:pt x="30" y="93"/>
                    </a:cubicBezTo>
                    <a:lnTo>
                      <a:pt x="30" y="93"/>
                    </a:lnTo>
                    <a:cubicBezTo>
                      <a:pt x="30" y="124"/>
                      <a:pt x="30" y="124"/>
                      <a:pt x="30" y="155"/>
                    </a:cubicBezTo>
                    <a:lnTo>
                      <a:pt x="30" y="155"/>
                    </a:lnTo>
                    <a:lnTo>
                      <a:pt x="30" y="155"/>
                    </a:lnTo>
                    <a:lnTo>
                      <a:pt x="30" y="155"/>
                    </a:lnTo>
                    <a:lnTo>
                      <a:pt x="30" y="155"/>
                    </a:lnTo>
                    <a:lnTo>
                      <a:pt x="30" y="155"/>
                    </a:lnTo>
                    <a:lnTo>
                      <a:pt x="62" y="155"/>
                    </a:lnTo>
                    <a:lnTo>
                      <a:pt x="62" y="155"/>
                    </a:lnTo>
                    <a:lnTo>
                      <a:pt x="93" y="155"/>
                    </a:lnTo>
                    <a:lnTo>
                      <a:pt x="93" y="155"/>
                    </a:lnTo>
                    <a:cubicBezTo>
                      <a:pt x="124" y="155"/>
                      <a:pt x="124" y="155"/>
                      <a:pt x="124" y="155"/>
                    </a:cubicBezTo>
                    <a:lnTo>
                      <a:pt x="154" y="155"/>
                    </a:lnTo>
                    <a:lnTo>
                      <a:pt x="154" y="155"/>
                    </a:lnTo>
                    <a:lnTo>
                      <a:pt x="154" y="155"/>
                    </a:lnTo>
                    <a:cubicBezTo>
                      <a:pt x="154" y="155"/>
                      <a:pt x="186" y="155"/>
                      <a:pt x="186" y="186"/>
                    </a:cubicBezTo>
                    <a:lnTo>
                      <a:pt x="186" y="186"/>
                    </a:lnTo>
                    <a:lnTo>
                      <a:pt x="186" y="186"/>
                    </a:lnTo>
                    <a:cubicBezTo>
                      <a:pt x="217" y="186"/>
                      <a:pt x="217" y="186"/>
                      <a:pt x="217" y="186"/>
                    </a:cubicBezTo>
                    <a:lnTo>
                      <a:pt x="248" y="186"/>
                    </a:lnTo>
                    <a:lnTo>
                      <a:pt x="248" y="186"/>
                    </a:lnTo>
                    <a:lnTo>
                      <a:pt x="248" y="186"/>
                    </a:lnTo>
                    <a:cubicBezTo>
                      <a:pt x="248" y="155"/>
                      <a:pt x="248" y="155"/>
                      <a:pt x="248" y="155"/>
                    </a:cubicBezTo>
                    <a:lnTo>
                      <a:pt x="248" y="155"/>
                    </a:lnTo>
                    <a:lnTo>
                      <a:pt x="248" y="155"/>
                    </a:lnTo>
                    <a:cubicBezTo>
                      <a:pt x="248" y="124"/>
                      <a:pt x="278" y="124"/>
                      <a:pt x="278" y="93"/>
                    </a:cubicBezTo>
                    <a:lnTo>
                      <a:pt x="278" y="93"/>
                    </a:lnTo>
                    <a:lnTo>
                      <a:pt x="278" y="93"/>
                    </a:lnTo>
                    <a:lnTo>
                      <a:pt x="278" y="62"/>
                    </a:lnTo>
                    <a:lnTo>
                      <a:pt x="278" y="62"/>
                    </a:lnTo>
                    <a:lnTo>
                      <a:pt x="278" y="62"/>
                    </a:lnTo>
                    <a:cubicBezTo>
                      <a:pt x="278" y="31"/>
                      <a:pt x="278" y="31"/>
                      <a:pt x="278" y="31"/>
                    </a:cubicBezTo>
                    <a:cubicBezTo>
                      <a:pt x="248" y="31"/>
                      <a:pt x="248" y="31"/>
                      <a:pt x="248" y="31"/>
                    </a:cubicBezTo>
                    <a:lnTo>
                      <a:pt x="248" y="31"/>
                    </a:lnTo>
                    <a:lnTo>
                      <a:pt x="217" y="31"/>
                    </a:lnTo>
                    <a:cubicBezTo>
                      <a:pt x="154" y="62"/>
                      <a:pt x="154" y="62"/>
                      <a:pt x="154" y="62"/>
                    </a:cubicBezTo>
                    <a:cubicBezTo>
                      <a:pt x="154" y="31"/>
                      <a:pt x="154" y="31"/>
                      <a:pt x="154" y="31"/>
                    </a:cubicBezTo>
                    <a:cubicBezTo>
                      <a:pt x="154" y="0"/>
                      <a:pt x="154" y="0"/>
                      <a:pt x="124" y="0"/>
                    </a:cubicBezTo>
                    <a:lnTo>
                      <a:pt x="124" y="0"/>
                    </a:lnTo>
                    <a:cubicBezTo>
                      <a:pt x="124" y="0"/>
                      <a:pt x="124" y="0"/>
                      <a:pt x="93" y="0"/>
                    </a:cubicBezTo>
                    <a:cubicBezTo>
                      <a:pt x="93" y="0"/>
                      <a:pt x="93" y="0"/>
                      <a:pt x="62" y="0"/>
                    </a:cubicBezTo>
                    <a:cubicBezTo>
                      <a:pt x="62" y="0"/>
                      <a:pt x="62" y="0"/>
                      <a:pt x="30" y="0"/>
                    </a:cubicBezTo>
                    <a:lnTo>
                      <a:pt x="30" y="0"/>
                    </a:lnTo>
                    <a:lnTo>
                      <a:pt x="30" y="31"/>
                    </a:lnTo>
                    <a:lnTo>
                      <a:pt x="0"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6" name="Freeform 158"/>
              <p:cNvSpPr>
                <a:spLocks noChangeArrowheads="1"/>
              </p:cNvSpPr>
              <p:nvPr/>
            </p:nvSpPr>
            <p:spPr bwMode="auto">
              <a:xfrm>
                <a:off x="2286000" y="2884488"/>
                <a:ext cx="223838" cy="279400"/>
              </a:xfrm>
              <a:custGeom>
                <a:avLst/>
                <a:gdLst>
                  <a:gd name="T0" fmla="*/ 185 w 621"/>
                  <a:gd name="T1" fmla="*/ 31 h 776"/>
                  <a:gd name="T2" fmla="*/ 185 w 621"/>
                  <a:gd name="T3" fmla="*/ 0 h 776"/>
                  <a:gd name="T4" fmla="*/ 124 w 621"/>
                  <a:gd name="T5" fmla="*/ 31 h 776"/>
                  <a:gd name="T6" fmla="*/ 93 w 621"/>
                  <a:gd name="T7" fmla="*/ 62 h 776"/>
                  <a:gd name="T8" fmla="*/ 61 w 621"/>
                  <a:gd name="T9" fmla="*/ 93 h 776"/>
                  <a:gd name="T10" fmla="*/ 31 w 621"/>
                  <a:gd name="T11" fmla="*/ 93 h 776"/>
                  <a:gd name="T12" fmla="*/ 61 w 621"/>
                  <a:gd name="T13" fmla="*/ 154 h 776"/>
                  <a:gd name="T14" fmla="*/ 31 w 621"/>
                  <a:gd name="T15" fmla="*/ 217 h 776"/>
                  <a:gd name="T16" fmla="*/ 31 w 621"/>
                  <a:gd name="T17" fmla="*/ 248 h 776"/>
                  <a:gd name="T18" fmla="*/ 31 w 621"/>
                  <a:gd name="T19" fmla="*/ 310 h 776"/>
                  <a:gd name="T20" fmla="*/ 31 w 621"/>
                  <a:gd name="T21" fmla="*/ 341 h 776"/>
                  <a:gd name="T22" fmla="*/ 31 w 621"/>
                  <a:gd name="T23" fmla="*/ 403 h 776"/>
                  <a:gd name="T24" fmla="*/ 0 w 621"/>
                  <a:gd name="T25" fmla="*/ 465 h 776"/>
                  <a:gd name="T26" fmla="*/ 0 w 621"/>
                  <a:gd name="T27" fmla="*/ 465 h 776"/>
                  <a:gd name="T28" fmla="*/ 61 w 621"/>
                  <a:gd name="T29" fmla="*/ 558 h 776"/>
                  <a:gd name="T30" fmla="*/ 61 w 621"/>
                  <a:gd name="T31" fmla="*/ 619 h 776"/>
                  <a:gd name="T32" fmla="*/ 61 w 621"/>
                  <a:gd name="T33" fmla="*/ 651 h 776"/>
                  <a:gd name="T34" fmla="*/ 61 w 621"/>
                  <a:gd name="T35" fmla="*/ 651 h 776"/>
                  <a:gd name="T36" fmla="*/ 93 w 621"/>
                  <a:gd name="T37" fmla="*/ 743 h 776"/>
                  <a:gd name="T38" fmla="*/ 93 w 621"/>
                  <a:gd name="T39" fmla="*/ 775 h 776"/>
                  <a:gd name="T40" fmla="*/ 124 w 621"/>
                  <a:gd name="T41" fmla="*/ 743 h 776"/>
                  <a:gd name="T42" fmla="*/ 155 w 621"/>
                  <a:gd name="T43" fmla="*/ 743 h 776"/>
                  <a:gd name="T44" fmla="*/ 185 w 621"/>
                  <a:gd name="T45" fmla="*/ 743 h 776"/>
                  <a:gd name="T46" fmla="*/ 217 w 621"/>
                  <a:gd name="T47" fmla="*/ 743 h 776"/>
                  <a:gd name="T48" fmla="*/ 217 w 621"/>
                  <a:gd name="T49" fmla="*/ 743 h 776"/>
                  <a:gd name="T50" fmla="*/ 309 w 621"/>
                  <a:gd name="T51" fmla="*/ 743 h 776"/>
                  <a:gd name="T52" fmla="*/ 341 w 621"/>
                  <a:gd name="T53" fmla="*/ 743 h 776"/>
                  <a:gd name="T54" fmla="*/ 372 w 621"/>
                  <a:gd name="T55" fmla="*/ 713 h 776"/>
                  <a:gd name="T56" fmla="*/ 372 w 621"/>
                  <a:gd name="T57" fmla="*/ 682 h 776"/>
                  <a:gd name="T58" fmla="*/ 372 w 621"/>
                  <a:gd name="T59" fmla="*/ 651 h 776"/>
                  <a:gd name="T60" fmla="*/ 403 w 621"/>
                  <a:gd name="T61" fmla="*/ 589 h 776"/>
                  <a:gd name="T62" fmla="*/ 496 w 621"/>
                  <a:gd name="T63" fmla="*/ 558 h 776"/>
                  <a:gd name="T64" fmla="*/ 589 w 621"/>
                  <a:gd name="T65" fmla="*/ 558 h 776"/>
                  <a:gd name="T66" fmla="*/ 620 w 621"/>
                  <a:gd name="T67" fmla="*/ 527 h 776"/>
                  <a:gd name="T68" fmla="*/ 620 w 621"/>
                  <a:gd name="T69" fmla="*/ 495 h 776"/>
                  <a:gd name="T70" fmla="*/ 557 w 621"/>
                  <a:gd name="T71" fmla="*/ 434 h 776"/>
                  <a:gd name="T72" fmla="*/ 527 w 621"/>
                  <a:gd name="T73" fmla="*/ 434 h 776"/>
                  <a:gd name="T74" fmla="*/ 496 w 621"/>
                  <a:gd name="T75" fmla="*/ 434 h 776"/>
                  <a:gd name="T76" fmla="*/ 465 w 621"/>
                  <a:gd name="T77" fmla="*/ 341 h 776"/>
                  <a:gd name="T78" fmla="*/ 465 w 621"/>
                  <a:gd name="T79" fmla="*/ 310 h 776"/>
                  <a:gd name="T80" fmla="*/ 465 w 621"/>
                  <a:gd name="T81" fmla="*/ 279 h 776"/>
                  <a:gd name="T82" fmla="*/ 465 w 621"/>
                  <a:gd name="T83" fmla="*/ 248 h 776"/>
                  <a:gd name="T84" fmla="*/ 403 w 621"/>
                  <a:gd name="T85" fmla="*/ 248 h 776"/>
                  <a:gd name="T86" fmla="*/ 341 w 621"/>
                  <a:gd name="T87" fmla="*/ 186 h 776"/>
                  <a:gd name="T88" fmla="*/ 279 w 621"/>
                  <a:gd name="T89" fmla="*/ 186 h 776"/>
                  <a:gd name="T90" fmla="*/ 279 w 621"/>
                  <a:gd name="T91" fmla="*/ 186 h 776"/>
                  <a:gd name="T92" fmla="*/ 248 w 621"/>
                  <a:gd name="T93" fmla="*/ 154 h 776"/>
                  <a:gd name="T94" fmla="*/ 217 w 621"/>
                  <a:gd name="T95" fmla="*/ 124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1" h="776">
                    <a:moveTo>
                      <a:pt x="185" y="62"/>
                    </a:moveTo>
                    <a:lnTo>
                      <a:pt x="185" y="62"/>
                    </a:lnTo>
                    <a:cubicBezTo>
                      <a:pt x="185" y="31"/>
                      <a:pt x="185" y="31"/>
                      <a:pt x="185" y="31"/>
                    </a:cubicBezTo>
                    <a:lnTo>
                      <a:pt x="185" y="31"/>
                    </a:lnTo>
                    <a:lnTo>
                      <a:pt x="185" y="0"/>
                    </a:lnTo>
                    <a:lnTo>
                      <a:pt x="185" y="0"/>
                    </a:lnTo>
                    <a:cubicBezTo>
                      <a:pt x="185" y="0"/>
                      <a:pt x="185" y="0"/>
                      <a:pt x="155" y="0"/>
                    </a:cubicBezTo>
                    <a:lnTo>
                      <a:pt x="155" y="0"/>
                    </a:lnTo>
                    <a:cubicBezTo>
                      <a:pt x="155" y="0"/>
                      <a:pt x="155" y="31"/>
                      <a:pt x="124" y="31"/>
                    </a:cubicBezTo>
                    <a:lnTo>
                      <a:pt x="124" y="31"/>
                    </a:lnTo>
                    <a:cubicBezTo>
                      <a:pt x="93" y="62"/>
                      <a:pt x="93" y="62"/>
                      <a:pt x="93" y="62"/>
                    </a:cubicBezTo>
                    <a:lnTo>
                      <a:pt x="93" y="62"/>
                    </a:lnTo>
                    <a:cubicBezTo>
                      <a:pt x="93" y="62"/>
                      <a:pt x="93" y="62"/>
                      <a:pt x="61" y="62"/>
                    </a:cubicBezTo>
                    <a:lnTo>
                      <a:pt x="61" y="62"/>
                    </a:lnTo>
                    <a:lnTo>
                      <a:pt x="61" y="93"/>
                    </a:lnTo>
                    <a:cubicBezTo>
                      <a:pt x="61" y="93"/>
                      <a:pt x="61" y="93"/>
                      <a:pt x="31" y="93"/>
                    </a:cubicBezTo>
                    <a:lnTo>
                      <a:pt x="31" y="93"/>
                    </a:lnTo>
                    <a:lnTo>
                      <a:pt x="31" y="93"/>
                    </a:lnTo>
                    <a:cubicBezTo>
                      <a:pt x="31" y="93"/>
                      <a:pt x="31" y="93"/>
                      <a:pt x="31" y="124"/>
                    </a:cubicBezTo>
                    <a:cubicBezTo>
                      <a:pt x="31" y="124"/>
                      <a:pt x="61" y="124"/>
                      <a:pt x="61" y="154"/>
                    </a:cubicBezTo>
                    <a:lnTo>
                      <a:pt x="61" y="154"/>
                    </a:lnTo>
                    <a:cubicBezTo>
                      <a:pt x="61" y="154"/>
                      <a:pt x="61" y="186"/>
                      <a:pt x="31" y="186"/>
                    </a:cubicBezTo>
                    <a:lnTo>
                      <a:pt x="31" y="186"/>
                    </a:lnTo>
                    <a:cubicBezTo>
                      <a:pt x="31" y="217"/>
                      <a:pt x="31" y="217"/>
                      <a:pt x="31" y="217"/>
                    </a:cubicBezTo>
                    <a:lnTo>
                      <a:pt x="31" y="248"/>
                    </a:lnTo>
                    <a:lnTo>
                      <a:pt x="31" y="248"/>
                    </a:lnTo>
                    <a:lnTo>
                      <a:pt x="31" y="248"/>
                    </a:lnTo>
                    <a:cubicBezTo>
                      <a:pt x="31" y="248"/>
                      <a:pt x="31" y="248"/>
                      <a:pt x="31" y="279"/>
                    </a:cubicBezTo>
                    <a:lnTo>
                      <a:pt x="31" y="310"/>
                    </a:lnTo>
                    <a:lnTo>
                      <a:pt x="31" y="310"/>
                    </a:lnTo>
                    <a:lnTo>
                      <a:pt x="31" y="341"/>
                    </a:lnTo>
                    <a:lnTo>
                      <a:pt x="31" y="341"/>
                    </a:lnTo>
                    <a:lnTo>
                      <a:pt x="31" y="341"/>
                    </a:lnTo>
                    <a:cubicBezTo>
                      <a:pt x="31" y="341"/>
                      <a:pt x="31" y="341"/>
                      <a:pt x="31" y="371"/>
                    </a:cubicBezTo>
                    <a:cubicBezTo>
                      <a:pt x="31" y="371"/>
                      <a:pt x="31" y="371"/>
                      <a:pt x="31" y="403"/>
                    </a:cubicBezTo>
                    <a:lnTo>
                      <a:pt x="31" y="403"/>
                    </a:lnTo>
                    <a:cubicBezTo>
                      <a:pt x="31" y="403"/>
                      <a:pt x="31" y="403"/>
                      <a:pt x="31" y="434"/>
                    </a:cubicBezTo>
                    <a:lnTo>
                      <a:pt x="31" y="434"/>
                    </a:lnTo>
                    <a:cubicBezTo>
                      <a:pt x="31" y="434"/>
                      <a:pt x="31" y="434"/>
                      <a:pt x="0" y="465"/>
                    </a:cubicBezTo>
                    <a:lnTo>
                      <a:pt x="0" y="465"/>
                    </a:lnTo>
                    <a:lnTo>
                      <a:pt x="0" y="465"/>
                    </a:lnTo>
                    <a:lnTo>
                      <a:pt x="0" y="465"/>
                    </a:lnTo>
                    <a:cubicBezTo>
                      <a:pt x="0" y="495"/>
                      <a:pt x="31" y="495"/>
                      <a:pt x="31" y="495"/>
                    </a:cubicBezTo>
                    <a:cubicBezTo>
                      <a:pt x="31" y="527"/>
                      <a:pt x="31" y="527"/>
                      <a:pt x="31" y="558"/>
                    </a:cubicBezTo>
                    <a:cubicBezTo>
                      <a:pt x="31" y="558"/>
                      <a:pt x="31" y="558"/>
                      <a:pt x="61" y="558"/>
                    </a:cubicBezTo>
                    <a:lnTo>
                      <a:pt x="61" y="558"/>
                    </a:lnTo>
                    <a:lnTo>
                      <a:pt x="61" y="589"/>
                    </a:lnTo>
                    <a:cubicBezTo>
                      <a:pt x="61" y="589"/>
                      <a:pt x="61" y="589"/>
                      <a:pt x="61" y="619"/>
                    </a:cubicBezTo>
                    <a:cubicBezTo>
                      <a:pt x="61" y="619"/>
                      <a:pt x="61" y="619"/>
                      <a:pt x="61" y="651"/>
                    </a:cubicBezTo>
                    <a:lnTo>
                      <a:pt x="61" y="651"/>
                    </a:lnTo>
                    <a:lnTo>
                      <a:pt x="61" y="651"/>
                    </a:lnTo>
                    <a:lnTo>
                      <a:pt x="61" y="651"/>
                    </a:lnTo>
                    <a:lnTo>
                      <a:pt x="61" y="651"/>
                    </a:lnTo>
                    <a:lnTo>
                      <a:pt x="61" y="651"/>
                    </a:lnTo>
                    <a:cubicBezTo>
                      <a:pt x="61" y="682"/>
                      <a:pt x="61" y="682"/>
                      <a:pt x="61" y="713"/>
                    </a:cubicBezTo>
                    <a:lnTo>
                      <a:pt x="61" y="713"/>
                    </a:lnTo>
                    <a:cubicBezTo>
                      <a:pt x="93" y="713"/>
                      <a:pt x="93" y="743"/>
                      <a:pt x="93" y="743"/>
                    </a:cubicBezTo>
                    <a:lnTo>
                      <a:pt x="93" y="775"/>
                    </a:lnTo>
                    <a:lnTo>
                      <a:pt x="93" y="775"/>
                    </a:lnTo>
                    <a:lnTo>
                      <a:pt x="93" y="775"/>
                    </a:lnTo>
                    <a:lnTo>
                      <a:pt x="93" y="775"/>
                    </a:lnTo>
                    <a:lnTo>
                      <a:pt x="93" y="775"/>
                    </a:lnTo>
                    <a:cubicBezTo>
                      <a:pt x="124" y="775"/>
                      <a:pt x="124" y="743"/>
                      <a:pt x="124" y="743"/>
                    </a:cubicBezTo>
                    <a:cubicBezTo>
                      <a:pt x="124" y="743"/>
                      <a:pt x="124" y="743"/>
                      <a:pt x="155" y="743"/>
                    </a:cubicBezTo>
                    <a:lnTo>
                      <a:pt x="155" y="743"/>
                    </a:lnTo>
                    <a:lnTo>
                      <a:pt x="155" y="743"/>
                    </a:lnTo>
                    <a:cubicBezTo>
                      <a:pt x="185" y="713"/>
                      <a:pt x="185" y="713"/>
                      <a:pt x="185" y="713"/>
                    </a:cubicBezTo>
                    <a:cubicBezTo>
                      <a:pt x="185" y="743"/>
                      <a:pt x="185" y="743"/>
                      <a:pt x="185" y="743"/>
                    </a:cubicBezTo>
                    <a:lnTo>
                      <a:pt x="185" y="743"/>
                    </a:lnTo>
                    <a:cubicBezTo>
                      <a:pt x="185" y="743"/>
                      <a:pt x="185" y="743"/>
                      <a:pt x="217" y="743"/>
                    </a:cubicBezTo>
                    <a:lnTo>
                      <a:pt x="217" y="743"/>
                    </a:lnTo>
                    <a:lnTo>
                      <a:pt x="217" y="743"/>
                    </a:lnTo>
                    <a:lnTo>
                      <a:pt x="217" y="743"/>
                    </a:lnTo>
                    <a:lnTo>
                      <a:pt x="217" y="743"/>
                    </a:lnTo>
                    <a:lnTo>
                      <a:pt x="217" y="743"/>
                    </a:lnTo>
                    <a:cubicBezTo>
                      <a:pt x="248" y="743"/>
                      <a:pt x="248" y="743"/>
                      <a:pt x="279" y="743"/>
                    </a:cubicBezTo>
                    <a:cubicBezTo>
                      <a:pt x="279" y="743"/>
                      <a:pt x="279" y="743"/>
                      <a:pt x="309" y="743"/>
                    </a:cubicBezTo>
                    <a:lnTo>
                      <a:pt x="309" y="743"/>
                    </a:lnTo>
                    <a:lnTo>
                      <a:pt x="309" y="743"/>
                    </a:lnTo>
                    <a:lnTo>
                      <a:pt x="309" y="743"/>
                    </a:lnTo>
                    <a:lnTo>
                      <a:pt x="341" y="743"/>
                    </a:lnTo>
                    <a:lnTo>
                      <a:pt x="341" y="713"/>
                    </a:lnTo>
                    <a:lnTo>
                      <a:pt x="341" y="713"/>
                    </a:lnTo>
                    <a:lnTo>
                      <a:pt x="372" y="713"/>
                    </a:lnTo>
                    <a:lnTo>
                      <a:pt x="372" y="713"/>
                    </a:lnTo>
                    <a:cubicBezTo>
                      <a:pt x="372" y="682"/>
                      <a:pt x="372" y="682"/>
                      <a:pt x="372" y="682"/>
                    </a:cubicBezTo>
                    <a:lnTo>
                      <a:pt x="372" y="682"/>
                    </a:lnTo>
                    <a:cubicBezTo>
                      <a:pt x="372" y="651"/>
                      <a:pt x="372" y="651"/>
                      <a:pt x="372" y="651"/>
                    </a:cubicBezTo>
                    <a:lnTo>
                      <a:pt x="372" y="651"/>
                    </a:lnTo>
                    <a:lnTo>
                      <a:pt x="372" y="651"/>
                    </a:lnTo>
                    <a:cubicBezTo>
                      <a:pt x="372" y="619"/>
                      <a:pt x="372" y="619"/>
                      <a:pt x="372" y="619"/>
                    </a:cubicBezTo>
                    <a:lnTo>
                      <a:pt x="372" y="619"/>
                    </a:lnTo>
                    <a:lnTo>
                      <a:pt x="403" y="589"/>
                    </a:lnTo>
                    <a:cubicBezTo>
                      <a:pt x="433" y="589"/>
                      <a:pt x="465" y="558"/>
                      <a:pt x="496" y="558"/>
                    </a:cubicBezTo>
                    <a:lnTo>
                      <a:pt x="496" y="558"/>
                    </a:lnTo>
                    <a:lnTo>
                      <a:pt x="496" y="558"/>
                    </a:lnTo>
                    <a:lnTo>
                      <a:pt x="527" y="558"/>
                    </a:lnTo>
                    <a:lnTo>
                      <a:pt x="527" y="558"/>
                    </a:lnTo>
                    <a:cubicBezTo>
                      <a:pt x="557" y="558"/>
                      <a:pt x="589" y="558"/>
                      <a:pt x="589" y="558"/>
                    </a:cubicBezTo>
                    <a:lnTo>
                      <a:pt x="589" y="558"/>
                    </a:lnTo>
                    <a:cubicBezTo>
                      <a:pt x="620" y="558"/>
                      <a:pt x="620" y="527"/>
                      <a:pt x="620" y="527"/>
                    </a:cubicBezTo>
                    <a:lnTo>
                      <a:pt x="620" y="527"/>
                    </a:lnTo>
                    <a:cubicBezTo>
                      <a:pt x="620" y="495"/>
                      <a:pt x="620" y="495"/>
                      <a:pt x="620" y="495"/>
                    </a:cubicBezTo>
                    <a:lnTo>
                      <a:pt x="620" y="495"/>
                    </a:lnTo>
                    <a:lnTo>
                      <a:pt x="620" y="495"/>
                    </a:lnTo>
                    <a:lnTo>
                      <a:pt x="589" y="495"/>
                    </a:lnTo>
                    <a:cubicBezTo>
                      <a:pt x="589" y="495"/>
                      <a:pt x="557" y="465"/>
                      <a:pt x="557" y="434"/>
                    </a:cubicBezTo>
                    <a:lnTo>
                      <a:pt x="557" y="434"/>
                    </a:lnTo>
                    <a:lnTo>
                      <a:pt x="557" y="434"/>
                    </a:lnTo>
                    <a:lnTo>
                      <a:pt x="557" y="434"/>
                    </a:lnTo>
                    <a:lnTo>
                      <a:pt x="527" y="434"/>
                    </a:lnTo>
                    <a:lnTo>
                      <a:pt x="527" y="434"/>
                    </a:lnTo>
                    <a:cubicBezTo>
                      <a:pt x="527" y="434"/>
                      <a:pt x="527" y="434"/>
                      <a:pt x="496" y="434"/>
                    </a:cubicBezTo>
                    <a:lnTo>
                      <a:pt x="496" y="434"/>
                    </a:lnTo>
                    <a:cubicBezTo>
                      <a:pt x="496" y="434"/>
                      <a:pt x="496" y="434"/>
                      <a:pt x="465" y="403"/>
                    </a:cubicBezTo>
                    <a:lnTo>
                      <a:pt x="465" y="371"/>
                    </a:lnTo>
                    <a:cubicBezTo>
                      <a:pt x="465" y="341"/>
                      <a:pt x="465" y="341"/>
                      <a:pt x="465" y="341"/>
                    </a:cubicBezTo>
                    <a:lnTo>
                      <a:pt x="465" y="341"/>
                    </a:lnTo>
                    <a:lnTo>
                      <a:pt x="465" y="341"/>
                    </a:lnTo>
                    <a:lnTo>
                      <a:pt x="465" y="310"/>
                    </a:lnTo>
                    <a:lnTo>
                      <a:pt x="465" y="310"/>
                    </a:lnTo>
                    <a:cubicBezTo>
                      <a:pt x="465" y="279"/>
                      <a:pt x="465" y="279"/>
                      <a:pt x="465" y="279"/>
                    </a:cubicBezTo>
                    <a:lnTo>
                      <a:pt x="465" y="279"/>
                    </a:lnTo>
                    <a:lnTo>
                      <a:pt x="465" y="279"/>
                    </a:lnTo>
                    <a:cubicBezTo>
                      <a:pt x="465" y="248"/>
                      <a:pt x="465" y="248"/>
                      <a:pt x="465" y="248"/>
                    </a:cubicBezTo>
                    <a:lnTo>
                      <a:pt x="465" y="248"/>
                    </a:lnTo>
                    <a:lnTo>
                      <a:pt x="465" y="248"/>
                    </a:lnTo>
                    <a:lnTo>
                      <a:pt x="433" y="248"/>
                    </a:lnTo>
                    <a:cubicBezTo>
                      <a:pt x="433" y="248"/>
                      <a:pt x="433" y="248"/>
                      <a:pt x="403" y="248"/>
                    </a:cubicBezTo>
                    <a:cubicBezTo>
                      <a:pt x="403" y="248"/>
                      <a:pt x="372" y="248"/>
                      <a:pt x="372" y="217"/>
                    </a:cubicBezTo>
                    <a:cubicBezTo>
                      <a:pt x="372" y="217"/>
                      <a:pt x="372" y="217"/>
                      <a:pt x="341" y="217"/>
                    </a:cubicBezTo>
                    <a:cubicBezTo>
                      <a:pt x="341" y="186"/>
                      <a:pt x="341" y="186"/>
                      <a:pt x="341" y="186"/>
                    </a:cubicBezTo>
                    <a:lnTo>
                      <a:pt x="341" y="186"/>
                    </a:lnTo>
                    <a:lnTo>
                      <a:pt x="341" y="186"/>
                    </a:lnTo>
                    <a:cubicBezTo>
                      <a:pt x="309" y="186"/>
                      <a:pt x="309" y="186"/>
                      <a:pt x="279" y="186"/>
                    </a:cubicBezTo>
                    <a:lnTo>
                      <a:pt x="279" y="186"/>
                    </a:lnTo>
                    <a:lnTo>
                      <a:pt x="279" y="186"/>
                    </a:lnTo>
                    <a:lnTo>
                      <a:pt x="279" y="186"/>
                    </a:lnTo>
                    <a:lnTo>
                      <a:pt x="279" y="186"/>
                    </a:lnTo>
                    <a:lnTo>
                      <a:pt x="279" y="186"/>
                    </a:lnTo>
                    <a:cubicBezTo>
                      <a:pt x="279" y="186"/>
                      <a:pt x="248" y="186"/>
                      <a:pt x="248" y="154"/>
                    </a:cubicBezTo>
                    <a:lnTo>
                      <a:pt x="248" y="154"/>
                    </a:lnTo>
                    <a:cubicBezTo>
                      <a:pt x="217" y="154"/>
                      <a:pt x="217" y="154"/>
                      <a:pt x="217" y="124"/>
                    </a:cubicBezTo>
                    <a:lnTo>
                      <a:pt x="217" y="124"/>
                    </a:lnTo>
                    <a:cubicBezTo>
                      <a:pt x="185" y="124"/>
                      <a:pt x="185" y="93"/>
                      <a:pt x="185"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7" name="Freeform 159"/>
              <p:cNvSpPr>
                <a:spLocks noChangeArrowheads="1"/>
              </p:cNvSpPr>
              <p:nvPr/>
            </p:nvSpPr>
            <p:spPr bwMode="auto">
              <a:xfrm>
                <a:off x="2195513" y="3632200"/>
                <a:ext cx="1587" cy="11113"/>
              </a:xfrm>
              <a:custGeom>
                <a:avLst/>
                <a:gdLst>
                  <a:gd name="T0" fmla="*/ 0 w 1"/>
                  <a:gd name="T1" fmla="*/ 0 h 32"/>
                  <a:gd name="T2" fmla="*/ 0 w 1"/>
                  <a:gd name="T3" fmla="*/ 0 h 32"/>
                  <a:gd name="T4" fmla="*/ 0 w 1"/>
                  <a:gd name="T5" fmla="*/ 31 h 32"/>
                  <a:gd name="T6" fmla="*/ 0 w 1"/>
                  <a:gd name="T7" fmla="*/ 31 h 32"/>
                  <a:gd name="T8" fmla="*/ 0 w 1"/>
                  <a:gd name="T9" fmla="*/ 31 h 32"/>
                  <a:gd name="T10" fmla="*/ 0 w 1"/>
                  <a:gd name="T11" fmla="*/ 0 h 32"/>
                </a:gdLst>
                <a:ahLst/>
                <a:cxnLst>
                  <a:cxn ang="0">
                    <a:pos x="T0" y="T1"/>
                  </a:cxn>
                  <a:cxn ang="0">
                    <a:pos x="T2" y="T3"/>
                  </a:cxn>
                  <a:cxn ang="0">
                    <a:pos x="T4" y="T5"/>
                  </a:cxn>
                  <a:cxn ang="0">
                    <a:pos x="T6" y="T7"/>
                  </a:cxn>
                  <a:cxn ang="0">
                    <a:pos x="T8" y="T9"/>
                  </a:cxn>
                  <a:cxn ang="0">
                    <a:pos x="T10" y="T11"/>
                  </a:cxn>
                </a:cxnLst>
                <a:rect l="0" t="0" r="r" b="b"/>
                <a:pathLst>
                  <a:path w="1" h="32">
                    <a:moveTo>
                      <a:pt x="0" y="0"/>
                    </a:moveTo>
                    <a:lnTo>
                      <a:pt x="0" y="0"/>
                    </a:lnTo>
                    <a:lnTo>
                      <a:pt x="0" y="31"/>
                    </a:lnTo>
                    <a:lnTo>
                      <a:pt x="0" y="31"/>
                    </a:lnTo>
                    <a:lnTo>
                      <a:pt x="0" y="31"/>
                    </a:ln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8" name="Freeform 160"/>
              <p:cNvSpPr>
                <a:spLocks noChangeArrowheads="1"/>
              </p:cNvSpPr>
              <p:nvPr/>
            </p:nvSpPr>
            <p:spPr bwMode="auto">
              <a:xfrm>
                <a:off x="2062163" y="2673350"/>
                <a:ext cx="257175" cy="938213"/>
              </a:xfrm>
              <a:custGeom>
                <a:avLst/>
                <a:gdLst>
                  <a:gd name="T0" fmla="*/ 465 w 714"/>
                  <a:gd name="T1" fmla="*/ 2511 h 2605"/>
                  <a:gd name="T2" fmla="*/ 465 w 714"/>
                  <a:gd name="T3" fmla="*/ 2448 h 2605"/>
                  <a:gd name="T4" fmla="*/ 496 w 714"/>
                  <a:gd name="T5" fmla="*/ 2356 h 2605"/>
                  <a:gd name="T6" fmla="*/ 496 w 714"/>
                  <a:gd name="T7" fmla="*/ 2293 h 2605"/>
                  <a:gd name="T8" fmla="*/ 527 w 714"/>
                  <a:gd name="T9" fmla="*/ 2232 h 2605"/>
                  <a:gd name="T10" fmla="*/ 557 w 714"/>
                  <a:gd name="T11" fmla="*/ 2108 h 2605"/>
                  <a:gd name="T12" fmla="*/ 527 w 714"/>
                  <a:gd name="T13" fmla="*/ 1984 h 2605"/>
                  <a:gd name="T14" fmla="*/ 527 w 714"/>
                  <a:gd name="T15" fmla="*/ 1922 h 2605"/>
                  <a:gd name="T16" fmla="*/ 557 w 714"/>
                  <a:gd name="T17" fmla="*/ 1828 h 2605"/>
                  <a:gd name="T18" fmla="*/ 589 w 714"/>
                  <a:gd name="T19" fmla="*/ 1704 h 2605"/>
                  <a:gd name="T20" fmla="*/ 620 w 714"/>
                  <a:gd name="T21" fmla="*/ 1674 h 2605"/>
                  <a:gd name="T22" fmla="*/ 651 w 714"/>
                  <a:gd name="T23" fmla="*/ 1612 h 2605"/>
                  <a:gd name="T24" fmla="*/ 651 w 714"/>
                  <a:gd name="T25" fmla="*/ 1550 h 2605"/>
                  <a:gd name="T26" fmla="*/ 713 w 714"/>
                  <a:gd name="T27" fmla="*/ 1456 h 2605"/>
                  <a:gd name="T28" fmla="*/ 681 w 714"/>
                  <a:gd name="T29" fmla="*/ 1395 h 2605"/>
                  <a:gd name="T30" fmla="*/ 651 w 714"/>
                  <a:gd name="T31" fmla="*/ 1302 h 2605"/>
                  <a:gd name="T32" fmla="*/ 620 w 714"/>
                  <a:gd name="T33" fmla="*/ 1208 h 2605"/>
                  <a:gd name="T34" fmla="*/ 620 w 714"/>
                  <a:gd name="T35" fmla="*/ 1178 h 2605"/>
                  <a:gd name="T36" fmla="*/ 589 w 714"/>
                  <a:gd name="T37" fmla="*/ 1116 h 2605"/>
                  <a:gd name="T38" fmla="*/ 557 w 714"/>
                  <a:gd name="T39" fmla="*/ 1054 h 2605"/>
                  <a:gd name="T40" fmla="*/ 620 w 714"/>
                  <a:gd name="T41" fmla="*/ 992 h 2605"/>
                  <a:gd name="T42" fmla="*/ 589 w 714"/>
                  <a:gd name="T43" fmla="*/ 930 h 2605"/>
                  <a:gd name="T44" fmla="*/ 620 w 714"/>
                  <a:gd name="T45" fmla="*/ 868 h 2605"/>
                  <a:gd name="T46" fmla="*/ 620 w 714"/>
                  <a:gd name="T47" fmla="*/ 775 h 2605"/>
                  <a:gd name="T48" fmla="*/ 620 w 714"/>
                  <a:gd name="T49" fmla="*/ 743 h 2605"/>
                  <a:gd name="T50" fmla="*/ 589 w 714"/>
                  <a:gd name="T51" fmla="*/ 682 h 2605"/>
                  <a:gd name="T52" fmla="*/ 557 w 714"/>
                  <a:gd name="T53" fmla="*/ 682 h 2605"/>
                  <a:gd name="T54" fmla="*/ 465 w 714"/>
                  <a:gd name="T55" fmla="*/ 620 h 2605"/>
                  <a:gd name="T56" fmla="*/ 433 w 714"/>
                  <a:gd name="T57" fmla="*/ 589 h 2605"/>
                  <a:gd name="T58" fmla="*/ 372 w 714"/>
                  <a:gd name="T59" fmla="*/ 527 h 2605"/>
                  <a:gd name="T60" fmla="*/ 341 w 714"/>
                  <a:gd name="T61" fmla="*/ 465 h 2605"/>
                  <a:gd name="T62" fmla="*/ 341 w 714"/>
                  <a:gd name="T63" fmla="*/ 403 h 2605"/>
                  <a:gd name="T64" fmla="*/ 372 w 714"/>
                  <a:gd name="T65" fmla="*/ 341 h 2605"/>
                  <a:gd name="T66" fmla="*/ 372 w 714"/>
                  <a:gd name="T67" fmla="*/ 310 h 2605"/>
                  <a:gd name="T68" fmla="*/ 403 w 714"/>
                  <a:gd name="T69" fmla="*/ 248 h 2605"/>
                  <a:gd name="T70" fmla="*/ 527 w 714"/>
                  <a:gd name="T71" fmla="*/ 186 h 2605"/>
                  <a:gd name="T72" fmla="*/ 527 w 714"/>
                  <a:gd name="T73" fmla="*/ 124 h 2605"/>
                  <a:gd name="T74" fmla="*/ 433 w 714"/>
                  <a:gd name="T75" fmla="*/ 124 h 2605"/>
                  <a:gd name="T76" fmla="*/ 372 w 714"/>
                  <a:gd name="T77" fmla="*/ 31 h 2605"/>
                  <a:gd name="T78" fmla="*/ 309 w 714"/>
                  <a:gd name="T79" fmla="*/ 31 h 2605"/>
                  <a:gd name="T80" fmla="*/ 186 w 714"/>
                  <a:gd name="T81" fmla="*/ 124 h 2605"/>
                  <a:gd name="T82" fmla="*/ 92 w 714"/>
                  <a:gd name="T83" fmla="*/ 310 h 2605"/>
                  <a:gd name="T84" fmla="*/ 31 w 714"/>
                  <a:gd name="T85" fmla="*/ 248 h 2605"/>
                  <a:gd name="T86" fmla="*/ 0 w 714"/>
                  <a:gd name="T87" fmla="*/ 279 h 2605"/>
                  <a:gd name="T88" fmla="*/ 62 w 714"/>
                  <a:gd name="T89" fmla="*/ 434 h 2605"/>
                  <a:gd name="T90" fmla="*/ 124 w 714"/>
                  <a:gd name="T91" fmla="*/ 558 h 2605"/>
                  <a:gd name="T92" fmla="*/ 186 w 714"/>
                  <a:gd name="T93" fmla="*/ 682 h 2605"/>
                  <a:gd name="T94" fmla="*/ 279 w 714"/>
                  <a:gd name="T95" fmla="*/ 868 h 2605"/>
                  <a:gd name="T96" fmla="*/ 433 w 714"/>
                  <a:gd name="T97" fmla="*/ 992 h 2605"/>
                  <a:gd name="T98" fmla="*/ 557 w 714"/>
                  <a:gd name="T99" fmla="*/ 1116 h 2605"/>
                  <a:gd name="T100" fmla="*/ 589 w 714"/>
                  <a:gd name="T101" fmla="*/ 1271 h 2605"/>
                  <a:gd name="T102" fmla="*/ 557 w 714"/>
                  <a:gd name="T103" fmla="*/ 1426 h 2605"/>
                  <a:gd name="T104" fmla="*/ 557 w 714"/>
                  <a:gd name="T105" fmla="*/ 1550 h 2605"/>
                  <a:gd name="T106" fmla="*/ 527 w 714"/>
                  <a:gd name="T107" fmla="*/ 1736 h 2605"/>
                  <a:gd name="T108" fmla="*/ 527 w 714"/>
                  <a:gd name="T109" fmla="*/ 1828 h 2605"/>
                  <a:gd name="T110" fmla="*/ 496 w 714"/>
                  <a:gd name="T111" fmla="*/ 1952 h 2605"/>
                  <a:gd name="T112" fmla="*/ 496 w 714"/>
                  <a:gd name="T113" fmla="*/ 2139 h 2605"/>
                  <a:gd name="T114" fmla="*/ 433 w 714"/>
                  <a:gd name="T115" fmla="*/ 2293 h 2605"/>
                  <a:gd name="T116" fmla="*/ 403 w 714"/>
                  <a:gd name="T117" fmla="*/ 2356 h 2605"/>
                  <a:gd name="T118" fmla="*/ 372 w 714"/>
                  <a:gd name="T119" fmla="*/ 2572 h 2605"/>
                  <a:gd name="T120" fmla="*/ 433 w 714"/>
                  <a:gd name="T121" fmla="*/ 2572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4" h="2605">
                    <a:moveTo>
                      <a:pt x="433" y="2541"/>
                    </a:moveTo>
                    <a:lnTo>
                      <a:pt x="433" y="2541"/>
                    </a:lnTo>
                    <a:lnTo>
                      <a:pt x="433" y="2541"/>
                    </a:lnTo>
                    <a:cubicBezTo>
                      <a:pt x="433" y="2541"/>
                      <a:pt x="433" y="2541"/>
                      <a:pt x="465" y="2511"/>
                    </a:cubicBezTo>
                    <a:lnTo>
                      <a:pt x="465" y="2511"/>
                    </a:lnTo>
                    <a:lnTo>
                      <a:pt x="465" y="2511"/>
                    </a:lnTo>
                    <a:lnTo>
                      <a:pt x="465" y="2511"/>
                    </a:lnTo>
                    <a:lnTo>
                      <a:pt x="465" y="2480"/>
                    </a:lnTo>
                    <a:lnTo>
                      <a:pt x="465" y="2480"/>
                    </a:lnTo>
                    <a:cubicBezTo>
                      <a:pt x="465" y="2480"/>
                      <a:pt x="465" y="2480"/>
                      <a:pt x="465" y="2448"/>
                    </a:cubicBezTo>
                    <a:lnTo>
                      <a:pt x="465" y="2448"/>
                    </a:lnTo>
                    <a:lnTo>
                      <a:pt x="465" y="2448"/>
                    </a:lnTo>
                    <a:cubicBezTo>
                      <a:pt x="465" y="2417"/>
                      <a:pt x="465" y="2417"/>
                      <a:pt x="496" y="2417"/>
                    </a:cubicBezTo>
                    <a:lnTo>
                      <a:pt x="496" y="2387"/>
                    </a:lnTo>
                    <a:cubicBezTo>
                      <a:pt x="496" y="2387"/>
                      <a:pt x="496" y="2387"/>
                      <a:pt x="496" y="2356"/>
                    </a:cubicBezTo>
                    <a:lnTo>
                      <a:pt x="496" y="2356"/>
                    </a:lnTo>
                    <a:cubicBezTo>
                      <a:pt x="496" y="2356"/>
                      <a:pt x="496" y="2356"/>
                      <a:pt x="496" y="2324"/>
                    </a:cubicBezTo>
                    <a:lnTo>
                      <a:pt x="496" y="2324"/>
                    </a:lnTo>
                    <a:lnTo>
                      <a:pt x="496" y="2324"/>
                    </a:lnTo>
                    <a:lnTo>
                      <a:pt x="496" y="2293"/>
                    </a:lnTo>
                    <a:lnTo>
                      <a:pt x="496" y="2293"/>
                    </a:lnTo>
                    <a:cubicBezTo>
                      <a:pt x="496" y="2263"/>
                      <a:pt x="496" y="2263"/>
                      <a:pt x="496" y="2263"/>
                    </a:cubicBezTo>
                    <a:cubicBezTo>
                      <a:pt x="496" y="2263"/>
                      <a:pt x="527" y="2263"/>
                      <a:pt x="527" y="2232"/>
                    </a:cubicBezTo>
                    <a:lnTo>
                      <a:pt x="527" y="2232"/>
                    </a:lnTo>
                    <a:lnTo>
                      <a:pt x="527" y="2232"/>
                    </a:lnTo>
                    <a:lnTo>
                      <a:pt x="527" y="2232"/>
                    </a:lnTo>
                    <a:lnTo>
                      <a:pt x="527" y="2200"/>
                    </a:lnTo>
                    <a:cubicBezTo>
                      <a:pt x="527" y="2200"/>
                      <a:pt x="527" y="2200"/>
                      <a:pt x="527" y="2169"/>
                    </a:cubicBezTo>
                    <a:cubicBezTo>
                      <a:pt x="527" y="2169"/>
                      <a:pt x="527" y="2169"/>
                      <a:pt x="557" y="2169"/>
                    </a:cubicBezTo>
                    <a:cubicBezTo>
                      <a:pt x="557" y="2169"/>
                      <a:pt x="557" y="2139"/>
                      <a:pt x="557" y="2108"/>
                    </a:cubicBezTo>
                    <a:lnTo>
                      <a:pt x="557" y="2108"/>
                    </a:lnTo>
                    <a:lnTo>
                      <a:pt x="557" y="2076"/>
                    </a:lnTo>
                    <a:cubicBezTo>
                      <a:pt x="557" y="2076"/>
                      <a:pt x="557" y="2076"/>
                      <a:pt x="557" y="2046"/>
                    </a:cubicBezTo>
                    <a:cubicBezTo>
                      <a:pt x="557" y="2046"/>
                      <a:pt x="527" y="2046"/>
                      <a:pt x="527" y="2015"/>
                    </a:cubicBezTo>
                    <a:cubicBezTo>
                      <a:pt x="527" y="2015"/>
                      <a:pt x="527" y="2015"/>
                      <a:pt x="527" y="1984"/>
                    </a:cubicBezTo>
                    <a:lnTo>
                      <a:pt x="527" y="1984"/>
                    </a:lnTo>
                    <a:lnTo>
                      <a:pt x="527" y="1952"/>
                    </a:lnTo>
                    <a:lnTo>
                      <a:pt x="527" y="1952"/>
                    </a:lnTo>
                    <a:cubicBezTo>
                      <a:pt x="527" y="1922"/>
                      <a:pt x="527" y="1922"/>
                      <a:pt x="527" y="1922"/>
                    </a:cubicBezTo>
                    <a:lnTo>
                      <a:pt x="527" y="1922"/>
                    </a:lnTo>
                    <a:lnTo>
                      <a:pt x="527" y="1922"/>
                    </a:lnTo>
                    <a:cubicBezTo>
                      <a:pt x="557" y="1891"/>
                      <a:pt x="557" y="1891"/>
                      <a:pt x="557" y="1891"/>
                    </a:cubicBezTo>
                    <a:lnTo>
                      <a:pt x="557" y="1860"/>
                    </a:lnTo>
                    <a:lnTo>
                      <a:pt x="557" y="1860"/>
                    </a:lnTo>
                    <a:cubicBezTo>
                      <a:pt x="557" y="1828"/>
                      <a:pt x="557" y="1828"/>
                      <a:pt x="557" y="1828"/>
                    </a:cubicBezTo>
                    <a:lnTo>
                      <a:pt x="557" y="1828"/>
                    </a:lnTo>
                    <a:lnTo>
                      <a:pt x="557" y="1798"/>
                    </a:lnTo>
                    <a:lnTo>
                      <a:pt x="557" y="1798"/>
                    </a:lnTo>
                    <a:lnTo>
                      <a:pt x="557" y="1798"/>
                    </a:lnTo>
                    <a:cubicBezTo>
                      <a:pt x="557" y="1767"/>
                      <a:pt x="589" y="1736"/>
                      <a:pt x="589" y="1704"/>
                    </a:cubicBezTo>
                    <a:cubicBezTo>
                      <a:pt x="620" y="1704"/>
                      <a:pt x="620" y="1674"/>
                      <a:pt x="620" y="1674"/>
                    </a:cubicBezTo>
                    <a:lnTo>
                      <a:pt x="620" y="1674"/>
                    </a:lnTo>
                    <a:lnTo>
                      <a:pt x="620" y="1674"/>
                    </a:lnTo>
                    <a:lnTo>
                      <a:pt x="620" y="1674"/>
                    </a:lnTo>
                    <a:lnTo>
                      <a:pt x="620" y="1674"/>
                    </a:lnTo>
                    <a:cubicBezTo>
                      <a:pt x="620" y="1643"/>
                      <a:pt x="620" y="1643"/>
                      <a:pt x="620" y="1643"/>
                    </a:cubicBezTo>
                    <a:lnTo>
                      <a:pt x="651" y="1643"/>
                    </a:lnTo>
                    <a:lnTo>
                      <a:pt x="651" y="1643"/>
                    </a:lnTo>
                    <a:lnTo>
                      <a:pt x="651" y="1612"/>
                    </a:lnTo>
                    <a:lnTo>
                      <a:pt x="651" y="1612"/>
                    </a:lnTo>
                    <a:lnTo>
                      <a:pt x="651" y="1612"/>
                    </a:lnTo>
                    <a:lnTo>
                      <a:pt x="651" y="1580"/>
                    </a:lnTo>
                    <a:lnTo>
                      <a:pt x="620" y="1580"/>
                    </a:lnTo>
                    <a:lnTo>
                      <a:pt x="651" y="1550"/>
                    </a:lnTo>
                    <a:lnTo>
                      <a:pt x="651" y="1550"/>
                    </a:lnTo>
                    <a:lnTo>
                      <a:pt x="620" y="1519"/>
                    </a:lnTo>
                    <a:lnTo>
                      <a:pt x="651" y="1488"/>
                    </a:lnTo>
                    <a:lnTo>
                      <a:pt x="651" y="1488"/>
                    </a:lnTo>
                    <a:cubicBezTo>
                      <a:pt x="681" y="1488"/>
                      <a:pt x="681" y="1456"/>
                      <a:pt x="713" y="1456"/>
                    </a:cubicBezTo>
                    <a:lnTo>
                      <a:pt x="713" y="1456"/>
                    </a:lnTo>
                    <a:lnTo>
                      <a:pt x="713" y="1456"/>
                    </a:lnTo>
                    <a:lnTo>
                      <a:pt x="713" y="1426"/>
                    </a:lnTo>
                    <a:lnTo>
                      <a:pt x="713" y="1426"/>
                    </a:lnTo>
                    <a:lnTo>
                      <a:pt x="713" y="1426"/>
                    </a:lnTo>
                    <a:cubicBezTo>
                      <a:pt x="681" y="1426"/>
                      <a:pt x="681" y="1426"/>
                      <a:pt x="681" y="1395"/>
                    </a:cubicBezTo>
                    <a:lnTo>
                      <a:pt x="681" y="1395"/>
                    </a:lnTo>
                    <a:cubicBezTo>
                      <a:pt x="681" y="1364"/>
                      <a:pt x="681" y="1364"/>
                      <a:pt x="681" y="1364"/>
                    </a:cubicBezTo>
                    <a:lnTo>
                      <a:pt x="681" y="1364"/>
                    </a:lnTo>
                    <a:cubicBezTo>
                      <a:pt x="651" y="1364"/>
                      <a:pt x="651" y="1332"/>
                      <a:pt x="651" y="1302"/>
                    </a:cubicBezTo>
                    <a:lnTo>
                      <a:pt x="651" y="1302"/>
                    </a:lnTo>
                    <a:lnTo>
                      <a:pt x="651" y="1302"/>
                    </a:lnTo>
                    <a:lnTo>
                      <a:pt x="651" y="1302"/>
                    </a:lnTo>
                    <a:cubicBezTo>
                      <a:pt x="620" y="1271"/>
                      <a:pt x="620" y="1240"/>
                      <a:pt x="620" y="1240"/>
                    </a:cubicBezTo>
                    <a:lnTo>
                      <a:pt x="620" y="1240"/>
                    </a:lnTo>
                    <a:lnTo>
                      <a:pt x="620" y="1208"/>
                    </a:lnTo>
                    <a:lnTo>
                      <a:pt x="620" y="1208"/>
                    </a:lnTo>
                    <a:lnTo>
                      <a:pt x="620" y="1178"/>
                    </a:lnTo>
                    <a:lnTo>
                      <a:pt x="620" y="1178"/>
                    </a:lnTo>
                    <a:lnTo>
                      <a:pt x="620" y="1178"/>
                    </a:lnTo>
                    <a:lnTo>
                      <a:pt x="620" y="1178"/>
                    </a:lnTo>
                    <a:lnTo>
                      <a:pt x="620" y="1178"/>
                    </a:lnTo>
                    <a:lnTo>
                      <a:pt x="620" y="1147"/>
                    </a:lnTo>
                    <a:lnTo>
                      <a:pt x="620" y="1147"/>
                    </a:lnTo>
                    <a:lnTo>
                      <a:pt x="620" y="1116"/>
                    </a:lnTo>
                    <a:lnTo>
                      <a:pt x="589" y="1116"/>
                    </a:lnTo>
                    <a:lnTo>
                      <a:pt x="589" y="1116"/>
                    </a:lnTo>
                    <a:cubicBezTo>
                      <a:pt x="589" y="1116"/>
                      <a:pt x="589" y="1116"/>
                      <a:pt x="589" y="1084"/>
                    </a:cubicBezTo>
                    <a:lnTo>
                      <a:pt x="589" y="1084"/>
                    </a:lnTo>
                    <a:lnTo>
                      <a:pt x="557" y="1054"/>
                    </a:lnTo>
                    <a:lnTo>
                      <a:pt x="557" y="1054"/>
                    </a:lnTo>
                    <a:cubicBezTo>
                      <a:pt x="557" y="1054"/>
                      <a:pt x="557" y="1054"/>
                      <a:pt x="589" y="1023"/>
                    </a:cubicBezTo>
                    <a:cubicBezTo>
                      <a:pt x="589" y="1023"/>
                      <a:pt x="589" y="1023"/>
                      <a:pt x="589" y="992"/>
                    </a:cubicBezTo>
                    <a:lnTo>
                      <a:pt x="589" y="992"/>
                    </a:lnTo>
                    <a:lnTo>
                      <a:pt x="620" y="992"/>
                    </a:lnTo>
                    <a:lnTo>
                      <a:pt x="620" y="992"/>
                    </a:lnTo>
                    <a:lnTo>
                      <a:pt x="620" y="992"/>
                    </a:lnTo>
                    <a:cubicBezTo>
                      <a:pt x="589" y="992"/>
                      <a:pt x="589" y="960"/>
                      <a:pt x="589" y="930"/>
                    </a:cubicBezTo>
                    <a:lnTo>
                      <a:pt x="589" y="930"/>
                    </a:lnTo>
                    <a:lnTo>
                      <a:pt x="589" y="930"/>
                    </a:lnTo>
                    <a:lnTo>
                      <a:pt x="589" y="930"/>
                    </a:lnTo>
                    <a:cubicBezTo>
                      <a:pt x="589" y="899"/>
                      <a:pt x="589" y="899"/>
                      <a:pt x="589" y="899"/>
                    </a:cubicBezTo>
                    <a:lnTo>
                      <a:pt x="589" y="899"/>
                    </a:lnTo>
                    <a:cubicBezTo>
                      <a:pt x="589" y="868"/>
                      <a:pt x="589" y="868"/>
                      <a:pt x="589" y="868"/>
                    </a:cubicBezTo>
                    <a:lnTo>
                      <a:pt x="620" y="868"/>
                    </a:lnTo>
                    <a:lnTo>
                      <a:pt x="620" y="868"/>
                    </a:lnTo>
                    <a:cubicBezTo>
                      <a:pt x="620" y="868"/>
                      <a:pt x="620" y="868"/>
                      <a:pt x="620" y="837"/>
                    </a:cubicBezTo>
                    <a:lnTo>
                      <a:pt x="589" y="837"/>
                    </a:lnTo>
                    <a:cubicBezTo>
                      <a:pt x="589" y="806"/>
                      <a:pt x="589" y="806"/>
                      <a:pt x="620" y="806"/>
                    </a:cubicBezTo>
                    <a:lnTo>
                      <a:pt x="620" y="806"/>
                    </a:lnTo>
                    <a:cubicBezTo>
                      <a:pt x="620" y="775"/>
                      <a:pt x="620" y="775"/>
                      <a:pt x="620" y="775"/>
                    </a:cubicBezTo>
                    <a:lnTo>
                      <a:pt x="620" y="775"/>
                    </a:lnTo>
                    <a:lnTo>
                      <a:pt x="620" y="775"/>
                    </a:lnTo>
                    <a:lnTo>
                      <a:pt x="620" y="775"/>
                    </a:lnTo>
                    <a:lnTo>
                      <a:pt x="620" y="775"/>
                    </a:lnTo>
                    <a:cubicBezTo>
                      <a:pt x="620" y="743"/>
                      <a:pt x="620" y="743"/>
                      <a:pt x="620" y="743"/>
                    </a:cubicBezTo>
                    <a:lnTo>
                      <a:pt x="620" y="743"/>
                    </a:lnTo>
                    <a:cubicBezTo>
                      <a:pt x="620" y="713"/>
                      <a:pt x="589" y="682"/>
                      <a:pt x="589" y="682"/>
                    </a:cubicBezTo>
                    <a:lnTo>
                      <a:pt x="589" y="682"/>
                    </a:lnTo>
                    <a:lnTo>
                      <a:pt x="589" y="682"/>
                    </a:lnTo>
                    <a:lnTo>
                      <a:pt x="589" y="682"/>
                    </a:lnTo>
                    <a:cubicBezTo>
                      <a:pt x="557" y="682"/>
                      <a:pt x="557" y="682"/>
                      <a:pt x="557" y="682"/>
                    </a:cubicBezTo>
                    <a:lnTo>
                      <a:pt x="557" y="682"/>
                    </a:lnTo>
                    <a:lnTo>
                      <a:pt x="557" y="682"/>
                    </a:lnTo>
                    <a:lnTo>
                      <a:pt x="557" y="682"/>
                    </a:lnTo>
                    <a:lnTo>
                      <a:pt x="557" y="682"/>
                    </a:lnTo>
                    <a:cubicBezTo>
                      <a:pt x="527" y="682"/>
                      <a:pt x="527" y="651"/>
                      <a:pt x="527" y="620"/>
                    </a:cubicBezTo>
                    <a:lnTo>
                      <a:pt x="527" y="620"/>
                    </a:lnTo>
                    <a:lnTo>
                      <a:pt x="527" y="620"/>
                    </a:lnTo>
                    <a:cubicBezTo>
                      <a:pt x="496" y="620"/>
                      <a:pt x="496" y="620"/>
                      <a:pt x="496" y="620"/>
                    </a:cubicBezTo>
                    <a:cubicBezTo>
                      <a:pt x="496" y="620"/>
                      <a:pt x="496" y="620"/>
                      <a:pt x="465" y="620"/>
                    </a:cubicBezTo>
                    <a:lnTo>
                      <a:pt x="465" y="620"/>
                    </a:lnTo>
                    <a:lnTo>
                      <a:pt x="465" y="620"/>
                    </a:lnTo>
                    <a:lnTo>
                      <a:pt x="465" y="620"/>
                    </a:lnTo>
                    <a:lnTo>
                      <a:pt x="465" y="620"/>
                    </a:lnTo>
                    <a:cubicBezTo>
                      <a:pt x="465" y="620"/>
                      <a:pt x="433" y="620"/>
                      <a:pt x="433" y="589"/>
                    </a:cubicBezTo>
                    <a:lnTo>
                      <a:pt x="433" y="589"/>
                    </a:lnTo>
                    <a:lnTo>
                      <a:pt x="433" y="589"/>
                    </a:lnTo>
                    <a:cubicBezTo>
                      <a:pt x="403" y="589"/>
                      <a:pt x="403" y="589"/>
                      <a:pt x="403" y="558"/>
                    </a:cubicBezTo>
                    <a:cubicBezTo>
                      <a:pt x="403" y="558"/>
                      <a:pt x="372" y="558"/>
                      <a:pt x="372" y="527"/>
                    </a:cubicBezTo>
                    <a:lnTo>
                      <a:pt x="372" y="527"/>
                    </a:lnTo>
                    <a:lnTo>
                      <a:pt x="372" y="527"/>
                    </a:lnTo>
                    <a:lnTo>
                      <a:pt x="372" y="527"/>
                    </a:lnTo>
                    <a:cubicBezTo>
                      <a:pt x="372" y="527"/>
                      <a:pt x="372" y="527"/>
                      <a:pt x="372" y="496"/>
                    </a:cubicBezTo>
                    <a:lnTo>
                      <a:pt x="372" y="496"/>
                    </a:lnTo>
                    <a:lnTo>
                      <a:pt x="341" y="465"/>
                    </a:lnTo>
                    <a:cubicBezTo>
                      <a:pt x="341" y="434"/>
                      <a:pt x="341" y="434"/>
                      <a:pt x="341" y="434"/>
                    </a:cubicBezTo>
                    <a:lnTo>
                      <a:pt x="341" y="434"/>
                    </a:lnTo>
                    <a:cubicBezTo>
                      <a:pt x="341" y="403"/>
                      <a:pt x="341" y="403"/>
                      <a:pt x="341" y="403"/>
                    </a:cubicBezTo>
                    <a:lnTo>
                      <a:pt x="341" y="403"/>
                    </a:lnTo>
                    <a:lnTo>
                      <a:pt x="341" y="403"/>
                    </a:lnTo>
                    <a:lnTo>
                      <a:pt x="341" y="372"/>
                    </a:lnTo>
                    <a:lnTo>
                      <a:pt x="341" y="372"/>
                    </a:lnTo>
                    <a:lnTo>
                      <a:pt x="341" y="372"/>
                    </a:lnTo>
                    <a:lnTo>
                      <a:pt x="372" y="341"/>
                    </a:lnTo>
                    <a:lnTo>
                      <a:pt x="372" y="341"/>
                    </a:lnTo>
                    <a:lnTo>
                      <a:pt x="372" y="341"/>
                    </a:lnTo>
                    <a:lnTo>
                      <a:pt x="372" y="341"/>
                    </a:lnTo>
                    <a:lnTo>
                      <a:pt x="372" y="341"/>
                    </a:lnTo>
                    <a:lnTo>
                      <a:pt x="372" y="341"/>
                    </a:lnTo>
                    <a:cubicBezTo>
                      <a:pt x="372" y="310"/>
                      <a:pt x="372" y="310"/>
                      <a:pt x="372" y="310"/>
                    </a:cubicBezTo>
                    <a:lnTo>
                      <a:pt x="372" y="310"/>
                    </a:lnTo>
                    <a:cubicBezTo>
                      <a:pt x="372" y="279"/>
                      <a:pt x="372" y="279"/>
                      <a:pt x="372" y="279"/>
                    </a:cubicBezTo>
                    <a:cubicBezTo>
                      <a:pt x="403" y="248"/>
                      <a:pt x="403" y="248"/>
                      <a:pt x="403" y="248"/>
                    </a:cubicBezTo>
                    <a:lnTo>
                      <a:pt x="403" y="248"/>
                    </a:lnTo>
                    <a:lnTo>
                      <a:pt x="403" y="248"/>
                    </a:lnTo>
                    <a:cubicBezTo>
                      <a:pt x="433" y="248"/>
                      <a:pt x="433" y="248"/>
                      <a:pt x="433" y="217"/>
                    </a:cubicBezTo>
                    <a:cubicBezTo>
                      <a:pt x="433" y="217"/>
                      <a:pt x="465" y="217"/>
                      <a:pt x="465" y="186"/>
                    </a:cubicBezTo>
                    <a:lnTo>
                      <a:pt x="496" y="186"/>
                    </a:lnTo>
                    <a:lnTo>
                      <a:pt x="496" y="186"/>
                    </a:lnTo>
                    <a:lnTo>
                      <a:pt x="527" y="186"/>
                    </a:lnTo>
                    <a:lnTo>
                      <a:pt x="527" y="186"/>
                    </a:lnTo>
                    <a:lnTo>
                      <a:pt x="527" y="186"/>
                    </a:lnTo>
                    <a:cubicBezTo>
                      <a:pt x="527" y="155"/>
                      <a:pt x="527" y="155"/>
                      <a:pt x="527" y="155"/>
                    </a:cubicBezTo>
                    <a:lnTo>
                      <a:pt x="527" y="124"/>
                    </a:lnTo>
                    <a:lnTo>
                      <a:pt x="527" y="124"/>
                    </a:lnTo>
                    <a:lnTo>
                      <a:pt x="527" y="124"/>
                    </a:lnTo>
                    <a:lnTo>
                      <a:pt x="527" y="124"/>
                    </a:lnTo>
                    <a:lnTo>
                      <a:pt x="496" y="124"/>
                    </a:lnTo>
                    <a:lnTo>
                      <a:pt x="465" y="124"/>
                    </a:lnTo>
                    <a:cubicBezTo>
                      <a:pt x="465" y="124"/>
                      <a:pt x="465" y="124"/>
                      <a:pt x="433" y="124"/>
                    </a:cubicBezTo>
                    <a:lnTo>
                      <a:pt x="433" y="124"/>
                    </a:lnTo>
                    <a:cubicBezTo>
                      <a:pt x="403" y="124"/>
                      <a:pt x="372" y="124"/>
                      <a:pt x="372" y="93"/>
                    </a:cubicBezTo>
                    <a:lnTo>
                      <a:pt x="372" y="62"/>
                    </a:lnTo>
                    <a:lnTo>
                      <a:pt x="372" y="62"/>
                    </a:lnTo>
                    <a:lnTo>
                      <a:pt x="372" y="31"/>
                    </a:lnTo>
                    <a:lnTo>
                      <a:pt x="372" y="31"/>
                    </a:lnTo>
                    <a:lnTo>
                      <a:pt x="341" y="31"/>
                    </a:lnTo>
                    <a:cubicBezTo>
                      <a:pt x="341" y="31"/>
                      <a:pt x="309" y="31"/>
                      <a:pt x="309" y="0"/>
                    </a:cubicBezTo>
                    <a:lnTo>
                      <a:pt x="309" y="0"/>
                    </a:lnTo>
                    <a:lnTo>
                      <a:pt x="309" y="31"/>
                    </a:lnTo>
                    <a:cubicBezTo>
                      <a:pt x="309" y="31"/>
                      <a:pt x="309" y="31"/>
                      <a:pt x="279" y="31"/>
                    </a:cubicBezTo>
                    <a:cubicBezTo>
                      <a:pt x="279" y="62"/>
                      <a:pt x="279" y="62"/>
                      <a:pt x="279" y="62"/>
                    </a:cubicBezTo>
                    <a:lnTo>
                      <a:pt x="279" y="62"/>
                    </a:lnTo>
                    <a:lnTo>
                      <a:pt x="279" y="62"/>
                    </a:lnTo>
                    <a:cubicBezTo>
                      <a:pt x="279" y="93"/>
                      <a:pt x="248" y="124"/>
                      <a:pt x="186" y="124"/>
                    </a:cubicBezTo>
                    <a:cubicBezTo>
                      <a:pt x="155" y="124"/>
                      <a:pt x="155" y="155"/>
                      <a:pt x="155" y="155"/>
                    </a:cubicBezTo>
                    <a:cubicBezTo>
                      <a:pt x="155" y="186"/>
                      <a:pt x="124" y="217"/>
                      <a:pt x="124" y="248"/>
                    </a:cubicBezTo>
                    <a:cubicBezTo>
                      <a:pt x="124" y="248"/>
                      <a:pt x="124" y="248"/>
                      <a:pt x="124" y="279"/>
                    </a:cubicBezTo>
                    <a:lnTo>
                      <a:pt x="92" y="279"/>
                    </a:lnTo>
                    <a:cubicBezTo>
                      <a:pt x="92" y="310"/>
                      <a:pt x="92" y="310"/>
                      <a:pt x="92" y="310"/>
                    </a:cubicBezTo>
                    <a:cubicBezTo>
                      <a:pt x="62" y="310"/>
                      <a:pt x="62" y="310"/>
                      <a:pt x="62" y="310"/>
                    </a:cubicBezTo>
                    <a:lnTo>
                      <a:pt x="62" y="310"/>
                    </a:lnTo>
                    <a:cubicBezTo>
                      <a:pt x="62" y="279"/>
                      <a:pt x="31" y="279"/>
                      <a:pt x="31" y="248"/>
                    </a:cubicBezTo>
                    <a:lnTo>
                      <a:pt x="31" y="248"/>
                    </a:lnTo>
                    <a:lnTo>
                      <a:pt x="31" y="248"/>
                    </a:lnTo>
                    <a:lnTo>
                      <a:pt x="31" y="248"/>
                    </a:lnTo>
                    <a:cubicBezTo>
                      <a:pt x="31" y="248"/>
                      <a:pt x="31" y="248"/>
                      <a:pt x="0" y="248"/>
                    </a:cubicBezTo>
                    <a:lnTo>
                      <a:pt x="0" y="248"/>
                    </a:lnTo>
                    <a:cubicBezTo>
                      <a:pt x="0" y="279"/>
                      <a:pt x="0" y="279"/>
                      <a:pt x="0" y="279"/>
                    </a:cubicBezTo>
                    <a:lnTo>
                      <a:pt x="0" y="279"/>
                    </a:lnTo>
                    <a:lnTo>
                      <a:pt x="0" y="310"/>
                    </a:lnTo>
                    <a:lnTo>
                      <a:pt x="0" y="310"/>
                    </a:lnTo>
                    <a:cubicBezTo>
                      <a:pt x="0" y="310"/>
                      <a:pt x="31" y="341"/>
                      <a:pt x="62" y="372"/>
                    </a:cubicBezTo>
                    <a:lnTo>
                      <a:pt x="62" y="372"/>
                    </a:lnTo>
                    <a:cubicBezTo>
                      <a:pt x="62" y="403"/>
                      <a:pt x="62" y="403"/>
                      <a:pt x="62" y="434"/>
                    </a:cubicBezTo>
                    <a:lnTo>
                      <a:pt x="92" y="434"/>
                    </a:lnTo>
                    <a:lnTo>
                      <a:pt x="92" y="465"/>
                    </a:lnTo>
                    <a:cubicBezTo>
                      <a:pt x="92" y="465"/>
                      <a:pt x="92" y="465"/>
                      <a:pt x="124" y="465"/>
                    </a:cubicBezTo>
                    <a:cubicBezTo>
                      <a:pt x="124" y="496"/>
                      <a:pt x="124" y="527"/>
                      <a:pt x="124" y="527"/>
                    </a:cubicBezTo>
                    <a:cubicBezTo>
                      <a:pt x="124" y="527"/>
                      <a:pt x="124" y="527"/>
                      <a:pt x="124" y="558"/>
                    </a:cubicBezTo>
                    <a:lnTo>
                      <a:pt x="155" y="589"/>
                    </a:lnTo>
                    <a:cubicBezTo>
                      <a:pt x="186" y="620"/>
                      <a:pt x="186" y="620"/>
                      <a:pt x="186" y="651"/>
                    </a:cubicBezTo>
                    <a:cubicBezTo>
                      <a:pt x="186" y="682"/>
                      <a:pt x="186" y="682"/>
                      <a:pt x="186" y="682"/>
                    </a:cubicBezTo>
                    <a:lnTo>
                      <a:pt x="186" y="682"/>
                    </a:lnTo>
                    <a:lnTo>
                      <a:pt x="186" y="682"/>
                    </a:lnTo>
                    <a:cubicBezTo>
                      <a:pt x="186" y="682"/>
                      <a:pt x="186" y="682"/>
                      <a:pt x="217" y="713"/>
                    </a:cubicBezTo>
                    <a:cubicBezTo>
                      <a:pt x="217" y="713"/>
                      <a:pt x="217" y="743"/>
                      <a:pt x="248" y="743"/>
                    </a:cubicBezTo>
                    <a:cubicBezTo>
                      <a:pt x="248" y="775"/>
                      <a:pt x="248" y="806"/>
                      <a:pt x="248" y="806"/>
                    </a:cubicBezTo>
                    <a:cubicBezTo>
                      <a:pt x="248" y="837"/>
                      <a:pt x="248" y="837"/>
                      <a:pt x="248" y="837"/>
                    </a:cubicBezTo>
                    <a:cubicBezTo>
                      <a:pt x="248" y="868"/>
                      <a:pt x="248" y="868"/>
                      <a:pt x="279" y="868"/>
                    </a:cubicBezTo>
                    <a:lnTo>
                      <a:pt x="279" y="868"/>
                    </a:lnTo>
                    <a:lnTo>
                      <a:pt x="309" y="899"/>
                    </a:lnTo>
                    <a:cubicBezTo>
                      <a:pt x="341" y="899"/>
                      <a:pt x="341" y="930"/>
                      <a:pt x="341" y="930"/>
                    </a:cubicBezTo>
                    <a:cubicBezTo>
                      <a:pt x="372" y="930"/>
                      <a:pt x="372" y="960"/>
                      <a:pt x="372" y="960"/>
                    </a:cubicBezTo>
                    <a:cubicBezTo>
                      <a:pt x="403" y="960"/>
                      <a:pt x="433" y="992"/>
                      <a:pt x="433" y="992"/>
                    </a:cubicBezTo>
                    <a:cubicBezTo>
                      <a:pt x="433" y="992"/>
                      <a:pt x="433" y="992"/>
                      <a:pt x="465" y="992"/>
                    </a:cubicBezTo>
                    <a:lnTo>
                      <a:pt x="496" y="1023"/>
                    </a:lnTo>
                    <a:cubicBezTo>
                      <a:pt x="496" y="1054"/>
                      <a:pt x="496" y="1054"/>
                      <a:pt x="527" y="1054"/>
                    </a:cubicBezTo>
                    <a:lnTo>
                      <a:pt x="527" y="1054"/>
                    </a:lnTo>
                    <a:cubicBezTo>
                      <a:pt x="557" y="1084"/>
                      <a:pt x="557" y="1084"/>
                      <a:pt x="557" y="1116"/>
                    </a:cubicBezTo>
                    <a:cubicBezTo>
                      <a:pt x="589" y="1116"/>
                      <a:pt x="589" y="1147"/>
                      <a:pt x="589" y="1208"/>
                    </a:cubicBezTo>
                    <a:lnTo>
                      <a:pt x="589" y="1208"/>
                    </a:lnTo>
                    <a:lnTo>
                      <a:pt x="589" y="1240"/>
                    </a:lnTo>
                    <a:lnTo>
                      <a:pt x="589" y="1271"/>
                    </a:lnTo>
                    <a:lnTo>
                      <a:pt x="589" y="1271"/>
                    </a:lnTo>
                    <a:lnTo>
                      <a:pt x="589" y="1271"/>
                    </a:lnTo>
                    <a:cubicBezTo>
                      <a:pt x="589" y="1271"/>
                      <a:pt x="589" y="1302"/>
                      <a:pt x="589" y="1332"/>
                    </a:cubicBezTo>
                    <a:cubicBezTo>
                      <a:pt x="589" y="1364"/>
                      <a:pt x="589" y="1364"/>
                      <a:pt x="589" y="1395"/>
                    </a:cubicBezTo>
                    <a:lnTo>
                      <a:pt x="589" y="1395"/>
                    </a:lnTo>
                    <a:cubicBezTo>
                      <a:pt x="589" y="1426"/>
                      <a:pt x="589" y="1426"/>
                      <a:pt x="557" y="1426"/>
                    </a:cubicBezTo>
                    <a:cubicBezTo>
                      <a:pt x="557" y="1456"/>
                      <a:pt x="557" y="1456"/>
                      <a:pt x="557" y="1456"/>
                    </a:cubicBezTo>
                    <a:cubicBezTo>
                      <a:pt x="589" y="1456"/>
                      <a:pt x="557" y="1488"/>
                      <a:pt x="557" y="1519"/>
                    </a:cubicBezTo>
                    <a:lnTo>
                      <a:pt x="557" y="1519"/>
                    </a:lnTo>
                    <a:cubicBezTo>
                      <a:pt x="557" y="1519"/>
                      <a:pt x="557" y="1519"/>
                      <a:pt x="557" y="1550"/>
                    </a:cubicBezTo>
                    <a:lnTo>
                      <a:pt x="557" y="1550"/>
                    </a:lnTo>
                    <a:cubicBezTo>
                      <a:pt x="557" y="1580"/>
                      <a:pt x="557" y="1580"/>
                      <a:pt x="557" y="1612"/>
                    </a:cubicBezTo>
                    <a:lnTo>
                      <a:pt x="557" y="1643"/>
                    </a:lnTo>
                    <a:cubicBezTo>
                      <a:pt x="557" y="1643"/>
                      <a:pt x="557" y="1643"/>
                      <a:pt x="557" y="1674"/>
                    </a:cubicBezTo>
                    <a:lnTo>
                      <a:pt x="557" y="1704"/>
                    </a:lnTo>
                    <a:cubicBezTo>
                      <a:pt x="557" y="1704"/>
                      <a:pt x="557" y="1736"/>
                      <a:pt x="527" y="1736"/>
                    </a:cubicBezTo>
                    <a:lnTo>
                      <a:pt x="527" y="1767"/>
                    </a:lnTo>
                    <a:cubicBezTo>
                      <a:pt x="527" y="1798"/>
                      <a:pt x="527" y="1798"/>
                      <a:pt x="527" y="1798"/>
                    </a:cubicBezTo>
                    <a:lnTo>
                      <a:pt x="527" y="1798"/>
                    </a:lnTo>
                    <a:lnTo>
                      <a:pt x="527" y="1798"/>
                    </a:lnTo>
                    <a:lnTo>
                      <a:pt x="527" y="1828"/>
                    </a:lnTo>
                    <a:lnTo>
                      <a:pt x="527" y="1828"/>
                    </a:lnTo>
                    <a:cubicBezTo>
                      <a:pt x="527" y="1828"/>
                      <a:pt x="527" y="1828"/>
                      <a:pt x="527" y="1860"/>
                    </a:cubicBezTo>
                    <a:cubicBezTo>
                      <a:pt x="527" y="1860"/>
                      <a:pt x="527" y="1891"/>
                      <a:pt x="496" y="1891"/>
                    </a:cubicBezTo>
                    <a:lnTo>
                      <a:pt x="496" y="1922"/>
                    </a:lnTo>
                    <a:cubicBezTo>
                      <a:pt x="496" y="1922"/>
                      <a:pt x="496" y="1922"/>
                      <a:pt x="496" y="1952"/>
                    </a:cubicBezTo>
                    <a:cubicBezTo>
                      <a:pt x="496" y="1952"/>
                      <a:pt x="496" y="1952"/>
                      <a:pt x="496" y="1984"/>
                    </a:cubicBezTo>
                    <a:cubicBezTo>
                      <a:pt x="527" y="1984"/>
                      <a:pt x="496" y="2046"/>
                      <a:pt x="496" y="2046"/>
                    </a:cubicBezTo>
                    <a:lnTo>
                      <a:pt x="496" y="2076"/>
                    </a:lnTo>
                    <a:cubicBezTo>
                      <a:pt x="496" y="2076"/>
                      <a:pt x="496" y="2108"/>
                      <a:pt x="496" y="2139"/>
                    </a:cubicBezTo>
                    <a:lnTo>
                      <a:pt x="496" y="2139"/>
                    </a:lnTo>
                    <a:cubicBezTo>
                      <a:pt x="496" y="2139"/>
                      <a:pt x="496" y="2139"/>
                      <a:pt x="496" y="2169"/>
                    </a:cubicBezTo>
                    <a:cubicBezTo>
                      <a:pt x="496" y="2169"/>
                      <a:pt x="496" y="2200"/>
                      <a:pt x="465" y="2232"/>
                    </a:cubicBezTo>
                    <a:lnTo>
                      <a:pt x="433" y="2263"/>
                    </a:lnTo>
                    <a:lnTo>
                      <a:pt x="433" y="2293"/>
                    </a:lnTo>
                    <a:lnTo>
                      <a:pt x="433" y="2293"/>
                    </a:lnTo>
                    <a:cubicBezTo>
                      <a:pt x="433" y="2293"/>
                      <a:pt x="433" y="2293"/>
                      <a:pt x="433" y="2324"/>
                    </a:cubicBezTo>
                    <a:lnTo>
                      <a:pt x="403" y="2324"/>
                    </a:lnTo>
                    <a:lnTo>
                      <a:pt x="403" y="2324"/>
                    </a:lnTo>
                    <a:cubicBezTo>
                      <a:pt x="403" y="2356"/>
                      <a:pt x="403" y="2356"/>
                      <a:pt x="403" y="2356"/>
                    </a:cubicBezTo>
                    <a:lnTo>
                      <a:pt x="403" y="2356"/>
                    </a:lnTo>
                    <a:cubicBezTo>
                      <a:pt x="403" y="2387"/>
                      <a:pt x="403" y="2387"/>
                      <a:pt x="403" y="2417"/>
                    </a:cubicBezTo>
                    <a:lnTo>
                      <a:pt x="403" y="2417"/>
                    </a:lnTo>
                    <a:lnTo>
                      <a:pt x="403" y="2448"/>
                    </a:lnTo>
                    <a:cubicBezTo>
                      <a:pt x="403" y="2448"/>
                      <a:pt x="433" y="2480"/>
                      <a:pt x="403" y="2511"/>
                    </a:cubicBezTo>
                    <a:cubicBezTo>
                      <a:pt x="403" y="2541"/>
                      <a:pt x="372" y="2572"/>
                      <a:pt x="372" y="2572"/>
                    </a:cubicBezTo>
                    <a:lnTo>
                      <a:pt x="372" y="2572"/>
                    </a:lnTo>
                    <a:cubicBezTo>
                      <a:pt x="403" y="2572"/>
                      <a:pt x="403" y="2572"/>
                      <a:pt x="403" y="2572"/>
                    </a:cubicBezTo>
                    <a:lnTo>
                      <a:pt x="433" y="2572"/>
                    </a:lnTo>
                    <a:lnTo>
                      <a:pt x="433" y="2572"/>
                    </a:lnTo>
                    <a:lnTo>
                      <a:pt x="433" y="2572"/>
                    </a:lnTo>
                    <a:lnTo>
                      <a:pt x="433" y="2572"/>
                    </a:lnTo>
                    <a:cubicBezTo>
                      <a:pt x="465" y="2604"/>
                      <a:pt x="465" y="2604"/>
                      <a:pt x="465" y="2604"/>
                    </a:cubicBezTo>
                    <a:cubicBezTo>
                      <a:pt x="465" y="2604"/>
                      <a:pt x="433" y="2572"/>
                      <a:pt x="433" y="254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29" name="Freeform 161"/>
              <p:cNvSpPr>
                <a:spLocks noChangeArrowheads="1"/>
              </p:cNvSpPr>
              <p:nvPr/>
            </p:nvSpPr>
            <p:spPr bwMode="auto">
              <a:xfrm>
                <a:off x="2184400" y="3810000"/>
                <a:ext cx="33338" cy="34925"/>
              </a:xfrm>
              <a:custGeom>
                <a:avLst/>
                <a:gdLst>
                  <a:gd name="T0" fmla="*/ 92 w 93"/>
                  <a:gd name="T1" fmla="*/ 63 h 95"/>
                  <a:gd name="T2" fmla="*/ 92 w 93"/>
                  <a:gd name="T3" fmla="*/ 63 h 95"/>
                  <a:gd name="T4" fmla="*/ 31 w 93"/>
                  <a:gd name="T5" fmla="*/ 31 h 95"/>
                  <a:gd name="T6" fmla="*/ 31 w 93"/>
                  <a:gd name="T7" fmla="*/ 0 h 95"/>
                  <a:gd name="T8" fmla="*/ 31 w 93"/>
                  <a:gd name="T9" fmla="*/ 0 h 95"/>
                  <a:gd name="T10" fmla="*/ 31 w 93"/>
                  <a:gd name="T11" fmla="*/ 0 h 95"/>
                  <a:gd name="T12" fmla="*/ 0 w 93"/>
                  <a:gd name="T13" fmla="*/ 0 h 95"/>
                  <a:gd name="T14" fmla="*/ 0 w 93"/>
                  <a:gd name="T15" fmla="*/ 0 h 95"/>
                  <a:gd name="T16" fmla="*/ 31 w 93"/>
                  <a:gd name="T17" fmla="*/ 63 h 95"/>
                  <a:gd name="T18" fmla="*/ 31 w 93"/>
                  <a:gd name="T19" fmla="*/ 94 h 95"/>
                  <a:gd name="T20" fmla="*/ 31 w 93"/>
                  <a:gd name="T21" fmla="*/ 94 h 95"/>
                  <a:gd name="T22" fmla="*/ 62 w 93"/>
                  <a:gd name="T23" fmla="*/ 94 h 95"/>
                  <a:gd name="T24" fmla="*/ 92 w 93"/>
                  <a:gd name="T25" fmla="*/ 94 h 95"/>
                  <a:gd name="T26" fmla="*/ 92 w 93"/>
                  <a:gd name="T27" fmla="*/ 94 h 95"/>
                  <a:gd name="T28" fmla="*/ 92 w 93"/>
                  <a:gd name="T29" fmla="*/ 94 h 95"/>
                  <a:gd name="T30" fmla="*/ 92 w 93"/>
                  <a:gd name="T31" fmla="*/ 6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95">
                    <a:moveTo>
                      <a:pt x="92" y="63"/>
                    </a:moveTo>
                    <a:lnTo>
                      <a:pt x="92" y="63"/>
                    </a:lnTo>
                    <a:cubicBezTo>
                      <a:pt x="62" y="63"/>
                      <a:pt x="62" y="63"/>
                      <a:pt x="31" y="31"/>
                    </a:cubicBezTo>
                    <a:cubicBezTo>
                      <a:pt x="31" y="31"/>
                      <a:pt x="31" y="31"/>
                      <a:pt x="31" y="0"/>
                    </a:cubicBezTo>
                    <a:lnTo>
                      <a:pt x="31" y="0"/>
                    </a:lnTo>
                    <a:lnTo>
                      <a:pt x="31" y="0"/>
                    </a:lnTo>
                    <a:cubicBezTo>
                      <a:pt x="0" y="0"/>
                      <a:pt x="0" y="0"/>
                      <a:pt x="0" y="0"/>
                    </a:cubicBezTo>
                    <a:lnTo>
                      <a:pt x="0" y="0"/>
                    </a:lnTo>
                    <a:cubicBezTo>
                      <a:pt x="31" y="0"/>
                      <a:pt x="31" y="31"/>
                      <a:pt x="31" y="63"/>
                    </a:cubicBezTo>
                    <a:cubicBezTo>
                      <a:pt x="31" y="63"/>
                      <a:pt x="31" y="63"/>
                      <a:pt x="31" y="94"/>
                    </a:cubicBezTo>
                    <a:lnTo>
                      <a:pt x="31" y="94"/>
                    </a:lnTo>
                    <a:lnTo>
                      <a:pt x="62" y="94"/>
                    </a:lnTo>
                    <a:cubicBezTo>
                      <a:pt x="92" y="94"/>
                      <a:pt x="92" y="94"/>
                      <a:pt x="92" y="94"/>
                    </a:cubicBezTo>
                    <a:lnTo>
                      <a:pt x="92" y="94"/>
                    </a:lnTo>
                    <a:lnTo>
                      <a:pt x="92" y="94"/>
                    </a:lnTo>
                    <a:cubicBezTo>
                      <a:pt x="92" y="63"/>
                      <a:pt x="92" y="63"/>
                      <a:pt x="92" y="63"/>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0" name="Freeform 162"/>
              <p:cNvSpPr>
                <a:spLocks noChangeArrowheads="1"/>
              </p:cNvSpPr>
              <p:nvPr/>
            </p:nvSpPr>
            <p:spPr bwMode="auto">
              <a:xfrm>
                <a:off x="2051050" y="2751138"/>
                <a:ext cx="1588" cy="11112"/>
              </a:xfrm>
              <a:custGeom>
                <a:avLst/>
                <a:gdLst>
                  <a:gd name="T0" fmla="*/ 0 w 1"/>
                  <a:gd name="T1" fmla="*/ 31 h 32"/>
                  <a:gd name="T2" fmla="*/ 0 w 1"/>
                  <a:gd name="T3" fmla="*/ 31 h 32"/>
                  <a:gd name="T4" fmla="*/ 0 w 1"/>
                  <a:gd name="T5" fmla="*/ 31 h 32"/>
                  <a:gd name="T6" fmla="*/ 0 w 1"/>
                  <a:gd name="T7" fmla="*/ 0 h 32"/>
                  <a:gd name="T8" fmla="*/ 0 w 1"/>
                  <a:gd name="T9" fmla="*/ 0 h 32"/>
                  <a:gd name="T10" fmla="*/ 0 w 1"/>
                  <a:gd name="T11" fmla="*/ 0 h 32"/>
                  <a:gd name="T12" fmla="*/ 0 w 1"/>
                  <a:gd name="T13" fmla="*/ 31 h 32"/>
                </a:gdLst>
                <a:ahLst/>
                <a:cxnLst>
                  <a:cxn ang="0">
                    <a:pos x="T0" y="T1"/>
                  </a:cxn>
                  <a:cxn ang="0">
                    <a:pos x="T2" y="T3"/>
                  </a:cxn>
                  <a:cxn ang="0">
                    <a:pos x="T4" y="T5"/>
                  </a:cxn>
                  <a:cxn ang="0">
                    <a:pos x="T6" y="T7"/>
                  </a:cxn>
                  <a:cxn ang="0">
                    <a:pos x="T8" y="T9"/>
                  </a:cxn>
                  <a:cxn ang="0">
                    <a:pos x="T10" y="T11"/>
                  </a:cxn>
                  <a:cxn ang="0">
                    <a:pos x="T12" y="T13"/>
                  </a:cxn>
                </a:cxnLst>
                <a:rect l="0" t="0" r="r" b="b"/>
                <a:pathLst>
                  <a:path w="1" h="32">
                    <a:moveTo>
                      <a:pt x="0" y="31"/>
                    </a:moveTo>
                    <a:lnTo>
                      <a:pt x="0" y="31"/>
                    </a:lnTo>
                    <a:lnTo>
                      <a:pt x="0" y="31"/>
                    </a:lnTo>
                    <a:lnTo>
                      <a:pt x="0" y="0"/>
                    </a:lnTo>
                    <a:lnTo>
                      <a:pt x="0" y="0"/>
                    </a:lnTo>
                    <a:lnTo>
                      <a:pt x="0" y="0"/>
                    </a:lnTo>
                    <a:lnTo>
                      <a:pt x="0"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1" name="Freeform 163"/>
              <p:cNvSpPr>
                <a:spLocks noChangeArrowheads="1"/>
              </p:cNvSpPr>
              <p:nvPr/>
            </p:nvSpPr>
            <p:spPr bwMode="auto">
              <a:xfrm>
                <a:off x="2239963" y="3867150"/>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2" name="Freeform 164"/>
              <p:cNvSpPr>
                <a:spLocks noChangeArrowheads="1"/>
              </p:cNvSpPr>
              <p:nvPr/>
            </p:nvSpPr>
            <p:spPr bwMode="auto">
              <a:xfrm>
                <a:off x="2217738" y="3654425"/>
                <a:ext cx="11112" cy="22225"/>
              </a:xfrm>
              <a:custGeom>
                <a:avLst/>
                <a:gdLst>
                  <a:gd name="T0" fmla="*/ 0 w 33"/>
                  <a:gd name="T1" fmla="*/ 31 h 62"/>
                  <a:gd name="T2" fmla="*/ 0 w 33"/>
                  <a:gd name="T3" fmla="*/ 31 h 62"/>
                  <a:gd name="T4" fmla="*/ 32 w 33"/>
                  <a:gd name="T5" fmla="*/ 61 h 62"/>
                  <a:gd name="T6" fmla="*/ 32 w 33"/>
                  <a:gd name="T7" fmla="*/ 61 h 62"/>
                  <a:gd name="T8" fmla="*/ 32 w 33"/>
                  <a:gd name="T9" fmla="*/ 61 h 62"/>
                  <a:gd name="T10" fmla="*/ 32 w 33"/>
                  <a:gd name="T11" fmla="*/ 31 h 62"/>
                  <a:gd name="T12" fmla="*/ 32 w 33"/>
                  <a:gd name="T13" fmla="*/ 31 h 62"/>
                  <a:gd name="T14" fmla="*/ 32 w 33"/>
                  <a:gd name="T15" fmla="*/ 31 h 62"/>
                  <a:gd name="T16" fmla="*/ 0 w 33"/>
                  <a:gd name="T17" fmla="*/ 0 h 62"/>
                  <a:gd name="T18" fmla="*/ 0 w 33"/>
                  <a:gd name="T19" fmla="*/ 0 h 62"/>
                  <a:gd name="T20" fmla="*/ 0 w 33"/>
                  <a:gd name="T21" fmla="*/ 0 h 62"/>
                  <a:gd name="T22" fmla="*/ 0 w 33"/>
                  <a:gd name="T23" fmla="*/ 0 h 62"/>
                  <a:gd name="T24" fmla="*/ 0 w 33"/>
                  <a:gd name="T2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62">
                    <a:moveTo>
                      <a:pt x="0" y="31"/>
                    </a:moveTo>
                    <a:lnTo>
                      <a:pt x="0" y="31"/>
                    </a:lnTo>
                    <a:lnTo>
                      <a:pt x="32" y="61"/>
                    </a:lnTo>
                    <a:lnTo>
                      <a:pt x="32" y="61"/>
                    </a:lnTo>
                    <a:lnTo>
                      <a:pt x="32" y="61"/>
                    </a:lnTo>
                    <a:cubicBezTo>
                      <a:pt x="32" y="61"/>
                      <a:pt x="32" y="61"/>
                      <a:pt x="32" y="31"/>
                    </a:cubicBezTo>
                    <a:lnTo>
                      <a:pt x="32" y="31"/>
                    </a:lnTo>
                    <a:lnTo>
                      <a:pt x="32" y="31"/>
                    </a:lnTo>
                    <a:cubicBezTo>
                      <a:pt x="0" y="31"/>
                      <a:pt x="0" y="0"/>
                      <a:pt x="0" y="0"/>
                    </a:cubicBezTo>
                    <a:lnTo>
                      <a:pt x="0" y="0"/>
                    </a:lnTo>
                    <a:lnTo>
                      <a:pt x="0" y="0"/>
                    </a:lnTo>
                    <a:lnTo>
                      <a:pt x="0" y="0"/>
                    </a:lnTo>
                    <a:cubicBezTo>
                      <a:pt x="0" y="31"/>
                      <a:pt x="0" y="31"/>
                      <a:pt x="0"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3" name="Freeform 165"/>
              <p:cNvSpPr>
                <a:spLocks noChangeArrowheads="1"/>
              </p:cNvSpPr>
              <p:nvPr/>
            </p:nvSpPr>
            <p:spPr bwMode="auto">
              <a:xfrm>
                <a:off x="2173288" y="3687763"/>
                <a:ext cx="57150" cy="88900"/>
              </a:xfrm>
              <a:custGeom>
                <a:avLst/>
                <a:gdLst>
                  <a:gd name="T0" fmla="*/ 63 w 157"/>
                  <a:gd name="T1" fmla="*/ 248 h 249"/>
                  <a:gd name="T2" fmla="*/ 63 w 157"/>
                  <a:gd name="T3" fmla="*/ 248 h 249"/>
                  <a:gd name="T4" fmla="*/ 63 w 157"/>
                  <a:gd name="T5" fmla="*/ 248 h 249"/>
                  <a:gd name="T6" fmla="*/ 94 w 157"/>
                  <a:gd name="T7" fmla="*/ 248 h 249"/>
                  <a:gd name="T8" fmla="*/ 94 w 157"/>
                  <a:gd name="T9" fmla="*/ 248 h 249"/>
                  <a:gd name="T10" fmla="*/ 124 w 157"/>
                  <a:gd name="T11" fmla="*/ 217 h 249"/>
                  <a:gd name="T12" fmla="*/ 124 w 157"/>
                  <a:gd name="T13" fmla="*/ 217 h 249"/>
                  <a:gd name="T14" fmla="*/ 124 w 157"/>
                  <a:gd name="T15" fmla="*/ 217 h 249"/>
                  <a:gd name="T16" fmla="*/ 124 w 157"/>
                  <a:gd name="T17" fmla="*/ 217 h 249"/>
                  <a:gd name="T18" fmla="*/ 124 w 157"/>
                  <a:gd name="T19" fmla="*/ 187 h 249"/>
                  <a:gd name="T20" fmla="*/ 124 w 157"/>
                  <a:gd name="T21" fmla="*/ 156 h 249"/>
                  <a:gd name="T22" fmla="*/ 124 w 157"/>
                  <a:gd name="T23" fmla="*/ 124 h 249"/>
                  <a:gd name="T24" fmla="*/ 124 w 157"/>
                  <a:gd name="T25" fmla="*/ 124 h 249"/>
                  <a:gd name="T26" fmla="*/ 124 w 157"/>
                  <a:gd name="T27" fmla="*/ 124 h 249"/>
                  <a:gd name="T28" fmla="*/ 156 w 157"/>
                  <a:gd name="T29" fmla="*/ 93 h 249"/>
                  <a:gd name="T30" fmla="*/ 156 w 157"/>
                  <a:gd name="T31" fmla="*/ 93 h 249"/>
                  <a:gd name="T32" fmla="*/ 156 w 157"/>
                  <a:gd name="T33" fmla="*/ 93 h 249"/>
                  <a:gd name="T34" fmla="*/ 156 w 157"/>
                  <a:gd name="T35" fmla="*/ 93 h 249"/>
                  <a:gd name="T36" fmla="*/ 156 w 157"/>
                  <a:gd name="T37" fmla="*/ 63 h 249"/>
                  <a:gd name="T38" fmla="*/ 156 w 157"/>
                  <a:gd name="T39" fmla="*/ 63 h 249"/>
                  <a:gd name="T40" fmla="*/ 156 w 157"/>
                  <a:gd name="T41" fmla="*/ 63 h 249"/>
                  <a:gd name="T42" fmla="*/ 156 w 157"/>
                  <a:gd name="T43" fmla="*/ 32 h 249"/>
                  <a:gd name="T44" fmla="*/ 156 w 157"/>
                  <a:gd name="T45" fmla="*/ 32 h 249"/>
                  <a:gd name="T46" fmla="*/ 156 w 157"/>
                  <a:gd name="T47" fmla="*/ 32 h 249"/>
                  <a:gd name="T48" fmla="*/ 156 w 157"/>
                  <a:gd name="T49" fmla="*/ 0 h 249"/>
                  <a:gd name="T50" fmla="*/ 124 w 157"/>
                  <a:gd name="T51" fmla="*/ 32 h 249"/>
                  <a:gd name="T52" fmla="*/ 124 w 157"/>
                  <a:gd name="T53" fmla="*/ 32 h 249"/>
                  <a:gd name="T54" fmla="*/ 124 w 157"/>
                  <a:gd name="T55" fmla="*/ 63 h 249"/>
                  <a:gd name="T56" fmla="*/ 94 w 157"/>
                  <a:gd name="T57" fmla="*/ 63 h 249"/>
                  <a:gd name="T58" fmla="*/ 94 w 157"/>
                  <a:gd name="T59" fmla="*/ 63 h 249"/>
                  <a:gd name="T60" fmla="*/ 94 w 157"/>
                  <a:gd name="T61" fmla="*/ 93 h 249"/>
                  <a:gd name="T62" fmla="*/ 63 w 157"/>
                  <a:gd name="T63" fmla="*/ 63 h 249"/>
                  <a:gd name="T64" fmla="*/ 32 w 157"/>
                  <a:gd name="T65" fmla="*/ 93 h 249"/>
                  <a:gd name="T66" fmla="*/ 32 w 157"/>
                  <a:gd name="T67" fmla="*/ 93 h 249"/>
                  <a:gd name="T68" fmla="*/ 32 w 157"/>
                  <a:gd name="T69" fmla="*/ 93 h 249"/>
                  <a:gd name="T70" fmla="*/ 0 w 157"/>
                  <a:gd name="T71" fmla="*/ 93 h 249"/>
                  <a:gd name="T72" fmla="*/ 32 w 157"/>
                  <a:gd name="T73" fmla="*/ 93 h 249"/>
                  <a:gd name="T74" fmla="*/ 32 w 157"/>
                  <a:gd name="T75" fmla="*/ 93 h 249"/>
                  <a:gd name="T76" fmla="*/ 63 w 157"/>
                  <a:gd name="T77" fmla="*/ 124 h 249"/>
                  <a:gd name="T78" fmla="*/ 63 w 157"/>
                  <a:gd name="T79" fmla="*/ 156 h 249"/>
                  <a:gd name="T80" fmla="*/ 94 w 157"/>
                  <a:gd name="T81" fmla="*/ 187 h 249"/>
                  <a:gd name="T82" fmla="*/ 94 w 157"/>
                  <a:gd name="T83" fmla="*/ 217 h 249"/>
                  <a:gd name="T84" fmla="*/ 63 w 157"/>
                  <a:gd name="T85" fmla="*/ 217 h 249"/>
                  <a:gd name="T86" fmla="*/ 32 w 157"/>
                  <a:gd name="T87" fmla="*/ 217 h 249"/>
                  <a:gd name="T88" fmla="*/ 32 w 157"/>
                  <a:gd name="T89" fmla="*/ 217 h 249"/>
                  <a:gd name="T90" fmla="*/ 63 w 157"/>
                  <a:gd name="T91" fmla="*/ 24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7" h="249">
                    <a:moveTo>
                      <a:pt x="63" y="248"/>
                    </a:moveTo>
                    <a:lnTo>
                      <a:pt x="63" y="248"/>
                    </a:lnTo>
                    <a:lnTo>
                      <a:pt x="63" y="248"/>
                    </a:lnTo>
                    <a:cubicBezTo>
                      <a:pt x="94" y="248"/>
                      <a:pt x="94" y="248"/>
                      <a:pt x="94" y="248"/>
                    </a:cubicBezTo>
                    <a:lnTo>
                      <a:pt x="94" y="248"/>
                    </a:lnTo>
                    <a:cubicBezTo>
                      <a:pt x="94" y="217"/>
                      <a:pt x="94" y="217"/>
                      <a:pt x="124" y="217"/>
                    </a:cubicBezTo>
                    <a:lnTo>
                      <a:pt x="124" y="217"/>
                    </a:lnTo>
                    <a:lnTo>
                      <a:pt x="124" y="217"/>
                    </a:lnTo>
                    <a:lnTo>
                      <a:pt x="124" y="217"/>
                    </a:lnTo>
                    <a:cubicBezTo>
                      <a:pt x="124" y="187"/>
                      <a:pt x="124" y="187"/>
                      <a:pt x="124" y="187"/>
                    </a:cubicBezTo>
                    <a:cubicBezTo>
                      <a:pt x="124" y="156"/>
                      <a:pt x="124" y="156"/>
                      <a:pt x="124" y="156"/>
                    </a:cubicBezTo>
                    <a:cubicBezTo>
                      <a:pt x="124" y="124"/>
                      <a:pt x="124" y="124"/>
                      <a:pt x="124" y="124"/>
                    </a:cubicBezTo>
                    <a:lnTo>
                      <a:pt x="124" y="124"/>
                    </a:lnTo>
                    <a:lnTo>
                      <a:pt x="124" y="124"/>
                    </a:lnTo>
                    <a:lnTo>
                      <a:pt x="156" y="93"/>
                    </a:lnTo>
                    <a:lnTo>
                      <a:pt x="156" y="93"/>
                    </a:lnTo>
                    <a:lnTo>
                      <a:pt x="156" y="93"/>
                    </a:lnTo>
                    <a:lnTo>
                      <a:pt x="156" y="93"/>
                    </a:lnTo>
                    <a:lnTo>
                      <a:pt x="156" y="63"/>
                    </a:lnTo>
                    <a:lnTo>
                      <a:pt x="156" y="63"/>
                    </a:lnTo>
                    <a:lnTo>
                      <a:pt x="156" y="63"/>
                    </a:lnTo>
                    <a:cubicBezTo>
                      <a:pt x="156" y="63"/>
                      <a:pt x="156" y="63"/>
                      <a:pt x="156" y="32"/>
                    </a:cubicBezTo>
                    <a:lnTo>
                      <a:pt x="156" y="32"/>
                    </a:lnTo>
                    <a:lnTo>
                      <a:pt x="156" y="32"/>
                    </a:lnTo>
                    <a:cubicBezTo>
                      <a:pt x="156" y="32"/>
                      <a:pt x="156" y="32"/>
                      <a:pt x="156" y="0"/>
                    </a:cubicBezTo>
                    <a:cubicBezTo>
                      <a:pt x="124" y="32"/>
                      <a:pt x="124" y="32"/>
                      <a:pt x="124" y="32"/>
                    </a:cubicBezTo>
                    <a:lnTo>
                      <a:pt x="124" y="32"/>
                    </a:lnTo>
                    <a:cubicBezTo>
                      <a:pt x="124" y="63"/>
                      <a:pt x="124" y="63"/>
                      <a:pt x="124" y="63"/>
                    </a:cubicBezTo>
                    <a:cubicBezTo>
                      <a:pt x="94" y="63"/>
                      <a:pt x="94" y="63"/>
                      <a:pt x="94" y="63"/>
                    </a:cubicBezTo>
                    <a:lnTo>
                      <a:pt x="94" y="63"/>
                    </a:lnTo>
                    <a:cubicBezTo>
                      <a:pt x="94" y="93"/>
                      <a:pt x="94" y="93"/>
                      <a:pt x="94" y="93"/>
                    </a:cubicBezTo>
                    <a:cubicBezTo>
                      <a:pt x="63" y="93"/>
                      <a:pt x="63" y="63"/>
                      <a:pt x="63" y="63"/>
                    </a:cubicBezTo>
                    <a:cubicBezTo>
                      <a:pt x="63" y="63"/>
                      <a:pt x="63" y="63"/>
                      <a:pt x="32" y="93"/>
                    </a:cubicBezTo>
                    <a:lnTo>
                      <a:pt x="32" y="93"/>
                    </a:lnTo>
                    <a:lnTo>
                      <a:pt x="32" y="93"/>
                    </a:lnTo>
                    <a:cubicBezTo>
                      <a:pt x="32" y="93"/>
                      <a:pt x="32" y="93"/>
                      <a:pt x="0" y="93"/>
                    </a:cubicBezTo>
                    <a:cubicBezTo>
                      <a:pt x="32" y="93"/>
                      <a:pt x="32" y="93"/>
                      <a:pt x="32" y="93"/>
                    </a:cubicBezTo>
                    <a:lnTo>
                      <a:pt x="32" y="93"/>
                    </a:lnTo>
                    <a:lnTo>
                      <a:pt x="63" y="124"/>
                    </a:lnTo>
                    <a:cubicBezTo>
                      <a:pt x="63" y="124"/>
                      <a:pt x="63" y="124"/>
                      <a:pt x="63" y="156"/>
                    </a:cubicBezTo>
                    <a:cubicBezTo>
                      <a:pt x="63" y="156"/>
                      <a:pt x="94" y="156"/>
                      <a:pt x="94" y="187"/>
                    </a:cubicBezTo>
                    <a:lnTo>
                      <a:pt x="94" y="217"/>
                    </a:lnTo>
                    <a:lnTo>
                      <a:pt x="63" y="217"/>
                    </a:lnTo>
                    <a:lnTo>
                      <a:pt x="32" y="217"/>
                    </a:lnTo>
                    <a:lnTo>
                      <a:pt x="32" y="217"/>
                    </a:lnTo>
                    <a:cubicBezTo>
                      <a:pt x="63" y="248"/>
                      <a:pt x="63" y="248"/>
                      <a:pt x="63" y="24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4" name="Freeform 166"/>
              <p:cNvSpPr>
                <a:spLocks noChangeArrowheads="1"/>
              </p:cNvSpPr>
              <p:nvPr/>
            </p:nvSpPr>
            <p:spPr bwMode="auto">
              <a:xfrm>
                <a:off x="3167063" y="987425"/>
                <a:ext cx="55562" cy="33338"/>
              </a:xfrm>
              <a:custGeom>
                <a:avLst/>
                <a:gdLst>
                  <a:gd name="T0" fmla="*/ 61 w 156"/>
                  <a:gd name="T1" fmla="*/ 62 h 94"/>
                  <a:gd name="T2" fmla="*/ 61 w 156"/>
                  <a:gd name="T3" fmla="*/ 62 h 94"/>
                  <a:gd name="T4" fmla="*/ 61 w 156"/>
                  <a:gd name="T5" fmla="*/ 62 h 94"/>
                  <a:gd name="T6" fmla="*/ 61 w 156"/>
                  <a:gd name="T7" fmla="*/ 62 h 94"/>
                  <a:gd name="T8" fmla="*/ 124 w 156"/>
                  <a:gd name="T9" fmla="*/ 93 h 94"/>
                  <a:gd name="T10" fmla="*/ 124 w 156"/>
                  <a:gd name="T11" fmla="*/ 93 h 94"/>
                  <a:gd name="T12" fmla="*/ 155 w 156"/>
                  <a:gd name="T13" fmla="*/ 93 h 94"/>
                  <a:gd name="T14" fmla="*/ 155 w 156"/>
                  <a:gd name="T15" fmla="*/ 93 h 94"/>
                  <a:gd name="T16" fmla="*/ 155 w 156"/>
                  <a:gd name="T17" fmla="*/ 93 h 94"/>
                  <a:gd name="T18" fmla="*/ 155 w 156"/>
                  <a:gd name="T19" fmla="*/ 93 h 94"/>
                  <a:gd name="T20" fmla="*/ 155 w 156"/>
                  <a:gd name="T21" fmla="*/ 31 h 94"/>
                  <a:gd name="T22" fmla="*/ 155 w 156"/>
                  <a:gd name="T23" fmla="*/ 31 h 94"/>
                  <a:gd name="T24" fmla="*/ 155 w 156"/>
                  <a:gd name="T25" fmla="*/ 31 h 94"/>
                  <a:gd name="T26" fmla="*/ 124 w 156"/>
                  <a:gd name="T27" fmla="*/ 31 h 94"/>
                  <a:gd name="T28" fmla="*/ 92 w 156"/>
                  <a:gd name="T29" fmla="*/ 31 h 94"/>
                  <a:gd name="T30" fmla="*/ 31 w 156"/>
                  <a:gd name="T31" fmla="*/ 0 h 94"/>
                  <a:gd name="T32" fmla="*/ 0 w 156"/>
                  <a:gd name="T33" fmla="*/ 0 h 94"/>
                  <a:gd name="T34" fmla="*/ 0 w 156"/>
                  <a:gd name="T35" fmla="*/ 0 h 94"/>
                  <a:gd name="T36" fmla="*/ 0 w 156"/>
                  <a:gd name="T37" fmla="*/ 0 h 94"/>
                  <a:gd name="T38" fmla="*/ 61 w 156"/>
                  <a:gd name="T39" fmla="*/ 6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6" h="94">
                    <a:moveTo>
                      <a:pt x="61" y="62"/>
                    </a:moveTo>
                    <a:lnTo>
                      <a:pt x="61" y="62"/>
                    </a:lnTo>
                    <a:lnTo>
                      <a:pt x="61" y="62"/>
                    </a:lnTo>
                    <a:lnTo>
                      <a:pt x="61" y="62"/>
                    </a:lnTo>
                    <a:cubicBezTo>
                      <a:pt x="92" y="62"/>
                      <a:pt x="124" y="62"/>
                      <a:pt x="124" y="93"/>
                    </a:cubicBezTo>
                    <a:lnTo>
                      <a:pt x="124" y="93"/>
                    </a:lnTo>
                    <a:cubicBezTo>
                      <a:pt x="155" y="93"/>
                      <a:pt x="155" y="93"/>
                      <a:pt x="155" y="93"/>
                    </a:cubicBezTo>
                    <a:lnTo>
                      <a:pt x="155" y="93"/>
                    </a:lnTo>
                    <a:lnTo>
                      <a:pt x="155" y="93"/>
                    </a:lnTo>
                    <a:lnTo>
                      <a:pt x="155" y="93"/>
                    </a:lnTo>
                    <a:cubicBezTo>
                      <a:pt x="155" y="62"/>
                      <a:pt x="155" y="62"/>
                      <a:pt x="155" y="31"/>
                    </a:cubicBezTo>
                    <a:lnTo>
                      <a:pt x="155" y="31"/>
                    </a:lnTo>
                    <a:lnTo>
                      <a:pt x="155" y="31"/>
                    </a:lnTo>
                    <a:lnTo>
                      <a:pt x="124" y="31"/>
                    </a:lnTo>
                    <a:cubicBezTo>
                      <a:pt x="124" y="31"/>
                      <a:pt x="124" y="31"/>
                      <a:pt x="92" y="31"/>
                    </a:cubicBezTo>
                    <a:cubicBezTo>
                      <a:pt x="92" y="31"/>
                      <a:pt x="61" y="0"/>
                      <a:pt x="31" y="0"/>
                    </a:cubicBezTo>
                    <a:cubicBezTo>
                      <a:pt x="31" y="0"/>
                      <a:pt x="31" y="0"/>
                      <a:pt x="0" y="0"/>
                    </a:cubicBezTo>
                    <a:lnTo>
                      <a:pt x="0" y="0"/>
                    </a:lnTo>
                    <a:lnTo>
                      <a:pt x="0" y="0"/>
                    </a:lnTo>
                    <a:cubicBezTo>
                      <a:pt x="31" y="31"/>
                      <a:pt x="61" y="31"/>
                      <a:pt x="61"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5" name="Freeform 167"/>
              <p:cNvSpPr>
                <a:spLocks noChangeArrowheads="1"/>
              </p:cNvSpPr>
              <p:nvPr/>
            </p:nvSpPr>
            <p:spPr bwMode="auto">
              <a:xfrm>
                <a:off x="2239963" y="731838"/>
                <a:ext cx="1027112" cy="525462"/>
              </a:xfrm>
              <a:custGeom>
                <a:avLst/>
                <a:gdLst>
                  <a:gd name="T0" fmla="*/ 2541 w 2853"/>
                  <a:gd name="T1" fmla="*/ 837 h 1458"/>
                  <a:gd name="T2" fmla="*/ 2356 w 2853"/>
                  <a:gd name="T3" fmla="*/ 837 h 1458"/>
                  <a:gd name="T4" fmla="*/ 2293 w 2853"/>
                  <a:gd name="T5" fmla="*/ 651 h 1458"/>
                  <a:gd name="T6" fmla="*/ 2510 w 2853"/>
                  <a:gd name="T7" fmla="*/ 682 h 1458"/>
                  <a:gd name="T8" fmla="*/ 2541 w 2853"/>
                  <a:gd name="T9" fmla="*/ 589 h 1458"/>
                  <a:gd name="T10" fmla="*/ 2697 w 2853"/>
                  <a:gd name="T11" fmla="*/ 589 h 1458"/>
                  <a:gd name="T12" fmla="*/ 2697 w 2853"/>
                  <a:gd name="T13" fmla="*/ 496 h 1458"/>
                  <a:gd name="T14" fmla="*/ 2852 w 2853"/>
                  <a:gd name="T15" fmla="*/ 496 h 1458"/>
                  <a:gd name="T16" fmla="*/ 2728 w 2853"/>
                  <a:gd name="T17" fmla="*/ 434 h 1458"/>
                  <a:gd name="T18" fmla="*/ 2789 w 2853"/>
                  <a:gd name="T19" fmla="*/ 248 h 1458"/>
                  <a:gd name="T20" fmla="*/ 2852 w 2853"/>
                  <a:gd name="T21" fmla="*/ 186 h 1458"/>
                  <a:gd name="T22" fmla="*/ 2821 w 2853"/>
                  <a:gd name="T23" fmla="*/ 124 h 1458"/>
                  <a:gd name="T24" fmla="*/ 2665 w 2853"/>
                  <a:gd name="T25" fmla="*/ 93 h 1458"/>
                  <a:gd name="T26" fmla="*/ 2480 w 2853"/>
                  <a:gd name="T27" fmla="*/ 124 h 1458"/>
                  <a:gd name="T28" fmla="*/ 2201 w 2853"/>
                  <a:gd name="T29" fmla="*/ 124 h 1458"/>
                  <a:gd name="T30" fmla="*/ 2201 w 2853"/>
                  <a:gd name="T31" fmla="*/ 31 h 1458"/>
                  <a:gd name="T32" fmla="*/ 2480 w 2853"/>
                  <a:gd name="T33" fmla="*/ 31 h 1458"/>
                  <a:gd name="T34" fmla="*/ 2325 w 2853"/>
                  <a:gd name="T35" fmla="*/ 0 h 1458"/>
                  <a:gd name="T36" fmla="*/ 2076 w 2853"/>
                  <a:gd name="T37" fmla="*/ 0 h 1458"/>
                  <a:gd name="T38" fmla="*/ 1860 w 2853"/>
                  <a:gd name="T39" fmla="*/ 0 h 1458"/>
                  <a:gd name="T40" fmla="*/ 1642 w 2853"/>
                  <a:gd name="T41" fmla="*/ 31 h 1458"/>
                  <a:gd name="T42" fmla="*/ 1518 w 2853"/>
                  <a:gd name="T43" fmla="*/ 31 h 1458"/>
                  <a:gd name="T44" fmla="*/ 1333 w 2853"/>
                  <a:gd name="T45" fmla="*/ 93 h 1458"/>
                  <a:gd name="T46" fmla="*/ 1116 w 2853"/>
                  <a:gd name="T47" fmla="*/ 93 h 1458"/>
                  <a:gd name="T48" fmla="*/ 929 w 2853"/>
                  <a:gd name="T49" fmla="*/ 62 h 1458"/>
                  <a:gd name="T50" fmla="*/ 681 w 2853"/>
                  <a:gd name="T51" fmla="*/ 93 h 1458"/>
                  <a:gd name="T52" fmla="*/ 557 w 2853"/>
                  <a:gd name="T53" fmla="*/ 155 h 1458"/>
                  <a:gd name="T54" fmla="*/ 433 w 2853"/>
                  <a:gd name="T55" fmla="*/ 155 h 1458"/>
                  <a:gd name="T56" fmla="*/ 309 w 2853"/>
                  <a:gd name="T57" fmla="*/ 279 h 1458"/>
                  <a:gd name="T58" fmla="*/ 93 w 2853"/>
                  <a:gd name="T59" fmla="*/ 310 h 1458"/>
                  <a:gd name="T60" fmla="*/ 124 w 2853"/>
                  <a:gd name="T61" fmla="*/ 341 h 1458"/>
                  <a:gd name="T62" fmla="*/ 279 w 2853"/>
                  <a:gd name="T63" fmla="*/ 341 h 1458"/>
                  <a:gd name="T64" fmla="*/ 155 w 2853"/>
                  <a:gd name="T65" fmla="*/ 403 h 1458"/>
                  <a:gd name="T66" fmla="*/ 248 w 2853"/>
                  <a:gd name="T67" fmla="*/ 434 h 1458"/>
                  <a:gd name="T68" fmla="*/ 372 w 2853"/>
                  <a:gd name="T69" fmla="*/ 434 h 1458"/>
                  <a:gd name="T70" fmla="*/ 681 w 2853"/>
                  <a:gd name="T71" fmla="*/ 434 h 1458"/>
                  <a:gd name="T72" fmla="*/ 837 w 2853"/>
                  <a:gd name="T73" fmla="*/ 558 h 1458"/>
                  <a:gd name="T74" fmla="*/ 899 w 2853"/>
                  <a:gd name="T75" fmla="*/ 589 h 1458"/>
                  <a:gd name="T76" fmla="*/ 899 w 2853"/>
                  <a:gd name="T77" fmla="*/ 744 h 1458"/>
                  <a:gd name="T78" fmla="*/ 961 w 2853"/>
                  <a:gd name="T79" fmla="*/ 713 h 1458"/>
                  <a:gd name="T80" fmla="*/ 1177 w 2853"/>
                  <a:gd name="T81" fmla="*/ 806 h 1458"/>
                  <a:gd name="T82" fmla="*/ 1085 w 2853"/>
                  <a:gd name="T83" fmla="*/ 961 h 1458"/>
                  <a:gd name="T84" fmla="*/ 992 w 2853"/>
                  <a:gd name="T85" fmla="*/ 1023 h 1458"/>
                  <a:gd name="T86" fmla="*/ 1116 w 2853"/>
                  <a:gd name="T87" fmla="*/ 1116 h 1458"/>
                  <a:gd name="T88" fmla="*/ 1177 w 2853"/>
                  <a:gd name="T89" fmla="*/ 1209 h 1458"/>
                  <a:gd name="T90" fmla="*/ 1240 w 2853"/>
                  <a:gd name="T91" fmla="*/ 1364 h 1458"/>
                  <a:gd name="T92" fmla="*/ 1333 w 2853"/>
                  <a:gd name="T93" fmla="*/ 1426 h 1458"/>
                  <a:gd name="T94" fmla="*/ 1394 w 2853"/>
                  <a:gd name="T95" fmla="*/ 1394 h 1458"/>
                  <a:gd name="T96" fmla="*/ 1488 w 2853"/>
                  <a:gd name="T97" fmla="*/ 1457 h 1458"/>
                  <a:gd name="T98" fmla="*/ 1581 w 2853"/>
                  <a:gd name="T99" fmla="*/ 1426 h 1458"/>
                  <a:gd name="T100" fmla="*/ 1581 w 2853"/>
                  <a:gd name="T101" fmla="*/ 1270 h 1458"/>
                  <a:gd name="T102" fmla="*/ 1581 w 2853"/>
                  <a:gd name="T103" fmla="*/ 1178 h 1458"/>
                  <a:gd name="T104" fmla="*/ 1766 w 2853"/>
                  <a:gd name="T105" fmla="*/ 1116 h 1458"/>
                  <a:gd name="T106" fmla="*/ 1890 w 2853"/>
                  <a:gd name="T107" fmla="*/ 1085 h 1458"/>
                  <a:gd name="T108" fmla="*/ 2076 w 2853"/>
                  <a:gd name="T109" fmla="*/ 1023 h 1458"/>
                  <a:gd name="T110" fmla="*/ 2201 w 2853"/>
                  <a:gd name="T111" fmla="*/ 930 h 1458"/>
                  <a:gd name="T112" fmla="*/ 2293 w 2853"/>
                  <a:gd name="T113" fmla="*/ 930 h 1458"/>
                  <a:gd name="T114" fmla="*/ 2541 w 2853"/>
                  <a:gd name="T115" fmla="*/ 899 h 1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53" h="1458">
                    <a:moveTo>
                      <a:pt x="2604" y="868"/>
                    </a:moveTo>
                    <a:lnTo>
                      <a:pt x="2604" y="868"/>
                    </a:lnTo>
                    <a:cubicBezTo>
                      <a:pt x="2604" y="837"/>
                      <a:pt x="2604" y="837"/>
                      <a:pt x="2573" y="837"/>
                    </a:cubicBezTo>
                    <a:lnTo>
                      <a:pt x="2573" y="837"/>
                    </a:lnTo>
                    <a:lnTo>
                      <a:pt x="2541" y="837"/>
                    </a:lnTo>
                    <a:lnTo>
                      <a:pt x="2541" y="837"/>
                    </a:lnTo>
                    <a:cubicBezTo>
                      <a:pt x="2510" y="837"/>
                      <a:pt x="2510" y="837"/>
                      <a:pt x="2510" y="837"/>
                    </a:cubicBezTo>
                    <a:cubicBezTo>
                      <a:pt x="2480" y="837"/>
                      <a:pt x="2449" y="837"/>
                      <a:pt x="2449" y="837"/>
                    </a:cubicBezTo>
                    <a:lnTo>
                      <a:pt x="2449" y="837"/>
                    </a:lnTo>
                    <a:cubicBezTo>
                      <a:pt x="2449" y="837"/>
                      <a:pt x="2449" y="837"/>
                      <a:pt x="2417" y="837"/>
                    </a:cubicBezTo>
                    <a:cubicBezTo>
                      <a:pt x="2417" y="837"/>
                      <a:pt x="2417" y="837"/>
                      <a:pt x="2386" y="837"/>
                    </a:cubicBezTo>
                    <a:cubicBezTo>
                      <a:pt x="2386" y="837"/>
                      <a:pt x="2386" y="837"/>
                      <a:pt x="2356" y="837"/>
                    </a:cubicBezTo>
                    <a:lnTo>
                      <a:pt x="2356" y="837"/>
                    </a:lnTo>
                    <a:cubicBezTo>
                      <a:pt x="2325" y="837"/>
                      <a:pt x="2325" y="806"/>
                      <a:pt x="2325" y="806"/>
                    </a:cubicBezTo>
                    <a:cubicBezTo>
                      <a:pt x="2325" y="775"/>
                      <a:pt x="2356" y="775"/>
                      <a:pt x="2356" y="744"/>
                    </a:cubicBezTo>
                    <a:lnTo>
                      <a:pt x="2356" y="744"/>
                    </a:lnTo>
                    <a:cubicBezTo>
                      <a:pt x="2356" y="713"/>
                      <a:pt x="2356" y="713"/>
                      <a:pt x="2356" y="713"/>
                    </a:cubicBezTo>
                    <a:cubicBezTo>
                      <a:pt x="2293" y="651"/>
                      <a:pt x="2293" y="651"/>
                      <a:pt x="2293" y="651"/>
                    </a:cubicBezTo>
                    <a:cubicBezTo>
                      <a:pt x="2386" y="682"/>
                      <a:pt x="2386" y="682"/>
                      <a:pt x="2386" y="682"/>
                    </a:cubicBezTo>
                    <a:cubicBezTo>
                      <a:pt x="2449" y="682"/>
                      <a:pt x="2449" y="713"/>
                      <a:pt x="2480" y="713"/>
                    </a:cubicBezTo>
                    <a:lnTo>
                      <a:pt x="2510" y="713"/>
                    </a:lnTo>
                    <a:lnTo>
                      <a:pt x="2510" y="713"/>
                    </a:lnTo>
                    <a:lnTo>
                      <a:pt x="2510" y="682"/>
                    </a:lnTo>
                    <a:lnTo>
                      <a:pt x="2510" y="682"/>
                    </a:lnTo>
                    <a:cubicBezTo>
                      <a:pt x="2510" y="682"/>
                      <a:pt x="2510" y="651"/>
                      <a:pt x="2480" y="651"/>
                    </a:cubicBezTo>
                    <a:cubicBezTo>
                      <a:pt x="2480" y="651"/>
                      <a:pt x="2480" y="651"/>
                      <a:pt x="2480" y="620"/>
                    </a:cubicBezTo>
                    <a:lnTo>
                      <a:pt x="2480" y="620"/>
                    </a:lnTo>
                    <a:cubicBezTo>
                      <a:pt x="2480" y="620"/>
                      <a:pt x="2480" y="620"/>
                      <a:pt x="2510" y="620"/>
                    </a:cubicBezTo>
                    <a:lnTo>
                      <a:pt x="2510" y="620"/>
                    </a:lnTo>
                    <a:cubicBezTo>
                      <a:pt x="2510" y="589"/>
                      <a:pt x="2510" y="589"/>
                      <a:pt x="2541" y="589"/>
                    </a:cubicBezTo>
                    <a:lnTo>
                      <a:pt x="2541" y="589"/>
                    </a:lnTo>
                    <a:cubicBezTo>
                      <a:pt x="2573" y="589"/>
                      <a:pt x="2573" y="589"/>
                      <a:pt x="2573" y="589"/>
                    </a:cubicBezTo>
                    <a:lnTo>
                      <a:pt x="2573" y="589"/>
                    </a:lnTo>
                    <a:cubicBezTo>
                      <a:pt x="2573" y="589"/>
                      <a:pt x="2573" y="589"/>
                      <a:pt x="2604" y="589"/>
                    </a:cubicBezTo>
                    <a:cubicBezTo>
                      <a:pt x="2604" y="589"/>
                      <a:pt x="2634" y="558"/>
                      <a:pt x="2665" y="558"/>
                    </a:cubicBezTo>
                    <a:lnTo>
                      <a:pt x="2697" y="589"/>
                    </a:lnTo>
                    <a:lnTo>
                      <a:pt x="2697" y="589"/>
                    </a:lnTo>
                    <a:lnTo>
                      <a:pt x="2697" y="589"/>
                    </a:lnTo>
                    <a:lnTo>
                      <a:pt x="2697" y="558"/>
                    </a:lnTo>
                    <a:lnTo>
                      <a:pt x="2697" y="558"/>
                    </a:lnTo>
                    <a:cubicBezTo>
                      <a:pt x="2697" y="527"/>
                      <a:pt x="2697" y="527"/>
                      <a:pt x="2697" y="527"/>
                    </a:cubicBezTo>
                    <a:cubicBezTo>
                      <a:pt x="2665" y="496"/>
                      <a:pt x="2665" y="496"/>
                      <a:pt x="2697" y="496"/>
                    </a:cubicBezTo>
                    <a:cubicBezTo>
                      <a:pt x="2697" y="465"/>
                      <a:pt x="2728" y="465"/>
                      <a:pt x="2758" y="465"/>
                    </a:cubicBezTo>
                    <a:cubicBezTo>
                      <a:pt x="2789" y="465"/>
                      <a:pt x="2789" y="465"/>
                      <a:pt x="2789" y="496"/>
                    </a:cubicBezTo>
                    <a:cubicBezTo>
                      <a:pt x="2789" y="496"/>
                      <a:pt x="2789" y="496"/>
                      <a:pt x="2821" y="496"/>
                    </a:cubicBezTo>
                    <a:lnTo>
                      <a:pt x="2821" y="496"/>
                    </a:lnTo>
                    <a:lnTo>
                      <a:pt x="2821" y="496"/>
                    </a:lnTo>
                    <a:lnTo>
                      <a:pt x="2852" y="496"/>
                    </a:lnTo>
                    <a:lnTo>
                      <a:pt x="2852" y="465"/>
                    </a:lnTo>
                    <a:lnTo>
                      <a:pt x="2852" y="465"/>
                    </a:lnTo>
                    <a:lnTo>
                      <a:pt x="2821" y="465"/>
                    </a:lnTo>
                    <a:lnTo>
                      <a:pt x="2789" y="465"/>
                    </a:lnTo>
                    <a:lnTo>
                      <a:pt x="2789" y="465"/>
                    </a:lnTo>
                    <a:cubicBezTo>
                      <a:pt x="2789" y="465"/>
                      <a:pt x="2728" y="465"/>
                      <a:pt x="2728" y="434"/>
                    </a:cubicBezTo>
                    <a:cubicBezTo>
                      <a:pt x="2697" y="434"/>
                      <a:pt x="2697" y="403"/>
                      <a:pt x="2697" y="403"/>
                    </a:cubicBezTo>
                    <a:cubicBezTo>
                      <a:pt x="2728" y="372"/>
                      <a:pt x="2728" y="372"/>
                      <a:pt x="2728" y="372"/>
                    </a:cubicBezTo>
                    <a:cubicBezTo>
                      <a:pt x="2728" y="372"/>
                      <a:pt x="2728" y="372"/>
                      <a:pt x="2728" y="341"/>
                    </a:cubicBezTo>
                    <a:lnTo>
                      <a:pt x="2728" y="310"/>
                    </a:lnTo>
                    <a:cubicBezTo>
                      <a:pt x="2758" y="310"/>
                      <a:pt x="2758" y="279"/>
                      <a:pt x="2758" y="279"/>
                    </a:cubicBezTo>
                    <a:cubicBezTo>
                      <a:pt x="2758" y="248"/>
                      <a:pt x="2789" y="248"/>
                      <a:pt x="2789" y="248"/>
                    </a:cubicBezTo>
                    <a:lnTo>
                      <a:pt x="2821" y="248"/>
                    </a:lnTo>
                    <a:lnTo>
                      <a:pt x="2852" y="248"/>
                    </a:lnTo>
                    <a:lnTo>
                      <a:pt x="2852" y="248"/>
                    </a:lnTo>
                    <a:cubicBezTo>
                      <a:pt x="2852" y="217"/>
                      <a:pt x="2852" y="217"/>
                      <a:pt x="2852" y="217"/>
                    </a:cubicBezTo>
                    <a:lnTo>
                      <a:pt x="2852" y="217"/>
                    </a:lnTo>
                    <a:cubicBezTo>
                      <a:pt x="2852" y="217"/>
                      <a:pt x="2852" y="217"/>
                      <a:pt x="2852" y="186"/>
                    </a:cubicBezTo>
                    <a:lnTo>
                      <a:pt x="2821" y="217"/>
                    </a:lnTo>
                    <a:cubicBezTo>
                      <a:pt x="2821" y="217"/>
                      <a:pt x="2789" y="217"/>
                      <a:pt x="2789" y="186"/>
                    </a:cubicBezTo>
                    <a:lnTo>
                      <a:pt x="2789" y="155"/>
                    </a:lnTo>
                    <a:cubicBezTo>
                      <a:pt x="2789" y="124"/>
                      <a:pt x="2821" y="124"/>
                      <a:pt x="2852" y="124"/>
                    </a:cubicBezTo>
                    <a:lnTo>
                      <a:pt x="2852" y="124"/>
                    </a:lnTo>
                    <a:cubicBezTo>
                      <a:pt x="2821" y="124"/>
                      <a:pt x="2821" y="124"/>
                      <a:pt x="2821" y="124"/>
                    </a:cubicBezTo>
                    <a:cubicBezTo>
                      <a:pt x="2821" y="124"/>
                      <a:pt x="2728" y="155"/>
                      <a:pt x="2697" y="155"/>
                    </a:cubicBezTo>
                    <a:lnTo>
                      <a:pt x="2697" y="155"/>
                    </a:lnTo>
                    <a:cubicBezTo>
                      <a:pt x="2634" y="186"/>
                      <a:pt x="2634" y="186"/>
                      <a:pt x="2634" y="186"/>
                    </a:cubicBezTo>
                    <a:cubicBezTo>
                      <a:pt x="2604" y="186"/>
                      <a:pt x="2604" y="186"/>
                      <a:pt x="2604" y="186"/>
                    </a:cubicBezTo>
                    <a:lnTo>
                      <a:pt x="2604" y="155"/>
                    </a:lnTo>
                    <a:cubicBezTo>
                      <a:pt x="2634" y="124"/>
                      <a:pt x="2634" y="124"/>
                      <a:pt x="2665" y="93"/>
                    </a:cubicBezTo>
                    <a:lnTo>
                      <a:pt x="2665" y="93"/>
                    </a:lnTo>
                    <a:lnTo>
                      <a:pt x="2634" y="93"/>
                    </a:lnTo>
                    <a:cubicBezTo>
                      <a:pt x="2634" y="93"/>
                      <a:pt x="2634" y="124"/>
                      <a:pt x="2604" y="124"/>
                    </a:cubicBezTo>
                    <a:cubicBezTo>
                      <a:pt x="2573" y="124"/>
                      <a:pt x="2541" y="124"/>
                      <a:pt x="2541" y="124"/>
                    </a:cubicBezTo>
                    <a:cubicBezTo>
                      <a:pt x="2510" y="124"/>
                      <a:pt x="2510" y="124"/>
                      <a:pt x="2510" y="124"/>
                    </a:cubicBezTo>
                    <a:lnTo>
                      <a:pt x="2480" y="124"/>
                    </a:lnTo>
                    <a:lnTo>
                      <a:pt x="2480" y="124"/>
                    </a:lnTo>
                    <a:cubicBezTo>
                      <a:pt x="2449" y="124"/>
                      <a:pt x="2449" y="124"/>
                      <a:pt x="2417" y="124"/>
                    </a:cubicBezTo>
                    <a:lnTo>
                      <a:pt x="2386" y="124"/>
                    </a:lnTo>
                    <a:cubicBezTo>
                      <a:pt x="2356" y="124"/>
                      <a:pt x="2356" y="124"/>
                      <a:pt x="2325" y="124"/>
                    </a:cubicBezTo>
                    <a:cubicBezTo>
                      <a:pt x="2325" y="124"/>
                      <a:pt x="2293" y="124"/>
                      <a:pt x="2262" y="124"/>
                    </a:cubicBezTo>
                    <a:cubicBezTo>
                      <a:pt x="2232" y="124"/>
                      <a:pt x="2232" y="124"/>
                      <a:pt x="2201" y="124"/>
                    </a:cubicBezTo>
                    <a:lnTo>
                      <a:pt x="2169" y="124"/>
                    </a:lnTo>
                    <a:cubicBezTo>
                      <a:pt x="2138" y="124"/>
                      <a:pt x="2138" y="93"/>
                      <a:pt x="2138" y="93"/>
                    </a:cubicBezTo>
                    <a:lnTo>
                      <a:pt x="2138" y="93"/>
                    </a:lnTo>
                    <a:cubicBezTo>
                      <a:pt x="2138" y="62"/>
                      <a:pt x="2138" y="62"/>
                      <a:pt x="2169" y="31"/>
                    </a:cubicBezTo>
                    <a:lnTo>
                      <a:pt x="2201" y="31"/>
                    </a:lnTo>
                    <a:lnTo>
                      <a:pt x="2201" y="31"/>
                    </a:lnTo>
                    <a:cubicBezTo>
                      <a:pt x="2262" y="31"/>
                      <a:pt x="2293" y="31"/>
                      <a:pt x="2325" y="31"/>
                    </a:cubicBezTo>
                    <a:cubicBezTo>
                      <a:pt x="2356" y="31"/>
                      <a:pt x="2356" y="31"/>
                      <a:pt x="2356" y="31"/>
                    </a:cubicBezTo>
                    <a:cubicBezTo>
                      <a:pt x="2386" y="31"/>
                      <a:pt x="2417" y="31"/>
                      <a:pt x="2417" y="31"/>
                    </a:cubicBezTo>
                    <a:cubicBezTo>
                      <a:pt x="2449" y="31"/>
                      <a:pt x="2449" y="31"/>
                      <a:pt x="2480" y="31"/>
                    </a:cubicBezTo>
                    <a:lnTo>
                      <a:pt x="2480" y="31"/>
                    </a:lnTo>
                    <a:lnTo>
                      <a:pt x="2480" y="31"/>
                    </a:lnTo>
                    <a:lnTo>
                      <a:pt x="2510" y="31"/>
                    </a:lnTo>
                    <a:cubicBezTo>
                      <a:pt x="2510" y="31"/>
                      <a:pt x="2510" y="31"/>
                      <a:pt x="2541" y="31"/>
                    </a:cubicBezTo>
                    <a:lnTo>
                      <a:pt x="2510" y="0"/>
                    </a:lnTo>
                    <a:cubicBezTo>
                      <a:pt x="2510" y="0"/>
                      <a:pt x="2510" y="0"/>
                      <a:pt x="2480" y="0"/>
                    </a:cubicBezTo>
                    <a:cubicBezTo>
                      <a:pt x="2449" y="0"/>
                      <a:pt x="2449" y="0"/>
                      <a:pt x="2417" y="0"/>
                    </a:cubicBezTo>
                    <a:cubicBezTo>
                      <a:pt x="2386" y="0"/>
                      <a:pt x="2356" y="0"/>
                      <a:pt x="2325" y="0"/>
                    </a:cubicBezTo>
                    <a:lnTo>
                      <a:pt x="2293" y="0"/>
                    </a:lnTo>
                    <a:cubicBezTo>
                      <a:pt x="2262" y="0"/>
                      <a:pt x="2262" y="0"/>
                      <a:pt x="2262" y="0"/>
                    </a:cubicBezTo>
                    <a:lnTo>
                      <a:pt x="2232" y="0"/>
                    </a:lnTo>
                    <a:lnTo>
                      <a:pt x="2201" y="0"/>
                    </a:lnTo>
                    <a:cubicBezTo>
                      <a:pt x="2169" y="0"/>
                      <a:pt x="2169" y="0"/>
                      <a:pt x="2169" y="0"/>
                    </a:cubicBezTo>
                    <a:cubicBezTo>
                      <a:pt x="2138" y="0"/>
                      <a:pt x="2108" y="0"/>
                      <a:pt x="2076" y="0"/>
                    </a:cubicBezTo>
                    <a:cubicBezTo>
                      <a:pt x="2076" y="0"/>
                      <a:pt x="2076" y="0"/>
                      <a:pt x="2045" y="0"/>
                    </a:cubicBezTo>
                    <a:cubicBezTo>
                      <a:pt x="2014" y="0"/>
                      <a:pt x="2014" y="0"/>
                      <a:pt x="1984" y="0"/>
                    </a:cubicBezTo>
                    <a:cubicBezTo>
                      <a:pt x="1953" y="0"/>
                      <a:pt x="1953" y="0"/>
                      <a:pt x="1953" y="0"/>
                    </a:cubicBezTo>
                    <a:cubicBezTo>
                      <a:pt x="1921" y="0"/>
                      <a:pt x="1921" y="0"/>
                      <a:pt x="1890" y="0"/>
                    </a:cubicBezTo>
                    <a:lnTo>
                      <a:pt x="1890" y="0"/>
                    </a:lnTo>
                    <a:cubicBezTo>
                      <a:pt x="1890" y="0"/>
                      <a:pt x="1890" y="0"/>
                      <a:pt x="1860" y="0"/>
                    </a:cubicBezTo>
                    <a:cubicBezTo>
                      <a:pt x="1860" y="0"/>
                      <a:pt x="1860" y="0"/>
                      <a:pt x="1829" y="0"/>
                    </a:cubicBezTo>
                    <a:lnTo>
                      <a:pt x="1829" y="31"/>
                    </a:lnTo>
                    <a:cubicBezTo>
                      <a:pt x="1829" y="62"/>
                      <a:pt x="1829" y="62"/>
                      <a:pt x="1797" y="62"/>
                    </a:cubicBezTo>
                    <a:lnTo>
                      <a:pt x="1797" y="62"/>
                    </a:lnTo>
                    <a:cubicBezTo>
                      <a:pt x="1797" y="62"/>
                      <a:pt x="1736" y="31"/>
                      <a:pt x="1673" y="31"/>
                    </a:cubicBezTo>
                    <a:lnTo>
                      <a:pt x="1642" y="31"/>
                    </a:lnTo>
                    <a:cubicBezTo>
                      <a:pt x="1642" y="31"/>
                      <a:pt x="1642" y="31"/>
                      <a:pt x="1612" y="31"/>
                    </a:cubicBezTo>
                    <a:lnTo>
                      <a:pt x="1612" y="31"/>
                    </a:lnTo>
                    <a:cubicBezTo>
                      <a:pt x="1612" y="31"/>
                      <a:pt x="1612" y="31"/>
                      <a:pt x="1581" y="31"/>
                    </a:cubicBezTo>
                    <a:lnTo>
                      <a:pt x="1549" y="31"/>
                    </a:lnTo>
                    <a:lnTo>
                      <a:pt x="1549" y="31"/>
                    </a:lnTo>
                    <a:cubicBezTo>
                      <a:pt x="1518" y="31"/>
                      <a:pt x="1518" y="31"/>
                      <a:pt x="1518" y="31"/>
                    </a:cubicBezTo>
                    <a:lnTo>
                      <a:pt x="1488" y="31"/>
                    </a:lnTo>
                    <a:cubicBezTo>
                      <a:pt x="1488" y="31"/>
                      <a:pt x="1518" y="31"/>
                      <a:pt x="1518" y="62"/>
                    </a:cubicBezTo>
                    <a:cubicBezTo>
                      <a:pt x="1518" y="93"/>
                      <a:pt x="1488" y="93"/>
                      <a:pt x="1488" y="93"/>
                    </a:cubicBezTo>
                    <a:cubicBezTo>
                      <a:pt x="1488" y="124"/>
                      <a:pt x="1488" y="124"/>
                      <a:pt x="1488" y="124"/>
                    </a:cubicBezTo>
                    <a:cubicBezTo>
                      <a:pt x="1457" y="124"/>
                      <a:pt x="1457" y="124"/>
                      <a:pt x="1457" y="124"/>
                    </a:cubicBezTo>
                    <a:cubicBezTo>
                      <a:pt x="1457" y="124"/>
                      <a:pt x="1394" y="93"/>
                      <a:pt x="1333" y="93"/>
                    </a:cubicBezTo>
                    <a:cubicBezTo>
                      <a:pt x="1301" y="93"/>
                      <a:pt x="1301" y="93"/>
                      <a:pt x="1271" y="62"/>
                    </a:cubicBezTo>
                    <a:cubicBezTo>
                      <a:pt x="1271" y="62"/>
                      <a:pt x="1271" y="62"/>
                      <a:pt x="1240" y="62"/>
                    </a:cubicBezTo>
                    <a:cubicBezTo>
                      <a:pt x="1240" y="62"/>
                      <a:pt x="1240" y="62"/>
                      <a:pt x="1208" y="62"/>
                    </a:cubicBezTo>
                    <a:cubicBezTo>
                      <a:pt x="1240" y="62"/>
                      <a:pt x="1240" y="93"/>
                      <a:pt x="1240" y="93"/>
                    </a:cubicBezTo>
                    <a:cubicBezTo>
                      <a:pt x="1208" y="124"/>
                      <a:pt x="1177" y="124"/>
                      <a:pt x="1177" y="124"/>
                    </a:cubicBezTo>
                    <a:cubicBezTo>
                      <a:pt x="1147" y="124"/>
                      <a:pt x="1116" y="93"/>
                      <a:pt x="1116" y="93"/>
                    </a:cubicBezTo>
                    <a:lnTo>
                      <a:pt x="1085" y="93"/>
                    </a:lnTo>
                    <a:lnTo>
                      <a:pt x="1053" y="93"/>
                    </a:lnTo>
                    <a:lnTo>
                      <a:pt x="1053" y="93"/>
                    </a:lnTo>
                    <a:cubicBezTo>
                      <a:pt x="1023" y="93"/>
                      <a:pt x="1023" y="124"/>
                      <a:pt x="992" y="124"/>
                    </a:cubicBezTo>
                    <a:lnTo>
                      <a:pt x="961" y="124"/>
                    </a:lnTo>
                    <a:cubicBezTo>
                      <a:pt x="929" y="93"/>
                      <a:pt x="929" y="93"/>
                      <a:pt x="929" y="62"/>
                    </a:cubicBezTo>
                    <a:lnTo>
                      <a:pt x="929" y="62"/>
                    </a:lnTo>
                    <a:lnTo>
                      <a:pt x="929" y="62"/>
                    </a:lnTo>
                    <a:cubicBezTo>
                      <a:pt x="899" y="93"/>
                      <a:pt x="837" y="93"/>
                      <a:pt x="805" y="93"/>
                    </a:cubicBezTo>
                    <a:cubicBezTo>
                      <a:pt x="775" y="93"/>
                      <a:pt x="775" y="93"/>
                      <a:pt x="744" y="93"/>
                    </a:cubicBezTo>
                    <a:lnTo>
                      <a:pt x="713" y="93"/>
                    </a:lnTo>
                    <a:lnTo>
                      <a:pt x="681" y="93"/>
                    </a:lnTo>
                    <a:cubicBezTo>
                      <a:pt x="651" y="93"/>
                      <a:pt x="651" y="93"/>
                      <a:pt x="651" y="93"/>
                    </a:cubicBezTo>
                    <a:cubicBezTo>
                      <a:pt x="651" y="93"/>
                      <a:pt x="620" y="93"/>
                      <a:pt x="620" y="124"/>
                    </a:cubicBezTo>
                    <a:lnTo>
                      <a:pt x="620" y="124"/>
                    </a:lnTo>
                    <a:cubicBezTo>
                      <a:pt x="620" y="124"/>
                      <a:pt x="620" y="155"/>
                      <a:pt x="589" y="155"/>
                    </a:cubicBezTo>
                    <a:cubicBezTo>
                      <a:pt x="589" y="155"/>
                      <a:pt x="589" y="155"/>
                      <a:pt x="557" y="155"/>
                    </a:cubicBezTo>
                    <a:lnTo>
                      <a:pt x="557" y="155"/>
                    </a:lnTo>
                    <a:lnTo>
                      <a:pt x="527" y="155"/>
                    </a:lnTo>
                    <a:cubicBezTo>
                      <a:pt x="496" y="155"/>
                      <a:pt x="496" y="155"/>
                      <a:pt x="465" y="155"/>
                    </a:cubicBezTo>
                    <a:lnTo>
                      <a:pt x="465" y="155"/>
                    </a:lnTo>
                    <a:cubicBezTo>
                      <a:pt x="433" y="155"/>
                      <a:pt x="433" y="155"/>
                      <a:pt x="433" y="155"/>
                    </a:cubicBezTo>
                    <a:cubicBezTo>
                      <a:pt x="465" y="155"/>
                      <a:pt x="465" y="155"/>
                      <a:pt x="465" y="155"/>
                    </a:cubicBezTo>
                    <a:cubicBezTo>
                      <a:pt x="465" y="155"/>
                      <a:pt x="465" y="155"/>
                      <a:pt x="433" y="155"/>
                    </a:cubicBezTo>
                    <a:cubicBezTo>
                      <a:pt x="465" y="186"/>
                      <a:pt x="465" y="186"/>
                      <a:pt x="465" y="186"/>
                    </a:cubicBezTo>
                    <a:cubicBezTo>
                      <a:pt x="465" y="186"/>
                      <a:pt x="465" y="217"/>
                      <a:pt x="433" y="217"/>
                    </a:cubicBezTo>
                    <a:lnTo>
                      <a:pt x="433" y="217"/>
                    </a:lnTo>
                    <a:cubicBezTo>
                      <a:pt x="433" y="248"/>
                      <a:pt x="403" y="248"/>
                      <a:pt x="403" y="248"/>
                    </a:cubicBezTo>
                    <a:cubicBezTo>
                      <a:pt x="372" y="279"/>
                      <a:pt x="341" y="279"/>
                      <a:pt x="309" y="279"/>
                    </a:cubicBezTo>
                    <a:lnTo>
                      <a:pt x="309" y="279"/>
                    </a:lnTo>
                    <a:cubicBezTo>
                      <a:pt x="309" y="279"/>
                      <a:pt x="309" y="279"/>
                      <a:pt x="279" y="279"/>
                    </a:cubicBezTo>
                    <a:cubicBezTo>
                      <a:pt x="279" y="279"/>
                      <a:pt x="248" y="279"/>
                      <a:pt x="217" y="279"/>
                    </a:cubicBezTo>
                    <a:cubicBezTo>
                      <a:pt x="185" y="279"/>
                      <a:pt x="185" y="279"/>
                      <a:pt x="185" y="279"/>
                    </a:cubicBezTo>
                    <a:cubicBezTo>
                      <a:pt x="155" y="310"/>
                      <a:pt x="155" y="310"/>
                      <a:pt x="124" y="310"/>
                    </a:cubicBezTo>
                    <a:lnTo>
                      <a:pt x="124" y="310"/>
                    </a:lnTo>
                    <a:cubicBezTo>
                      <a:pt x="124" y="310"/>
                      <a:pt x="124" y="310"/>
                      <a:pt x="93" y="310"/>
                    </a:cubicBezTo>
                    <a:lnTo>
                      <a:pt x="93" y="310"/>
                    </a:lnTo>
                    <a:cubicBezTo>
                      <a:pt x="61" y="310"/>
                      <a:pt x="61" y="310"/>
                      <a:pt x="61" y="310"/>
                    </a:cubicBezTo>
                    <a:lnTo>
                      <a:pt x="31" y="310"/>
                    </a:lnTo>
                    <a:lnTo>
                      <a:pt x="0" y="310"/>
                    </a:lnTo>
                    <a:cubicBezTo>
                      <a:pt x="0" y="310"/>
                      <a:pt x="31" y="310"/>
                      <a:pt x="61" y="310"/>
                    </a:cubicBezTo>
                    <a:cubicBezTo>
                      <a:pt x="93" y="310"/>
                      <a:pt x="93" y="310"/>
                      <a:pt x="124" y="341"/>
                    </a:cubicBezTo>
                    <a:lnTo>
                      <a:pt x="124" y="341"/>
                    </a:lnTo>
                    <a:lnTo>
                      <a:pt x="124" y="341"/>
                    </a:lnTo>
                    <a:cubicBezTo>
                      <a:pt x="155" y="341"/>
                      <a:pt x="155" y="341"/>
                      <a:pt x="185" y="341"/>
                    </a:cubicBezTo>
                    <a:cubicBezTo>
                      <a:pt x="185" y="341"/>
                      <a:pt x="185" y="341"/>
                      <a:pt x="217" y="341"/>
                    </a:cubicBezTo>
                    <a:lnTo>
                      <a:pt x="217" y="341"/>
                    </a:lnTo>
                    <a:cubicBezTo>
                      <a:pt x="248" y="341"/>
                      <a:pt x="248" y="341"/>
                      <a:pt x="279" y="341"/>
                    </a:cubicBezTo>
                    <a:lnTo>
                      <a:pt x="279" y="341"/>
                    </a:lnTo>
                    <a:lnTo>
                      <a:pt x="279" y="341"/>
                    </a:lnTo>
                    <a:cubicBezTo>
                      <a:pt x="309" y="341"/>
                      <a:pt x="309" y="372"/>
                      <a:pt x="309" y="372"/>
                    </a:cubicBezTo>
                    <a:cubicBezTo>
                      <a:pt x="309" y="403"/>
                      <a:pt x="279" y="403"/>
                      <a:pt x="279" y="403"/>
                    </a:cubicBezTo>
                    <a:lnTo>
                      <a:pt x="279" y="403"/>
                    </a:lnTo>
                    <a:cubicBezTo>
                      <a:pt x="248" y="403"/>
                      <a:pt x="185" y="403"/>
                      <a:pt x="155" y="403"/>
                    </a:cubicBezTo>
                    <a:cubicBezTo>
                      <a:pt x="155" y="403"/>
                      <a:pt x="155" y="403"/>
                      <a:pt x="155" y="434"/>
                    </a:cubicBezTo>
                    <a:lnTo>
                      <a:pt x="155" y="434"/>
                    </a:lnTo>
                    <a:cubicBezTo>
                      <a:pt x="185" y="434"/>
                      <a:pt x="185" y="434"/>
                      <a:pt x="217" y="403"/>
                    </a:cubicBezTo>
                    <a:lnTo>
                      <a:pt x="217" y="403"/>
                    </a:lnTo>
                    <a:lnTo>
                      <a:pt x="248" y="403"/>
                    </a:lnTo>
                    <a:cubicBezTo>
                      <a:pt x="248" y="403"/>
                      <a:pt x="248" y="403"/>
                      <a:pt x="248" y="434"/>
                    </a:cubicBezTo>
                    <a:cubicBezTo>
                      <a:pt x="248" y="434"/>
                      <a:pt x="248" y="434"/>
                      <a:pt x="279" y="434"/>
                    </a:cubicBezTo>
                    <a:lnTo>
                      <a:pt x="279" y="403"/>
                    </a:lnTo>
                    <a:cubicBezTo>
                      <a:pt x="309" y="403"/>
                      <a:pt x="309" y="403"/>
                      <a:pt x="309" y="403"/>
                    </a:cubicBezTo>
                    <a:cubicBezTo>
                      <a:pt x="341" y="403"/>
                      <a:pt x="341" y="434"/>
                      <a:pt x="341" y="434"/>
                    </a:cubicBezTo>
                    <a:lnTo>
                      <a:pt x="341" y="434"/>
                    </a:lnTo>
                    <a:cubicBezTo>
                      <a:pt x="341" y="434"/>
                      <a:pt x="341" y="434"/>
                      <a:pt x="372" y="434"/>
                    </a:cubicBezTo>
                    <a:cubicBezTo>
                      <a:pt x="403" y="403"/>
                      <a:pt x="403" y="403"/>
                      <a:pt x="433" y="403"/>
                    </a:cubicBezTo>
                    <a:cubicBezTo>
                      <a:pt x="465" y="403"/>
                      <a:pt x="465" y="403"/>
                      <a:pt x="496" y="403"/>
                    </a:cubicBezTo>
                    <a:cubicBezTo>
                      <a:pt x="527" y="434"/>
                      <a:pt x="589" y="434"/>
                      <a:pt x="651" y="434"/>
                    </a:cubicBezTo>
                    <a:lnTo>
                      <a:pt x="651" y="434"/>
                    </a:lnTo>
                    <a:cubicBezTo>
                      <a:pt x="681" y="434"/>
                      <a:pt x="681" y="434"/>
                      <a:pt x="681" y="434"/>
                    </a:cubicBezTo>
                    <a:lnTo>
                      <a:pt x="681" y="434"/>
                    </a:lnTo>
                    <a:cubicBezTo>
                      <a:pt x="681" y="434"/>
                      <a:pt x="681" y="434"/>
                      <a:pt x="713" y="434"/>
                    </a:cubicBezTo>
                    <a:cubicBezTo>
                      <a:pt x="713" y="434"/>
                      <a:pt x="713" y="434"/>
                      <a:pt x="744" y="465"/>
                    </a:cubicBezTo>
                    <a:cubicBezTo>
                      <a:pt x="744" y="465"/>
                      <a:pt x="744" y="465"/>
                      <a:pt x="744" y="496"/>
                    </a:cubicBezTo>
                    <a:lnTo>
                      <a:pt x="744" y="496"/>
                    </a:lnTo>
                    <a:cubicBezTo>
                      <a:pt x="744" y="496"/>
                      <a:pt x="775" y="496"/>
                      <a:pt x="805" y="496"/>
                    </a:cubicBezTo>
                    <a:cubicBezTo>
                      <a:pt x="805" y="527"/>
                      <a:pt x="837" y="527"/>
                      <a:pt x="837" y="558"/>
                    </a:cubicBezTo>
                    <a:lnTo>
                      <a:pt x="837" y="558"/>
                    </a:lnTo>
                    <a:lnTo>
                      <a:pt x="868" y="558"/>
                    </a:lnTo>
                    <a:lnTo>
                      <a:pt x="868" y="589"/>
                    </a:lnTo>
                    <a:lnTo>
                      <a:pt x="868" y="589"/>
                    </a:lnTo>
                    <a:lnTo>
                      <a:pt x="868" y="589"/>
                    </a:lnTo>
                    <a:cubicBezTo>
                      <a:pt x="899" y="589"/>
                      <a:pt x="899" y="589"/>
                      <a:pt x="899" y="589"/>
                    </a:cubicBezTo>
                    <a:cubicBezTo>
                      <a:pt x="899" y="620"/>
                      <a:pt x="899" y="620"/>
                      <a:pt x="899" y="620"/>
                    </a:cubicBezTo>
                    <a:cubicBezTo>
                      <a:pt x="929" y="620"/>
                      <a:pt x="929" y="651"/>
                      <a:pt x="929" y="651"/>
                    </a:cubicBezTo>
                    <a:lnTo>
                      <a:pt x="929" y="682"/>
                    </a:lnTo>
                    <a:cubicBezTo>
                      <a:pt x="992" y="713"/>
                      <a:pt x="992" y="713"/>
                      <a:pt x="992" y="713"/>
                    </a:cubicBezTo>
                    <a:cubicBezTo>
                      <a:pt x="899" y="744"/>
                      <a:pt x="899" y="744"/>
                      <a:pt x="899" y="744"/>
                    </a:cubicBezTo>
                    <a:lnTo>
                      <a:pt x="899" y="744"/>
                    </a:lnTo>
                    <a:lnTo>
                      <a:pt x="899" y="744"/>
                    </a:lnTo>
                    <a:lnTo>
                      <a:pt x="929" y="744"/>
                    </a:lnTo>
                    <a:lnTo>
                      <a:pt x="929" y="744"/>
                    </a:lnTo>
                    <a:lnTo>
                      <a:pt x="961" y="744"/>
                    </a:lnTo>
                    <a:lnTo>
                      <a:pt x="961" y="744"/>
                    </a:lnTo>
                    <a:lnTo>
                      <a:pt x="961" y="713"/>
                    </a:lnTo>
                    <a:cubicBezTo>
                      <a:pt x="992" y="713"/>
                      <a:pt x="992" y="713"/>
                      <a:pt x="1023" y="713"/>
                    </a:cubicBezTo>
                    <a:cubicBezTo>
                      <a:pt x="1023" y="713"/>
                      <a:pt x="1023" y="713"/>
                      <a:pt x="1053" y="713"/>
                    </a:cubicBezTo>
                    <a:cubicBezTo>
                      <a:pt x="1053" y="744"/>
                      <a:pt x="1116" y="744"/>
                      <a:pt x="1147" y="775"/>
                    </a:cubicBezTo>
                    <a:cubicBezTo>
                      <a:pt x="1147" y="775"/>
                      <a:pt x="1177" y="775"/>
                      <a:pt x="1177" y="806"/>
                    </a:cubicBezTo>
                    <a:lnTo>
                      <a:pt x="1177" y="806"/>
                    </a:lnTo>
                    <a:lnTo>
                      <a:pt x="1177" y="806"/>
                    </a:lnTo>
                    <a:cubicBezTo>
                      <a:pt x="1177" y="806"/>
                      <a:pt x="1177" y="806"/>
                      <a:pt x="1177" y="837"/>
                    </a:cubicBezTo>
                    <a:cubicBezTo>
                      <a:pt x="1208" y="837"/>
                      <a:pt x="1177" y="868"/>
                      <a:pt x="1177" y="868"/>
                    </a:cubicBezTo>
                    <a:cubicBezTo>
                      <a:pt x="1177" y="868"/>
                      <a:pt x="1177" y="868"/>
                      <a:pt x="1177" y="899"/>
                    </a:cubicBezTo>
                    <a:cubicBezTo>
                      <a:pt x="1177" y="899"/>
                      <a:pt x="1177" y="899"/>
                      <a:pt x="1147" y="930"/>
                    </a:cubicBezTo>
                    <a:lnTo>
                      <a:pt x="1147" y="930"/>
                    </a:lnTo>
                    <a:cubicBezTo>
                      <a:pt x="1147" y="930"/>
                      <a:pt x="1116" y="961"/>
                      <a:pt x="1085" y="961"/>
                    </a:cubicBezTo>
                    <a:lnTo>
                      <a:pt x="1085" y="961"/>
                    </a:lnTo>
                    <a:cubicBezTo>
                      <a:pt x="1053" y="961"/>
                      <a:pt x="1023" y="961"/>
                      <a:pt x="1023" y="961"/>
                    </a:cubicBezTo>
                    <a:cubicBezTo>
                      <a:pt x="1023" y="992"/>
                      <a:pt x="1023" y="992"/>
                      <a:pt x="1023" y="992"/>
                    </a:cubicBezTo>
                    <a:cubicBezTo>
                      <a:pt x="1023" y="992"/>
                      <a:pt x="1023" y="1023"/>
                      <a:pt x="992" y="1023"/>
                    </a:cubicBezTo>
                    <a:lnTo>
                      <a:pt x="992" y="1023"/>
                    </a:lnTo>
                    <a:lnTo>
                      <a:pt x="992" y="1023"/>
                    </a:lnTo>
                    <a:lnTo>
                      <a:pt x="992" y="1054"/>
                    </a:lnTo>
                    <a:cubicBezTo>
                      <a:pt x="992" y="1085"/>
                      <a:pt x="1023" y="1085"/>
                      <a:pt x="1023" y="1085"/>
                    </a:cubicBezTo>
                    <a:cubicBezTo>
                      <a:pt x="1053" y="1116"/>
                      <a:pt x="1053" y="1116"/>
                      <a:pt x="1085" y="1147"/>
                    </a:cubicBezTo>
                    <a:lnTo>
                      <a:pt x="1085" y="1147"/>
                    </a:lnTo>
                    <a:lnTo>
                      <a:pt x="1085" y="1178"/>
                    </a:lnTo>
                    <a:cubicBezTo>
                      <a:pt x="1116" y="1147"/>
                      <a:pt x="1116" y="1116"/>
                      <a:pt x="1116" y="1116"/>
                    </a:cubicBezTo>
                    <a:cubicBezTo>
                      <a:pt x="1147" y="1116"/>
                      <a:pt x="1147" y="1147"/>
                      <a:pt x="1147" y="1147"/>
                    </a:cubicBezTo>
                    <a:cubicBezTo>
                      <a:pt x="1147" y="1147"/>
                      <a:pt x="1147" y="1147"/>
                      <a:pt x="1177" y="1147"/>
                    </a:cubicBezTo>
                    <a:lnTo>
                      <a:pt x="1177" y="1147"/>
                    </a:lnTo>
                    <a:cubicBezTo>
                      <a:pt x="1208" y="1178"/>
                      <a:pt x="1208" y="1178"/>
                      <a:pt x="1208" y="1178"/>
                    </a:cubicBezTo>
                    <a:cubicBezTo>
                      <a:pt x="1208" y="1209"/>
                      <a:pt x="1208" y="1209"/>
                      <a:pt x="1208" y="1209"/>
                    </a:cubicBezTo>
                    <a:cubicBezTo>
                      <a:pt x="1177" y="1209"/>
                      <a:pt x="1177" y="1209"/>
                      <a:pt x="1177" y="1209"/>
                    </a:cubicBezTo>
                    <a:cubicBezTo>
                      <a:pt x="1177" y="1240"/>
                      <a:pt x="1177" y="1240"/>
                      <a:pt x="1177" y="1270"/>
                    </a:cubicBezTo>
                    <a:lnTo>
                      <a:pt x="1177" y="1270"/>
                    </a:lnTo>
                    <a:cubicBezTo>
                      <a:pt x="1177" y="1302"/>
                      <a:pt x="1208" y="1333"/>
                      <a:pt x="1208" y="1333"/>
                    </a:cubicBezTo>
                    <a:cubicBezTo>
                      <a:pt x="1208" y="1333"/>
                      <a:pt x="1208" y="1333"/>
                      <a:pt x="1240" y="1333"/>
                    </a:cubicBezTo>
                    <a:lnTo>
                      <a:pt x="1240" y="1364"/>
                    </a:lnTo>
                    <a:lnTo>
                      <a:pt x="1240" y="1364"/>
                    </a:lnTo>
                    <a:lnTo>
                      <a:pt x="1271" y="1364"/>
                    </a:lnTo>
                    <a:cubicBezTo>
                      <a:pt x="1271" y="1364"/>
                      <a:pt x="1271" y="1364"/>
                      <a:pt x="1301" y="1394"/>
                    </a:cubicBezTo>
                    <a:lnTo>
                      <a:pt x="1301" y="1394"/>
                    </a:lnTo>
                    <a:cubicBezTo>
                      <a:pt x="1301" y="1394"/>
                      <a:pt x="1301" y="1394"/>
                      <a:pt x="1301" y="1426"/>
                    </a:cubicBezTo>
                    <a:lnTo>
                      <a:pt x="1333" y="1426"/>
                    </a:lnTo>
                    <a:lnTo>
                      <a:pt x="1333" y="1426"/>
                    </a:lnTo>
                    <a:cubicBezTo>
                      <a:pt x="1333" y="1394"/>
                      <a:pt x="1333" y="1394"/>
                      <a:pt x="1364" y="1394"/>
                    </a:cubicBezTo>
                    <a:lnTo>
                      <a:pt x="1364" y="1394"/>
                    </a:lnTo>
                    <a:lnTo>
                      <a:pt x="1364" y="1394"/>
                    </a:lnTo>
                    <a:lnTo>
                      <a:pt x="1364" y="1394"/>
                    </a:lnTo>
                    <a:cubicBezTo>
                      <a:pt x="1364" y="1394"/>
                      <a:pt x="1364" y="1394"/>
                      <a:pt x="1394" y="1394"/>
                    </a:cubicBezTo>
                    <a:lnTo>
                      <a:pt x="1394" y="1394"/>
                    </a:lnTo>
                    <a:lnTo>
                      <a:pt x="1425" y="1394"/>
                    </a:lnTo>
                    <a:cubicBezTo>
                      <a:pt x="1457" y="1394"/>
                      <a:pt x="1457" y="1394"/>
                      <a:pt x="1457" y="1394"/>
                    </a:cubicBezTo>
                    <a:cubicBezTo>
                      <a:pt x="1457" y="1394"/>
                      <a:pt x="1488" y="1394"/>
                      <a:pt x="1488" y="1426"/>
                    </a:cubicBezTo>
                    <a:cubicBezTo>
                      <a:pt x="1488" y="1426"/>
                      <a:pt x="1457" y="1426"/>
                      <a:pt x="1457" y="1457"/>
                    </a:cubicBezTo>
                    <a:lnTo>
                      <a:pt x="1457" y="1457"/>
                    </a:lnTo>
                    <a:cubicBezTo>
                      <a:pt x="1488" y="1457"/>
                      <a:pt x="1488" y="1457"/>
                      <a:pt x="1488" y="1457"/>
                    </a:cubicBezTo>
                    <a:cubicBezTo>
                      <a:pt x="1518" y="1457"/>
                      <a:pt x="1518" y="1457"/>
                      <a:pt x="1518" y="1457"/>
                    </a:cubicBezTo>
                    <a:cubicBezTo>
                      <a:pt x="1518" y="1457"/>
                      <a:pt x="1518" y="1457"/>
                      <a:pt x="1549" y="1457"/>
                    </a:cubicBezTo>
                    <a:lnTo>
                      <a:pt x="1549" y="1457"/>
                    </a:lnTo>
                    <a:lnTo>
                      <a:pt x="1549" y="1457"/>
                    </a:lnTo>
                    <a:cubicBezTo>
                      <a:pt x="1549" y="1426"/>
                      <a:pt x="1549" y="1426"/>
                      <a:pt x="1581" y="1426"/>
                    </a:cubicBezTo>
                    <a:lnTo>
                      <a:pt x="1581" y="1426"/>
                    </a:lnTo>
                    <a:cubicBezTo>
                      <a:pt x="1581" y="1394"/>
                      <a:pt x="1581" y="1394"/>
                      <a:pt x="1581" y="1394"/>
                    </a:cubicBezTo>
                    <a:cubicBezTo>
                      <a:pt x="1581" y="1394"/>
                      <a:pt x="1581" y="1394"/>
                      <a:pt x="1581" y="1364"/>
                    </a:cubicBezTo>
                    <a:cubicBezTo>
                      <a:pt x="1581" y="1364"/>
                      <a:pt x="1549" y="1364"/>
                      <a:pt x="1549" y="1333"/>
                    </a:cubicBezTo>
                    <a:lnTo>
                      <a:pt x="1549" y="1333"/>
                    </a:lnTo>
                    <a:cubicBezTo>
                      <a:pt x="1549" y="1333"/>
                      <a:pt x="1549" y="1333"/>
                      <a:pt x="1549" y="1302"/>
                    </a:cubicBezTo>
                    <a:lnTo>
                      <a:pt x="1581" y="1270"/>
                    </a:lnTo>
                    <a:cubicBezTo>
                      <a:pt x="1581" y="1270"/>
                      <a:pt x="1581" y="1270"/>
                      <a:pt x="1612" y="1270"/>
                    </a:cubicBezTo>
                    <a:cubicBezTo>
                      <a:pt x="1612" y="1270"/>
                      <a:pt x="1612" y="1270"/>
                      <a:pt x="1612" y="1240"/>
                    </a:cubicBezTo>
                    <a:lnTo>
                      <a:pt x="1642" y="1240"/>
                    </a:lnTo>
                    <a:lnTo>
                      <a:pt x="1642" y="1240"/>
                    </a:lnTo>
                    <a:cubicBezTo>
                      <a:pt x="1673" y="1240"/>
                      <a:pt x="1673" y="1240"/>
                      <a:pt x="1673" y="1240"/>
                    </a:cubicBezTo>
                    <a:cubicBezTo>
                      <a:pt x="1581" y="1178"/>
                      <a:pt x="1581" y="1178"/>
                      <a:pt x="1581" y="1178"/>
                    </a:cubicBezTo>
                    <a:cubicBezTo>
                      <a:pt x="1673" y="1178"/>
                      <a:pt x="1673" y="1178"/>
                      <a:pt x="1673" y="1178"/>
                    </a:cubicBezTo>
                    <a:lnTo>
                      <a:pt x="1673" y="1178"/>
                    </a:lnTo>
                    <a:cubicBezTo>
                      <a:pt x="1673" y="1147"/>
                      <a:pt x="1673" y="1147"/>
                      <a:pt x="1673" y="1116"/>
                    </a:cubicBezTo>
                    <a:cubicBezTo>
                      <a:pt x="1705" y="1116"/>
                      <a:pt x="1705" y="1116"/>
                      <a:pt x="1736" y="1116"/>
                    </a:cubicBezTo>
                    <a:lnTo>
                      <a:pt x="1736" y="1116"/>
                    </a:lnTo>
                    <a:lnTo>
                      <a:pt x="1766" y="1116"/>
                    </a:lnTo>
                    <a:cubicBezTo>
                      <a:pt x="1766" y="1085"/>
                      <a:pt x="1766" y="1085"/>
                      <a:pt x="1797" y="1085"/>
                    </a:cubicBezTo>
                    <a:lnTo>
                      <a:pt x="1797" y="1085"/>
                    </a:lnTo>
                    <a:lnTo>
                      <a:pt x="1829" y="1085"/>
                    </a:lnTo>
                    <a:lnTo>
                      <a:pt x="1829" y="1085"/>
                    </a:lnTo>
                    <a:lnTo>
                      <a:pt x="1860" y="1085"/>
                    </a:lnTo>
                    <a:lnTo>
                      <a:pt x="1890" y="1085"/>
                    </a:lnTo>
                    <a:lnTo>
                      <a:pt x="1921" y="1085"/>
                    </a:lnTo>
                    <a:lnTo>
                      <a:pt x="1953" y="1085"/>
                    </a:lnTo>
                    <a:lnTo>
                      <a:pt x="1984" y="1085"/>
                    </a:lnTo>
                    <a:cubicBezTo>
                      <a:pt x="1984" y="1085"/>
                      <a:pt x="2014" y="1085"/>
                      <a:pt x="2014" y="1054"/>
                    </a:cubicBezTo>
                    <a:cubicBezTo>
                      <a:pt x="2045" y="1054"/>
                      <a:pt x="2045" y="1054"/>
                      <a:pt x="2045" y="1023"/>
                    </a:cubicBezTo>
                    <a:cubicBezTo>
                      <a:pt x="2076" y="1023"/>
                      <a:pt x="2076" y="1023"/>
                      <a:pt x="2076" y="1023"/>
                    </a:cubicBezTo>
                    <a:cubicBezTo>
                      <a:pt x="2076" y="992"/>
                      <a:pt x="2076" y="992"/>
                      <a:pt x="2076" y="992"/>
                    </a:cubicBezTo>
                    <a:cubicBezTo>
                      <a:pt x="2108" y="961"/>
                      <a:pt x="2108" y="961"/>
                      <a:pt x="2138" y="961"/>
                    </a:cubicBezTo>
                    <a:lnTo>
                      <a:pt x="2138" y="930"/>
                    </a:lnTo>
                    <a:lnTo>
                      <a:pt x="2169" y="930"/>
                    </a:lnTo>
                    <a:lnTo>
                      <a:pt x="2169" y="930"/>
                    </a:lnTo>
                    <a:cubicBezTo>
                      <a:pt x="2201" y="930"/>
                      <a:pt x="2201" y="930"/>
                      <a:pt x="2201" y="930"/>
                    </a:cubicBezTo>
                    <a:lnTo>
                      <a:pt x="2201" y="930"/>
                    </a:lnTo>
                    <a:lnTo>
                      <a:pt x="2232" y="930"/>
                    </a:lnTo>
                    <a:cubicBezTo>
                      <a:pt x="2232" y="930"/>
                      <a:pt x="2232" y="930"/>
                      <a:pt x="2262" y="930"/>
                    </a:cubicBezTo>
                    <a:lnTo>
                      <a:pt x="2262" y="930"/>
                    </a:lnTo>
                    <a:lnTo>
                      <a:pt x="2293" y="930"/>
                    </a:lnTo>
                    <a:lnTo>
                      <a:pt x="2293" y="930"/>
                    </a:lnTo>
                    <a:cubicBezTo>
                      <a:pt x="2325" y="930"/>
                      <a:pt x="2325" y="930"/>
                      <a:pt x="2325" y="930"/>
                    </a:cubicBezTo>
                    <a:lnTo>
                      <a:pt x="2325" y="930"/>
                    </a:lnTo>
                    <a:cubicBezTo>
                      <a:pt x="2356" y="930"/>
                      <a:pt x="2356" y="930"/>
                      <a:pt x="2356" y="930"/>
                    </a:cubicBezTo>
                    <a:cubicBezTo>
                      <a:pt x="2356" y="930"/>
                      <a:pt x="2356" y="930"/>
                      <a:pt x="2386" y="930"/>
                    </a:cubicBezTo>
                    <a:cubicBezTo>
                      <a:pt x="2386" y="930"/>
                      <a:pt x="2417" y="930"/>
                      <a:pt x="2449" y="899"/>
                    </a:cubicBezTo>
                    <a:cubicBezTo>
                      <a:pt x="2480" y="899"/>
                      <a:pt x="2510" y="899"/>
                      <a:pt x="2541" y="899"/>
                    </a:cubicBezTo>
                    <a:cubicBezTo>
                      <a:pt x="2541" y="899"/>
                      <a:pt x="2541" y="899"/>
                      <a:pt x="2573" y="868"/>
                    </a:cubicBezTo>
                    <a:lnTo>
                      <a:pt x="2573" y="868"/>
                    </a:lnTo>
                    <a:cubicBezTo>
                      <a:pt x="2573" y="868"/>
                      <a:pt x="2573" y="868"/>
                      <a:pt x="2604" y="868"/>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6" name="Freeform 168"/>
              <p:cNvSpPr>
                <a:spLocks noChangeArrowheads="1"/>
              </p:cNvSpPr>
              <p:nvPr/>
            </p:nvSpPr>
            <p:spPr bwMode="auto">
              <a:xfrm>
                <a:off x="3311525" y="765175"/>
                <a:ext cx="79375" cy="11113"/>
              </a:xfrm>
              <a:custGeom>
                <a:avLst/>
                <a:gdLst>
                  <a:gd name="T0" fmla="*/ 62 w 219"/>
                  <a:gd name="T1" fmla="*/ 31 h 32"/>
                  <a:gd name="T2" fmla="*/ 62 w 219"/>
                  <a:gd name="T3" fmla="*/ 31 h 32"/>
                  <a:gd name="T4" fmla="*/ 94 w 219"/>
                  <a:gd name="T5" fmla="*/ 31 h 32"/>
                  <a:gd name="T6" fmla="*/ 155 w 219"/>
                  <a:gd name="T7" fmla="*/ 31 h 32"/>
                  <a:gd name="T8" fmla="*/ 218 w 219"/>
                  <a:gd name="T9" fmla="*/ 0 h 32"/>
                  <a:gd name="T10" fmla="*/ 218 w 219"/>
                  <a:gd name="T11" fmla="*/ 0 h 32"/>
                  <a:gd name="T12" fmla="*/ 155 w 219"/>
                  <a:gd name="T13" fmla="*/ 0 h 32"/>
                  <a:gd name="T14" fmla="*/ 124 w 219"/>
                  <a:gd name="T15" fmla="*/ 0 h 32"/>
                  <a:gd name="T16" fmla="*/ 94 w 219"/>
                  <a:gd name="T17" fmla="*/ 0 h 32"/>
                  <a:gd name="T18" fmla="*/ 62 w 219"/>
                  <a:gd name="T19" fmla="*/ 0 h 32"/>
                  <a:gd name="T20" fmla="*/ 62 w 219"/>
                  <a:gd name="T21" fmla="*/ 0 h 32"/>
                  <a:gd name="T22" fmla="*/ 0 w 219"/>
                  <a:gd name="T23" fmla="*/ 0 h 32"/>
                  <a:gd name="T24" fmla="*/ 0 w 219"/>
                  <a:gd name="T25" fmla="*/ 0 h 32"/>
                  <a:gd name="T26" fmla="*/ 0 w 219"/>
                  <a:gd name="T27" fmla="*/ 0 h 32"/>
                  <a:gd name="T28" fmla="*/ 0 w 219"/>
                  <a:gd name="T29" fmla="*/ 31 h 32"/>
                  <a:gd name="T30" fmla="*/ 31 w 219"/>
                  <a:gd name="T31" fmla="*/ 31 h 32"/>
                  <a:gd name="T32" fmla="*/ 62 w 219"/>
                  <a:gd name="T33"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 h="32">
                    <a:moveTo>
                      <a:pt x="62" y="31"/>
                    </a:moveTo>
                    <a:lnTo>
                      <a:pt x="62" y="31"/>
                    </a:lnTo>
                    <a:lnTo>
                      <a:pt x="94" y="31"/>
                    </a:lnTo>
                    <a:cubicBezTo>
                      <a:pt x="124" y="31"/>
                      <a:pt x="124" y="31"/>
                      <a:pt x="155" y="31"/>
                    </a:cubicBezTo>
                    <a:cubicBezTo>
                      <a:pt x="186" y="31"/>
                      <a:pt x="186" y="31"/>
                      <a:pt x="218" y="0"/>
                    </a:cubicBezTo>
                    <a:lnTo>
                      <a:pt x="218" y="0"/>
                    </a:lnTo>
                    <a:cubicBezTo>
                      <a:pt x="186" y="0"/>
                      <a:pt x="186" y="0"/>
                      <a:pt x="155" y="0"/>
                    </a:cubicBezTo>
                    <a:lnTo>
                      <a:pt x="124" y="0"/>
                    </a:lnTo>
                    <a:lnTo>
                      <a:pt x="94" y="0"/>
                    </a:lnTo>
                    <a:cubicBezTo>
                      <a:pt x="94" y="0"/>
                      <a:pt x="94" y="0"/>
                      <a:pt x="62" y="0"/>
                    </a:cubicBezTo>
                    <a:lnTo>
                      <a:pt x="62" y="0"/>
                    </a:lnTo>
                    <a:cubicBezTo>
                      <a:pt x="31" y="0"/>
                      <a:pt x="31" y="0"/>
                      <a:pt x="0" y="0"/>
                    </a:cubicBezTo>
                    <a:lnTo>
                      <a:pt x="0" y="0"/>
                    </a:lnTo>
                    <a:lnTo>
                      <a:pt x="0" y="0"/>
                    </a:lnTo>
                    <a:lnTo>
                      <a:pt x="0" y="31"/>
                    </a:lnTo>
                    <a:cubicBezTo>
                      <a:pt x="0" y="31"/>
                      <a:pt x="0" y="31"/>
                      <a:pt x="31" y="31"/>
                    </a:cubicBezTo>
                    <a:lnTo>
                      <a:pt x="62"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7" name="Freeform 169"/>
              <p:cNvSpPr>
                <a:spLocks noChangeArrowheads="1"/>
              </p:cNvSpPr>
              <p:nvPr/>
            </p:nvSpPr>
            <p:spPr bwMode="auto">
              <a:xfrm>
                <a:off x="3233738" y="1122363"/>
                <a:ext cx="146050" cy="55562"/>
              </a:xfrm>
              <a:custGeom>
                <a:avLst/>
                <a:gdLst>
                  <a:gd name="T0" fmla="*/ 341 w 404"/>
                  <a:gd name="T1" fmla="*/ 93 h 156"/>
                  <a:gd name="T2" fmla="*/ 341 w 404"/>
                  <a:gd name="T3" fmla="*/ 93 h 156"/>
                  <a:gd name="T4" fmla="*/ 372 w 404"/>
                  <a:gd name="T5" fmla="*/ 93 h 156"/>
                  <a:gd name="T6" fmla="*/ 372 w 404"/>
                  <a:gd name="T7" fmla="*/ 93 h 156"/>
                  <a:gd name="T8" fmla="*/ 403 w 404"/>
                  <a:gd name="T9" fmla="*/ 62 h 156"/>
                  <a:gd name="T10" fmla="*/ 403 w 404"/>
                  <a:gd name="T11" fmla="*/ 31 h 156"/>
                  <a:gd name="T12" fmla="*/ 403 w 404"/>
                  <a:gd name="T13" fmla="*/ 0 h 156"/>
                  <a:gd name="T14" fmla="*/ 372 w 404"/>
                  <a:gd name="T15" fmla="*/ 0 h 156"/>
                  <a:gd name="T16" fmla="*/ 341 w 404"/>
                  <a:gd name="T17" fmla="*/ 31 h 156"/>
                  <a:gd name="T18" fmla="*/ 341 w 404"/>
                  <a:gd name="T19" fmla="*/ 31 h 156"/>
                  <a:gd name="T20" fmla="*/ 341 w 404"/>
                  <a:gd name="T21" fmla="*/ 31 h 156"/>
                  <a:gd name="T22" fmla="*/ 311 w 404"/>
                  <a:gd name="T23" fmla="*/ 31 h 156"/>
                  <a:gd name="T24" fmla="*/ 311 w 404"/>
                  <a:gd name="T25" fmla="*/ 0 h 156"/>
                  <a:gd name="T26" fmla="*/ 279 w 404"/>
                  <a:gd name="T27" fmla="*/ 0 h 156"/>
                  <a:gd name="T28" fmla="*/ 279 w 404"/>
                  <a:gd name="T29" fmla="*/ 0 h 156"/>
                  <a:gd name="T30" fmla="*/ 248 w 404"/>
                  <a:gd name="T31" fmla="*/ 31 h 156"/>
                  <a:gd name="T32" fmla="*/ 217 w 404"/>
                  <a:gd name="T33" fmla="*/ 31 h 156"/>
                  <a:gd name="T34" fmla="*/ 187 w 404"/>
                  <a:gd name="T35" fmla="*/ 31 h 156"/>
                  <a:gd name="T36" fmla="*/ 187 w 404"/>
                  <a:gd name="T37" fmla="*/ 62 h 156"/>
                  <a:gd name="T38" fmla="*/ 187 w 404"/>
                  <a:gd name="T39" fmla="*/ 62 h 156"/>
                  <a:gd name="T40" fmla="*/ 155 w 404"/>
                  <a:gd name="T41" fmla="*/ 31 h 156"/>
                  <a:gd name="T42" fmla="*/ 155 w 404"/>
                  <a:gd name="T43" fmla="*/ 31 h 156"/>
                  <a:gd name="T44" fmla="*/ 155 w 404"/>
                  <a:gd name="T45" fmla="*/ 31 h 156"/>
                  <a:gd name="T46" fmla="*/ 124 w 404"/>
                  <a:gd name="T47" fmla="*/ 31 h 156"/>
                  <a:gd name="T48" fmla="*/ 124 w 404"/>
                  <a:gd name="T49" fmla="*/ 31 h 156"/>
                  <a:gd name="T50" fmla="*/ 124 w 404"/>
                  <a:gd name="T51" fmla="*/ 62 h 156"/>
                  <a:gd name="T52" fmla="*/ 124 w 404"/>
                  <a:gd name="T53" fmla="*/ 62 h 156"/>
                  <a:gd name="T54" fmla="*/ 94 w 404"/>
                  <a:gd name="T55" fmla="*/ 31 h 156"/>
                  <a:gd name="T56" fmla="*/ 94 w 404"/>
                  <a:gd name="T57" fmla="*/ 31 h 156"/>
                  <a:gd name="T58" fmla="*/ 94 w 404"/>
                  <a:gd name="T59" fmla="*/ 62 h 156"/>
                  <a:gd name="T60" fmla="*/ 63 w 404"/>
                  <a:gd name="T61" fmla="*/ 62 h 156"/>
                  <a:gd name="T62" fmla="*/ 31 w 404"/>
                  <a:gd name="T63" fmla="*/ 93 h 156"/>
                  <a:gd name="T64" fmla="*/ 31 w 404"/>
                  <a:gd name="T65" fmla="*/ 93 h 156"/>
                  <a:gd name="T66" fmla="*/ 0 w 404"/>
                  <a:gd name="T67" fmla="*/ 93 h 156"/>
                  <a:gd name="T68" fmla="*/ 0 w 404"/>
                  <a:gd name="T69" fmla="*/ 93 h 156"/>
                  <a:gd name="T70" fmla="*/ 31 w 404"/>
                  <a:gd name="T71" fmla="*/ 124 h 156"/>
                  <a:gd name="T72" fmla="*/ 31 w 404"/>
                  <a:gd name="T73" fmla="*/ 124 h 156"/>
                  <a:gd name="T74" fmla="*/ 31 w 404"/>
                  <a:gd name="T75" fmla="*/ 124 h 156"/>
                  <a:gd name="T76" fmla="*/ 63 w 404"/>
                  <a:gd name="T77" fmla="*/ 124 h 156"/>
                  <a:gd name="T78" fmla="*/ 155 w 404"/>
                  <a:gd name="T79" fmla="*/ 155 h 156"/>
                  <a:gd name="T80" fmla="*/ 155 w 404"/>
                  <a:gd name="T81" fmla="*/ 155 h 156"/>
                  <a:gd name="T82" fmla="*/ 155 w 404"/>
                  <a:gd name="T83" fmla="*/ 155 h 156"/>
                  <a:gd name="T84" fmla="*/ 217 w 404"/>
                  <a:gd name="T85" fmla="*/ 124 h 156"/>
                  <a:gd name="T86" fmla="*/ 279 w 404"/>
                  <a:gd name="T87" fmla="*/ 124 h 156"/>
                  <a:gd name="T88" fmla="*/ 311 w 404"/>
                  <a:gd name="T89" fmla="*/ 124 h 156"/>
                  <a:gd name="T90" fmla="*/ 311 w 404"/>
                  <a:gd name="T91" fmla="*/ 93 h 156"/>
                  <a:gd name="T92" fmla="*/ 341 w 404"/>
                  <a:gd name="T93" fmla="*/ 9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4" h="156">
                    <a:moveTo>
                      <a:pt x="341" y="93"/>
                    </a:moveTo>
                    <a:lnTo>
                      <a:pt x="341" y="93"/>
                    </a:lnTo>
                    <a:cubicBezTo>
                      <a:pt x="372" y="93"/>
                      <a:pt x="372" y="93"/>
                      <a:pt x="372" y="93"/>
                    </a:cubicBezTo>
                    <a:lnTo>
                      <a:pt x="372" y="93"/>
                    </a:lnTo>
                    <a:cubicBezTo>
                      <a:pt x="372" y="62"/>
                      <a:pt x="403" y="62"/>
                      <a:pt x="403" y="62"/>
                    </a:cubicBezTo>
                    <a:lnTo>
                      <a:pt x="403" y="31"/>
                    </a:lnTo>
                    <a:lnTo>
                      <a:pt x="403" y="0"/>
                    </a:lnTo>
                    <a:lnTo>
                      <a:pt x="372" y="0"/>
                    </a:lnTo>
                    <a:cubicBezTo>
                      <a:pt x="372" y="31"/>
                      <a:pt x="372" y="31"/>
                      <a:pt x="341" y="31"/>
                    </a:cubicBezTo>
                    <a:lnTo>
                      <a:pt x="341" y="31"/>
                    </a:lnTo>
                    <a:lnTo>
                      <a:pt x="341" y="31"/>
                    </a:lnTo>
                    <a:cubicBezTo>
                      <a:pt x="341" y="31"/>
                      <a:pt x="341" y="31"/>
                      <a:pt x="311" y="31"/>
                    </a:cubicBezTo>
                    <a:cubicBezTo>
                      <a:pt x="311" y="0"/>
                      <a:pt x="311" y="0"/>
                      <a:pt x="311" y="0"/>
                    </a:cubicBezTo>
                    <a:cubicBezTo>
                      <a:pt x="279" y="0"/>
                      <a:pt x="279" y="0"/>
                      <a:pt x="279" y="0"/>
                    </a:cubicBezTo>
                    <a:lnTo>
                      <a:pt x="279" y="0"/>
                    </a:lnTo>
                    <a:cubicBezTo>
                      <a:pt x="279" y="31"/>
                      <a:pt x="248" y="31"/>
                      <a:pt x="248" y="31"/>
                    </a:cubicBezTo>
                    <a:lnTo>
                      <a:pt x="217" y="31"/>
                    </a:lnTo>
                    <a:cubicBezTo>
                      <a:pt x="217" y="31"/>
                      <a:pt x="217" y="31"/>
                      <a:pt x="187" y="31"/>
                    </a:cubicBezTo>
                    <a:lnTo>
                      <a:pt x="187" y="62"/>
                    </a:lnTo>
                    <a:lnTo>
                      <a:pt x="187" y="62"/>
                    </a:lnTo>
                    <a:lnTo>
                      <a:pt x="155" y="31"/>
                    </a:lnTo>
                    <a:lnTo>
                      <a:pt x="155" y="31"/>
                    </a:lnTo>
                    <a:lnTo>
                      <a:pt x="155" y="31"/>
                    </a:lnTo>
                    <a:cubicBezTo>
                      <a:pt x="155" y="31"/>
                      <a:pt x="155" y="31"/>
                      <a:pt x="124" y="31"/>
                    </a:cubicBezTo>
                    <a:lnTo>
                      <a:pt x="124" y="31"/>
                    </a:lnTo>
                    <a:lnTo>
                      <a:pt x="124" y="62"/>
                    </a:lnTo>
                    <a:lnTo>
                      <a:pt x="124" y="62"/>
                    </a:lnTo>
                    <a:cubicBezTo>
                      <a:pt x="94" y="62"/>
                      <a:pt x="94" y="62"/>
                      <a:pt x="94" y="31"/>
                    </a:cubicBezTo>
                    <a:lnTo>
                      <a:pt x="94" y="31"/>
                    </a:lnTo>
                    <a:cubicBezTo>
                      <a:pt x="94" y="31"/>
                      <a:pt x="94" y="31"/>
                      <a:pt x="94" y="62"/>
                    </a:cubicBezTo>
                    <a:lnTo>
                      <a:pt x="63" y="62"/>
                    </a:lnTo>
                    <a:cubicBezTo>
                      <a:pt x="63" y="93"/>
                      <a:pt x="31" y="93"/>
                      <a:pt x="31" y="93"/>
                    </a:cubicBezTo>
                    <a:lnTo>
                      <a:pt x="31" y="93"/>
                    </a:lnTo>
                    <a:lnTo>
                      <a:pt x="0" y="93"/>
                    </a:lnTo>
                    <a:lnTo>
                      <a:pt x="0" y="93"/>
                    </a:lnTo>
                    <a:cubicBezTo>
                      <a:pt x="31" y="93"/>
                      <a:pt x="31" y="124"/>
                      <a:pt x="31" y="124"/>
                    </a:cubicBezTo>
                    <a:lnTo>
                      <a:pt x="31" y="124"/>
                    </a:lnTo>
                    <a:lnTo>
                      <a:pt x="31" y="124"/>
                    </a:lnTo>
                    <a:lnTo>
                      <a:pt x="63" y="124"/>
                    </a:lnTo>
                    <a:cubicBezTo>
                      <a:pt x="94" y="124"/>
                      <a:pt x="124" y="155"/>
                      <a:pt x="155" y="155"/>
                    </a:cubicBezTo>
                    <a:lnTo>
                      <a:pt x="155" y="155"/>
                    </a:lnTo>
                    <a:lnTo>
                      <a:pt x="155" y="155"/>
                    </a:lnTo>
                    <a:cubicBezTo>
                      <a:pt x="187" y="155"/>
                      <a:pt x="187" y="155"/>
                      <a:pt x="217" y="124"/>
                    </a:cubicBezTo>
                    <a:cubicBezTo>
                      <a:pt x="248" y="124"/>
                      <a:pt x="248" y="124"/>
                      <a:pt x="279" y="124"/>
                    </a:cubicBezTo>
                    <a:cubicBezTo>
                      <a:pt x="279" y="124"/>
                      <a:pt x="279" y="124"/>
                      <a:pt x="311" y="124"/>
                    </a:cubicBezTo>
                    <a:cubicBezTo>
                      <a:pt x="311" y="124"/>
                      <a:pt x="311" y="124"/>
                      <a:pt x="311" y="93"/>
                    </a:cubicBezTo>
                    <a:lnTo>
                      <a:pt x="341"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8" name="Freeform 170"/>
              <p:cNvSpPr>
                <a:spLocks noChangeArrowheads="1"/>
              </p:cNvSpPr>
              <p:nvPr/>
            </p:nvSpPr>
            <p:spPr bwMode="auto">
              <a:xfrm>
                <a:off x="2106613" y="2147888"/>
                <a:ext cx="44450" cy="34925"/>
              </a:xfrm>
              <a:custGeom>
                <a:avLst/>
                <a:gdLst>
                  <a:gd name="T0" fmla="*/ 62 w 125"/>
                  <a:gd name="T1" fmla="*/ 62 h 95"/>
                  <a:gd name="T2" fmla="*/ 62 w 125"/>
                  <a:gd name="T3" fmla="*/ 62 h 95"/>
                  <a:gd name="T4" fmla="*/ 31 w 125"/>
                  <a:gd name="T5" fmla="*/ 0 h 95"/>
                  <a:gd name="T6" fmla="*/ 0 w 125"/>
                  <a:gd name="T7" fmla="*/ 0 h 95"/>
                  <a:gd name="T8" fmla="*/ 0 w 125"/>
                  <a:gd name="T9" fmla="*/ 0 h 95"/>
                  <a:gd name="T10" fmla="*/ 0 w 125"/>
                  <a:gd name="T11" fmla="*/ 31 h 95"/>
                  <a:gd name="T12" fmla="*/ 62 w 125"/>
                  <a:gd name="T13" fmla="*/ 62 h 95"/>
                  <a:gd name="T14" fmla="*/ 62 w 125"/>
                  <a:gd name="T15" fmla="*/ 62 h 95"/>
                  <a:gd name="T16" fmla="*/ 93 w 125"/>
                  <a:gd name="T17" fmla="*/ 62 h 95"/>
                  <a:gd name="T18" fmla="*/ 93 w 125"/>
                  <a:gd name="T19" fmla="*/ 94 h 95"/>
                  <a:gd name="T20" fmla="*/ 93 w 125"/>
                  <a:gd name="T21" fmla="*/ 94 h 95"/>
                  <a:gd name="T22" fmla="*/ 124 w 125"/>
                  <a:gd name="T23" fmla="*/ 94 h 95"/>
                  <a:gd name="T24" fmla="*/ 124 w 125"/>
                  <a:gd name="T25" fmla="*/ 94 h 95"/>
                  <a:gd name="T26" fmla="*/ 124 w 125"/>
                  <a:gd name="T27" fmla="*/ 62 h 95"/>
                  <a:gd name="T28" fmla="*/ 62 w 125"/>
                  <a:gd name="T29" fmla="*/ 6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95">
                    <a:moveTo>
                      <a:pt x="62" y="62"/>
                    </a:moveTo>
                    <a:lnTo>
                      <a:pt x="62" y="62"/>
                    </a:lnTo>
                    <a:cubicBezTo>
                      <a:pt x="62" y="31"/>
                      <a:pt x="31" y="31"/>
                      <a:pt x="31" y="0"/>
                    </a:cubicBezTo>
                    <a:lnTo>
                      <a:pt x="0" y="0"/>
                    </a:lnTo>
                    <a:lnTo>
                      <a:pt x="0" y="0"/>
                    </a:lnTo>
                    <a:cubicBezTo>
                      <a:pt x="0" y="31"/>
                      <a:pt x="0" y="31"/>
                      <a:pt x="0" y="31"/>
                    </a:cubicBezTo>
                    <a:cubicBezTo>
                      <a:pt x="31" y="31"/>
                      <a:pt x="31" y="62"/>
                      <a:pt x="62" y="62"/>
                    </a:cubicBezTo>
                    <a:lnTo>
                      <a:pt x="62" y="62"/>
                    </a:lnTo>
                    <a:lnTo>
                      <a:pt x="93" y="62"/>
                    </a:lnTo>
                    <a:cubicBezTo>
                      <a:pt x="93" y="94"/>
                      <a:pt x="93" y="94"/>
                      <a:pt x="93" y="94"/>
                    </a:cubicBezTo>
                    <a:lnTo>
                      <a:pt x="93" y="94"/>
                    </a:lnTo>
                    <a:cubicBezTo>
                      <a:pt x="93" y="94"/>
                      <a:pt x="93" y="94"/>
                      <a:pt x="124" y="94"/>
                    </a:cubicBezTo>
                    <a:lnTo>
                      <a:pt x="124" y="94"/>
                    </a:lnTo>
                    <a:cubicBezTo>
                      <a:pt x="124" y="62"/>
                      <a:pt x="124" y="62"/>
                      <a:pt x="124" y="62"/>
                    </a:cubicBezTo>
                    <a:cubicBezTo>
                      <a:pt x="93" y="62"/>
                      <a:pt x="62" y="62"/>
                      <a:pt x="62"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39" name="Freeform 171"/>
              <p:cNvSpPr>
                <a:spLocks noChangeArrowheads="1"/>
              </p:cNvSpPr>
              <p:nvPr/>
            </p:nvSpPr>
            <p:spPr bwMode="auto">
              <a:xfrm>
                <a:off x="2151063" y="2182813"/>
                <a:ext cx="11112" cy="1587"/>
              </a:xfrm>
              <a:custGeom>
                <a:avLst/>
                <a:gdLst>
                  <a:gd name="T0" fmla="*/ 0 w 32"/>
                  <a:gd name="T1" fmla="*/ 0 h 1"/>
                  <a:gd name="T2" fmla="*/ 0 w 32"/>
                  <a:gd name="T3" fmla="*/ 0 h 1"/>
                  <a:gd name="T4" fmla="*/ 0 w 32"/>
                  <a:gd name="T5" fmla="*/ 0 h 1"/>
                  <a:gd name="T6" fmla="*/ 0 w 32"/>
                  <a:gd name="T7" fmla="*/ 0 h 1"/>
                  <a:gd name="T8" fmla="*/ 31 w 32"/>
                  <a:gd name="T9" fmla="*/ 0 h 1"/>
                  <a:gd name="T10" fmla="*/ 31 w 32"/>
                  <a:gd name="T11" fmla="*/ 0 h 1"/>
                  <a:gd name="T12" fmla="*/ 31 w 32"/>
                  <a:gd name="T13" fmla="*/ 0 h 1"/>
                  <a:gd name="T14" fmla="*/ 0 w 32"/>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
                    <a:moveTo>
                      <a:pt x="0" y="0"/>
                    </a:moveTo>
                    <a:lnTo>
                      <a:pt x="0" y="0"/>
                    </a:lnTo>
                    <a:lnTo>
                      <a:pt x="0" y="0"/>
                    </a:lnTo>
                    <a:lnTo>
                      <a:pt x="0" y="0"/>
                    </a:lnTo>
                    <a:cubicBezTo>
                      <a:pt x="31" y="0"/>
                      <a:pt x="31" y="0"/>
                      <a:pt x="31" y="0"/>
                    </a:cubicBezTo>
                    <a:lnTo>
                      <a:pt x="31" y="0"/>
                    </a:lnTo>
                    <a:lnTo>
                      <a:pt x="31" y="0"/>
                    </a:lnTo>
                    <a:cubicBezTo>
                      <a:pt x="31" y="0"/>
                      <a:pt x="31" y="0"/>
                      <a:pt x="0"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0" name="Freeform 172"/>
              <p:cNvSpPr>
                <a:spLocks noChangeArrowheads="1"/>
              </p:cNvSpPr>
              <p:nvPr/>
            </p:nvSpPr>
            <p:spPr bwMode="auto">
              <a:xfrm>
                <a:off x="2062163" y="2125663"/>
                <a:ext cx="44450" cy="22225"/>
              </a:xfrm>
              <a:custGeom>
                <a:avLst/>
                <a:gdLst>
                  <a:gd name="T0" fmla="*/ 92 w 125"/>
                  <a:gd name="T1" fmla="*/ 32 h 63"/>
                  <a:gd name="T2" fmla="*/ 92 w 125"/>
                  <a:gd name="T3" fmla="*/ 32 h 63"/>
                  <a:gd name="T4" fmla="*/ 92 w 125"/>
                  <a:gd name="T5" fmla="*/ 32 h 63"/>
                  <a:gd name="T6" fmla="*/ 62 w 125"/>
                  <a:gd name="T7" fmla="*/ 32 h 63"/>
                  <a:gd name="T8" fmla="*/ 62 w 125"/>
                  <a:gd name="T9" fmla="*/ 32 h 63"/>
                  <a:gd name="T10" fmla="*/ 31 w 125"/>
                  <a:gd name="T11" fmla="*/ 32 h 63"/>
                  <a:gd name="T12" fmla="*/ 0 w 125"/>
                  <a:gd name="T13" fmla="*/ 0 h 63"/>
                  <a:gd name="T14" fmla="*/ 0 w 125"/>
                  <a:gd name="T15" fmla="*/ 0 h 63"/>
                  <a:gd name="T16" fmla="*/ 0 w 125"/>
                  <a:gd name="T17" fmla="*/ 0 h 63"/>
                  <a:gd name="T18" fmla="*/ 0 w 125"/>
                  <a:gd name="T19" fmla="*/ 0 h 63"/>
                  <a:gd name="T20" fmla="*/ 0 w 125"/>
                  <a:gd name="T21" fmla="*/ 32 h 63"/>
                  <a:gd name="T22" fmla="*/ 31 w 125"/>
                  <a:gd name="T23" fmla="*/ 32 h 63"/>
                  <a:gd name="T24" fmla="*/ 31 w 125"/>
                  <a:gd name="T25" fmla="*/ 32 h 63"/>
                  <a:gd name="T26" fmla="*/ 92 w 125"/>
                  <a:gd name="T27" fmla="*/ 62 h 63"/>
                  <a:gd name="T28" fmla="*/ 124 w 125"/>
                  <a:gd name="T29" fmla="*/ 62 h 63"/>
                  <a:gd name="T30" fmla="*/ 92 w 125"/>
                  <a:gd name="T31"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5" h="63">
                    <a:moveTo>
                      <a:pt x="92" y="32"/>
                    </a:moveTo>
                    <a:lnTo>
                      <a:pt x="92" y="32"/>
                    </a:lnTo>
                    <a:lnTo>
                      <a:pt x="92" y="32"/>
                    </a:lnTo>
                    <a:lnTo>
                      <a:pt x="62" y="32"/>
                    </a:lnTo>
                    <a:lnTo>
                      <a:pt x="62" y="32"/>
                    </a:lnTo>
                    <a:cubicBezTo>
                      <a:pt x="31" y="32"/>
                      <a:pt x="31" y="32"/>
                      <a:pt x="31" y="32"/>
                    </a:cubicBezTo>
                    <a:cubicBezTo>
                      <a:pt x="31" y="32"/>
                      <a:pt x="31" y="32"/>
                      <a:pt x="0" y="0"/>
                    </a:cubicBezTo>
                    <a:lnTo>
                      <a:pt x="0" y="0"/>
                    </a:lnTo>
                    <a:lnTo>
                      <a:pt x="0" y="0"/>
                    </a:lnTo>
                    <a:lnTo>
                      <a:pt x="0" y="0"/>
                    </a:lnTo>
                    <a:cubicBezTo>
                      <a:pt x="0" y="32"/>
                      <a:pt x="0" y="32"/>
                      <a:pt x="0" y="32"/>
                    </a:cubicBezTo>
                    <a:cubicBezTo>
                      <a:pt x="31" y="32"/>
                      <a:pt x="31" y="32"/>
                      <a:pt x="31" y="32"/>
                    </a:cubicBezTo>
                    <a:lnTo>
                      <a:pt x="31" y="32"/>
                    </a:lnTo>
                    <a:cubicBezTo>
                      <a:pt x="62" y="32"/>
                      <a:pt x="92" y="62"/>
                      <a:pt x="92" y="62"/>
                    </a:cubicBezTo>
                    <a:cubicBezTo>
                      <a:pt x="124" y="62"/>
                      <a:pt x="124" y="62"/>
                      <a:pt x="124" y="62"/>
                    </a:cubicBezTo>
                    <a:cubicBezTo>
                      <a:pt x="124" y="32"/>
                      <a:pt x="124" y="32"/>
                      <a:pt x="92" y="3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1" name="Freeform 173"/>
              <p:cNvSpPr>
                <a:spLocks noChangeArrowheads="1"/>
              </p:cNvSpPr>
              <p:nvPr/>
            </p:nvSpPr>
            <p:spPr bwMode="auto">
              <a:xfrm>
                <a:off x="1893888" y="2293938"/>
                <a:ext cx="100012" cy="44450"/>
              </a:xfrm>
              <a:custGeom>
                <a:avLst/>
                <a:gdLst>
                  <a:gd name="T0" fmla="*/ 0 w 280"/>
                  <a:gd name="T1" fmla="*/ 62 h 124"/>
                  <a:gd name="T2" fmla="*/ 0 w 280"/>
                  <a:gd name="T3" fmla="*/ 62 h 124"/>
                  <a:gd name="T4" fmla="*/ 0 w 280"/>
                  <a:gd name="T5" fmla="*/ 62 h 124"/>
                  <a:gd name="T6" fmla="*/ 0 w 280"/>
                  <a:gd name="T7" fmla="*/ 62 h 124"/>
                  <a:gd name="T8" fmla="*/ 31 w 280"/>
                  <a:gd name="T9" fmla="*/ 62 h 124"/>
                  <a:gd name="T10" fmla="*/ 31 w 280"/>
                  <a:gd name="T11" fmla="*/ 62 h 124"/>
                  <a:gd name="T12" fmla="*/ 31 w 280"/>
                  <a:gd name="T13" fmla="*/ 62 h 124"/>
                  <a:gd name="T14" fmla="*/ 62 w 280"/>
                  <a:gd name="T15" fmla="*/ 62 h 124"/>
                  <a:gd name="T16" fmla="*/ 62 w 280"/>
                  <a:gd name="T17" fmla="*/ 62 h 124"/>
                  <a:gd name="T18" fmla="*/ 93 w 280"/>
                  <a:gd name="T19" fmla="*/ 123 h 124"/>
                  <a:gd name="T20" fmla="*/ 93 w 280"/>
                  <a:gd name="T21" fmla="*/ 123 h 124"/>
                  <a:gd name="T22" fmla="*/ 93 w 280"/>
                  <a:gd name="T23" fmla="*/ 123 h 124"/>
                  <a:gd name="T24" fmla="*/ 93 w 280"/>
                  <a:gd name="T25" fmla="*/ 123 h 124"/>
                  <a:gd name="T26" fmla="*/ 93 w 280"/>
                  <a:gd name="T27" fmla="*/ 123 h 124"/>
                  <a:gd name="T28" fmla="*/ 93 w 280"/>
                  <a:gd name="T29" fmla="*/ 92 h 124"/>
                  <a:gd name="T30" fmla="*/ 124 w 280"/>
                  <a:gd name="T31" fmla="*/ 92 h 124"/>
                  <a:gd name="T32" fmla="*/ 124 w 280"/>
                  <a:gd name="T33" fmla="*/ 62 h 124"/>
                  <a:gd name="T34" fmla="*/ 124 w 280"/>
                  <a:gd name="T35" fmla="*/ 62 h 124"/>
                  <a:gd name="T36" fmla="*/ 155 w 280"/>
                  <a:gd name="T37" fmla="*/ 62 h 124"/>
                  <a:gd name="T38" fmla="*/ 155 w 280"/>
                  <a:gd name="T39" fmla="*/ 62 h 124"/>
                  <a:gd name="T40" fmla="*/ 155 w 280"/>
                  <a:gd name="T41" fmla="*/ 62 h 124"/>
                  <a:gd name="T42" fmla="*/ 186 w 280"/>
                  <a:gd name="T43" fmla="*/ 62 h 124"/>
                  <a:gd name="T44" fmla="*/ 186 w 280"/>
                  <a:gd name="T45" fmla="*/ 62 h 124"/>
                  <a:gd name="T46" fmla="*/ 186 w 280"/>
                  <a:gd name="T47" fmla="*/ 62 h 124"/>
                  <a:gd name="T48" fmla="*/ 186 w 280"/>
                  <a:gd name="T49" fmla="*/ 30 h 124"/>
                  <a:gd name="T50" fmla="*/ 217 w 280"/>
                  <a:gd name="T51" fmla="*/ 30 h 124"/>
                  <a:gd name="T52" fmla="*/ 217 w 280"/>
                  <a:gd name="T53" fmla="*/ 30 h 124"/>
                  <a:gd name="T54" fmla="*/ 248 w 280"/>
                  <a:gd name="T55" fmla="*/ 30 h 124"/>
                  <a:gd name="T56" fmla="*/ 248 w 280"/>
                  <a:gd name="T57" fmla="*/ 30 h 124"/>
                  <a:gd name="T58" fmla="*/ 248 w 280"/>
                  <a:gd name="T59" fmla="*/ 30 h 124"/>
                  <a:gd name="T60" fmla="*/ 279 w 280"/>
                  <a:gd name="T61" fmla="*/ 30 h 124"/>
                  <a:gd name="T62" fmla="*/ 217 w 280"/>
                  <a:gd name="T63" fmla="*/ 0 h 124"/>
                  <a:gd name="T64" fmla="*/ 186 w 280"/>
                  <a:gd name="T65" fmla="*/ 0 h 124"/>
                  <a:gd name="T66" fmla="*/ 186 w 280"/>
                  <a:gd name="T67" fmla="*/ 0 h 124"/>
                  <a:gd name="T68" fmla="*/ 155 w 280"/>
                  <a:gd name="T69" fmla="*/ 0 h 124"/>
                  <a:gd name="T70" fmla="*/ 155 w 280"/>
                  <a:gd name="T71" fmla="*/ 0 h 124"/>
                  <a:gd name="T72" fmla="*/ 155 w 280"/>
                  <a:gd name="T73" fmla="*/ 0 h 124"/>
                  <a:gd name="T74" fmla="*/ 124 w 280"/>
                  <a:gd name="T75" fmla="*/ 0 h 124"/>
                  <a:gd name="T76" fmla="*/ 62 w 280"/>
                  <a:gd name="T77" fmla="*/ 0 h 124"/>
                  <a:gd name="T78" fmla="*/ 62 w 280"/>
                  <a:gd name="T79" fmla="*/ 0 h 124"/>
                  <a:gd name="T80" fmla="*/ 62 w 280"/>
                  <a:gd name="T81" fmla="*/ 0 h 124"/>
                  <a:gd name="T82" fmla="*/ 62 w 280"/>
                  <a:gd name="T83" fmla="*/ 0 h 124"/>
                  <a:gd name="T84" fmla="*/ 62 w 280"/>
                  <a:gd name="T85" fmla="*/ 0 h 124"/>
                  <a:gd name="T86" fmla="*/ 31 w 280"/>
                  <a:gd name="T87" fmla="*/ 0 h 124"/>
                  <a:gd name="T88" fmla="*/ 31 w 280"/>
                  <a:gd name="T89" fmla="*/ 30 h 124"/>
                  <a:gd name="T90" fmla="*/ 0 w 280"/>
                  <a:gd name="T91"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0" h="124">
                    <a:moveTo>
                      <a:pt x="0" y="62"/>
                    </a:moveTo>
                    <a:lnTo>
                      <a:pt x="0" y="62"/>
                    </a:lnTo>
                    <a:lnTo>
                      <a:pt x="0" y="62"/>
                    </a:lnTo>
                    <a:lnTo>
                      <a:pt x="0" y="62"/>
                    </a:lnTo>
                    <a:cubicBezTo>
                      <a:pt x="0" y="62"/>
                      <a:pt x="0" y="62"/>
                      <a:pt x="31" y="62"/>
                    </a:cubicBezTo>
                    <a:lnTo>
                      <a:pt x="31" y="62"/>
                    </a:lnTo>
                    <a:lnTo>
                      <a:pt x="31" y="62"/>
                    </a:lnTo>
                    <a:cubicBezTo>
                      <a:pt x="31" y="62"/>
                      <a:pt x="31" y="62"/>
                      <a:pt x="62" y="62"/>
                    </a:cubicBezTo>
                    <a:lnTo>
                      <a:pt x="62" y="62"/>
                    </a:lnTo>
                    <a:cubicBezTo>
                      <a:pt x="62" y="62"/>
                      <a:pt x="93" y="92"/>
                      <a:pt x="93" y="123"/>
                    </a:cubicBezTo>
                    <a:lnTo>
                      <a:pt x="93" y="123"/>
                    </a:lnTo>
                    <a:lnTo>
                      <a:pt x="93" y="123"/>
                    </a:lnTo>
                    <a:lnTo>
                      <a:pt x="93" y="123"/>
                    </a:lnTo>
                    <a:lnTo>
                      <a:pt x="93" y="123"/>
                    </a:lnTo>
                    <a:cubicBezTo>
                      <a:pt x="93" y="92"/>
                      <a:pt x="93" y="92"/>
                      <a:pt x="93" y="92"/>
                    </a:cubicBezTo>
                    <a:cubicBezTo>
                      <a:pt x="93" y="92"/>
                      <a:pt x="93" y="92"/>
                      <a:pt x="124" y="92"/>
                    </a:cubicBezTo>
                    <a:cubicBezTo>
                      <a:pt x="124" y="92"/>
                      <a:pt x="124" y="92"/>
                      <a:pt x="124" y="62"/>
                    </a:cubicBezTo>
                    <a:lnTo>
                      <a:pt x="124" y="62"/>
                    </a:lnTo>
                    <a:lnTo>
                      <a:pt x="155" y="62"/>
                    </a:lnTo>
                    <a:lnTo>
                      <a:pt x="155" y="62"/>
                    </a:lnTo>
                    <a:lnTo>
                      <a:pt x="155" y="62"/>
                    </a:lnTo>
                    <a:cubicBezTo>
                      <a:pt x="155" y="62"/>
                      <a:pt x="155" y="62"/>
                      <a:pt x="186" y="62"/>
                    </a:cubicBezTo>
                    <a:lnTo>
                      <a:pt x="186" y="62"/>
                    </a:lnTo>
                    <a:lnTo>
                      <a:pt x="186" y="62"/>
                    </a:lnTo>
                    <a:cubicBezTo>
                      <a:pt x="186" y="30"/>
                      <a:pt x="186" y="30"/>
                      <a:pt x="186" y="30"/>
                    </a:cubicBezTo>
                    <a:cubicBezTo>
                      <a:pt x="217" y="30"/>
                      <a:pt x="217" y="30"/>
                      <a:pt x="217" y="30"/>
                    </a:cubicBezTo>
                    <a:lnTo>
                      <a:pt x="217" y="30"/>
                    </a:lnTo>
                    <a:cubicBezTo>
                      <a:pt x="248" y="30"/>
                      <a:pt x="248" y="30"/>
                      <a:pt x="248" y="30"/>
                    </a:cubicBezTo>
                    <a:lnTo>
                      <a:pt x="248" y="30"/>
                    </a:lnTo>
                    <a:lnTo>
                      <a:pt x="248" y="30"/>
                    </a:lnTo>
                    <a:lnTo>
                      <a:pt x="279" y="30"/>
                    </a:lnTo>
                    <a:cubicBezTo>
                      <a:pt x="248" y="0"/>
                      <a:pt x="248" y="0"/>
                      <a:pt x="217" y="0"/>
                    </a:cubicBezTo>
                    <a:cubicBezTo>
                      <a:pt x="217" y="0"/>
                      <a:pt x="217" y="0"/>
                      <a:pt x="186" y="0"/>
                    </a:cubicBezTo>
                    <a:lnTo>
                      <a:pt x="186" y="0"/>
                    </a:lnTo>
                    <a:cubicBezTo>
                      <a:pt x="155" y="0"/>
                      <a:pt x="155" y="0"/>
                      <a:pt x="155" y="0"/>
                    </a:cubicBezTo>
                    <a:lnTo>
                      <a:pt x="155" y="0"/>
                    </a:lnTo>
                    <a:lnTo>
                      <a:pt x="155" y="0"/>
                    </a:lnTo>
                    <a:cubicBezTo>
                      <a:pt x="124" y="0"/>
                      <a:pt x="124" y="0"/>
                      <a:pt x="124" y="0"/>
                    </a:cubicBezTo>
                    <a:cubicBezTo>
                      <a:pt x="93" y="0"/>
                      <a:pt x="93" y="0"/>
                      <a:pt x="62" y="0"/>
                    </a:cubicBezTo>
                    <a:lnTo>
                      <a:pt x="62" y="0"/>
                    </a:lnTo>
                    <a:lnTo>
                      <a:pt x="62" y="0"/>
                    </a:lnTo>
                    <a:lnTo>
                      <a:pt x="62" y="0"/>
                    </a:lnTo>
                    <a:lnTo>
                      <a:pt x="62" y="0"/>
                    </a:lnTo>
                    <a:cubicBezTo>
                      <a:pt x="62" y="0"/>
                      <a:pt x="62" y="0"/>
                      <a:pt x="31" y="0"/>
                    </a:cubicBezTo>
                    <a:cubicBezTo>
                      <a:pt x="31" y="30"/>
                      <a:pt x="31" y="30"/>
                      <a:pt x="31" y="30"/>
                    </a:cubicBezTo>
                    <a:lnTo>
                      <a:pt x="0"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2" name="Freeform 174"/>
              <p:cNvSpPr>
                <a:spLocks noChangeArrowheads="1"/>
              </p:cNvSpPr>
              <p:nvPr/>
            </p:nvSpPr>
            <p:spPr bwMode="auto">
              <a:xfrm>
                <a:off x="2508250" y="1512888"/>
                <a:ext cx="66675" cy="44450"/>
              </a:xfrm>
              <a:custGeom>
                <a:avLst/>
                <a:gdLst>
                  <a:gd name="T0" fmla="*/ 0 w 186"/>
                  <a:gd name="T1" fmla="*/ 92 h 125"/>
                  <a:gd name="T2" fmla="*/ 0 w 186"/>
                  <a:gd name="T3" fmla="*/ 92 h 125"/>
                  <a:gd name="T4" fmla="*/ 31 w 186"/>
                  <a:gd name="T5" fmla="*/ 92 h 125"/>
                  <a:gd name="T6" fmla="*/ 31 w 186"/>
                  <a:gd name="T7" fmla="*/ 92 h 125"/>
                  <a:gd name="T8" fmla="*/ 61 w 186"/>
                  <a:gd name="T9" fmla="*/ 92 h 125"/>
                  <a:gd name="T10" fmla="*/ 61 w 186"/>
                  <a:gd name="T11" fmla="*/ 92 h 125"/>
                  <a:gd name="T12" fmla="*/ 93 w 186"/>
                  <a:gd name="T13" fmla="*/ 62 h 125"/>
                  <a:gd name="T14" fmla="*/ 93 w 186"/>
                  <a:gd name="T15" fmla="*/ 62 h 125"/>
                  <a:gd name="T16" fmla="*/ 124 w 186"/>
                  <a:gd name="T17" fmla="*/ 62 h 125"/>
                  <a:gd name="T18" fmla="*/ 155 w 186"/>
                  <a:gd name="T19" fmla="*/ 62 h 125"/>
                  <a:gd name="T20" fmla="*/ 155 w 186"/>
                  <a:gd name="T21" fmla="*/ 92 h 125"/>
                  <a:gd name="T22" fmla="*/ 155 w 186"/>
                  <a:gd name="T23" fmla="*/ 92 h 125"/>
                  <a:gd name="T24" fmla="*/ 155 w 186"/>
                  <a:gd name="T25" fmla="*/ 124 h 125"/>
                  <a:gd name="T26" fmla="*/ 155 w 186"/>
                  <a:gd name="T27" fmla="*/ 124 h 125"/>
                  <a:gd name="T28" fmla="*/ 155 w 186"/>
                  <a:gd name="T29" fmla="*/ 124 h 125"/>
                  <a:gd name="T30" fmla="*/ 185 w 186"/>
                  <a:gd name="T31" fmla="*/ 124 h 125"/>
                  <a:gd name="T32" fmla="*/ 185 w 186"/>
                  <a:gd name="T33" fmla="*/ 124 h 125"/>
                  <a:gd name="T34" fmla="*/ 185 w 186"/>
                  <a:gd name="T35" fmla="*/ 92 h 125"/>
                  <a:gd name="T36" fmla="*/ 185 w 186"/>
                  <a:gd name="T37" fmla="*/ 62 h 125"/>
                  <a:gd name="T38" fmla="*/ 185 w 186"/>
                  <a:gd name="T39" fmla="*/ 62 h 125"/>
                  <a:gd name="T40" fmla="*/ 185 w 186"/>
                  <a:gd name="T41" fmla="*/ 31 h 125"/>
                  <a:gd name="T42" fmla="*/ 185 w 186"/>
                  <a:gd name="T43" fmla="*/ 31 h 125"/>
                  <a:gd name="T44" fmla="*/ 185 w 186"/>
                  <a:gd name="T45" fmla="*/ 31 h 125"/>
                  <a:gd name="T46" fmla="*/ 185 w 186"/>
                  <a:gd name="T47" fmla="*/ 0 h 125"/>
                  <a:gd name="T48" fmla="*/ 185 w 186"/>
                  <a:gd name="T49" fmla="*/ 0 h 125"/>
                  <a:gd name="T50" fmla="*/ 155 w 186"/>
                  <a:gd name="T51" fmla="*/ 31 h 125"/>
                  <a:gd name="T52" fmla="*/ 124 w 186"/>
                  <a:gd name="T53" fmla="*/ 31 h 125"/>
                  <a:gd name="T54" fmla="*/ 93 w 186"/>
                  <a:gd name="T55" fmla="*/ 0 h 125"/>
                  <a:gd name="T56" fmla="*/ 31 w 186"/>
                  <a:gd name="T57" fmla="*/ 31 h 125"/>
                  <a:gd name="T58" fmla="*/ 0 w 186"/>
                  <a:gd name="T59" fmla="*/ 9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6" h="125">
                    <a:moveTo>
                      <a:pt x="0" y="92"/>
                    </a:moveTo>
                    <a:lnTo>
                      <a:pt x="0" y="92"/>
                    </a:lnTo>
                    <a:cubicBezTo>
                      <a:pt x="0" y="92"/>
                      <a:pt x="0" y="92"/>
                      <a:pt x="31" y="92"/>
                    </a:cubicBezTo>
                    <a:lnTo>
                      <a:pt x="31" y="92"/>
                    </a:lnTo>
                    <a:cubicBezTo>
                      <a:pt x="61" y="92"/>
                      <a:pt x="61" y="92"/>
                      <a:pt x="61" y="92"/>
                    </a:cubicBezTo>
                    <a:lnTo>
                      <a:pt x="61" y="92"/>
                    </a:lnTo>
                    <a:cubicBezTo>
                      <a:pt x="61" y="92"/>
                      <a:pt x="93" y="92"/>
                      <a:pt x="93" y="62"/>
                    </a:cubicBezTo>
                    <a:lnTo>
                      <a:pt x="93" y="62"/>
                    </a:lnTo>
                    <a:cubicBezTo>
                      <a:pt x="124" y="62"/>
                      <a:pt x="124" y="62"/>
                      <a:pt x="124" y="62"/>
                    </a:cubicBezTo>
                    <a:cubicBezTo>
                      <a:pt x="124" y="62"/>
                      <a:pt x="124" y="62"/>
                      <a:pt x="155" y="62"/>
                    </a:cubicBezTo>
                    <a:cubicBezTo>
                      <a:pt x="155" y="92"/>
                      <a:pt x="155" y="92"/>
                      <a:pt x="155" y="92"/>
                    </a:cubicBezTo>
                    <a:lnTo>
                      <a:pt x="155" y="92"/>
                    </a:lnTo>
                    <a:lnTo>
                      <a:pt x="155" y="124"/>
                    </a:lnTo>
                    <a:lnTo>
                      <a:pt x="155" y="124"/>
                    </a:lnTo>
                    <a:lnTo>
                      <a:pt x="155" y="124"/>
                    </a:lnTo>
                    <a:cubicBezTo>
                      <a:pt x="155" y="124"/>
                      <a:pt x="155" y="124"/>
                      <a:pt x="185" y="124"/>
                    </a:cubicBezTo>
                    <a:lnTo>
                      <a:pt x="185" y="124"/>
                    </a:lnTo>
                    <a:cubicBezTo>
                      <a:pt x="185" y="92"/>
                      <a:pt x="185" y="92"/>
                      <a:pt x="185" y="92"/>
                    </a:cubicBezTo>
                    <a:cubicBezTo>
                      <a:pt x="185" y="62"/>
                      <a:pt x="185" y="62"/>
                      <a:pt x="185" y="62"/>
                    </a:cubicBezTo>
                    <a:lnTo>
                      <a:pt x="185" y="62"/>
                    </a:lnTo>
                    <a:lnTo>
                      <a:pt x="185" y="31"/>
                    </a:lnTo>
                    <a:lnTo>
                      <a:pt x="185" y="31"/>
                    </a:lnTo>
                    <a:lnTo>
                      <a:pt x="185" y="31"/>
                    </a:lnTo>
                    <a:cubicBezTo>
                      <a:pt x="185" y="0"/>
                      <a:pt x="185" y="0"/>
                      <a:pt x="185" y="0"/>
                    </a:cubicBezTo>
                    <a:lnTo>
                      <a:pt x="185" y="0"/>
                    </a:lnTo>
                    <a:cubicBezTo>
                      <a:pt x="185" y="31"/>
                      <a:pt x="155" y="31"/>
                      <a:pt x="155" y="31"/>
                    </a:cubicBezTo>
                    <a:cubicBezTo>
                      <a:pt x="124" y="31"/>
                      <a:pt x="124" y="31"/>
                      <a:pt x="124" y="31"/>
                    </a:cubicBezTo>
                    <a:cubicBezTo>
                      <a:pt x="124" y="31"/>
                      <a:pt x="124" y="0"/>
                      <a:pt x="93" y="0"/>
                    </a:cubicBezTo>
                    <a:cubicBezTo>
                      <a:pt x="31" y="31"/>
                      <a:pt x="31" y="31"/>
                      <a:pt x="31" y="31"/>
                    </a:cubicBezTo>
                    <a:cubicBezTo>
                      <a:pt x="0" y="62"/>
                      <a:pt x="0" y="62"/>
                      <a:pt x="0" y="9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3" name="Freeform 175"/>
              <p:cNvSpPr>
                <a:spLocks noChangeArrowheads="1"/>
              </p:cNvSpPr>
              <p:nvPr/>
            </p:nvSpPr>
            <p:spPr bwMode="auto">
              <a:xfrm>
                <a:off x="2297113" y="1524000"/>
                <a:ext cx="66675" cy="77788"/>
              </a:xfrm>
              <a:custGeom>
                <a:avLst/>
                <a:gdLst>
                  <a:gd name="T0" fmla="*/ 0 w 187"/>
                  <a:gd name="T1" fmla="*/ 61 h 218"/>
                  <a:gd name="T2" fmla="*/ 0 w 187"/>
                  <a:gd name="T3" fmla="*/ 61 h 218"/>
                  <a:gd name="T4" fmla="*/ 0 w 187"/>
                  <a:gd name="T5" fmla="*/ 61 h 218"/>
                  <a:gd name="T6" fmla="*/ 30 w 187"/>
                  <a:gd name="T7" fmla="*/ 61 h 218"/>
                  <a:gd name="T8" fmla="*/ 30 w 187"/>
                  <a:gd name="T9" fmla="*/ 61 h 218"/>
                  <a:gd name="T10" fmla="*/ 62 w 187"/>
                  <a:gd name="T11" fmla="*/ 93 h 218"/>
                  <a:gd name="T12" fmla="*/ 62 w 187"/>
                  <a:gd name="T13" fmla="*/ 124 h 218"/>
                  <a:gd name="T14" fmla="*/ 62 w 187"/>
                  <a:gd name="T15" fmla="*/ 155 h 218"/>
                  <a:gd name="T16" fmla="*/ 62 w 187"/>
                  <a:gd name="T17" fmla="*/ 185 h 218"/>
                  <a:gd name="T18" fmla="*/ 93 w 187"/>
                  <a:gd name="T19" fmla="*/ 217 h 218"/>
                  <a:gd name="T20" fmla="*/ 93 w 187"/>
                  <a:gd name="T21" fmla="*/ 217 h 218"/>
                  <a:gd name="T22" fmla="*/ 93 w 187"/>
                  <a:gd name="T23" fmla="*/ 217 h 218"/>
                  <a:gd name="T24" fmla="*/ 124 w 187"/>
                  <a:gd name="T25" fmla="*/ 217 h 218"/>
                  <a:gd name="T26" fmla="*/ 124 w 187"/>
                  <a:gd name="T27" fmla="*/ 217 h 218"/>
                  <a:gd name="T28" fmla="*/ 154 w 187"/>
                  <a:gd name="T29" fmla="*/ 185 h 218"/>
                  <a:gd name="T30" fmla="*/ 154 w 187"/>
                  <a:gd name="T31" fmla="*/ 185 h 218"/>
                  <a:gd name="T32" fmla="*/ 154 w 187"/>
                  <a:gd name="T33" fmla="*/ 185 h 218"/>
                  <a:gd name="T34" fmla="*/ 186 w 187"/>
                  <a:gd name="T35" fmla="*/ 185 h 218"/>
                  <a:gd name="T36" fmla="*/ 186 w 187"/>
                  <a:gd name="T37" fmla="*/ 155 h 218"/>
                  <a:gd name="T38" fmla="*/ 186 w 187"/>
                  <a:gd name="T39" fmla="*/ 124 h 218"/>
                  <a:gd name="T40" fmla="*/ 186 w 187"/>
                  <a:gd name="T41" fmla="*/ 124 h 218"/>
                  <a:gd name="T42" fmla="*/ 186 w 187"/>
                  <a:gd name="T43" fmla="*/ 124 h 218"/>
                  <a:gd name="T44" fmla="*/ 154 w 187"/>
                  <a:gd name="T45" fmla="*/ 93 h 218"/>
                  <a:gd name="T46" fmla="*/ 154 w 187"/>
                  <a:gd name="T47" fmla="*/ 93 h 218"/>
                  <a:gd name="T48" fmla="*/ 124 w 187"/>
                  <a:gd name="T49" fmla="*/ 61 h 218"/>
                  <a:gd name="T50" fmla="*/ 124 w 187"/>
                  <a:gd name="T51" fmla="*/ 61 h 218"/>
                  <a:gd name="T52" fmla="*/ 124 w 187"/>
                  <a:gd name="T53" fmla="*/ 61 h 218"/>
                  <a:gd name="T54" fmla="*/ 124 w 187"/>
                  <a:gd name="T55" fmla="*/ 0 h 218"/>
                  <a:gd name="T56" fmla="*/ 154 w 187"/>
                  <a:gd name="T57" fmla="*/ 0 h 218"/>
                  <a:gd name="T58" fmla="*/ 154 w 187"/>
                  <a:gd name="T59" fmla="*/ 0 h 218"/>
                  <a:gd name="T60" fmla="*/ 186 w 187"/>
                  <a:gd name="T61" fmla="*/ 31 h 218"/>
                  <a:gd name="T62" fmla="*/ 186 w 187"/>
                  <a:gd name="T63" fmla="*/ 0 h 218"/>
                  <a:gd name="T64" fmla="*/ 186 w 187"/>
                  <a:gd name="T65" fmla="*/ 0 h 218"/>
                  <a:gd name="T66" fmla="*/ 186 w 187"/>
                  <a:gd name="T67" fmla="*/ 0 h 218"/>
                  <a:gd name="T68" fmla="*/ 186 w 187"/>
                  <a:gd name="T69" fmla="*/ 0 h 218"/>
                  <a:gd name="T70" fmla="*/ 186 w 187"/>
                  <a:gd name="T71" fmla="*/ 0 h 218"/>
                  <a:gd name="T72" fmla="*/ 154 w 187"/>
                  <a:gd name="T73" fmla="*/ 0 h 218"/>
                  <a:gd name="T74" fmla="*/ 124 w 187"/>
                  <a:gd name="T75" fmla="*/ 0 h 218"/>
                  <a:gd name="T76" fmla="*/ 62 w 187"/>
                  <a:gd name="T77" fmla="*/ 31 h 218"/>
                  <a:gd name="T78" fmla="*/ 62 w 187"/>
                  <a:gd name="T79" fmla="*/ 31 h 218"/>
                  <a:gd name="T80" fmla="*/ 0 w 187"/>
                  <a:gd name="T81" fmla="*/ 61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7" h="218">
                    <a:moveTo>
                      <a:pt x="0" y="61"/>
                    </a:moveTo>
                    <a:lnTo>
                      <a:pt x="0" y="61"/>
                    </a:lnTo>
                    <a:lnTo>
                      <a:pt x="0" y="61"/>
                    </a:lnTo>
                    <a:lnTo>
                      <a:pt x="30" y="61"/>
                    </a:lnTo>
                    <a:lnTo>
                      <a:pt x="30" y="61"/>
                    </a:lnTo>
                    <a:lnTo>
                      <a:pt x="62" y="93"/>
                    </a:lnTo>
                    <a:cubicBezTo>
                      <a:pt x="62" y="124"/>
                      <a:pt x="62" y="124"/>
                      <a:pt x="62" y="124"/>
                    </a:cubicBezTo>
                    <a:cubicBezTo>
                      <a:pt x="62" y="155"/>
                      <a:pt x="62" y="155"/>
                      <a:pt x="62" y="155"/>
                    </a:cubicBezTo>
                    <a:cubicBezTo>
                      <a:pt x="62" y="185"/>
                      <a:pt x="62" y="185"/>
                      <a:pt x="62" y="185"/>
                    </a:cubicBezTo>
                    <a:cubicBezTo>
                      <a:pt x="93" y="185"/>
                      <a:pt x="93" y="185"/>
                      <a:pt x="93" y="217"/>
                    </a:cubicBezTo>
                    <a:lnTo>
                      <a:pt x="93" y="217"/>
                    </a:lnTo>
                    <a:lnTo>
                      <a:pt x="93" y="217"/>
                    </a:lnTo>
                    <a:cubicBezTo>
                      <a:pt x="124" y="217"/>
                      <a:pt x="124" y="217"/>
                      <a:pt x="124" y="217"/>
                    </a:cubicBezTo>
                    <a:lnTo>
                      <a:pt x="124" y="217"/>
                    </a:lnTo>
                    <a:cubicBezTo>
                      <a:pt x="124" y="217"/>
                      <a:pt x="154" y="217"/>
                      <a:pt x="154" y="185"/>
                    </a:cubicBezTo>
                    <a:lnTo>
                      <a:pt x="154" y="185"/>
                    </a:lnTo>
                    <a:lnTo>
                      <a:pt x="154" y="185"/>
                    </a:lnTo>
                    <a:lnTo>
                      <a:pt x="186" y="185"/>
                    </a:lnTo>
                    <a:cubicBezTo>
                      <a:pt x="186" y="155"/>
                      <a:pt x="186" y="155"/>
                      <a:pt x="186" y="155"/>
                    </a:cubicBezTo>
                    <a:cubicBezTo>
                      <a:pt x="186" y="155"/>
                      <a:pt x="186" y="155"/>
                      <a:pt x="186" y="124"/>
                    </a:cubicBezTo>
                    <a:lnTo>
                      <a:pt x="186" y="124"/>
                    </a:lnTo>
                    <a:lnTo>
                      <a:pt x="186" y="124"/>
                    </a:lnTo>
                    <a:cubicBezTo>
                      <a:pt x="154" y="124"/>
                      <a:pt x="154" y="124"/>
                      <a:pt x="154" y="93"/>
                    </a:cubicBezTo>
                    <a:lnTo>
                      <a:pt x="154" y="93"/>
                    </a:lnTo>
                    <a:lnTo>
                      <a:pt x="124" y="61"/>
                    </a:lnTo>
                    <a:lnTo>
                      <a:pt x="124" y="61"/>
                    </a:lnTo>
                    <a:lnTo>
                      <a:pt x="124" y="61"/>
                    </a:lnTo>
                    <a:cubicBezTo>
                      <a:pt x="124" y="31"/>
                      <a:pt x="124" y="31"/>
                      <a:pt x="124" y="0"/>
                    </a:cubicBezTo>
                    <a:lnTo>
                      <a:pt x="154" y="0"/>
                    </a:lnTo>
                    <a:lnTo>
                      <a:pt x="154" y="0"/>
                    </a:lnTo>
                    <a:lnTo>
                      <a:pt x="186" y="31"/>
                    </a:lnTo>
                    <a:lnTo>
                      <a:pt x="186" y="0"/>
                    </a:lnTo>
                    <a:lnTo>
                      <a:pt x="186" y="0"/>
                    </a:lnTo>
                    <a:lnTo>
                      <a:pt x="186" y="0"/>
                    </a:lnTo>
                    <a:lnTo>
                      <a:pt x="186" y="0"/>
                    </a:lnTo>
                    <a:lnTo>
                      <a:pt x="186" y="0"/>
                    </a:lnTo>
                    <a:cubicBezTo>
                      <a:pt x="186" y="0"/>
                      <a:pt x="186" y="0"/>
                      <a:pt x="154" y="0"/>
                    </a:cubicBezTo>
                    <a:cubicBezTo>
                      <a:pt x="154" y="0"/>
                      <a:pt x="154" y="0"/>
                      <a:pt x="124" y="0"/>
                    </a:cubicBezTo>
                    <a:cubicBezTo>
                      <a:pt x="93" y="0"/>
                      <a:pt x="62" y="31"/>
                      <a:pt x="62" y="31"/>
                    </a:cubicBezTo>
                    <a:lnTo>
                      <a:pt x="62" y="31"/>
                    </a:lnTo>
                    <a:cubicBezTo>
                      <a:pt x="62" y="31"/>
                      <a:pt x="30" y="61"/>
                      <a:pt x="0" y="6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4" name="Freeform 176"/>
              <p:cNvSpPr>
                <a:spLocks noChangeArrowheads="1"/>
              </p:cNvSpPr>
              <p:nvPr/>
            </p:nvSpPr>
            <p:spPr bwMode="auto">
              <a:xfrm>
                <a:off x="868363" y="1033463"/>
                <a:ext cx="1674812" cy="625475"/>
              </a:xfrm>
              <a:custGeom>
                <a:avLst/>
                <a:gdLst>
                  <a:gd name="T0" fmla="*/ 2759 w 4651"/>
                  <a:gd name="T1" fmla="*/ 155 h 1737"/>
                  <a:gd name="T2" fmla="*/ 2604 w 4651"/>
                  <a:gd name="T3" fmla="*/ 124 h 1737"/>
                  <a:gd name="T4" fmla="*/ 2418 w 4651"/>
                  <a:gd name="T5" fmla="*/ 155 h 1737"/>
                  <a:gd name="T6" fmla="*/ 2325 w 4651"/>
                  <a:gd name="T7" fmla="*/ 186 h 1737"/>
                  <a:gd name="T8" fmla="*/ 2139 w 4651"/>
                  <a:gd name="T9" fmla="*/ 186 h 1737"/>
                  <a:gd name="T10" fmla="*/ 2046 w 4651"/>
                  <a:gd name="T11" fmla="*/ 155 h 1737"/>
                  <a:gd name="T12" fmla="*/ 1829 w 4651"/>
                  <a:gd name="T13" fmla="*/ 155 h 1737"/>
                  <a:gd name="T14" fmla="*/ 1767 w 4651"/>
                  <a:gd name="T15" fmla="*/ 186 h 1737"/>
                  <a:gd name="T16" fmla="*/ 1643 w 4651"/>
                  <a:gd name="T17" fmla="*/ 155 h 1737"/>
                  <a:gd name="T18" fmla="*/ 1457 w 4651"/>
                  <a:gd name="T19" fmla="*/ 186 h 1737"/>
                  <a:gd name="T20" fmla="*/ 1147 w 4651"/>
                  <a:gd name="T21" fmla="*/ 62 h 1737"/>
                  <a:gd name="T22" fmla="*/ 931 w 4651"/>
                  <a:gd name="T23" fmla="*/ 93 h 1737"/>
                  <a:gd name="T24" fmla="*/ 837 w 4651"/>
                  <a:gd name="T25" fmla="*/ 62 h 1737"/>
                  <a:gd name="T26" fmla="*/ 683 w 4651"/>
                  <a:gd name="T27" fmla="*/ 0 h 1737"/>
                  <a:gd name="T28" fmla="*/ 496 w 4651"/>
                  <a:gd name="T29" fmla="*/ 62 h 1737"/>
                  <a:gd name="T30" fmla="*/ 248 w 4651"/>
                  <a:gd name="T31" fmla="*/ 93 h 1737"/>
                  <a:gd name="T32" fmla="*/ 0 w 4651"/>
                  <a:gd name="T33" fmla="*/ 589 h 1737"/>
                  <a:gd name="T34" fmla="*/ 63 w 4651"/>
                  <a:gd name="T35" fmla="*/ 620 h 1737"/>
                  <a:gd name="T36" fmla="*/ 187 w 4651"/>
                  <a:gd name="T37" fmla="*/ 713 h 1737"/>
                  <a:gd name="T38" fmla="*/ 403 w 4651"/>
                  <a:gd name="T39" fmla="*/ 775 h 1737"/>
                  <a:gd name="T40" fmla="*/ 527 w 4651"/>
                  <a:gd name="T41" fmla="*/ 899 h 1737"/>
                  <a:gd name="T42" fmla="*/ 559 w 4651"/>
                  <a:gd name="T43" fmla="*/ 1053 h 1737"/>
                  <a:gd name="T44" fmla="*/ 683 w 4651"/>
                  <a:gd name="T45" fmla="*/ 1116 h 1737"/>
                  <a:gd name="T46" fmla="*/ 837 w 4651"/>
                  <a:gd name="T47" fmla="*/ 1240 h 1737"/>
                  <a:gd name="T48" fmla="*/ 961 w 4651"/>
                  <a:gd name="T49" fmla="*/ 1301 h 1737"/>
                  <a:gd name="T50" fmla="*/ 2511 w 4651"/>
                  <a:gd name="T51" fmla="*/ 1301 h 1737"/>
                  <a:gd name="T52" fmla="*/ 2604 w 4651"/>
                  <a:gd name="T53" fmla="*/ 1364 h 1737"/>
                  <a:gd name="T54" fmla="*/ 2759 w 4651"/>
                  <a:gd name="T55" fmla="*/ 1364 h 1737"/>
                  <a:gd name="T56" fmla="*/ 2852 w 4651"/>
                  <a:gd name="T57" fmla="*/ 1395 h 1737"/>
                  <a:gd name="T58" fmla="*/ 3162 w 4651"/>
                  <a:gd name="T59" fmla="*/ 1488 h 1737"/>
                  <a:gd name="T60" fmla="*/ 3255 w 4651"/>
                  <a:gd name="T61" fmla="*/ 1612 h 1737"/>
                  <a:gd name="T62" fmla="*/ 3317 w 4651"/>
                  <a:gd name="T63" fmla="*/ 1705 h 1737"/>
                  <a:gd name="T64" fmla="*/ 3534 w 4651"/>
                  <a:gd name="T65" fmla="*/ 1643 h 1737"/>
                  <a:gd name="T66" fmla="*/ 3813 w 4651"/>
                  <a:gd name="T67" fmla="*/ 1549 h 1737"/>
                  <a:gd name="T68" fmla="*/ 3906 w 4651"/>
                  <a:gd name="T69" fmla="*/ 1457 h 1737"/>
                  <a:gd name="T70" fmla="*/ 4122 w 4651"/>
                  <a:gd name="T71" fmla="*/ 1240 h 1737"/>
                  <a:gd name="T72" fmla="*/ 4370 w 4651"/>
                  <a:gd name="T73" fmla="*/ 1240 h 1737"/>
                  <a:gd name="T74" fmla="*/ 4650 w 4651"/>
                  <a:gd name="T75" fmla="*/ 1085 h 1737"/>
                  <a:gd name="T76" fmla="*/ 4494 w 4651"/>
                  <a:gd name="T77" fmla="*/ 1085 h 1737"/>
                  <a:gd name="T78" fmla="*/ 4464 w 4651"/>
                  <a:gd name="T79" fmla="*/ 992 h 1737"/>
                  <a:gd name="T80" fmla="*/ 4309 w 4651"/>
                  <a:gd name="T81" fmla="*/ 929 h 1737"/>
                  <a:gd name="T82" fmla="*/ 4278 w 4651"/>
                  <a:gd name="T83" fmla="*/ 805 h 1737"/>
                  <a:gd name="T84" fmla="*/ 4216 w 4651"/>
                  <a:gd name="T85" fmla="*/ 681 h 1737"/>
                  <a:gd name="T86" fmla="*/ 4154 w 4651"/>
                  <a:gd name="T87" fmla="*/ 744 h 1737"/>
                  <a:gd name="T88" fmla="*/ 3998 w 4651"/>
                  <a:gd name="T89" fmla="*/ 775 h 1737"/>
                  <a:gd name="T90" fmla="*/ 3874 w 4651"/>
                  <a:gd name="T91" fmla="*/ 681 h 1737"/>
                  <a:gd name="T92" fmla="*/ 3844 w 4651"/>
                  <a:gd name="T93" fmla="*/ 589 h 1737"/>
                  <a:gd name="T94" fmla="*/ 3658 w 4651"/>
                  <a:gd name="T95" fmla="*/ 527 h 1737"/>
                  <a:gd name="T96" fmla="*/ 3503 w 4651"/>
                  <a:gd name="T97" fmla="*/ 527 h 1737"/>
                  <a:gd name="T98" fmla="*/ 3441 w 4651"/>
                  <a:gd name="T99" fmla="*/ 744 h 1737"/>
                  <a:gd name="T100" fmla="*/ 3441 w 4651"/>
                  <a:gd name="T101" fmla="*/ 992 h 1737"/>
                  <a:gd name="T102" fmla="*/ 3441 w 4651"/>
                  <a:gd name="T103" fmla="*/ 1209 h 1737"/>
                  <a:gd name="T104" fmla="*/ 3286 w 4651"/>
                  <a:gd name="T105" fmla="*/ 1209 h 1737"/>
                  <a:gd name="T106" fmla="*/ 3193 w 4651"/>
                  <a:gd name="T107" fmla="*/ 1023 h 1737"/>
                  <a:gd name="T108" fmla="*/ 2914 w 4651"/>
                  <a:gd name="T109" fmla="*/ 929 h 1737"/>
                  <a:gd name="T110" fmla="*/ 2635 w 4651"/>
                  <a:gd name="T111" fmla="*/ 868 h 1737"/>
                  <a:gd name="T112" fmla="*/ 2480 w 4651"/>
                  <a:gd name="T113" fmla="*/ 681 h 1737"/>
                  <a:gd name="T114" fmla="*/ 2604 w 4651"/>
                  <a:gd name="T115" fmla="*/ 496 h 1737"/>
                  <a:gd name="T116" fmla="*/ 2635 w 4651"/>
                  <a:gd name="T117" fmla="*/ 433 h 1737"/>
                  <a:gd name="T118" fmla="*/ 2759 w 4651"/>
                  <a:gd name="T119" fmla="*/ 403 h 1737"/>
                  <a:gd name="T120" fmla="*/ 2883 w 4651"/>
                  <a:gd name="T121" fmla="*/ 372 h 1737"/>
                  <a:gd name="T122" fmla="*/ 2883 w 4651"/>
                  <a:gd name="T123" fmla="*/ 186 h 1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51" h="1737">
                    <a:moveTo>
                      <a:pt x="2945" y="186"/>
                    </a:moveTo>
                    <a:lnTo>
                      <a:pt x="2945" y="186"/>
                    </a:lnTo>
                    <a:cubicBezTo>
                      <a:pt x="2914" y="186"/>
                      <a:pt x="2914" y="155"/>
                      <a:pt x="2914" y="155"/>
                    </a:cubicBezTo>
                    <a:lnTo>
                      <a:pt x="2914" y="155"/>
                    </a:lnTo>
                    <a:cubicBezTo>
                      <a:pt x="2914" y="124"/>
                      <a:pt x="2883" y="93"/>
                      <a:pt x="2852" y="93"/>
                    </a:cubicBezTo>
                    <a:lnTo>
                      <a:pt x="2852" y="93"/>
                    </a:lnTo>
                    <a:cubicBezTo>
                      <a:pt x="2821" y="93"/>
                      <a:pt x="2821" y="124"/>
                      <a:pt x="2790" y="124"/>
                    </a:cubicBezTo>
                    <a:cubicBezTo>
                      <a:pt x="2759" y="155"/>
                      <a:pt x="2759" y="155"/>
                      <a:pt x="2759" y="155"/>
                    </a:cubicBezTo>
                    <a:cubicBezTo>
                      <a:pt x="2759" y="124"/>
                      <a:pt x="2759" y="124"/>
                      <a:pt x="2759" y="124"/>
                    </a:cubicBezTo>
                    <a:cubicBezTo>
                      <a:pt x="2759" y="124"/>
                      <a:pt x="2759" y="93"/>
                      <a:pt x="2759" y="62"/>
                    </a:cubicBezTo>
                    <a:cubicBezTo>
                      <a:pt x="2728" y="62"/>
                      <a:pt x="2697" y="62"/>
                      <a:pt x="2666" y="62"/>
                    </a:cubicBezTo>
                    <a:lnTo>
                      <a:pt x="2635" y="62"/>
                    </a:lnTo>
                    <a:lnTo>
                      <a:pt x="2635" y="62"/>
                    </a:lnTo>
                    <a:cubicBezTo>
                      <a:pt x="2604" y="62"/>
                      <a:pt x="2604" y="62"/>
                      <a:pt x="2604" y="62"/>
                    </a:cubicBezTo>
                    <a:lnTo>
                      <a:pt x="2604" y="62"/>
                    </a:lnTo>
                    <a:cubicBezTo>
                      <a:pt x="2635" y="93"/>
                      <a:pt x="2604" y="124"/>
                      <a:pt x="2604" y="124"/>
                    </a:cubicBezTo>
                    <a:cubicBezTo>
                      <a:pt x="2604" y="124"/>
                      <a:pt x="2604" y="124"/>
                      <a:pt x="2573" y="155"/>
                    </a:cubicBezTo>
                    <a:cubicBezTo>
                      <a:pt x="2542" y="155"/>
                      <a:pt x="2542" y="155"/>
                      <a:pt x="2542" y="155"/>
                    </a:cubicBezTo>
                    <a:lnTo>
                      <a:pt x="2542" y="155"/>
                    </a:lnTo>
                    <a:cubicBezTo>
                      <a:pt x="2511" y="155"/>
                      <a:pt x="2511" y="155"/>
                      <a:pt x="2511" y="155"/>
                    </a:cubicBezTo>
                    <a:lnTo>
                      <a:pt x="2511" y="155"/>
                    </a:lnTo>
                    <a:cubicBezTo>
                      <a:pt x="2511" y="186"/>
                      <a:pt x="2480" y="217"/>
                      <a:pt x="2480" y="217"/>
                    </a:cubicBezTo>
                    <a:cubicBezTo>
                      <a:pt x="2449" y="279"/>
                      <a:pt x="2449" y="279"/>
                      <a:pt x="2449" y="279"/>
                    </a:cubicBezTo>
                    <a:cubicBezTo>
                      <a:pt x="2418" y="155"/>
                      <a:pt x="2418" y="155"/>
                      <a:pt x="2418" y="155"/>
                    </a:cubicBezTo>
                    <a:cubicBezTo>
                      <a:pt x="2418" y="124"/>
                      <a:pt x="2418" y="124"/>
                      <a:pt x="2418" y="124"/>
                    </a:cubicBezTo>
                    <a:cubicBezTo>
                      <a:pt x="2418" y="155"/>
                      <a:pt x="2387" y="155"/>
                      <a:pt x="2387" y="155"/>
                    </a:cubicBezTo>
                    <a:lnTo>
                      <a:pt x="2387" y="155"/>
                    </a:lnTo>
                    <a:cubicBezTo>
                      <a:pt x="2387" y="155"/>
                      <a:pt x="2387" y="186"/>
                      <a:pt x="2356" y="186"/>
                    </a:cubicBezTo>
                    <a:lnTo>
                      <a:pt x="2356" y="186"/>
                    </a:lnTo>
                    <a:lnTo>
                      <a:pt x="2325" y="186"/>
                    </a:lnTo>
                    <a:lnTo>
                      <a:pt x="2325" y="186"/>
                    </a:lnTo>
                    <a:lnTo>
                      <a:pt x="2325" y="186"/>
                    </a:lnTo>
                    <a:cubicBezTo>
                      <a:pt x="2294" y="186"/>
                      <a:pt x="2294" y="186"/>
                      <a:pt x="2294" y="186"/>
                    </a:cubicBezTo>
                    <a:cubicBezTo>
                      <a:pt x="2294" y="186"/>
                      <a:pt x="2294" y="186"/>
                      <a:pt x="2263" y="186"/>
                    </a:cubicBezTo>
                    <a:lnTo>
                      <a:pt x="2263" y="186"/>
                    </a:lnTo>
                    <a:cubicBezTo>
                      <a:pt x="2263" y="186"/>
                      <a:pt x="2232" y="186"/>
                      <a:pt x="2232" y="155"/>
                    </a:cubicBezTo>
                    <a:lnTo>
                      <a:pt x="2232" y="155"/>
                    </a:lnTo>
                    <a:lnTo>
                      <a:pt x="2232" y="155"/>
                    </a:lnTo>
                    <a:cubicBezTo>
                      <a:pt x="2201" y="155"/>
                      <a:pt x="2201" y="155"/>
                      <a:pt x="2201" y="186"/>
                    </a:cubicBezTo>
                    <a:cubicBezTo>
                      <a:pt x="2170" y="186"/>
                      <a:pt x="2170" y="186"/>
                      <a:pt x="2139" y="186"/>
                    </a:cubicBezTo>
                    <a:lnTo>
                      <a:pt x="2139" y="186"/>
                    </a:lnTo>
                    <a:lnTo>
                      <a:pt x="2139" y="186"/>
                    </a:lnTo>
                    <a:cubicBezTo>
                      <a:pt x="2108" y="186"/>
                      <a:pt x="2108" y="186"/>
                      <a:pt x="2077" y="186"/>
                    </a:cubicBezTo>
                    <a:cubicBezTo>
                      <a:pt x="2077" y="155"/>
                      <a:pt x="2077" y="155"/>
                      <a:pt x="2077" y="155"/>
                    </a:cubicBezTo>
                    <a:lnTo>
                      <a:pt x="2077" y="155"/>
                    </a:lnTo>
                    <a:cubicBezTo>
                      <a:pt x="2046" y="155"/>
                      <a:pt x="2046" y="155"/>
                      <a:pt x="2046" y="155"/>
                    </a:cubicBezTo>
                    <a:lnTo>
                      <a:pt x="2046" y="155"/>
                    </a:lnTo>
                    <a:lnTo>
                      <a:pt x="2046" y="155"/>
                    </a:lnTo>
                    <a:lnTo>
                      <a:pt x="2015" y="155"/>
                    </a:lnTo>
                    <a:cubicBezTo>
                      <a:pt x="2015" y="155"/>
                      <a:pt x="2015" y="155"/>
                      <a:pt x="1984" y="155"/>
                    </a:cubicBezTo>
                    <a:lnTo>
                      <a:pt x="1984" y="155"/>
                    </a:lnTo>
                    <a:cubicBezTo>
                      <a:pt x="1953" y="155"/>
                      <a:pt x="1953" y="124"/>
                      <a:pt x="1922" y="124"/>
                    </a:cubicBezTo>
                    <a:cubicBezTo>
                      <a:pt x="1922" y="124"/>
                      <a:pt x="1922" y="124"/>
                      <a:pt x="1891" y="155"/>
                    </a:cubicBezTo>
                    <a:cubicBezTo>
                      <a:pt x="1891" y="155"/>
                      <a:pt x="1891" y="155"/>
                      <a:pt x="1860" y="155"/>
                    </a:cubicBezTo>
                    <a:lnTo>
                      <a:pt x="1860" y="155"/>
                    </a:lnTo>
                    <a:lnTo>
                      <a:pt x="1829" y="155"/>
                    </a:lnTo>
                    <a:lnTo>
                      <a:pt x="1860" y="155"/>
                    </a:lnTo>
                    <a:cubicBezTo>
                      <a:pt x="1860" y="186"/>
                      <a:pt x="1860" y="186"/>
                      <a:pt x="1860" y="186"/>
                    </a:cubicBezTo>
                    <a:cubicBezTo>
                      <a:pt x="1860" y="217"/>
                      <a:pt x="1860" y="248"/>
                      <a:pt x="1860" y="248"/>
                    </a:cubicBezTo>
                    <a:cubicBezTo>
                      <a:pt x="1829" y="310"/>
                      <a:pt x="1829" y="310"/>
                      <a:pt x="1829" y="310"/>
                    </a:cubicBezTo>
                    <a:cubicBezTo>
                      <a:pt x="1829" y="248"/>
                      <a:pt x="1829" y="248"/>
                      <a:pt x="1829" y="248"/>
                    </a:cubicBezTo>
                    <a:cubicBezTo>
                      <a:pt x="1799" y="248"/>
                      <a:pt x="1799" y="217"/>
                      <a:pt x="1799" y="217"/>
                    </a:cubicBezTo>
                    <a:lnTo>
                      <a:pt x="1799" y="217"/>
                    </a:lnTo>
                    <a:cubicBezTo>
                      <a:pt x="1767" y="186"/>
                      <a:pt x="1767" y="186"/>
                      <a:pt x="1767" y="186"/>
                    </a:cubicBezTo>
                    <a:lnTo>
                      <a:pt x="1767" y="186"/>
                    </a:lnTo>
                    <a:lnTo>
                      <a:pt x="1767" y="186"/>
                    </a:lnTo>
                    <a:lnTo>
                      <a:pt x="1736" y="186"/>
                    </a:lnTo>
                    <a:lnTo>
                      <a:pt x="1705" y="186"/>
                    </a:lnTo>
                    <a:cubicBezTo>
                      <a:pt x="1705" y="155"/>
                      <a:pt x="1705" y="155"/>
                      <a:pt x="1675" y="155"/>
                    </a:cubicBezTo>
                    <a:lnTo>
                      <a:pt x="1675" y="155"/>
                    </a:lnTo>
                    <a:lnTo>
                      <a:pt x="1675" y="155"/>
                    </a:lnTo>
                    <a:lnTo>
                      <a:pt x="1643" y="155"/>
                    </a:lnTo>
                    <a:lnTo>
                      <a:pt x="1643" y="155"/>
                    </a:lnTo>
                    <a:lnTo>
                      <a:pt x="1643" y="155"/>
                    </a:lnTo>
                    <a:lnTo>
                      <a:pt x="1612" y="186"/>
                    </a:lnTo>
                    <a:cubicBezTo>
                      <a:pt x="1612" y="186"/>
                      <a:pt x="1612" y="186"/>
                      <a:pt x="1581" y="186"/>
                    </a:cubicBezTo>
                    <a:lnTo>
                      <a:pt x="1551" y="186"/>
                    </a:lnTo>
                    <a:cubicBezTo>
                      <a:pt x="1519" y="186"/>
                      <a:pt x="1519" y="186"/>
                      <a:pt x="1519" y="186"/>
                    </a:cubicBezTo>
                    <a:cubicBezTo>
                      <a:pt x="1519" y="186"/>
                      <a:pt x="1519" y="186"/>
                      <a:pt x="1488" y="186"/>
                    </a:cubicBezTo>
                    <a:lnTo>
                      <a:pt x="1457" y="186"/>
                    </a:lnTo>
                    <a:lnTo>
                      <a:pt x="1427" y="186"/>
                    </a:lnTo>
                    <a:lnTo>
                      <a:pt x="1395" y="186"/>
                    </a:lnTo>
                    <a:cubicBezTo>
                      <a:pt x="1364" y="155"/>
                      <a:pt x="1364" y="155"/>
                      <a:pt x="1364" y="155"/>
                    </a:cubicBezTo>
                    <a:cubicBezTo>
                      <a:pt x="1395" y="93"/>
                      <a:pt x="1395" y="93"/>
                      <a:pt x="1395" y="93"/>
                    </a:cubicBezTo>
                    <a:cubicBezTo>
                      <a:pt x="1364" y="93"/>
                      <a:pt x="1303" y="93"/>
                      <a:pt x="1303" y="93"/>
                    </a:cubicBezTo>
                    <a:cubicBezTo>
                      <a:pt x="1271" y="93"/>
                      <a:pt x="1240" y="93"/>
                      <a:pt x="1209" y="93"/>
                    </a:cubicBezTo>
                    <a:lnTo>
                      <a:pt x="1209" y="93"/>
                    </a:lnTo>
                    <a:cubicBezTo>
                      <a:pt x="1179" y="62"/>
                      <a:pt x="1147" y="62"/>
                      <a:pt x="1147" y="62"/>
                    </a:cubicBezTo>
                    <a:lnTo>
                      <a:pt x="1147" y="62"/>
                    </a:lnTo>
                    <a:lnTo>
                      <a:pt x="1147" y="62"/>
                    </a:lnTo>
                    <a:cubicBezTo>
                      <a:pt x="1116" y="62"/>
                      <a:pt x="1116" y="62"/>
                      <a:pt x="1085" y="62"/>
                    </a:cubicBezTo>
                    <a:cubicBezTo>
                      <a:pt x="1085" y="62"/>
                      <a:pt x="1055" y="62"/>
                      <a:pt x="992" y="62"/>
                    </a:cubicBezTo>
                    <a:lnTo>
                      <a:pt x="992" y="62"/>
                    </a:lnTo>
                    <a:lnTo>
                      <a:pt x="992" y="62"/>
                    </a:lnTo>
                    <a:lnTo>
                      <a:pt x="961" y="62"/>
                    </a:lnTo>
                    <a:cubicBezTo>
                      <a:pt x="961" y="93"/>
                      <a:pt x="931" y="93"/>
                      <a:pt x="931" y="93"/>
                    </a:cubicBezTo>
                    <a:lnTo>
                      <a:pt x="931" y="93"/>
                    </a:lnTo>
                    <a:lnTo>
                      <a:pt x="931" y="93"/>
                    </a:lnTo>
                    <a:lnTo>
                      <a:pt x="931" y="93"/>
                    </a:lnTo>
                    <a:cubicBezTo>
                      <a:pt x="931" y="93"/>
                      <a:pt x="931" y="93"/>
                      <a:pt x="899" y="93"/>
                    </a:cubicBezTo>
                    <a:cubicBezTo>
                      <a:pt x="899" y="93"/>
                      <a:pt x="899" y="62"/>
                      <a:pt x="868" y="62"/>
                    </a:cubicBezTo>
                    <a:lnTo>
                      <a:pt x="868" y="62"/>
                    </a:lnTo>
                    <a:cubicBezTo>
                      <a:pt x="868" y="62"/>
                      <a:pt x="868" y="62"/>
                      <a:pt x="868" y="31"/>
                    </a:cubicBezTo>
                    <a:cubicBezTo>
                      <a:pt x="837" y="62"/>
                      <a:pt x="837" y="62"/>
                      <a:pt x="837" y="62"/>
                    </a:cubicBezTo>
                    <a:cubicBezTo>
                      <a:pt x="837" y="93"/>
                      <a:pt x="837" y="93"/>
                      <a:pt x="807" y="93"/>
                    </a:cubicBezTo>
                    <a:lnTo>
                      <a:pt x="775" y="62"/>
                    </a:lnTo>
                    <a:lnTo>
                      <a:pt x="775" y="62"/>
                    </a:lnTo>
                    <a:cubicBezTo>
                      <a:pt x="744" y="62"/>
                      <a:pt x="744" y="62"/>
                      <a:pt x="744" y="62"/>
                    </a:cubicBezTo>
                    <a:cubicBezTo>
                      <a:pt x="744" y="62"/>
                      <a:pt x="713" y="0"/>
                      <a:pt x="683" y="0"/>
                    </a:cubicBezTo>
                    <a:lnTo>
                      <a:pt x="683" y="0"/>
                    </a:lnTo>
                    <a:lnTo>
                      <a:pt x="683" y="0"/>
                    </a:lnTo>
                    <a:lnTo>
                      <a:pt x="683" y="0"/>
                    </a:lnTo>
                    <a:lnTo>
                      <a:pt x="683" y="0"/>
                    </a:lnTo>
                    <a:cubicBezTo>
                      <a:pt x="683" y="0"/>
                      <a:pt x="683" y="31"/>
                      <a:pt x="651" y="31"/>
                    </a:cubicBezTo>
                    <a:lnTo>
                      <a:pt x="620" y="31"/>
                    </a:lnTo>
                    <a:lnTo>
                      <a:pt x="620" y="31"/>
                    </a:lnTo>
                    <a:lnTo>
                      <a:pt x="620" y="31"/>
                    </a:lnTo>
                    <a:cubicBezTo>
                      <a:pt x="620" y="31"/>
                      <a:pt x="589" y="31"/>
                      <a:pt x="589" y="62"/>
                    </a:cubicBezTo>
                    <a:lnTo>
                      <a:pt x="559" y="62"/>
                    </a:lnTo>
                    <a:cubicBezTo>
                      <a:pt x="559" y="62"/>
                      <a:pt x="527" y="62"/>
                      <a:pt x="496" y="62"/>
                    </a:cubicBezTo>
                    <a:cubicBezTo>
                      <a:pt x="496" y="62"/>
                      <a:pt x="496" y="62"/>
                      <a:pt x="465" y="62"/>
                    </a:cubicBezTo>
                    <a:cubicBezTo>
                      <a:pt x="465" y="62"/>
                      <a:pt x="465" y="93"/>
                      <a:pt x="435" y="93"/>
                    </a:cubicBezTo>
                    <a:cubicBezTo>
                      <a:pt x="403" y="93"/>
                      <a:pt x="403" y="93"/>
                      <a:pt x="372" y="93"/>
                    </a:cubicBezTo>
                    <a:cubicBezTo>
                      <a:pt x="372" y="93"/>
                      <a:pt x="341" y="93"/>
                      <a:pt x="341" y="124"/>
                    </a:cubicBezTo>
                    <a:lnTo>
                      <a:pt x="341" y="124"/>
                    </a:lnTo>
                    <a:cubicBezTo>
                      <a:pt x="341" y="124"/>
                      <a:pt x="341" y="124"/>
                      <a:pt x="311" y="124"/>
                    </a:cubicBezTo>
                    <a:cubicBezTo>
                      <a:pt x="311" y="124"/>
                      <a:pt x="311" y="124"/>
                      <a:pt x="279" y="124"/>
                    </a:cubicBezTo>
                    <a:lnTo>
                      <a:pt x="248" y="93"/>
                    </a:lnTo>
                    <a:cubicBezTo>
                      <a:pt x="218" y="93"/>
                      <a:pt x="187" y="93"/>
                      <a:pt x="124" y="93"/>
                    </a:cubicBezTo>
                    <a:lnTo>
                      <a:pt x="124" y="93"/>
                    </a:lnTo>
                    <a:cubicBezTo>
                      <a:pt x="94" y="93"/>
                      <a:pt x="94" y="93"/>
                      <a:pt x="94" y="62"/>
                    </a:cubicBezTo>
                    <a:cubicBezTo>
                      <a:pt x="63" y="62"/>
                      <a:pt x="63" y="62"/>
                      <a:pt x="63" y="62"/>
                    </a:cubicBezTo>
                    <a:lnTo>
                      <a:pt x="31" y="62"/>
                    </a:lnTo>
                    <a:cubicBezTo>
                      <a:pt x="0" y="62"/>
                      <a:pt x="0" y="62"/>
                      <a:pt x="0" y="62"/>
                    </a:cubicBezTo>
                    <a:cubicBezTo>
                      <a:pt x="0" y="589"/>
                      <a:pt x="0" y="589"/>
                      <a:pt x="0" y="589"/>
                    </a:cubicBezTo>
                    <a:lnTo>
                      <a:pt x="0" y="589"/>
                    </a:lnTo>
                    <a:lnTo>
                      <a:pt x="0" y="589"/>
                    </a:lnTo>
                    <a:lnTo>
                      <a:pt x="0" y="589"/>
                    </a:lnTo>
                    <a:cubicBezTo>
                      <a:pt x="31" y="589"/>
                      <a:pt x="31" y="589"/>
                      <a:pt x="31" y="589"/>
                    </a:cubicBezTo>
                    <a:lnTo>
                      <a:pt x="31" y="620"/>
                    </a:lnTo>
                    <a:cubicBezTo>
                      <a:pt x="31" y="589"/>
                      <a:pt x="31" y="589"/>
                      <a:pt x="63" y="589"/>
                    </a:cubicBezTo>
                    <a:lnTo>
                      <a:pt x="63" y="589"/>
                    </a:lnTo>
                    <a:lnTo>
                      <a:pt x="63" y="589"/>
                    </a:lnTo>
                    <a:cubicBezTo>
                      <a:pt x="63" y="589"/>
                      <a:pt x="63" y="589"/>
                      <a:pt x="63" y="620"/>
                    </a:cubicBezTo>
                    <a:cubicBezTo>
                      <a:pt x="94" y="620"/>
                      <a:pt x="94" y="620"/>
                      <a:pt x="94" y="651"/>
                    </a:cubicBezTo>
                    <a:lnTo>
                      <a:pt x="94" y="651"/>
                    </a:lnTo>
                    <a:lnTo>
                      <a:pt x="94" y="651"/>
                    </a:lnTo>
                    <a:lnTo>
                      <a:pt x="94" y="651"/>
                    </a:lnTo>
                    <a:cubicBezTo>
                      <a:pt x="94" y="651"/>
                      <a:pt x="94" y="651"/>
                      <a:pt x="124" y="681"/>
                    </a:cubicBezTo>
                    <a:lnTo>
                      <a:pt x="124" y="681"/>
                    </a:lnTo>
                    <a:cubicBezTo>
                      <a:pt x="155" y="681"/>
                      <a:pt x="155" y="713"/>
                      <a:pt x="155" y="713"/>
                    </a:cubicBezTo>
                    <a:lnTo>
                      <a:pt x="187" y="713"/>
                    </a:lnTo>
                    <a:lnTo>
                      <a:pt x="218" y="713"/>
                    </a:lnTo>
                    <a:lnTo>
                      <a:pt x="248" y="713"/>
                    </a:lnTo>
                    <a:cubicBezTo>
                      <a:pt x="248" y="744"/>
                      <a:pt x="248" y="744"/>
                      <a:pt x="248" y="744"/>
                    </a:cubicBezTo>
                    <a:cubicBezTo>
                      <a:pt x="248" y="713"/>
                      <a:pt x="279" y="713"/>
                      <a:pt x="279" y="713"/>
                    </a:cubicBezTo>
                    <a:cubicBezTo>
                      <a:pt x="279" y="713"/>
                      <a:pt x="279" y="713"/>
                      <a:pt x="311" y="713"/>
                    </a:cubicBezTo>
                    <a:lnTo>
                      <a:pt x="311" y="713"/>
                    </a:lnTo>
                    <a:cubicBezTo>
                      <a:pt x="341" y="744"/>
                      <a:pt x="403" y="775"/>
                      <a:pt x="403" y="775"/>
                    </a:cubicBezTo>
                    <a:lnTo>
                      <a:pt x="403" y="775"/>
                    </a:lnTo>
                    <a:lnTo>
                      <a:pt x="403" y="805"/>
                    </a:lnTo>
                    <a:lnTo>
                      <a:pt x="403" y="805"/>
                    </a:lnTo>
                    <a:cubicBezTo>
                      <a:pt x="435" y="837"/>
                      <a:pt x="435" y="837"/>
                      <a:pt x="435" y="837"/>
                    </a:cubicBezTo>
                    <a:lnTo>
                      <a:pt x="435" y="868"/>
                    </a:lnTo>
                    <a:cubicBezTo>
                      <a:pt x="465" y="899"/>
                      <a:pt x="465" y="899"/>
                      <a:pt x="465" y="899"/>
                    </a:cubicBezTo>
                    <a:cubicBezTo>
                      <a:pt x="465" y="899"/>
                      <a:pt x="496" y="899"/>
                      <a:pt x="496" y="868"/>
                    </a:cubicBezTo>
                    <a:cubicBezTo>
                      <a:pt x="527" y="868"/>
                      <a:pt x="527" y="868"/>
                      <a:pt x="527" y="868"/>
                    </a:cubicBezTo>
                    <a:cubicBezTo>
                      <a:pt x="527" y="899"/>
                      <a:pt x="527" y="899"/>
                      <a:pt x="527" y="899"/>
                    </a:cubicBezTo>
                    <a:lnTo>
                      <a:pt x="527" y="899"/>
                    </a:lnTo>
                    <a:lnTo>
                      <a:pt x="527" y="899"/>
                    </a:lnTo>
                    <a:cubicBezTo>
                      <a:pt x="527" y="899"/>
                      <a:pt x="527" y="929"/>
                      <a:pt x="559" y="929"/>
                    </a:cubicBezTo>
                    <a:cubicBezTo>
                      <a:pt x="559" y="929"/>
                      <a:pt x="559" y="929"/>
                      <a:pt x="559" y="960"/>
                    </a:cubicBezTo>
                    <a:lnTo>
                      <a:pt x="559" y="960"/>
                    </a:lnTo>
                    <a:lnTo>
                      <a:pt x="559" y="992"/>
                    </a:lnTo>
                    <a:cubicBezTo>
                      <a:pt x="559" y="992"/>
                      <a:pt x="589" y="1023"/>
                      <a:pt x="559" y="1023"/>
                    </a:cubicBezTo>
                    <a:lnTo>
                      <a:pt x="559" y="1053"/>
                    </a:lnTo>
                    <a:cubicBezTo>
                      <a:pt x="589" y="1023"/>
                      <a:pt x="589" y="1023"/>
                      <a:pt x="589" y="1023"/>
                    </a:cubicBezTo>
                    <a:cubicBezTo>
                      <a:pt x="589" y="1023"/>
                      <a:pt x="620" y="1023"/>
                      <a:pt x="620" y="1053"/>
                    </a:cubicBezTo>
                    <a:lnTo>
                      <a:pt x="620" y="1053"/>
                    </a:lnTo>
                    <a:cubicBezTo>
                      <a:pt x="651" y="1053"/>
                      <a:pt x="651" y="1053"/>
                      <a:pt x="651" y="1053"/>
                    </a:cubicBezTo>
                    <a:cubicBezTo>
                      <a:pt x="651" y="1085"/>
                      <a:pt x="651" y="1085"/>
                      <a:pt x="651" y="1116"/>
                    </a:cubicBezTo>
                    <a:lnTo>
                      <a:pt x="651" y="1116"/>
                    </a:lnTo>
                    <a:lnTo>
                      <a:pt x="651" y="1116"/>
                    </a:lnTo>
                    <a:lnTo>
                      <a:pt x="683" y="1116"/>
                    </a:lnTo>
                    <a:cubicBezTo>
                      <a:pt x="713" y="1116"/>
                      <a:pt x="713" y="1116"/>
                      <a:pt x="713" y="1116"/>
                    </a:cubicBezTo>
                    <a:cubicBezTo>
                      <a:pt x="744" y="1177"/>
                      <a:pt x="744" y="1177"/>
                      <a:pt x="744" y="1177"/>
                    </a:cubicBezTo>
                    <a:lnTo>
                      <a:pt x="713" y="1177"/>
                    </a:lnTo>
                    <a:cubicBezTo>
                      <a:pt x="713" y="1177"/>
                      <a:pt x="713" y="1177"/>
                      <a:pt x="713" y="1209"/>
                    </a:cubicBezTo>
                    <a:lnTo>
                      <a:pt x="713" y="1209"/>
                    </a:lnTo>
                    <a:cubicBezTo>
                      <a:pt x="744" y="1209"/>
                      <a:pt x="744" y="1209"/>
                      <a:pt x="744" y="1209"/>
                    </a:cubicBezTo>
                    <a:cubicBezTo>
                      <a:pt x="775" y="1209"/>
                      <a:pt x="775" y="1209"/>
                      <a:pt x="775" y="1240"/>
                    </a:cubicBezTo>
                    <a:cubicBezTo>
                      <a:pt x="807" y="1240"/>
                      <a:pt x="807" y="1240"/>
                      <a:pt x="837" y="1240"/>
                    </a:cubicBezTo>
                    <a:lnTo>
                      <a:pt x="837" y="1240"/>
                    </a:lnTo>
                    <a:cubicBezTo>
                      <a:pt x="837" y="1209"/>
                      <a:pt x="868" y="1209"/>
                      <a:pt x="868" y="1209"/>
                    </a:cubicBezTo>
                    <a:lnTo>
                      <a:pt x="868" y="1209"/>
                    </a:lnTo>
                    <a:cubicBezTo>
                      <a:pt x="899" y="1209"/>
                      <a:pt x="899" y="1240"/>
                      <a:pt x="899" y="1240"/>
                    </a:cubicBezTo>
                    <a:cubicBezTo>
                      <a:pt x="899" y="1271"/>
                      <a:pt x="931" y="1271"/>
                      <a:pt x="931" y="1301"/>
                    </a:cubicBezTo>
                    <a:lnTo>
                      <a:pt x="931" y="1301"/>
                    </a:lnTo>
                    <a:lnTo>
                      <a:pt x="931" y="1301"/>
                    </a:lnTo>
                    <a:cubicBezTo>
                      <a:pt x="931" y="1301"/>
                      <a:pt x="931" y="1301"/>
                      <a:pt x="961" y="1301"/>
                    </a:cubicBezTo>
                    <a:lnTo>
                      <a:pt x="992" y="1301"/>
                    </a:lnTo>
                    <a:cubicBezTo>
                      <a:pt x="992" y="1333"/>
                      <a:pt x="992" y="1333"/>
                      <a:pt x="992" y="1333"/>
                    </a:cubicBezTo>
                    <a:cubicBezTo>
                      <a:pt x="2480" y="1333"/>
                      <a:pt x="2480" y="1333"/>
                      <a:pt x="2480" y="1333"/>
                    </a:cubicBezTo>
                    <a:cubicBezTo>
                      <a:pt x="2480" y="1301"/>
                      <a:pt x="2511" y="1301"/>
                      <a:pt x="2511" y="1301"/>
                    </a:cubicBezTo>
                    <a:lnTo>
                      <a:pt x="2511" y="1301"/>
                    </a:lnTo>
                    <a:lnTo>
                      <a:pt x="2511" y="1301"/>
                    </a:lnTo>
                    <a:lnTo>
                      <a:pt x="2511" y="1301"/>
                    </a:lnTo>
                    <a:lnTo>
                      <a:pt x="2511" y="1301"/>
                    </a:lnTo>
                    <a:cubicBezTo>
                      <a:pt x="2542" y="1301"/>
                      <a:pt x="2542" y="1333"/>
                      <a:pt x="2542" y="1333"/>
                    </a:cubicBezTo>
                    <a:lnTo>
                      <a:pt x="2542" y="1333"/>
                    </a:lnTo>
                    <a:lnTo>
                      <a:pt x="2542" y="1333"/>
                    </a:lnTo>
                    <a:cubicBezTo>
                      <a:pt x="2542" y="1364"/>
                      <a:pt x="2573" y="1364"/>
                      <a:pt x="2573" y="1364"/>
                    </a:cubicBezTo>
                    <a:lnTo>
                      <a:pt x="2573" y="1364"/>
                    </a:lnTo>
                    <a:cubicBezTo>
                      <a:pt x="2573" y="1364"/>
                      <a:pt x="2573" y="1364"/>
                      <a:pt x="2604" y="1364"/>
                    </a:cubicBezTo>
                    <a:lnTo>
                      <a:pt x="2604" y="1364"/>
                    </a:lnTo>
                    <a:lnTo>
                      <a:pt x="2604" y="1364"/>
                    </a:lnTo>
                    <a:cubicBezTo>
                      <a:pt x="2635" y="1364"/>
                      <a:pt x="2635" y="1364"/>
                      <a:pt x="2635" y="1364"/>
                    </a:cubicBezTo>
                    <a:cubicBezTo>
                      <a:pt x="2666" y="1364"/>
                      <a:pt x="2697" y="1364"/>
                      <a:pt x="2697" y="1395"/>
                    </a:cubicBezTo>
                    <a:lnTo>
                      <a:pt x="2697" y="1395"/>
                    </a:lnTo>
                    <a:cubicBezTo>
                      <a:pt x="2728" y="1364"/>
                      <a:pt x="2728" y="1364"/>
                      <a:pt x="2728" y="1364"/>
                    </a:cubicBezTo>
                    <a:lnTo>
                      <a:pt x="2728" y="1364"/>
                    </a:lnTo>
                    <a:lnTo>
                      <a:pt x="2728" y="1364"/>
                    </a:lnTo>
                    <a:cubicBezTo>
                      <a:pt x="2759" y="1364"/>
                      <a:pt x="2759" y="1364"/>
                      <a:pt x="2759" y="1364"/>
                    </a:cubicBezTo>
                    <a:lnTo>
                      <a:pt x="2759" y="1364"/>
                    </a:lnTo>
                    <a:cubicBezTo>
                      <a:pt x="2790" y="1364"/>
                      <a:pt x="2790" y="1364"/>
                      <a:pt x="2790" y="1364"/>
                    </a:cubicBezTo>
                    <a:lnTo>
                      <a:pt x="2790" y="1364"/>
                    </a:lnTo>
                    <a:cubicBezTo>
                      <a:pt x="2790" y="1364"/>
                      <a:pt x="2790" y="1364"/>
                      <a:pt x="2790" y="1395"/>
                    </a:cubicBezTo>
                    <a:lnTo>
                      <a:pt x="2790" y="1395"/>
                    </a:lnTo>
                    <a:lnTo>
                      <a:pt x="2790" y="1395"/>
                    </a:lnTo>
                    <a:cubicBezTo>
                      <a:pt x="2790" y="1395"/>
                      <a:pt x="2790" y="1395"/>
                      <a:pt x="2821" y="1395"/>
                    </a:cubicBezTo>
                    <a:lnTo>
                      <a:pt x="2821" y="1395"/>
                    </a:lnTo>
                    <a:cubicBezTo>
                      <a:pt x="2852" y="1395"/>
                      <a:pt x="2852" y="1395"/>
                      <a:pt x="2852" y="1395"/>
                    </a:cubicBezTo>
                    <a:lnTo>
                      <a:pt x="2852" y="1364"/>
                    </a:lnTo>
                    <a:cubicBezTo>
                      <a:pt x="2883" y="1333"/>
                      <a:pt x="2914" y="1333"/>
                      <a:pt x="2945" y="1301"/>
                    </a:cubicBezTo>
                    <a:cubicBezTo>
                      <a:pt x="2945" y="1301"/>
                      <a:pt x="2945" y="1301"/>
                      <a:pt x="2976" y="1301"/>
                    </a:cubicBezTo>
                    <a:lnTo>
                      <a:pt x="3007" y="1301"/>
                    </a:lnTo>
                    <a:cubicBezTo>
                      <a:pt x="3007" y="1301"/>
                      <a:pt x="3007" y="1333"/>
                      <a:pt x="3038" y="1333"/>
                    </a:cubicBezTo>
                    <a:cubicBezTo>
                      <a:pt x="3069" y="1333"/>
                      <a:pt x="3069" y="1364"/>
                      <a:pt x="3100" y="1395"/>
                    </a:cubicBezTo>
                    <a:cubicBezTo>
                      <a:pt x="3100" y="1425"/>
                      <a:pt x="3100" y="1425"/>
                      <a:pt x="3100" y="1457"/>
                    </a:cubicBezTo>
                    <a:cubicBezTo>
                      <a:pt x="3131" y="1488"/>
                      <a:pt x="3131" y="1488"/>
                      <a:pt x="3162" y="1488"/>
                    </a:cubicBezTo>
                    <a:lnTo>
                      <a:pt x="3193" y="1488"/>
                    </a:lnTo>
                    <a:lnTo>
                      <a:pt x="3193" y="1488"/>
                    </a:lnTo>
                    <a:lnTo>
                      <a:pt x="3224" y="1488"/>
                    </a:lnTo>
                    <a:lnTo>
                      <a:pt x="3224" y="1488"/>
                    </a:lnTo>
                    <a:lnTo>
                      <a:pt x="3255" y="1488"/>
                    </a:lnTo>
                    <a:cubicBezTo>
                      <a:pt x="3286" y="1519"/>
                      <a:pt x="3286" y="1519"/>
                      <a:pt x="3286" y="1549"/>
                    </a:cubicBezTo>
                    <a:cubicBezTo>
                      <a:pt x="3255" y="1549"/>
                      <a:pt x="3255" y="1581"/>
                      <a:pt x="3255" y="1581"/>
                    </a:cubicBezTo>
                    <a:cubicBezTo>
                      <a:pt x="3255" y="1581"/>
                      <a:pt x="3255" y="1581"/>
                      <a:pt x="3255" y="1612"/>
                    </a:cubicBezTo>
                    <a:cubicBezTo>
                      <a:pt x="3224" y="1612"/>
                      <a:pt x="3224" y="1612"/>
                      <a:pt x="3255" y="1612"/>
                    </a:cubicBezTo>
                    <a:cubicBezTo>
                      <a:pt x="3255" y="1643"/>
                      <a:pt x="3255" y="1643"/>
                      <a:pt x="3255" y="1643"/>
                    </a:cubicBezTo>
                    <a:cubicBezTo>
                      <a:pt x="3255" y="1673"/>
                      <a:pt x="3255" y="1705"/>
                      <a:pt x="3224" y="1705"/>
                    </a:cubicBezTo>
                    <a:cubicBezTo>
                      <a:pt x="3224" y="1736"/>
                      <a:pt x="3224" y="1736"/>
                      <a:pt x="3224" y="1736"/>
                    </a:cubicBezTo>
                    <a:lnTo>
                      <a:pt x="3224" y="1736"/>
                    </a:lnTo>
                    <a:lnTo>
                      <a:pt x="3255" y="1736"/>
                    </a:lnTo>
                    <a:lnTo>
                      <a:pt x="3255" y="1736"/>
                    </a:lnTo>
                    <a:cubicBezTo>
                      <a:pt x="3286" y="1705"/>
                      <a:pt x="3286" y="1705"/>
                      <a:pt x="3317" y="1705"/>
                    </a:cubicBezTo>
                    <a:lnTo>
                      <a:pt x="3317" y="1705"/>
                    </a:lnTo>
                    <a:cubicBezTo>
                      <a:pt x="3317" y="1705"/>
                      <a:pt x="3317" y="1705"/>
                      <a:pt x="3348" y="1705"/>
                    </a:cubicBezTo>
                    <a:lnTo>
                      <a:pt x="3348" y="1705"/>
                    </a:lnTo>
                    <a:lnTo>
                      <a:pt x="3379" y="1705"/>
                    </a:lnTo>
                    <a:lnTo>
                      <a:pt x="3379" y="1705"/>
                    </a:lnTo>
                    <a:cubicBezTo>
                      <a:pt x="3379" y="1673"/>
                      <a:pt x="3379" y="1673"/>
                      <a:pt x="3379" y="1643"/>
                    </a:cubicBezTo>
                    <a:cubicBezTo>
                      <a:pt x="3409" y="1643"/>
                      <a:pt x="3441" y="1643"/>
                      <a:pt x="3472" y="1643"/>
                    </a:cubicBezTo>
                    <a:cubicBezTo>
                      <a:pt x="3503" y="1643"/>
                      <a:pt x="3503" y="1643"/>
                      <a:pt x="3534" y="1643"/>
                    </a:cubicBezTo>
                    <a:cubicBezTo>
                      <a:pt x="3626" y="1581"/>
                      <a:pt x="3626" y="1581"/>
                      <a:pt x="3626" y="1581"/>
                    </a:cubicBezTo>
                    <a:lnTo>
                      <a:pt x="3626" y="1581"/>
                    </a:lnTo>
                    <a:cubicBezTo>
                      <a:pt x="3626" y="1581"/>
                      <a:pt x="3750" y="1581"/>
                      <a:pt x="3782" y="1581"/>
                    </a:cubicBezTo>
                    <a:lnTo>
                      <a:pt x="3782" y="1581"/>
                    </a:lnTo>
                    <a:lnTo>
                      <a:pt x="3782" y="1581"/>
                    </a:lnTo>
                    <a:cubicBezTo>
                      <a:pt x="3813" y="1581"/>
                      <a:pt x="3813" y="1581"/>
                      <a:pt x="3813" y="1581"/>
                    </a:cubicBezTo>
                    <a:lnTo>
                      <a:pt x="3813" y="1581"/>
                    </a:lnTo>
                    <a:cubicBezTo>
                      <a:pt x="3813" y="1549"/>
                      <a:pt x="3813" y="1549"/>
                      <a:pt x="3813" y="1549"/>
                    </a:cubicBezTo>
                    <a:lnTo>
                      <a:pt x="3813" y="1549"/>
                    </a:lnTo>
                    <a:cubicBezTo>
                      <a:pt x="3844" y="1549"/>
                      <a:pt x="3844" y="1549"/>
                      <a:pt x="3844" y="1549"/>
                    </a:cubicBezTo>
                    <a:lnTo>
                      <a:pt x="3844" y="1549"/>
                    </a:lnTo>
                    <a:cubicBezTo>
                      <a:pt x="3844" y="1549"/>
                      <a:pt x="3874" y="1549"/>
                      <a:pt x="3874" y="1519"/>
                    </a:cubicBezTo>
                    <a:lnTo>
                      <a:pt x="3874" y="1519"/>
                    </a:lnTo>
                    <a:lnTo>
                      <a:pt x="3874" y="1488"/>
                    </a:lnTo>
                    <a:cubicBezTo>
                      <a:pt x="3874" y="1488"/>
                      <a:pt x="3874" y="1457"/>
                      <a:pt x="3906" y="1457"/>
                    </a:cubicBezTo>
                    <a:lnTo>
                      <a:pt x="3906" y="1457"/>
                    </a:lnTo>
                    <a:cubicBezTo>
                      <a:pt x="3813" y="1488"/>
                      <a:pt x="3813" y="1488"/>
                      <a:pt x="3813" y="1488"/>
                    </a:cubicBezTo>
                    <a:cubicBezTo>
                      <a:pt x="3906" y="1395"/>
                      <a:pt x="3906" y="1395"/>
                      <a:pt x="3906" y="1395"/>
                    </a:cubicBezTo>
                    <a:cubicBezTo>
                      <a:pt x="3968" y="1333"/>
                      <a:pt x="3968" y="1333"/>
                      <a:pt x="3968" y="1333"/>
                    </a:cubicBezTo>
                    <a:cubicBezTo>
                      <a:pt x="3998" y="1301"/>
                      <a:pt x="3998" y="1301"/>
                      <a:pt x="3998" y="1301"/>
                    </a:cubicBezTo>
                    <a:lnTo>
                      <a:pt x="4030" y="1301"/>
                    </a:lnTo>
                    <a:cubicBezTo>
                      <a:pt x="4030" y="1301"/>
                      <a:pt x="4030" y="1301"/>
                      <a:pt x="4061" y="1271"/>
                    </a:cubicBezTo>
                    <a:lnTo>
                      <a:pt x="4061" y="1271"/>
                    </a:lnTo>
                    <a:cubicBezTo>
                      <a:pt x="4061" y="1240"/>
                      <a:pt x="4122" y="1240"/>
                      <a:pt x="4122" y="1240"/>
                    </a:cubicBezTo>
                    <a:lnTo>
                      <a:pt x="4122" y="1240"/>
                    </a:lnTo>
                    <a:cubicBezTo>
                      <a:pt x="4122" y="1240"/>
                      <a:pt x="4122" y="1240"/>
                      <a:pt x="4154" y="1240"/>
                    </a:cubicBezTo>
                    <a:cubicBezTo>
                      <a:pt x="4154" y="1240"/>
                      <a:pt x="4185" y="1240"/>
                      <a:pt x="4216" y="1240"/>
                    </a:cubicBezTo>
                    <a:lnTo>
                      <a:pt x="4216" y="1240"/>
                    </a:lnTo>
                    <a:lnTo>
                      <a:pt x="4216" y="1240"/>
                    </a:lnTo>
                    <a:cubicBezTo>
                      <a:pt x="4246" y="1240"/>
                      <a:pt x="4246" y="1240"/>
                      <a:pt x="4246" y="1240"/>
                    </a:cubicBezTo>
                    <a:lnTo>
                      <a:pt x="4278" y="1240"/>
                    </a:lnTo>
                    <a:cubicBezTo>
                      <a:pt x="4309" y="1240"/>
                      <a:pt x="4340" y="1240"/>
                      <a:pt x="4370" y="1240"/>
                    </a:cubicBezTo>
                    <a:lnTo>
                      <a:pt x="4402" y="1240"/>
                    </a:lnTo>
                    <a:cubicBezTo>
                      <a:pt x="4433" y="1240"/>
                      <a:pt x="4464" y="1240"/>
                      <a:pt x="4464" y="1240"/>
                    </a:cubicBezTo>
                    <a:cubicBezTo>
                      <a:pt x="4494" y="1240"/>
                      <a:pt x="4494" y="1209"/>
                      <a:pt x="4494" y="1209"/>
                    </a:cubicBezTo>
                    <a:cubicBezTo>
                      <a:pt x="4526" y="1177"/>
                      <a:pt x="4526" y="1177"/>
                      <a:pt x="4526" y="1177"/>
                    </a:cubicBezTo>
                    <a:cubicBezTo>
                      <a:pt x="4526" y="1177"/>
                      <a:pt x="4526" y="1177"/>
                      <a:pt x="4588" y="1177"/>
                    </a:cubicBezTo>
                    <a:lnTo>
                      <a:pt x="4618" y="1177"/>
                    </a:lnTo>
                    <a:cubicBezTo>
                      <a:pt x="4618" y="1177"/>
                      <a:pt x="4650" y="1147"/>
                      <a:pt x="4650" y="1116"/>
                    </a:cubicBezTo>
                    <a:cubicBezTo>
                      <a:pt x="4650" y="1116"/>
                      <a:pt x="4650" y="1116"/>
                      <a:pt x="4650" y="1085"/>
                    </a:cubicBezTo>
                    <a:lnTo>
                      <a:pt x="4618" y="1085"/>
                    </a:lnTo>
                    <a:lnTo>
                      <a:pt x="4618" y="1085"/>
                    </a:lnTo>
                    <a:cubicBezTo>
                      <a:pt x="4588" y="1116"/>
                      <a:pt x="4588" y="1116"/>
                      <a:pt x="4588" y="1116"/>
                    </a:cubicBezTo>
                    <a:cubicBezTo>
                      <a:pt x="4588" y="1053"/>
                      <a:pt x="4588" y="1053"/>
                      <a:pt x="4588" y="1053"/>
                    </a:cubicBezTo>
                    <a:lnTo>
                      <a:pt x="4588" y="1053"/>
                    </a:lnTo>
                    <a:cubicBezTo>
                      <a:pt x="4557" y="1053"/>
                      <a:pt x="4557" y="1053"/>
                      <a:pt x="4557" y="1053"/>
                    </a:cubicBezTo>
                    <a:lnTo>
                      <a:pt x="4557" y="1053"/>
                    </a:lnTo>
                    <a:cubicBezTo>
                      <a:pt x="4557" y="1053"/>
                      <a:pt x="4526" y="1053"/>
                      <a:pt x="4494" y="1085"/>
                    </a:cubicBezTo>
                    <a:lnTo>
                      <a:pt x="4464" y="1085"/>
                    </a:lnTo>
                    <a:cubicBezTo>
                      <a:pt x="4464" y="1116"/>
                      <a:pt x="4433" y="1116"/>
                      <a:pt x="4433" y="1116"/>
                    </a:cubicBezTo>
                    <a:cubicBezTo>
                      <a:pt x="4433" y="1116"/>
                      <a:pt x="4402" y="1116"/>
                      <a:pt x="4402" y="1085"/>
                    </a:cubicBezTo>
                    <a:cubicBezTo>
                      <a:pt x="4402" y="1053"/>
                      <a:pt x="4402" y="1023"/>
                      <a:pt x="4433" y="1023"/>
                    </a:cubicBezTo>
                    <a:cubicBezTo>
                      <a:pt x="4433" y="1023"/>
                      <a:pt x="4464" y="992"/>
                      <a:pt x="4494" y="992"/>
                    </a:cubicBezTo>
                    <a:lnTo>
                      <a:pt x="4464" y="992"/>
                    </a:lnTo>
                    <a:lnTo>
                      <a:pt x="4464" y="992"/>
                    </a:lnTo>
                    <a:lnTo>
                      <a:pt x="4464" y="992"/>
                    </a:lnTo>
                    <a:cubicBezTo>
                      <a:pt x="4433" y="992"/>
                      <a:pt x="4433" y="992"/>
                      <a:pt x="4433" y="992"/>
                    </a:cubicBezTo>
                    <a:lnTo>
                      <a:pt x="4433" y="992"/>
                    </a:lnTo>
                    <a:lnTo>
                      <a:pt x="4433" y="992"/>
                    </a:lnTo>
                    <a:cubicBezTo>
                      <a:pt x="4402" y="992"/>
                      <a:pt x="4402" y="992"/>
                      <a:pt x="4402" y="960"/>
                    </a:cubicBezTo>
                    <a:cubicBezTo>
                      <a:pt x="4370" y="960"/>
                      <a:pt x="4370" y="960"/>
                      <a:pt x="4370" y="960"/>
                    </a:cubicBezTo>
                    <a:lnTo>
                      <a:pt x="4370" y="960"/>
                    </a:lnTo>
                    <a:lnTo>
                      <a:pt x="4370" y="929"/>
                    </a:lnTo>
                    <a:cubicBezTo>
                      <a:pt x="4309" y="929"/>
                      <a:pt x="4309" y="929"/>
                      <a:pt x="4309" y="929"/>
                    </a:cubicBezTo>
                    <a:cubicBezTo>
                      <a:pt x="4340" y="899"/>
                      <a:pt x="4340" y="899"/>
                      <a:pt x="4340" y="899"/>
                    </a:cubicBezTo>
                    <a:lnTo>
                      <a:pt x="4340" y="868"/>
                    </a:lnTo>
                    <a:cubicBezTo>
                      <a:pt x="4309" y="837"/>
                      <a:pt x="4309" y="837"/>
                      <a:pt x="4309" y="837"/>
                    </a:cubicBezTo>
                    <a:lnTo>
                      <a:pt x="4340" y="837"/>
                    </a:lnTo>
                    <a:lnTo>
                      <a:pt x="4340" y="837"/>
                    </a:lnTo>
                    <a:cubicBezTo>
                      <a:pt x="4309" y="805"/>
                      <a:pt x="4309" y="805"/>
                      <a:pt x="4309" y="805"/>
                    </a:cubicBezTo>
                    <a:cubicBezTo>
                      <a:pt x="4309" y="805"/>
                      <a:pt x="4309" y="805"/>
                      <a:pt x="4309" y="775"/>
                    </a:cubicBezTo>
                    <a:lnTo>
                      <a:pt x="4278" y="805"/>
                    </a:lnTo>
                    <a:cubicBezTo>
                      <a:pt x="4185" y="837"/>
                      <a:pt x="4185" y="837"/>
                      <a:pt x="4185" y="837"/>
                    </a:cubicBezTo>
                    <a:cubicBezTo>
                      <a:pt x="4246" y="775"/>
                      <a:pt x="4246" y="775"/>
                      <a:pt x="4246" y="775"/>
                    </a:cubicBezTo>
                    <a:cubicBezTo>
                      <a:pt x="4216" y="775"/>
                      <a:pt x="4216" y="775"/>
                      <a:pt x="4216" y="775"/>
                    </a:cubicBezTo>
                    <a:cubicBezTo>
                      <a:pt x="4246" y="744"/>
                      <a:pt x="4246" y="744"/>
                      <a:pt x="4246" y="744"/>
                    </a:cubicBezTo>
                    <a:cubicBezTo>
                      <a:pt x="4216" y="744"/>
                      <a:pt x="4216" y="744"/>
                      <a:pt x="4216" y="744"/>
                    </a:cubicBezTo>
                    <a:cubicBezTo>
                      <a:pt x="4216" y="713"/>
                      <a:pt x="4216" y="713"/>
                      <a:pt x="4216" y="713"/>
                    </a:cubicBezTo>
                    <a:lnTo>
                      <a:pt x="4216" y="713"/>
                    </a:lnTo>
                    <a:cubicBezTo>
                      <a:pt x="4216" y="681"/>
                      <a:pt x="4216" y="681"/>
                      <a:pt x="4216" y="681"/>
                    </a:cubicBezTo>
                    <a:cubicBezTo>
                      <a:pt x="4185" y="681"/>
                      <a:pt x="4185" y="681"/>
                      <a:pt x="4185" y="651"/>
                    </a:cubicBezTo>
                    <a:lnTo>
                      <a:pt x="4185" y="651"/>
                    </a:lnTo>
                    <a:lnTo>
                      <a:pt x="4185" y="651"/>
                    </a:lnTo>
                    <a:cubicBezTo>
                      <a:pt x="4185" y="681"/>
                      <a:pt x="4185" y="713"/>
                      <a:pt x="4185" y="713"/>
                    </a:cubicBezTo>
                    <a:cubicBezTo>
                      <a:pt x="4185" y="713"/>
                      <a:pt x="4185" y="744"/>
                      <a:pt x="4154" y="744"/>
                    </a:cubicBezTo>
                    <a:lnTo>
                      <a:pt x="4154" y="744"/>
                    </a:lnTo>
                    <a:lnTo>
                      <a:pt x="4154" y="744"/>
                    </a:lnTo>
                    <a:lnTo>
                      <a:pt x="4154" y="744"/>
                    </a:lnTo>
                    <a:cubicBezTo>
                      <a:pt x="4122" y="805"/>
                      <a:pt x="4122" y="805"/>
                      <a:pt x="4122" y="805"/>
                    </a:cubicBezTo>
                    <a:cubicBezTo>
                      <a:pt x="4092" y="775"/>
                      <a:pt x="4092" y="775"/>
                      <a:pt x="4092" y="775"/>
                    </a:cubicBezTo>
                    <a:lnTo>
                      <a:pt x="4092" y="744"/>
                    </a:lnTo>
                    <a:lnTo>
                      <a:pt x="4061" y="744"/>
                    </a:lnTo>
                    <a:cubicBezTo>
                      <a:pt x="4061" y="775"/>
                      <a:pt x="4061" y="775"/>
                      <a:pt x="4061" y="775"/>
                    </a:cubicBezTo>
                    <a:lnTo>
                      <a:pt x="4061" y="775"/>
                    </a:lnTo>
                    <a:cubicBezTo>
                      <a:pt x="4030" y="837"/>
                      <a:pt x="4030" y="837"/>
                      <a:pt x="4030" y="837"/>
                    </a:cubicBezTo>
                    <a:cubicBezTo>
                      <a:pt x="3998" y="775"/>
                      <a:pt x="3998" y="775"/>
                      <a:pt x="3998" y="775"/>
                    </a:cubicBezTo>
                    <a:cubicBezTo>
                      <a:pt x="3998" y="805"/>
                      <a:pt x="3968" y="805"/>
                      <a:pt x="3968" y="805"/>
                    </a:cubicBezTo>
                    <a:lnTo>
                      <a:pt x="3937" y="805"/>
                    </a:lnTo>
                    <a:cubicBezTo>
                      <a:pt x="3874" y="775"/>
                      <a:pt x="3874" y="775"/>
                      <a:pt x="3874" y="775"/>
                    </a:cubicBezTo>
                    <a:cubicBezTo>
                      <a:pt x="3937" y="744"/>
                      <a:pt x="3937" y="744"/>
                      <a:pt x="3937" y="744"/>
                    </a:cubicBezTo>
                    <a:lnTo>
                      <a:pt x="3937" y="744"/>
                    </a:lnTo>
                    <a:lnTo>
                      <a:pt x="3906" y="713"/>
                    </a:lnTo>
                    <a:cubicBezTo>
                      <a:pt x="3874" y="713"/>
                      <a:pt x="3874" y="713"/>
                      <a:pt x="3874" y="713"/>
                    </a:cubicBezTo>
                    <a:cubicBezTo>
                      <a:pt x="3874" y="681"/>
                      <a:pt x="3874" y="681"/>
                      <a:pt x="3874" y="681"/>
                    </a:cubicBezTo>
                    <a:lnTo>
                      <a:pt x="3874" y="681"/>
                    </a:lnTo>
                    <a:cubicBezTo>
                      <a:pt x="3874" y="681"/>
                      <a:pt x="3874" y="681"/>
                      <a:pt x="3844" y="681"/>
                    </a:cubicBezTo>
                    <a:cubicBezTo>
                      <a:pt x="3844" y="620"/>
                      <a:pt x="3844" y="620"/>
                      <a:pt x="3844" y="620"/>
                    </a:cubicBezTo>
                    <a:cubicBezTo>
                      <a:pt x="3844" y="620"/>
                      <a:pt x="3874" y="620"/>
                      <a:pt x="3906" y="620"/>
                    </a:cubicBezTo>
                    <a:lnTo>
                      <a:pt x="3906" y="620"/>
                    </a:lnTo>
                    <a:cubicBezTo>
                      <a:pt x="3906" y="620"/>
                      <a:pt x="3906" y="620"/>
                      <a:pt x="3874" y="620"/>
                    </a:cubicBezTo>
                    <a:cubicBezTo>
                      <a:pt x="3874" y="589"/>
                      <a:pt x="3874" y="589"/>
                      <a:pt x="3844" y="589"/>
                    </a:cubicBezTo>
                    <a:lnTo>
                      <a:pt x="3844" y="589"/>
                    </a:lnTo>
                    <a:cubicBezTo>
                      <a:pt x="3813" y="589"/>
                      <a:pt x="3813" y="589"/>
                      <a:pt x="3813" y="589"/>
                    </a:cubicBezTo>
                    <a:cubicBezTo>
                      <a:pt x="3813" y="589"/>
                      <a:pt x="3782" y="589"/>
                      <a:pt x="3782" y="557"/>
                    </a:cubicBezTo>
                    <a:lnTo>
                      <a:pt x="3782" y="557"/>
                    </a:lnTo>
                    <a:lnTo>
                      <a:pt x="3782" y="557"/>
                    </a:lnTo>
                    <a:lnTo>
                      <a:pt x="3750" y="557"/>
                    </a:lnTo>
                    <a:lnTo>
                      <a:pt x="3689" y="527"/>
                    </a:lnTo>
                    <a:cubicBezTo>
                      <a:pt x="3689" y="527"/>
                      <a:pt x="3689" y="527"/>
                      <a:pt x="3658" y="527"/>
                    </a:cubicBezTo>
                    <a:lnTo>
                      <a:pt x="3658" y="527"/>
                    </a:lnTo>
                    <a:lnTo>
                      <a:pt x="3626" y="527"/>
                    </a:lnTo>
                    <a:lnTo>
                      <a:pt x="3596" y="527"/>
                    </a:lnTo>
                    <a:cubicBezTo>
                      <a:pt x="3565" y="527"/>
                      <a:pt x="3565" y="527"/>
                      <a:pt x="3565" y="527"/>
                    </a:cubicBezTo>
                    <a:lnTo>
                      <a:pt x="3565" y="527"/>
                    </a:lnTo>
                    <a:cubicBezTo>
                      <a:pt x="3565" y="527"/>
                      <a:pt x="3565" y="527"/>
                      <a:pt x="3534" y="527"/>
                    </a:cubicBezTo>
                    <a:lnTo>
                      <a:pt x="3534" y="527"/>
                    </a:lnTo>
                    <a:lnTo>
                      <a:pt x="3534" y="527"/>
                    </a:lnTo>
                    <a:lnTo>
                      <a:pt x="3503" y="527"/>
                    </a:lnTo>
                    <a:lnTo>
                      <a:pt x="3503" y="527"/>
                    </a:lnTo>
                    <a:cubicBezTo>
                      <a:pt x="3503" y="557"/>
                      <a:pt x="3503" y="557"/>
                      <a:pt x="3503" y="589"/>
                    </a:cubicBezTo>
                    <a:lnTo>
                      <a:pt x="3503" y="589"/>
                    </a:lnTo>
                    <a:lnTo>
                      <a:pt x="3503" y="620"/>
                    </a:lnTo>
                    <a:lnTo>
                      <a:pt x="3503" y="651"/>
                    </a:lnTo>
                    <a:cubicBezTo>
                      <a:pt x="3503" y="681"/>
                      <a:pt x="3503" y="681"/>
                      <a:pt x="3472" y="681"/>
                    </a:cubicBezTo>
                    <a:cubicBezTo>
                      <a:pt x="3472" y="713"/>
                      <a:pt x="3472" y="713"/>
                      <a:pt x="3472" y="713"/>
                    </a:cubicBezTo>
                    <a:cubicBezTo>
                      <a:pt x="3441" y="713"/>
                      <a:pt x="3441" y="713"/>
                      <a:pt x="3441" y="744"/>
                    </a:cubicBezTo>
                    <a:lnTo>
                      <a:pt x="3472" y="744"/>
                    </a:lnTo>
                    <a:lnTo>
                      <a:pt x="3472" y="744"/>
                    </a:lnTo>
                    <a:cubicBezTo>
                      <a:pt x="3503" y="744"/>
                      <a:pt x="3534" y="775"/>
                      <a:pt x="3534" y="805"/>
                    </a:cubicBezTo>
                    <a:cubicBezTo>
                      <a:pt x="3565" y="805"/>
                      <a:pt x="3565" y="837"/>
                      <a:pt x="3565" y="899"/>
                    </a:cubicBezTo>
                    <a:cubicBezTo>
                      <a:pt x="3565" y="929"/>
                      <a:pt x="3534" y="929"/>
                      <a:pt x="3534" y="929"/>
                    </a:cubicBezTo>
                    <a:cubicBezTo>
                      <a:pt x="3534" y="960"/>
                      <a:pt x="3534" y="960"/>
                      <a:pt x="3503" y="960"/>
                    </a:cubicBezTo>
                    <a:lnTo>
                      <a:pt x="3503" y="960"/>
                    </a:lnTo>
                    <a:cubicBezTo>
                      <a:pt x="3472" y="960"/>
                      <a:pt x="3441" y="992"/>
                      <a:pt x="3441" y="992"/>
                    </a:cubicBezTo>
                    <a:lnTo>
                      <a:pt x="3409" y="992"/>
                    </a:lnTo>
                    <a:cubicBezTo>
                      <a:pt x="3409" y="992"/>
                      <a:pt x="3409" y="992"/>
                      <a:pt x="3409" y="1023"/>
                    </a:cubicBezTo>
                    <a:lnTo>
                      <a:pt x="3409" y="1023"/>
                    </a:lnTo>
                    <a:cubicBezTo>
                      <a:pt x="3409" y="1023"/>
                      <a:pt x="3441" y="1053"/>
                      <a:pt x="3441" y="1116"/>
                    </a:cubicBezTo>
                    <a:cubicBezTo>
                      <a:pt x="3472" y="1177"/>
                      <a:pt x="3472" y="1177"/>
                      <a:pt x="3472" y="1177"/>
                    </a:cubicBezTo>
                    <a:cubicBezTo>
                      <a:pt x="3441" y="1177"/>
                      <a:pt x="3441" y="1177"/>
                      <a:pt x="3441" y="1177"/>
                    </a:cubicBezTo>
                    <a:cubicBezTo>
                      <a:pt x="3441" y="1177"/>
                      <a:pt x="3441" y="1177"/>
                      <a:pt x="3409" y="1177"/>
                    </a:cubicBezTo>
                    <a:lnTo>
                      <a:pt x="3441" y="1209"/>
                    </a:lnTo>
                    <a:cubicBezTo>
                      <a:pt x="3441" y="1271"/>
                      <a:pt x="3441" y="1271"/>
                      <a:pt x="3441" y="1271"/>
                    </a:cubicBezTo>
                    <a:cubicBezTo>
                      <a:pt x="3379" y="1240"/>
                      <a:pt x="3379" y="1240"/>
                      <a:pt x="3379" y="1240"/>
                    </a:cubicBezTo>
                    <a:lnTo>
                      <a:pt x="3379" y="1240"/>
                    </a:lnTo>
                    <a:cubicBezTo>
                      <a:pt x="3379" y="1271"/>
                      <a:pt x="3379" y="1271"/>
                      <a:pt x="3379" y="1271"/>
                    </a:cubicBezTo>
                    <a:cubicBezTo>
                      <a:pt x="3348" y="1271"/>
                      <a:pt x="3348" y="1240"/>
                      <a:pt x="3317" y="1240"/>
                    </a:cubicBezTo>
                    <a:lnTo>
                      <a:pt x="3317" y="1209"/>
                    </a:lnTo>
                    <a:cubicBezTo>
                      <a:pt x="3286" y="1209"/>
                      <a:pt x="3286" y="1209"/>
                      <a:pt x="3286" y="1209"/>
                    </a:cubicBezTo>
                    <a:lnTo>
                      <a:pt x="3286" y="1209"/>
                    </a:lnTo>
                    <a:cubicBezTo>
                      <a:pt x="3286" y="1209"/>
                      <a:pt x="3286" y="1209"/>
                      <a:pt x="3255" y="1209"/>
                    </a:cubicBezTo>
                    <a:cubicBezTo>
                      <a:pt x="3255" y="1177"/>
                      <a:pt x="3224" y="1177"/>
                      <a:pt x="3224" y="1177"/>
                    </a:cubicBezTo>
                    <a:cubicBezTo>
                      <a:pt x="3193" y="1147"/>
                      <a:pt x="3193" y="1147"/>
                      <a:pt x="3193" y="1116"/>
                    </a:cubicBezTo>
                    <a:lnTo>
                      <a:pt x="3193" y="1116"/>
                    </a:lnTo>
                    <a:lnTo>
                      <a:pt x="3193" y="1116"/>
                    </a:lnTo>
                    <a:cubicBezTo>
                      <a:pt x="3193" y="1085"/>
                      <a:pt x="3162" y="1053"/>
                      <a:pt x="3193" y="1053"/>
                    </a:cubicBezTo>
                    <a:lnTo>
                      <a:pt x="3193" y="1023"/>
                    </a:lnTo>
                    <a:lnTo>
                      <a:pt x="3193" y="1023"/>
                    </a:lnTo>
                    <a:lnTo>
                      <a:pt x="3193" y="992"/>
                    </a:lnTo>
                    <a:lnTo>
                      <a:pt x="3193" y="992"/>
                    </a:lnTo>
                    <a:cubicBezTo>
                      <a:pt x="3162" y="992"/>
                      <a:pt x="3162" y="992"/>
                      <a:pt x="3162" y="992"/>
                    </a:cubicBezTo>
                    <a:lnTo>
                      <a:pt x="3162" y="992"/>
                    </a:lnTo>
                    <a:cubicBezTo>
                      <a:pt x="3162" y="992"/>
                      <a:pt x="3100" y="960"/>
                      <a:pt x="3069" y="960"/>
                    </a:cubicBezTo>
                    <a:cubicBezTo>
                      <a:pt x="3038" y="992"/>
                      <a:pt x="3038" y="992"/>
                      <a:pt x="3038" y="992"/>
                    </a:cubicBezTo>
                    <a:cubicBezTo>
                      <a:pt x="3038" y="960"/>
                      <a:pt x="3038" y="960"/>
                      <a:pt x="3038" y="960"/>
                    </a:cubicBezTo>
                    <a:cubicBezTo>
                      <a:pt x="3007" y="960"/>
                      <a:pt x="2945" y="929"/>
                      <a:pt x="2914" y="929"/>
                    </a:cubicBezTo>
                    <a:cubicBezTo>
                      <a:pt x="2883" y="929"/>
                      <a:pt x="2883" y="899"/>
                      <a:pt x="2852" y="868"/>
                    </a:cubicBezTo>
                    <a:lnTo>
                      <a:pt x="2852" y="868"/>
                    </a:lnTo>
                    <a:lnTo>
                      <a:pt x="2852" y="868"/>
                    </a:lnTo>
                    <a:cubicBezTo>
                      <a:pt x="2821" y="868"/>
                      <a:pt x="2790" y="868"/>
                      <a:pt x="2759" y="868"/>
                    </a:cubicBezTo>
                    <a:lnTo>
                      <a:pt x="2759" y="868"/>
                    </a:lnTo>
                    <a:cubicBezTo>
                      <a:pt x="2728" y="868"/>
                      <a:pt x="2728" y="868"/>
                      <a:pt x="2728" y="868"/>
                    </a:cubicBezTo>
                    <a:cubicBezTo>
                      <a:pt x="2697" y="868"/>
                      <a:pt x="2666" y="868"/>
                      <a:pt x="2666" y="868"/>
                    </a:cubicBezTo>
                    <a:cubicBezTo>
                      <a:pt x="2635" y="868"/>
                      <a:pt x="2635" y="868"/>
                      <a:pt x="2635" y="868"/>
                    </a:cubicBezTo>
                    <a:cubicBezTo>
                      <a:pt x="2573" y="868"/>
                      <a:pt x="2573" y="868"/>
                      <a:pt x="2573" y="868"/>
                    </a:cubicBezTo>
                    <a:cubicBezTo>
                      <a:pt x="2635" y="805"/>
                      <a:pt x="2635" y="805"/>
                      <a:pt x="2635" y="805"/>
                    </a:cubicBezTo>
                    <a:cubicBezTo>
                      <a:pt x="2604" y="744"/>
                      <a:pt x="2604" y="744"/>
                      <a:pt x="2604" y="744"/>
                    </a:cubicBezTo>
                    <a:cubicBezTo>
                      <a:pt x="2573" y="744"/>
                      <a:pt x="2573" y="744"/>
                      <a:pt x="2573" y="744"/>
                    </a:cubicBezTo>
                    <a:cubicBezTo>
                      <a:pt x="2542" y="775"/>
                      <a:pt x="2542" y="775"/>
                      <a:pt x="2542" y="775"/>
                    </a:cubicBezTo>
                    <a:lnTo>
                      <a:pt x="2542" y="775"/>
                    </a:lnTo>
                    <a:cubicBezTo>
                      <a:pt x="2542" y="744"/>
                      <a:pt x="2511" y="744"/>
                      <a:pt x="2511" y="744"/>
                    </a:cubicBezTo>
                    <a:cubicBezTo>
                      <a:pt x="2511" y="744"/>
                      <a:pt x="2480" y="713"/>
                      <a:pt x="2480" y="681"/>
                    </a:cubicBezTo>
                    <a:lnTo>
                      <a:pt x="2480" y="651"/>
                    </a:lnTo>
                    <a:cubicBezTo>
                      <a:pt x="2480" y="620"/>
                      <a:pt x="2480" y="620"/>
                      <a:pt x="2480" y="620"/>
                    </a:cubicBezTo>
                    <a:cubicBezTo>
                      <a:pt x="2480" y="589"/>
                      <a:pt x="2511" y="589"/>
                      <a:pt x="2511" y="557"/>
                    </a:cubicBezTo>
                    <a:cubicBezTo>
                      <a:pt x="2542" y="557"/>
                      <a:pt x="2542" y="557"/>
                      <a:pt x="2542" y="557"/>
                    </a:cubicBezTo>
                    <a:lnTo>
                      <a:pt x="2542" y="557"/>
                    </a:lnTo>
                    <a:cubicBezTo>
                      <a:pt x="2573" y="527"/>
                      <a:pt x="2573" y="527"/>
                      <a:pt x="2573" y="527"/>
                    </a:cubicBezTo>
                    <a:cubicBezTo>
                      <a:pt x="2542" y="465"/>
                      <a:pt x="2542" y="465"/>
                      <a:pt x="2542" y="465"/>
                    </a:cubicBezTo>
                    <a:cubicBezTo>
                      <a:pt x="2604" y="496"/>
                      <a:pt x="2604" y="496"/>
                      <a:pt x="2604" y="496"/>
                    </a:cubicBezTo>
                    <a:cubicBezTo>
                      <a:pt x="2604" y="465"/>
                      <a:pt x="2604" y="465"/>
                      <a:pt x="2604" y="465"/>
                    </a:cubicBezTo>
                    <a:lnTo>
                      <a:pt x="2604" y="465"/>
                    </a:lnTo>
                    <a:cubicBezTo>
                      <a:pt x="2635" y="465"/>
                      <a:pt x="2666" y="433"/>
                      <a:pt x="2666" y="433"/>
                    </a:cubicBezTo>
                    <a:cubicBezTo>
                      <a:pt x="2697" y="433"/>
                      <a:pt x="2697" y="433"/>
                      <a:pt x="2697" y="433"/>
                    </a:cubicBezTo>
                    <a:lnTo>
                      <a:pt x="2697" y="433"/>
                    </a:lnTo>
                    <a:cubicBezTo>
                      <a:pt x="2697" y="433"/>
                      <a:pt x="2697" y="433"/>
                      <a:pt x="2666" y="433"/>
                    </a:cubicBezTo>
                    <a:cubicBezTo>
                      <a:pt x="2666" y="433"/>
                      <a:pt x="2666" y="433"/>
                      <a:pt x="2635" y="433"/>
                    </a:cubicBezTo>
                    <a:lnTo>
                      <a:pt x="2635" y="433"/>
                    </a:lnTo>
                    <a:cubicBezTo>
                      <a:pt x="2635" y="433"/>
                      <a:pt x="2604" y="403"/>
                      <a:pt x="2573" y="403"/>
                    </a:cubicBezTo>
                    <a:cubicBezTo>
                      <a:pt x="2511" y="372"/>
                      <a:pt x="2511" y="372"/>
                      <a:pt x="2511" y="372"/>
                    </a:cubicBezTo>
                    <a:cubicBezTo>
                      <a:pt x="2635" y="372"/>
                      <a:pt x="2635" y="372"/>
                      <a:pt x="2635" y="372"/>
                    </a:cubicBezTo>
                    <a:cubicBezTo>
                      <a:pt x="2635" y="372"/>
                      <a:pt x="2635" y="372"/>
                      <a:pt x="2666" y="372"/>
                    </a:cubicBezTo>
                    <a:lnTo>
                      <a:pt x="2666" y="372"/>
                    </a:lnTo>
                    <a:cubicBezTo>
                      <a:pt x="2697" y="372"/>
                      <a:pt x="2697" y="372"/>
                      <a:pt x="2697" y="372"/>
                    </a:cubicBezTo>
                    <a:cubicBezTo>
                      <a:pt x="2697" y="372"/>
                      <a:pt x="2728" y="372"/>
                      <a:pt x="2728" y="403"/>
                    </a:cubicBezTo>
                    <a:cubicBezTo>
                      <a:pt x="2728" y="403"/>
                      <a:pt x="2728" y="403"/>
                      <a:pt x="2759" y="403"/>
                    </a:cubicBezTo>
                    <a:lnTo>
                      <a:pt x="2759" y="403"/>
                    </a:lnTo>
                    <a:cubicBezTo>
                      <a:pt x="2759" y="403"/>
                      <a:pt x="2759" y="403"/>
                      <a:pt x="2759" y="372"/>
                    </a:cubicBezTo>
                    <a:cubicBezTo>
                      <a:pt x="2790" y="372"/>
                      <a:pt x="2790" y="372"/>
                      <a:pt x="2790" y="341"/>
                    </a:cubicBezTo>
                    <a:lnTo>
                      <a:pt x="2821" y="341"/>
                    </a:lnTo>
                    <a:cubicBezTo>
                      <a:pt x="2821" y="341"/>
                      <a:pt x="2821" y="372"/>
                      <a:pt x="2852" y="372"/>
                    </a:cubicBezTo>
                    <a:lnTo>
                      <a:pt x="2852" y="372"/>
                    </a:lnTo>
                    <a:lnTo>
                      <a:pt x="2852" y="372"/>
                    </a:lnTo>
                    <a:cubicBezTo>
                      <a:pt x="2852" y="372"/>
                      <a:pt x="2852" y="372"/>
                      <a:pt x="2883" y="372"/>
                    </a:cubicBezTo>
                    <a:lnTo>
                      <a:pt x="2883" y="372"/>
                    </a:lnTo>
                    <a:lnTo>
                      <a:pt x="2914" y="341"/>
                    </a:lnTo>
                    <a:cubicBezTo>
                      <a:pt x="2914" y="310"/>
                      <a:pt x="2914" y="310"/>
                      <a:pt x="2914" y="310"/>
                    </a:cubicBezTo>
                    <a:cubicBezTo>
                      <a:pt x="2914" y="279"/>
                      <a:pt x="2914" y="279"/>
                      <a:pt x="2914" y="279"/>
                    </a:cubicBezTo>
                    <a:lnTo>
                      <a:pt x="2945" y="248"/>
                    </a:lnTo>
                    <a:cubicBezTo>
                      <a:pt x="2945" y="248"/>
                      <a:pt x="2945" y="248"/>
                      <a:pt x="2945" y="217"/>
                    </a:cubicBezTo>
                    <a:lnTo>
                      <a:pt x="2945" y="217"/>
                    </a:lnTo>
                    <a:cubicBezTo>
                      <a:pt x="2883" y="186"/>
                      <a:pt x="2883" y="186"/>
                      <a:pt x="2883" y="186"/>
                    </a:cubicBezTo>
                    <a:lnTo>
                      <a:pt x="2945" y="186"/>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5" name="Freeform 177"/>
              <p:cNvSpPr>
                <a:spLocks noChangeArrowheads="1"/>
              </p:cNvSpPr>
              <p:nvPr/>
            </p:nvSpPr>
            <p:spPr bwMode="auto">
              <a:xfrm>
                <a:off x="1760538" y="1000125"/>
                <a:ext cx="44450" cy="33338"/>
              </a:xfrm>
              <a:custGeom>
                <a:avLst/>
                <a:gdLst>
                  <a:gd name="T0" fmla="*/ 124 w 125"/>
                  <a:gd name="T1" fmla="*/ 31 h 94"/>
                  <a:gd name="T2" fmla="*/ 124 w 125"/>
                  <a:gd name="T3" fmla="*/ 31 h 94"/>
                  <a:gd name="T4" fmla="*/ 93 w 125"/>
                  <a:gd name="T5" fmla="*/ 0 h 94"/>
                  <a:gd name="T6" fmla="*/ 62 w 125"/>
                  <a:gd name="T7" fmla="*/ 0 h 94"/>
                  <a:gd name="T8" fmla="*/ 31 w 125"/>
                  <a:gd name="T9" fmla="*/ 31 h 94"/>
                  <a:gd name="T10" fmla="*/ 0 w 125"/>
                  <a:gd name="T11" fmla="*/ 31 h 94"/>
                  <a:gd name="T12" fmla="*/ 31 w 125"/>
                  <a:gd name="T13" fmla="*/ 62 h 94"/>
                  <a:gd name="T14" fmla="*/ 0 w 125"/>
                  <a:gd name="T15" fmla="*/ 93 h 94"/>
                  <a:gd name="T16" fmla="*/ 0 w 125"/>
                  <a:gd name="T17" fmla="*/ 93 h 94"/>
                  <a:gd name="T18" fmla="*/ 0 w 125"/>
                  <a:gd name="T19" fmla="*/ 93 h 94"/>
                  <a:gd name="T20" fmla="*/ 0 w 125"/>
                  <a:gd name="T21" fmla="*/ 93 h 94"/>
                  <a:gd name="T22" fmla="*/ 31 w 125"/>
                  <a:gd name="T23" fmla="*/ 93 h 94"/>
                  <a:gd name="T24" fmla="*/ 93 w 125"/>
                  <a:gd name="T25" fmla="*/ 93 h 94"/>
                  <a:gd name="T26" fmla="*/ 124 w 125"/>
                  <a:gd name="T27" fmla="*/ 93 h 94"/>
                  <a:gd name="T28" fmla="*/ 124 w 125"/>
                  <a:gd name="T29" fmla="*/ 93 h 94"/>
                  <a:gd name="T30" fmla="*/ 124 w 125"/>
                  <a:gd name="T31"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5" h="94">
                    <a:moveTo>
                      <a:pt x="124" y="31"/>
                    </a:moveTo>
                    <a:lnTo>
                      <a:pt x="124" y="31"/>
                    </a:lnTo>
                    <a:cubicBezTo>
                      <a:pt x="93" y="31"/>
                      <a:pt x="93" y="0"/>
                      <a:pt x="93" y="0"/>
                    </a:cubicBezTo>
                    <a:lnTo>
                      <a:pt x="62" y="0"/>
                    </a:lnTo>
                    <a:cubicBezTo>
                      <a:pt x="31" y="0"/>
                      <a:pt x="31" y="31"/>
                      <a:pt x="31" y="31"/>
                    </a:cubicBezTo>
                    <a:lnTo>
                      <a:pt x="0" y="31"/>
                    </a:lnTo>
                    <a:cubicBezTo>
                      <a:pt x="31" y="62"/>
                      <a:pt x="31" y="62"/>
                      <a:pt x="31" y="62"/>
                    </a:cubicBezTo>
                    <a:cubicBezTo>
                      <a:pt x="0" y="93"/>
                      <a:pt x="0" y="93"/>
                      <a:pt x="0" y="93"/>
                    </a:cubicBezTo>
                    <a:lnTo>
                      <a:pt x="0" y="93"/>
                    </a:lnTo>
                    <a:lnTo>
                      <a:pt x="0" y="93"/>
                    </a:lnTo>
                    <a:lnTo>
                      <a:pt x="0" y="93"/>
                    </a:lnTo>
                    <a:lnTo>
                      <a:pt x="31" y="93"/>
                    </a:lnTo>
                    <a:cubicBezTo>
                      <a:pt x="31" y="93"/>
                      <a:pt x="31" y="93"/>
                      <a:pt x="93" y="93"/>
                    </a:cubicBezTo>
                    <a:lnTo>
                      <a:pt x="124" y="93"/>
                    </a:lnTo>
                    <a:lnTo>
                      <a:pt x="124" y="93"/>
                    </a:lnTo>
                    <a:lnTo>
                      <a:pt x="124"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6" name="Freeform 178"/>
              <p:cNvSpPr>
                <a:spLocks noChangeArrowheads="1"/>
              </p:cNvSpPr>
              <p:nvPr/>
            </p:nvSpPr>
            <p:spPr bwMode="auto">
              <a:xfrm>
                <a:off x="1951038" y="1044575"/>
                <a:ext cx="77787" cy="66675"/>
              </a:xfrm>
              <a:custGeom>
                <a:avLst/>
                <a:gdLst>
                  <a:gd name="T0" fmla="*/ 186 w 218"/>
                  <a:gd name="T1" fmla="*/ 124 h 187"/>
                  <a:gd name="T2" fmla="*/ 186 w 218"/>
                  <a:gd name="T3" fmla="*/ 124 h 187"/>
                  <a:gd name="T4" fmla="*/ 186 w 218"/>
                  <a:gd name="T5" fmla="*/ 124 h 187"/>
                  <a:gd name="T6" fmla="*/ 186 w 218"/>
                  <a:gd name="T7" fmla="*/ 93 h 187"/>
                  <a:gd name="T8" fmla="*/ 186 w 218"/>
                  <a:gd name="T9" fmla="*/ 62 h 187"/>
                  <a:gd name="T10" fmla="*/ 186 w 218"/>
                  <a:gd name="T11" fmla="*/ 62 h 187"/>
                  <a:gd name="T12" fmla="*/ 124 w 218"/>
                  <a:gd name="T13" fmla="*/ 31 h 187"/>
                  <a:gd name="T14" fmla="*/ 186 w 218"/>
                  <a:gd name="T15" fmla="*/ 31 h 187"/>
                  <a:gd name="T16" fmla="*/ 62 w 218"/>
                  <a:gd name="T17" fmla="*/ 31 h 187"/>
                  <a:gd name="T18" fmla="*/ 31 w 218"/>
                  <a:gd name="T19" fmla="*/ 0 h 187"/>
                  <a:gd name="T20" fmla="*/ 31 w 218"/>
                  <a:gd name="T21" fmla="*/ 31 h 187"/>
                  <a:gd name="T22" fmla="*/ 31 w 218"/>
                  <a:gd name="T23" fmla="*/ 93 h 187"/>
                  <a:gd name="T24" fmla="*/ 0 w 218"/>
                  <a:gd name="T25" fmla="*/ 124 h 187"/>
                  <a:gd name="T26" fmla="*/ 0 w 218"/>
                  <a:gd name="T27" fmla="*/ 124 h 187"/>
                  <a:gd name="T28" fmla="*/ 0 w 218"/>
                  <a:gd name="T29" fmla="*/ 155 h 187"/>
                  <a:gd name="T30" fmla="*/ 0 w 218"/>
                  <a:gd name="T31" fmla="*/ 155 h 187"/>
                  <a:gd name="T32" fmla="*/ 62 w 218"/>
                  <a:gd name="T33" fmla="*/ 155 h 187"/>
                  <a:gd name="T34" fmla="*/ 93 w 218"/>
                  <a:gd name="T35" fmla="*/ 155 h 187"/>
                  <a:gd name="T36" fmla="*/ 155 w 218"/>
                  <a:gd name="T37" fmla="*/ 186 h 187"/>
                  <a:gd name="T38" fmla="*/ 155 w 218"/>
                  <a:gd name="T39" fmla="*/ 186 h 187"/>
                  <a:gd name="T40" fmla="*/ 186 w 218"/>
                  <a:gd name="T41" fmla="*/ 155 h 187"/>
                  <a:gd name="T42" fmla="*/ 186 w 218"/>
                  <a:gd name="T43" fmla="*/ 155 h 187"/>
                  <a:gd name="T44" fmla="*/ 217 w 218"/>
                  <a:gd name="T45" fmla="*/ 155 h 187"/>
                  <a:gd name="T46" fmla="*/ 217 w 218"/>
                  <a:gd name="T47" fmla="*/ 124 h 187"/>
                  <a:gd name="T48" fmla="*/ 217 w 218"/>
                  <a:gd name="T49" fmla="*/ 124 h 187"/>
                  <a:gd name="T50" fmla="*/ 186 w 218"/>
                  <a:gd name="T51" fmla="*/ 1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8" h="187">
                    <a:moveTo>
                      <a:pt x="186" y="124"/>
                    </a:moveTo>
                    <a:lnTo>
                      <a:pt x="186" y="124"/>
                    </a:lnTo>
                    <a:lnTo>
                      <a:pt x="186" y="124"/>
                    </a:lnTo>
                    <a:lnTo>
                      <a:pt x="186" y="93"/>
                    </a:lnTo>
                    <a:lnTo>
                      <a:pt x="186" y="62"/>
                    </a:lnTo>
                    <a:lnTo>
                      <a:pt x="186" y="62"/>
                    </a:lnTo>
                    <a:cubicBezTo>
                      <a:pt x="124" y="31"/>
                      <a:pt x="124" y="31"/>
                      <a:pt x="124" y="31"/>
                    </a:cubicBezTo>
                    <a:cubicBezTo>
                      <a:pt x="186" y="31"/>
                      <a:pt x="186" y="31"/>
                      <a:pt x="186" y="31"/>
                    </a:cubicBezTo>
                    <a:cubicBezTo>
                      <a:pt x="155" y="31"/>
                      <a:pt x="62" y="31"/>
                      <a:pt x="62" y="31"/>
                    </a:cubicBezTo>
                    <a:cubicBezTo>
                      <a:pt x="62" y="31"/>
                      <a:pt x="62" y="31"/>
                      <a:pt x="31" y="0"/>
                    </a:cubicBezTo>
                    <a:cubicBezTo>
                      <a:pt x="31" y="31"/>
                      <a:pt x="31" y="31"/>
                      <a:pt x="31" y="31"/>
                    </a:cubicBezTo>
                    <a:cubicBezTo>
                      <a:pt x="31" y="62"/>
                      <a:pt x="31" y="62"/>
                      <a:pt x="31" y="93"/>
                    </a:cubicBezTo>
                    <a:cubicBezTo>
                      <a:pt x="31" y="93"/>
                      <a:pt x="31" y="124"/>
                      <a:pt x="0" y="124"/>
                    </a:cubicBezTo>
                    <a:lnTo>
                      <a:pt x="0" y="124"/>
                    </a:lnTo>
                    <a:cubicBezTo>
                      <a:pt x="0" y="124"/>
                      <a:pt x="0" y="124"/>
                      <a:pt x="0" y="155"/>
                    </a:cubicBezTo>
                    <a:lnTo>
                      <a:pt x="0" y="155"/>
                    </a:lnTo>
                    <a:cubicBezTo>
                      <a:pt x="62" y="155"/>
                      <a:pt x="62" y="155"/>
                      <a:pt x="62" y="155"/>
                    </a:cubicBezTo>
                    <a:lnTo>
                      <a:pt x="93" y="155"/>
                    </a:lnTo>
                    <a:cubicBezTo>
                      <a:pt x="124" y="155"/>
                      <a:pt x="155" y="186"/>
                      <a:pt x="155" y="186"/>
                    </a:cubicBezTo>
                    <a:lnTo>
                      <a:pt x="155" y="186"/>
                    </a:lnTo>
                    <a:cubicBezTo>
                      <a:pt x="155" y="155"/>
                      <a:pt x="186" y="155"/>
                      <a:pt x="186" y="155"/>
                    </a:cubicBezTo>
                    <a:lnTo>
                      <a:pt x="186" y="155"/>
                    </a:lnTo>
                    <a:lnTo>
                      <a:pt x="217" y="155"/>
                    </a:lnTo>
                    <a:lnTo>
                      <a:pt x="217" y="124"/>
                    </a:lnTo>
                    <a:lnTo>
                      <a:pt x="217" y="124"/>
                    </a:lnTo>
                    <a:cubicBezTo>
                      <a:pt x="217" y="124"/>
                      <a:pt x="217" y="124"/>
                      <a:pt x="186"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7" name="Freeform 179"/>
              <p:cNvSpPr>
                <a:spLocks noChangeArrowheads="1"/>
              </p:cNvSpPr>
              <p:nvPr/>
            </p:nvSpPr>
            <p:spPr bwMode="auto">
              <a:xfrm>
                <a:off x="354013" y="1011238"/>
                <a:ext cx="492125" cy="323850"/>
              </a:xfrm>
              <a:custGeom>
                <a:avLst/>
                <a:gdLst>
                  <a:gd name="T0" fmla="*/ 1272 w 1366"/>
                  <a:gd name="T1" fmla="*/ 93 h 900"/>
                  <a:gd name="T2" fmla="*/ 1148 w 1366"/>
                  <a:gd name="T3" fmla="*/ 93 h 900"/>
                  <a:gd name="T4" fmla="*/ 1085 w 1366"/>
                  <a:gd name="T5" fmla="*/ 93 h 900"/>
                  <a:gd name="T6" fmla="*/ 930 w 1366"/>
                  <a:gd name="T7" fmla="*/ 62 h 900"/>
                  <a:gd name="T8" fmla="*/ 806 w 1366"/>
                  <a:gd name="T9" fmla="*/ 62 h 900"/>
                  <a:gd name="T10" fmla="*/ 713 w 1366"/>
                  <a:gd name="T11" fmla="*/ 31 h 900"/>
                  <a:gd name="T12" fmla="*/ 682 w 1366"/>
                  <a:gd name="T13" fmla="*/ 31 h 900"/>
                  <a:gd name="T14" fmla="*/ 621 w 1366"/>
                  <a:gd name="T15" fmla="*/ 31 h 900"/>
                  <a:gd name="T16" fmla="*/ 558 w 1366"/>
                  <a:gd name="T17" fmla="*/ 0 h 900"/>
                  <a:gd name="T18" fmla="*/ 434 w 1366"/>
                  <a:gd name="T19" fmla="*/ 31 h 900"/>
                  <a:gd name="T20" fmla="*/ 341 w 1366"/>
                  <a:gd name="T21" fmla="*/ 62 h 900"/>
                  <a:gd name="T22" fmla="*/ 217 w 1366"/>
                  <a:gd name="T23" fmla="*/ 93 h 900"/>
                  <a:gd name="T24" fmla="*/ 156 w 1366"/>
                  <a:gd name="T25" fmla="*/ 155 h 900"/>
                  <a:gd name="T26" fmla="*/ 93 w 1366"/>
                  <a:gd name="T27" fmla="*/ 186 h 900"/>
                  <a:gd name="T28" fmla="*/ 156 w 1366"/>
                  <a:gd name="T29" fmla="*/ 217 h 900"/>
                  <a:gd name="T30" fmla="*/ 249 w 1366"/>
                  <a:gd name="T31" fmla="*/ 217 h 900"/>
                  <a:gd name="T32" fmla="*/ 341 w 1366"/>
                  <a:gd name="T33" fmla="*/ 279 h 900"/>
                  <a:gd name="T34" fmla="*/ 280 w 1366"/>
                  <a:gd name="T35" fmla="*/ 310 h 900"/>
                  <a:gd name="T36" fmla="*/ 186 w 1366"/>
                  <a:gd name="T37" fmla="*/ 341 h 900"/>
                  <a:gd name="T38" fmla="*/ 93 w 1366"/>
                  <a:gd name="T39" fmla="*/ 310 h 900"/>
                  <a:gd name="T40" fmla="*/ 0 w 1366"/>
                  <a:gd name="T41" fmla="*/ 372 h 900"/>
                  <a:gd name="T42" fmla="*/ 156 w 1366"/>
                  <a:gd name="T43" fmla="*/ 403 h 900"/>
                  <a:gd name="T44" fmla="*/ 186 w 1366"/>
                  <a:gd name="T45" fmla="*/ 403 h 900"/>
                  <a:gd name="T46" fmla="*/ 280 w 1366"/>
                  <a:gd name="T47" fmla="*/ 372 h 900"/>
                  <a:gd name="T48" fmla="*/ 310 w 1366"/>
                  <a:gd name="T49" fmla="*/ 495 h 900"/>
                  <a:gd name="T50" fmla="*/ 217 w 1366"/>
                  <a:gd name="T51" fmla="*/ 495 h 900"/>
                  <a:gd name="T52" fmla="*/ 124 w 1366"/>
                  <a:gd name="T53" fmla="*/ 527 h 900"/>
                  <a:gd name="T54" fmla="*/ 93 w 1366"/>
                  <a:gd name="T55" fmla="*/ 558 h 900"/>
                  <a:gd name="T56" fmla="*/ 93 w 1366"/>
                  <a:gd name="T57" fmla="*/ 589 h 900"/>
                  <a:gd name="T58" fmla="*/ 124 w 1366"/>
                  <a:gd name="T59" fmla="*/ 619 h 900"/>
                  <a:gd name="T60" fmla="*/ 186 w 1366"/>
                  <a:gd name="T61" fmla="*/ 682 h 900"/>
                  <a:gd name="T62" fmla="*/ 249 w 1366"/>
                  <a:gd name="T63" fmla="*/ 651 h 900"/>
                  <a:gd name="T64" fmla="*/ 280 w 1366"/>
                  <a:gd name="T65" fmla="*/ 743 h 900"/>
                  <a:gd name="T66" fmla="*/ 280 w 1366"/>
                  <a:gd name="T67" fmla="*/ 775 h 900"/>
                  <a:gd name="T68" fmla="*/ 310 w 1366"/>
                  <a:gd name="T69" fmla="*/ 743 h 900"/>
                  <a:gd name="T70" fmla="*/ 373 w 1366"/>
                  <a:gd name="T71" fmla="*/ 775 h 900"/>
                  <a:gd name="T72" fmla="*/ 434 w 1366"/>
                  <a:gd name="T73" fmla="*/ 775 h 900"/>
                  <a:gd name="T74" fmla="*/ 465 w 1366"/>
                  <a:gd name="T75" fmla="*/ 775 h 900"/>
                  <a:gd name="T76" fmla="*/ 528 w 1366"/>
                  <a:gd name="T77" fmla="*/ 806 h 900"/>
                  <a:gd name="T78" fmla="*/ 497 w 1366"/>
                  <a:gd name="T79" fmla="*/ 867 h 900"/>
                  <a:gd name="T80" fmla="*/ 528 w 1366"/>
                  <a:gd name="T81" fmla="*/ 867 h 900"/>
                  <a:gd name="T82" fmla="*/ 621 w 1366"/>
                  <a:gd name="T83" fmla="*/ 806 h 900"/>
                  <a:gd name="T84" fmla="*/ 652 w 1366"/>
                  <a:gd name="T85" fmla="*/ 806 h 900"/>
                  <a:gd name="T86" fmla="*/ 713 w 1366"/>
                  <a:gd name="T87" fmla="*/ 713 h 900"/>
                  <a:gd name="T88" fmla="*/ 776 w 1366"/>
                  <a:gd name="T89" fmla="*/ 651 h 900"/>
                  <a:gd name="T90" fmla="*/ 930 w 1366"/>
                  <a:gd name="T91" fmla="*/ 589 h 900"/>
                  <a:gd name="T92" fmla="*/ 961 w 1366"/>
                  <a:gd name="T93" fmla="*/ 619 h 900"/>
                  <a:gd name="T94" fmla="*/ 1054 w 1366"/>
                  <a:gd name="T95" fmla="*/ 619 h 900"/>
                  <a:gd name="T96" fmla="*/ 1117 w 1366"/>
                  <a:gd name="T97" fmla="*/ 651 h 900"/>
                  <a:gd name="T98" fmla="*/ 1148 w 1366"/>
                  <a:gd name="T99" fmla="*/ 651 h 900"/>
                  <a:gd name="T100" fmla="*/ 1272 w 1366"/>
                  <a:gd name="T101" fmla="*/ 589 h 900"/>
                  <a:gd name="T102" fmla="*/ 1241 w 1366"/>
                  <a:gd name="T103" fmla="*/ 682 h 900"/>
                  <a:gd name="T104" fmla="*/ 1302 w 1366"/>
                  <a:gd name="T105" fmla="*/ 682 h 900"/>
                  <a:gd name="T106" fmla="*/ 1333 w 1366"/>
                  <a:gd name="T107" fmla="*/ 682 h 900"/>
                  <a:gd name="T108" fmla="*/ 1365 w 1366"/>
                  <a:gd name="T109" fmla="*/ 682 h 900"/>
                  <a:gd name="T110" fmla="*/ 1365 w 1366"/>
                  <a:gd name="T111" fmla="*/ 682 h 900"/>
                  <a:gd name="T112" fmla="*/ 1302 w 1366"/>
                  <a:gd name="T113" fmla="*/ 93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66" h="900">
                    <a:moveTo>
                      <a:pt x="1302" y="93"/>
                    </a:moveTo>
                    <a:lnTo>
                      <a:pt x="1302" y="93"/>
                    </a:lnTo>
                    <a:lnTo>
                      <a:pt x="1272" y="93"/>
                    </a:lnTo>
                    <a:lnTo>
                      <a:pt x="1241" y="93"/>
                    </a:lnTo>
                    <a:cubicBezTo>
                      <a:pt x="1209" y="93"/>
                      <a:pt x="1209" y="93"/>
                      <a:pt x="1209" y="93"/>
                    </a:cubicBezTo>
                    <a:cubicBezTo>
                      <a:pt x="1178" y="93"/>
                      <a:pt x="1148" y="93"/>
                      <a:pt x="1148" y="93"/>
                    </a:cubicBezTo>
                    <a:lnTo>
                      <a:pt x="1148" y="93"/>
                    </a:lnTo>
                    <a:cubicBezTo>
                      <a:pt x="1148" y="93"/>
                      <a:pt x="1148" y="93"/>
                      <a:pt x="1117" y="93"/>
                    </a:cubicBezTo>
                    <a:cubicBezTo>
                      <a:pt x="1117" y="93"/>
                      <a:pt x="1117" y="93"/>
                      <a:pt x="1085" y="93"/>
                    </a:cubicBezTo>
                    <a:lnTo>
                      <a:pt x="1085" y="93"/>
                    </a:lnTo>
                    <a:cubicBezTo>
                      <a:pt x="1085" y="93"/>
                      <a:pt x="1054" y="93"/>
                      <a:pt x="1024" y="93"/>
                    </a:cubicBezTo>
                    <a:cubicBezTo>
                      <a:pt x="993" y="62"/>
                      <a:pt x="961" y="62"/>
                      <a:pt x="930" y="62"/>
                    </a:cubicBezTo>
                    <a:lnTo>
                      <a:pt x="930" y="62"/>
                    </a:lnTo>
                    <a:cubicBezTo>
                      <a:pt x="930" y="62"/>
                      <a:pt x="900" y="62"/>
                      <a:pt x="869" y="62"/>
                    </a:cubicBezTo>
                    <a:cubicBezTo>
                      <a:pt x="837" y="62"/>
                      <a:pt x="806" y="62"/>
                      <a:pt x="806" y="62"/>
                    </a:cubicBezTo>
                    <a:cubicBezTo>
                      <a:pt x="806" y="62"/>
                      <a:pt x="776" y="62"/>
                      <a:pt x="745" y="62"/>
                    </a:cubicBezTo>
                    <a:cubicBezTo>
                      <a:pt x="713" y="31"/>
                      <a:pt x="713" y="31"/>
                      <a:pt x="713" y="31"/>
                    </a:cubicBezTo>
                    <a:lnTo>
                      <a:pt x="713" y="31"/>
                    </a:lnTo>
                    <a:lnTo>
                      <a:pt x="713" y="31"/>
                    </a:lnTo>
                    <a:lnTo>
                      <a:pt x="682" y="31"/>
                    </a:lnTo>
                    <a:lnTo>
                      <a:pt x="682" y="31"/>
                    </a:lnTo>
                    <a:lnTo>
                      <a:pt x="652" y="31"/>
                    </a:lnTo>
                    <a:cubicBezTo>
                      <a:pt x="652" y="31"/>
                      <a:pt x="652" y="31"/>
                      <a:pt x="621" y="31"/>
                    </a:cubicBezTo>
                    <a:lnTo>
                      <a:pt x="621" y="31"/>
                    </a:lnTo>
                    <a:lnTo>
                      <a:pt x="621" y="31"/>
                    </a:lnTo>
                    <a:cubicBezTo>
                      <a:pt x="528" y="62"/>
                      <a:pt x="528" y="62"/>
                      <a:pt x="528" y="62"/>
                    </a:cubicBezTo>
                    <a:cubicBezTo>
                      <a:pt x="558" y="0"/>
                      <a:pt x="558" y="0"/>
                      <a:pt x="558" y="0"/>
                    </a:cubicBezTo>
                    <a:lnTo>
                      <a:pt x="558" y="0"/>
                    </a:lnTo>
                    <a:cubicBezTo>
                      <a:pt x="528" y="0"/>
                      <a:pt x="528" y="31"/>
                      <a:pt x="497" y="31"/>
                    </a:cubicBezTo>
                    <a:cubicBezTo>
                      <a:pt x="497" y="31"/>
                      <a:pt x="465" y="31"/>
                      <a:pt x="434" y="31"/>
                    </a:cubicBezTo>
                    <a:lnTo>
                      <a:pt x="434" y="62"/>
                    </a:lnTo>
                    <a:cubicBezTo>
                      <a:pt x="404" y="62"/>
                      <a:pt x="373" y="62"/>
                      <a:pt x="373" y="62"/>
                    </a:cubicBezTo>
                    <a:cubicBezTo>
                      <a:pt x="341" y="62"/>
                      <a:pt x="341" y="62"/>
                      <a:pt x="341" y="62"/>
                    </a:cubicBezTo>
                    <a:lnTo>
                      <a:pt x="341" y="62"/>
                    </a:lnTo>
                    <a:cubicBezTo>
                      <a:pt x="310" y="62"/>
                      <a:pt x="280" y="62"/>
                      <a:pt x="280" y="62"/>
                    </a:cubicBezTo>
                    <a:cubicBezTo>
                      <a:pt x="249" y="62"/>
                      <a:pt x="249" y="93"/>
                      <a:pt x="217" y="93"/>
                    </a:cubicBezTo>
                    <a:lnTo>
                      <a:pt x="186" y="124"/>
                    </a:lnTo>
                    <a:cubicBezTo>
                      <a:pt x="156" y="155"/>
                      <a:pt x="156" y="155"/>
                      <a:pt x="156" y="155"/>
                    </a:cubicBezTo>
                    <a:lnTo>
                      <a:pt x="156" y="155"/>
                    </a:lnTo>
                    <a:cubicBezTo>
                      <a:pt x="156" y="155"/>
                      <a:pt x="156" y="155"/>
                      <a:pt x="124" y="155"/>
                    </a:cubicBezTo>
                    <a:cubicBezTo>
                      <a:pt x="93" y="155"/>
                      <a:pt x="62" y="155"/>
                      <a:pt x="62" y="155"/>
                    </a:cubicBezTo>
                    <a:lnTo>
                      <a:pt x="93" y="186"/>
                    </a:lnTo>
                    <a:lnTo>
                      <a:pt x="93" y="186"/>
                    </a:lnTo>
                    <a:cubicBezTo>
                      <a:pt x="124" y="186"/>
                      <a:pt x="156" y="186"/>
                      <a:pt x="156" y="217"/>
                    </a:cubicBezTo>
                    <a:lnTo>
                      <a:pt x="156" y="217"/>
                    </a:lnTo>
                    <a:lnTo>
                      <a:pt x="186" y="217"/>
                    </a:lnTo>
                    <a:cubicBezTo>
                      <a:pt x="217" y="217"/>
                      <a:pt x="217" y="217"/>
                      <a:pt x="217" y="217"/>
                    </a:cubicBezTo>
                    <a:cubicBezTo>
                      <a:pt x="249" y="217"/>
                      <a:pt x="249" y="217"/>
                      <a:pt x="249" y="217"/>
                    </a:cubicBezTo>
                    <a:cubicBezTo>
                      <a:pt x="280" y="217"/>
                      <a:pt x="280" y="217"/>
                      <a:pt x="280" y="217"/>
                    </a:cubicBezTo>
                    <a:cubicBezTo>
                      <a:pt x="280" y="248"/>
                      <a:pt x="280" y="248"/>
                      <a:pt x="280" y="248"/>
                    </a:cubicBezTo>
                    <a:cubicBezTo>
                      <a:pt x="341" y="279"/>
                      <a:pt x="341" y="279"/>
                      <a:pt x="341" y="279"/>
                    </a:cubicBezTo>
                    <a:cubicBezTo>
                      <a:pt x="341" y="341"/>
                      <a:pt x="341" y="341"/>
                      <a:pt x="341" y="341"/>
                    </a:cubicBezTo>
                    <a:cubicBezTo>
                      <a:pt x="310" y="341"/>
                      <a:pt x="310" y="341"/>
                      <a:pt x="310" y="341"/>
                    </a:cubicBezTo>
                    <a:cubicBezTo>
                      <a:pt x="310" y="341"/>
                      <a:pt x="310" y="310"/>
                      <a:pt x="280" y="310"/>
                    </a:cubicBezTo>
                    <a:cubicBezTo>
                      <a:pt x="280" y="310"/>
                      <a:pt x="280" y="310"/>
                      <a:pt x="249" y="310"/>
                    </a:cubicBezTo>
                    <a:cubicBezTo>
                      <a:pt x="249" y="341"/>
                      <a:pt x="217" y="341"/>
                      <a:pt x="186" y="341"/>
                    </a:cubicBezTo>
                    <a:lnTo>
                      <a:pt x="186" y="341"/>
                    </a:lnTo>
                    <a:lnTo>
                      <a:pt x="124" y="341"/>
                    </a:lnTo>
                    <a:cubicBezTo>
                      <a:pt x="124" y="341"/>
                      <a:pt x="93" y="341"/>
                      <a:pt x="93" y="310"/>
                    </a:cubicBezTo>
                    <a:lnTo>
                      <a:pt x="93" y="310"/>
                    </a:lnTo>
                    <a:cubicBezTo>
                      <a:pt x="0" y="341"/>
                      <a:pt x="0" y="341"/>
                      <a:pt x="0" y="341"/>
                    </a:cubicBezTo>
                    <a:lnTo>
                      <a:pt x="0" y="372"/>
                    </a:lnTo>
                    <a:lnTo>
                      <a:pt x="0" y="372"/>
                    </a:lnTo>
                    <a:cubicBezTo>
                      <a:pt x="32" y="403"/>
                      <a:pt x="32" y="403"/>
                      <a:pt x="62" y="403"/>
                    </a:cubicBezTo>
                    <a:lnTo>
                      <a:pt x="62" y="403"/>
                    </a:lnTo>
                    <a:cubicBezTo>
                      <a:pt x="93" y="403"/>
                      <a:pt x="124" y="403"/>
                      <a:pt x="156" y="403"/>
                    </a:cubicBezTo>
                    <a:lnTo>
                      <a:pt x="156" y="403"/>
                    </a:lnTo>
                    <a:cubicBezTo>
                      <a:pt x="186" y="372"/>
                      <a:pt x="186" y="372"/>
                      <a:pt x="186" y="372"/>
                    </a:cubicBezTo>
                    <a:cubicBezTo>
                      <a:pt x="186" y="403"/>
                      <a:pt x="186" y="403"/>
                      <a:pt x="186" y="403"/>
                    </a:cubicBezTo>
                    <a:lnTo>
                      <a:pt x="217" y="403"/>
                    </a:lnTo>
                    <a:lnTo>
                      <a:pt x="217" y="403"/>
                    </a:lnTo>
                    <a:lnTo>
                      <a:pt x="280" y="372"/>
                    </a:lnTo>
                    <a:cubicBezTo>
                      <a:pt x="310" y="341"/>
                      <a:pt x="310" y="341"/>
                      <a:pt x="310" y="341"/>
                    </a:cubicBezTo>
                    <a:cubicBezTo>
                      <a:pt x="310" y="403"/>
                      <a:pt x="310" y="403"/>
                      <a:pt x="310" y="403"/>
                    </a:cubicBezTo>
                    <a:cubicBezTo>
                      <a:pt x="310" y="434"/>
                      <a:pt x="310" y="465"/>
                      <a:pt x="310" y="495"/>
                    </a:cubicBezTo>
                    <a:cubicBezTo>
                      <a:pt x="310" y="495"/>
                      <a:pt x="280" y="527"/>
                      <a:pt x="249" y="527"/>
                    </a:cubicBezTo>
                    <a:lnTo>
                      <a:pt x="249" y="527"/>
                    </a:lnTo>
                    <a:lnTo>
                      <a:pt x="217" y="495"/>
                    </a:lnTo>
                    <a:lnTo>
                      <a:pt x="217" y="495"/>
                    </a:lnTo>
                    <a:lnTo>
                      <a:pt x="186" y="527"/>
                    </a:lnTo>
                    <a:cubicBezTo>
                      <a:pt x="156" y="527"/>
                      <a:pt x="156" y="527"/>
                      <a:pt x="124" y="527"/>
                    </a:cubicBezTo>
                    <a:lnTo>
                      <a:pt x="124" y="527"/>
                    </a:lnTo>
                    <a:lnTo>
                      <a:pt x="124" y="527"/>
                    </a:lnTo>
                    <a:cubicBezTo>
                      <a:pt x="93" y="558"/>
                      <a:pt x="93" y="558"/>
                      <a:pt x="93" y="558"/>
                    </a:cubicBezTo>
                    <a:lnTo>
                      <a:pt x="93" y="558"/>
                    </a:lnTo>
                    <a:cubicBezTo>
                      <a:pt x="62" y="558"/>
                      <a:pt x="62" y="589"/>
                      <a:pt x="62" y="589"/>
                    </a:cubicBezTo>
                    <a:cubicBezTo>
                      <a:pt x="93" y="589"/>
                      <a:pt x="93" y="589"/>
                      <a:pt x="93" y="589"/>
                    </a:cubicBezTo>
                    <a:cubicBezTo>
                      <a:pt x="93" y="619"/>
                      <a:pt x="93" y="619"/>
                      <a:pt x="93" y="619"/>
                    </a:cubicBezTo>
                    <a:lnTo>
                      <a:pt x="93" y="619"/>
                    </a:lnTo>
                    <a:cubicBezTo>
                      <a:pt x="93" y="619"/>
                      <a:pt x="93" y="619"/>
                      <a:pt x="124" y="619"/>
                    </a:cubicBezTo>
                    <a:cubicBezTo>
                      <a:pt x="156" y="619"/>
                      <a:pt x="156" y="619"/>
                      <a:pt x="186" y="651"/>
                    </a:cubicBezTo>
                    <a:cubicBezTo>
                      <a:pt x="186" y="682"/>
                      <a:pt x="186" y="682"/>
                      <a:pt x="186" y="682"/>
                    </a:cubicBezTo>
                    <a:lnTo>
                      <a:pt x="186" y="682"/>
                    </a:lnTo>
                    <a:lnTo>
                      <a:pt x="186" y="682"/>
                    </a:lnTo>
                    <a:cubicBezTo>
                      <a:pt x="217" y="651"/>
                      <a:pt x="217" y="651"/>
                      <a:pt x="217" y="651"/>
                    </a:cubicBezTo>
                    <a:cubicBezTo>
                      <a:pt x="249" y="651"/>
                      <a:pt x="249" y="651"/>
                      <a:pt x="249" y="651"/>
                    </a:cubicBezTo>
                    <a:lnTo>
                      <a:pt x="249" y="651"/>
                    </a:lnTo>
                    <a:cubicBezTo>
                      <a:pt x="249" y="651"/>
                      <a:pt x="280" y="682"/>
                      <a:pt x="280" y="713"/>
                    </a:cubicBezTo>
                    <a:lnTo>
                      <a:pt x="280" y="743"/>
                    </a:lnTo>
                    <a:lnTo>
                      <a:pt x="280" y="743"/>
                    </a:lnTo>
                    <a:lnTo>
                      <a:pt x="280" y="743"/>
                    </a:lnTo>
                    <a:lnTo>
                      <a:pt x="280" y="775"/>
                    </a:lnTo>
                    <a:lnTo>
                      <a:pt x="280" y="775"/>
                    </a:lnTo>
                    <a:lnTo>
                      <a:pt x="280" y="775"/>
                    </a:lnTo>
                    <a:cubicBezTo>
                      <a:pt x="280" y="743"/>
                      <a:pt x="310" y="743"/>
                      <a:pt x="310" y="743"/>
                    </a:cubicBezTo>
                    <a:cubicBezTo>
                      <a:pt x="341" y="743"/>
                      <a:pt x="341" y="743"/>
                      <a:pt x="341" y="775"/>
                    </a:cubicBezTo>
                    <a:cubicBezTo>
                      <a:pt x="341" y="775"/>
                      <a:pt x="341" y="775"/>
                      <a:pt x="373" y="775"/>
                    </a:cubicBezTo>
                    <a:lnTo>
                      <a:pt x="373" y="775"/>
                    </a:lnTo>
                    <a:lnTo>
                      <a:pt x="404" y="775"/>
                    </a:lnTo>
                    <a:cubicBezTo>
                      <a:pt x="434" y="713"/>
                      <a:pt x="434" y="713"/>
                      <a:pt x="434" y="713"/>
                    </a:cubicBezTo>
                    <a:cubicBezTo>
                      <a:pt x="434" y="775"/>
                      <a:pt x="434" y="775"/>
                      <a:pt x="434" y="775"/>
                    </a:cubicBezTo>
                    <a:lnTo>
                      <a:pt x="434" y="775"/>
                    </a:lnTo>
                    <a:cubicBezTo>
                      <a:pt x="465" y="775"/>
                      <a:pt x="465" y="775"/>
                      <a:pt x="465" y="775"/>
                    </a:cubicBezTo>
                    <a:lnTo>
                      <a:pt x="465" y="775"/>
                    </a:lnTo>
                    <a:cubicBezTo>
                      <a:pt x="465" y="775"/>
                      <a:pt x="497" y="775"/>
                      <a:pt x="497" y="743"/>
                    </a:cubicBezTo>
                    <a:cubicBezTo>
                      <a:pt x="652" y="651"/>
                      <a:pt x="652" y="651"/>
                      <a:pt x="652" y="651"/>
                    </a:cubicBezTo>
                    <a:cubicBezTo>
                      <a:pt x="528" y="806"/>
                      <a:pt x="528" y="806"/>
                      <a:pt x="528" y="806"/>
                    </a:cubicBezTo>
                    <a:lnTo>
                      <a:pt x="497" y="837"/>
                    </a:lnTo>
                    <a:lnTo>
                      <a:pt x="497" y="837"/>
                    </a:lnTo>
                    <a:cubicBezTo>
                      <a:pt x="497" y="867"/>
                      <a:pt x="497" y="867"/>
                      <a:pt x="497" y="867"/>
                    </a:cubicBezTo>
                    <a:lnTo>
                      <a:pt x="497" y="899"/>
                    </a:lnTo>
                    <a:cubicBezTo>
                      <a:pt x="497" y="899"/>
                      <a:pt x="497" y="899"/>
                      <a:pt x="528" y="899"/>
                    </a:cubicBezTo>
                    <a:lnTo>
                      <a:pt x="528" y="867"/>
                    </a:lnTo>
                    <a:lnTo>
                      <a:pt x="528" y="867"/>
                    </a:lnTo>
                    <a:cubicBezTo>
                      <a:pt x="589" y="837"/>
                      <a:pt x="589" y="837"/>
                      <a:pt x="589" y="837"/>
                    </a:cubicBezTo>
                    <a:cubicBezTo>
                      <a:pt x="589" y="837"/>
                      <a:pt x="589" y="837"/>
                      <a:pt x="621" y="806"/>
                    </a:cubicBezTo>
                    <a:lnTo>
                      <a:pt x="621" y="806"/>
                    </a:lnTo>
                    <a:cubicBezTo>
                      <a:pt x="621" y="806"/>
                      <a:pt x="621" y="806"/>
                      <a:pt x="652" y="806"/>
                    </a:cubicBezTo>
                    <a:lnTo>
                      <a:pt x="652" y="806"/>
                    </a:lnTo>
                    <a:cubicBezTo>
                      <a:pt x="682" y="775"/>
                      <a:pt x="713" y="743"/>
                      <a:pt x="713" y="743"/>
                    </a:cubicBezTo>
                    <a:cubicBezTo>
                      <a:pt x="713" y="713"/>
                      <a:pt x="713" y="713"/>
                      <a:pt x="713" y="713"/>
                    </a:cubicBezTo>
                    <a:lnTo>
                      <a:pt x="713" y="713"/>
                    </a:lnTo>
                    <a:cubicBezTo>
                      <a:pt x="652" y="651"/>
                      <a:pt x="652" y="651"/>
                      <a:pt x="652" y="651"/>
                    </a:cubicBezTo>
                    <a:cubicBezTo>
                      <a:pt x="745" y="682"/>
                      <a:pt x="745" y="682"/>
                      <a:pt x="745" y="682"/>
                    </a:cubicBezTo>
                    <a:cubicBezTo>
                      <a:pt x="745" y="651"/>
                      <a:pt x="776" y="651"/>
                      <a:pt x="776" y="651"/>
                    </a:cubicBezTo>
                    <a:lnTo>
                      <a:pt x="776" y="619"/>
                    </a:lnTo>
                    <a:cubicBezTo>
                      <a:pt x="806" y="619"/>
                      <a:pt x="806" y="619"/>
                      <a:pt x="837" y="619"/>
                    </a:cubicBezTo>
                    <a:cubicBezTo>
                      <a:pt x="837" y="619"/>
                      <a:pt x="900" y="589"/>
                      <a:pt x="930" y="589"/>
                    </a:cubicBezTo>
                    <a:cubicBezTo>
                      <a:pt x="961" y="651"/>
                      <a:pt x="961" y="651"/>
                      <a:pt x="961" y="651"/>
                    </a:cubicBezTo>
                    <a:lnTo>
                      <a:pt x="961" y="651"/>
                    </a:lnTo>
                    <a:lnTo>
                      <a:pt x="961" y="619"/>
                    </a:lnTo>
                    <a:cubicBezTo>
                      <a:pt x="993" y="619"/>
                      <a:pt x="993" y="619"/>
                      <a:pt x="1024" y="619"/>
                    </a:cubicBezTo>
                    <a:lnTo>
                      <a:pt x="1024" y="619"/>
                    </a:lnTo>
                    <a:cubicBezTo>
                      <a:pt x="1054" y="619"/>
                      <a:pt x="1054" y="619"/>
                      <a:pt x="1054" y="619"/>
                    </a:cubicBezTo>
                    <a:lnTo>
                      <a:pt x="1085" y="651"/>
                    </a:lnTo>
                    <a:lnTo>
                      <a:pt x="1085" y="651"/>
                    </a:lnTo>
                    <a:cubicBezTo>
                      <a:pt x="1117" y="651"/>
                      <a:pt x="1117" y="651"/>
                      <a:pt x="1117" y="651"/>
                    </a:cubicBezTo>
                    <a:lnTo>
                      <a:pt x="1117" y="651"/>
                    </a:lnTo>
                    <a:lnTo>
                      <a:pt x="1117" y="651"/>
                    </a:lnTo>
                    <a:cubicBezTo>
                      <a:pt x="1148" y="651"/>
                      <a:pt x="1148" y="651"/>
                      <a:pt x="1148" y="651"/>
                    </a:cubicBezTo>
                    <a:lnTo>
                      <a:pt x="1148" y="651"/>
                    </a:lnTo>
                    <a:cubicBezTo>
                      <a:pt x="1178" y="651"/>
                      <a:pt x="1178" y="651"/>
                      <a:pt x="1178" y="651"/>
                    </a:cubicBezTo>
                    <a:cubicBezTo>
                      <a:pt x="1272" y="589"/>
                      <a:pt x="1272" y="589"/>
                      <a:pt x="1272" y="589"/>
                    </a:cubicBezTo>
                    <a:cubicBezTo>
                      <a:pt x="1209" y="682"/>
                      <a:pt x="1209" y="682"/>
                      <a:pt x="1209" y="682"/>
                    </a:cubicBezTo>
                    <a:lnTo>
                      <a:pt x="1209" y="682"/>
                    </a:lnTo>
                    <a:cubicBezTo>
                      <a:pt x="1241" y="682"/>
                      <a:pt x="1241" y="682"/>
                      <a:pt x="1241" y="682"/>
                    </a:cubicBezTo>
                    <a:lnTo>
                      <a:pt x="1272" y="682"/>
                    </a:lnTo>
                    <a:cubicBezTo>
                      <a:pt x="1272" y="682"/>
                      <a:pt x="1272" y="682"/>
                      <a:pt x="1302" y="682"/>
                    </a:cubicBezTo>
                    <a:lnTo>
                      <a:pt x="1302" y="682"/>
                    </a:lnTo>
                    <a:cubicBezTo>
                      <a:pt x="1333" y="682"/>
                      <a:pt x="1333" y="682"/>
                      <a:pt x="1333" y="682"/>
                    </a:cubicBezTo>
                    <a:lnTo>
                      <a:pt x="1333" y="682"/>
                    </a:lnTo>
                    <a:lnTo>
                      <a:pt x="1333" y="682"/>
                    </a:lnTo>
                    <a:lnTo>
                      <a:pt x="1365" y="682"/>
                    </a:lnTo>
                    <a:lnTo>
                      <a:pt x="1365" y="682"/>
                    </a:lnTo>
                    <a:lnTo>
                      <a:pt x="1365" y="682"/>
                    </a:lnTo>
                    <a:lnTo>
                      <a:pt x="1365" y="682"/>
                    </a:lnTo>
                    <a:lnTo>
                      <a:pt x="1365" y="682"/>
                    </a:lnTo>
                    <a:lnTo>
                      <a:pt x="1365" y="682"/>
                    </a:lnTo>
                    <a:cubicBezTo>
                      <a:pt x="1365" y="124"/>
                      <a:pt x="1365" y="124"/>
                      <a:pt x="1365" y="124"/>
                    </a:cubicBezTo>
                    <a:cubicBezTo>
                      <a:pt x="1365" y="124"/>
                      <a:pt x="1365" y="93"/>
                      <a:pt x="1333" y="93"/>
                    </a:cubicBezTo>
                    <a:lnTo>
                      <a:pt x="1302" y="93"/>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8" name="Freeform 180"/>
              <p:cNvSpPr>
                <a:spLocks noChangeArrowheads="1"/>
              </p:cNvSpPr>
              <p:nvPr/>
            </p:nvSpPr>
            <p:spPr bwMode="auto">
              <a:xfrm>
                <a:off x="1838325" y="2249488"/>
                <a:ext cx="44450" cy="77787"/>
              </a:xfrm>
              <a:custGeom>
                <a:avLst/>
                <a:gdLst>
                  <a:gd name="T0" fmla="*/ 124 w 125"/>
                  <a:gd name="T1" fmla="*/ 186 h 217"/>
                  <a:gd name="T2" fmla="*/ 124 w 125"/>
                  <a:gd name="T3" fmla="*/ 186 h 217"/>
                  <a:gd name="T4" fmla="*/ 124 w 125"/>
                  <a:gd name="T5" fmla="*/ 154 h 217"/>
                  <a:gd name="T6" fmla="*/ 124 w 125"/>
                  <a:gd name="T7" fmla="*/ 124 h 217"/>
                  <a:gd name="T8" fmla="*/ 124 w 125"/>
                  <a:gd name="T9" fmla="*/ 124 h 217"/>
                  <a:gd name="T10" fmla="*/ 124 w 125"/>
                  <a:gd name="T11" fmla="*/ 93 h 217"/>
                  <a:gd name="T12" fmla="*/ 124 w 125"/>
                  <a:gd name="T13" fmla="*/ 31 h 217"/>
                  <a:gd name="T14" fmla="*/ 124 w 125"/>
                  <a:gd name="T15" fmla="*/ 0 h 217"/>
                  <a:gd name="T16" fmla="*/ 62 w 125"/>
                  <a:gd name="T17" fmla="*/ 0 h 217"/>
                  <a:gd name="T18" fmla="*/ 62 w 125"/>
                  <a:gd name="T19" fmla="*/ 0 h 217"/>
                  <a:gd name="T20" fmla="*/ 62 w 125"/>
                  <a:gd name="T21" fmla="*/ 0 h 217"/>
                  <a:gd name="T22" fmla="*/ 62 w 125"/>
                  <a:gd name="T23" fmla="*/ 0 h 217"/>
                  <a:gd name="T24" fmla="*/ 93 w 125"/>
                  <a:gd name="T25" fmla="*/ 31 h 217"/>
                  <a:gd name="T26" fmla="*/ 93 w 125"/>
                  <a:gd name="T27" fmla="*/ 31 h 217"/>
                  <a:gd name="T28" fmla="*/ 93 w 125"/>
                  <a:gd name="T29" fmla="*/ 63 h 217"/>
                  <a:gd name="T30" fmla="*/ 93 w 125"/>
                  <a:gd name="T31" fmla="*/ 63 h 217"/>
                  <a:gd name="T32" fmla="*/ 93 w 125"/>
                  <a:gd name="T33" fmla="*/ 63 h 217"/>
                  <a:gd name="T34" fmla="*/ 93 w 125"/>
                  <a:gd name="T35" fmla="*/ 93 h 217"/>
                  <a:gd name="T36" fmla="*/ 62 w 125"/>
                  <a:gd name="T37" fmla="*/ 124 h 217"/>
                  <a:gd name="T38" fmla="*/ 62 w 125"/>
                  <a:gd name="T39" fmla="*/ 124 h 217"/>
                  <a:gd name="T40" fmla="*/ 62 w 125"/>
                  <a:gd name="T41" fmla="*/ 124 h 217"/>
                  <a:gd name="T42" fmla="*/ 31 w 125"/>
                  <a:gd name="T43" fmla="*/ 124 h 217"/>
                  <a:gd name="T44" fmla="*/ 0 w 125"/>
                  <a:gd name="T45" fmla="*/ 124 h 217"/>
                  <a:gd name="T46" fmla="*/ 0 w 125"/>
                  <a:gd name="T47" fmla="*/ 124 h 217"/>
                  <a:gd name="T48" fmla="*/ 0 w 125"/>
                  <a:gd name="T49" fmla="*/ 124 h 217"/>
                  <a:gd name="T50" fmla="*/ 0 w 125"/>
                  <a:gd name="T51" fmla="*/ 124 h 217"/>
                  <a:gd name="T52" fmla="*/ 0 w 125"/>
                  <a:gd name="T53" fmla="*/ 154 h 217"/>
                  <a:gd name="T54" fmla="*/ 0 w 125"/>
                  <a:gd name="T55" fmla="*/ 154 h 217"/>
                  <a:gd name="T56" fmla="*/ 62 w 125"/>
                  <a:gd name="T57" fmla="*/ 216 h 217"/>
                  <a:gd name="T58" fmla="*/ 62 w 125"/>
                  <a:gd name="T59" fmla="*/ 216 h 217"/>
                  <a:gd name="T60" fmla="*/ 93 w 125"/>
                  <a:gd name="T61" fmla="*/ 186 h 217"/>
                  <a:gd name="T62" fmla="*/ 124 w 125"/>
                  <a:gd name="T63" fmla="*/ 18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5" h="217">
                    <a:moveTo>
                      <a:pt x="124" y="186"/>
                    </a:moveTo>
                    <a:lnTo>
                      <a:pt x="124" y="186"/>
                    </a:lnTo>
                    <a:lnTo>
                      <a:pt x="124" y="154"/>
                    </a:lnTo>
                    <a:cubicBezTo>
                      <a:pt x="124" y="154"/>
                      <a:pt x="124" y="154"/>
                      <a:pt x="124" y="124"/>
                    </a:cubicBezTo>
                    <a:lnTo>
                      <a:pt x="124" y="124"/>
                    </a:lnTo>
                    <a:cubicBezTo>
                      <a:pt x="124" y="93"/>
                      <a:pt x="124" y="93"/>
                      <a:pt x="124" y="93"/>
                    </a:cubicBezTo>
                    <a:cubicBezTo>
                      <a:pt x="124" y="93"/>
                      <a:pt x="124" y="63"/>
                      <a:pt x="124" y="31"/>
                    </a:cubicBezTo>
                    <a:cubicBezTo>
                      <a:pt x="124" y="31"/>
                      <a:pt x="124" y="31"/>
                      <a:pt x="124" y="0"/>
                    </a:cubicBezTo>
                    <a:cubicBezTo>
                      <a:pt x="62" y="0"/>
                      <a:pt x="62" y="0"/>
                      <a:pt x="62" y="0"/>
                    </a:cubicBezTo>
                    <a:lnTo>
                      <a:pt x="62" y="0"/>
                    </a:lnTo>
                    <a:lnTo>
                      <a:pt x="62" y="0"/>
                    </a:lnTo>
                    <a:lnTo>
                      <a:pt x="62" y="0"/>
                    </a:lnTo>
                    <a:cubicBezTo>
                      <a:pt x="62" y="0"/>
                      <a:pt x="93" y="0"/>
                      <a:pt x="93" y="31"/>
                    </a:cubicBezTo>
                    <a:lnTo>
                      <a:pt x="93" y="31"/>
                    </a:lnTo>
                    <a:cubicBezTo>
                      <a:pt x="93" y="63"/>
                      <a:pt x="93" y="63"/>
                      <a:pt x="93" y="63"/>
                    </a:cubicBezTo>
                    <a:lnTo>
                      <a:pt x="93" y="63"/>
                    </a:lnTo>
                    <a:lnTo>
                      <a:pt x="93" y="63"/>
                    </a:lnTo>
                    <a:cubicBezTo>
                      <a:pt x="93" y="63"/>
                      <a:pt x="93" y="63"/>
                      <a:pt x="93" y="93"/>
                    </a:cubicBezTo>
                    <a:cubicBezTo>
                      <a:pt x="93" y="93"/>
                      <a:pt x="93" y="93"/>
                      <a:pt x="62" y="124"/>
                    </a:cubicBezTo>
                    <a:lnTo>
                      <a:pt x="62" y="124"/>
                    </a:lnTo>
                    <a:lnTo>
                      <a:pt x="62" y="124"/>
                    </a:lnTo>
                    <a:cubicBezTo>
                      <a:pt x="62" y="124"/>
                      <a:pt x="62" y="124"/>
                      <a:pt x="31" y="124"/>
                    </a:cubicBezTo>
                    <a:cubicBezTo>
                      <a:pt x="31" y="124"/>
                      <a:pt x="31" y="124"/>
                      <a:pt x="0" y="124"/>
                    </a:cubicBezTo>
                    <a:lnTo>
                      <a:pt x="0" y="124"/>
                    </a:lnTo>
                    <a:lnTo>
                      <a:pt x="0" y="124"/>
                    </a:lnTo>
                    <a:lnTo>
                      <a:pt x="0" y="124"/>
                    </a:lnTo>
                    <a:cubicBezTo>
                      <a:pt x="0" y="124"/>
                      <a:pt x="0" y="124"/>
                      <a:pt x="0" y="154"/>
                    </a:cubicBezTo>
                    <a:lnTo>
                      <a:pt x="0" y="154"/>
                    </a:lnTo>
                    <a:cubicBezTo>
                      <a:pt x="0" y="186"/>
                      <a:pt x="31" y="216"/>
                      <a:pt x="62" y="216"/>
                    </a:cubicBezTo>
                    <a:lnTo>
                      <a:pt x="62" y="216"/>
                    </a:lnTo>
                    <a:cubicBezTo>
                      <a:pt x="62" y="186"/>
                      <a:pt x="93" y="186"/>
                      <a:pt x="93" y="186"/>
                    </a:cubicBezTo>
                    <a:lnTo>
                      <a:pt x="124" y="186"/>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49" name="Freeform 181"/>
              <p:cNvSpPr>
                <a:spLocks noChangeArrowheads="1"/>
              </p:cNvSpPr>
              <p:nvPr/>
            </p:nvSpPr>
            <p:spPr bwMode="auto">
              <a:xfrm>
                <a:off x="2239963" y="2205038"/>
                <a:ext cx="33337" cy="23812"/>
              </a:xfrm>
              <a:custGeom>
                <a:avLst/>
                <a:gdLst>
                  <a:gd name="T0" fmla="*/ 31 w 94"/>
                  <a:gd name="T1" fmla="*/ 31 h 64"/>
                  <a:gd name="T2" fmla="*/ 31 w 94"/>
                  <a:gd name="T3" fmla="*/ 31 h 64"/>
                  <a:gd name="T4" fmla="*/ 61 w 94"/>
                  <a:gd name="T5" fmla="*/ 63 h 64"/>
                  <a:gd name="T6" fmla="*/ 93 w 94"/>
                  <a:gd name="T7" fmla="*/ 31 h 64"/>
                  <a:gd name="T8" fmla="*/ 93 w 94"/>
                  <a:gd name="T9" fmla="*/ 31 h 64"/>
                  <a:gd name="T10" fmla="*/ 61 w 94"/>
                  <a:gd name="T11" fmla="*/ 31 h 64"/>
                  <a:gd name="T12" fmla="*/ 61 w 94"/>
                  <a:gd name="T13" fmla="*/ 0 h 64"/>
                  <a:gd name="T14" fmla="*/ 61 w 94"/>
                  <a:gd name="T15" fmla="*/ 0 h 64"/>
                  <a:gd name="T16" fmla="*/ 31 w 94"/>
                  <a:gd name="T17" fmla="*/ 0 h 64"/>
                  <a:gd name="T18" fmla="*/ 31 w 94"/>
                  <a:gd name="T19" fmla="*/ 0 h 64"/>
                  <a:gd name="T20" fmla="*/ 0 w 94"/>
                  <a:gd name="T21" fmla="*/ 31 h 64"/>
                  <a:gd name="T22" fmla="*/ 31 w 94"/>
                  <a:gd name="T2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64">
                    <a:moveTo>
                      <a:pt x="31" y="31"/>
                    </a:moveTo>
                    <a:lnTo>
                      <a:pt x="31" y="31"/>
                    </a:lnTo>
                    <a:lnTo>
                      <a:pt x="61" y="63"/>
                    </a:lnTo>
                    <a:cubicBezTo>
                      <a:pt x="61" y="31"/>
                      <a:pt x="93" y="31"/>
                      <a:pt x="93" y="31"/>
                    </a:cubicBezTo>
                    <a:lnTo>
                      <a:pt x="93" y="31"/>
                    </a:lnTo>
                    <a:cubicBezTo>
                      <a:pt x="93" y="31"/>
                      <a:pt x="93" y="31"/>
                      <a:pt x="61" y="31"/>
                    </a:cubicBezTo>
                    <a:lnTo>
                      <a:pt x="61" y="0"/>
                    </a:lnTo>
                    <a:lnTo>
                      <a:pt x="61" y="0"/>
                    </a:lnTo>
                    <a:lnTo>
                      <a:pt x="31" y="0"/>
                    </a:lnTo>
                    <a:lnTo>
                      <a:pt x="31" y="0"/>
                    </a:lnTo>
                    <a:cubicBezTo>
                      <a:pt x="31" y="31"/>
                      <a:pt x="31" y="31"/>
                      <a:pt x="0" y="31"/>
                    </a:cubicBezTo>
                    <a:cubicBezTo>
                      <a:pt x="31" y="31"/>
                      <a:pt x="31" y="31"/>
                      <a:pt x="31"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0" name="Freeform 182"/>
              <p:cNvSpPr>
                <a:spLocks noChangeArrowheads="1"/>
              </p:cNvSpPr>
              <p:nvPr/>
            </p:nvSpPr>
            <p:spPr bwMode="auto">
              <a:xfrm>
                <a:off x="1169988" y="942975"/>
                <a:ext cx="168275" cy="55563"/>
              </a:xfrm>
              <a:custGeom>
                <a:avLst/>
                <a:gdLst>
                  <a:gd name="T0" fmla="*/ 466 w 467"/>
                  <a:gd name="T1" fmla="*/ 31 h 156"/>
                  <a:gd name="T2" fmla="*/ 466 w 467"/>
                  <a:gd name="T3" fmla="*/ 31 h 156"/>
                  <a:gd name="T4" fmla="*/ 434 w 467"/>
                  <a:gd name="T5" fmla="*/ 0 h 156"/>
                  <a:gd name="T6" fmla="*/ 403 w 467"/>
                  <a:gd name="T7" fmla="*/ 0 h 156"/>
                  <a:gd name="T8" fmla="*/ 342 w 467"/>
                  <a:gd name="T9" fmla="*/ 31 h 156"/>
                  <a:gd name="T10" fmla="*/ 310 w 467"/>
                  <a:gd name="T11" fmla="*/ 31 h 156"/>
                  <a:gd name="T12" fmla="*/ 248 w 467"/>
                  <a:gd name="T13" fmla="*/ 0 h 156"/>
                  <a:gd name="T14" fmla="*/ 186 w 467"/>
                  <a:gd name="T15" fmla="*/ 0 h 156"/>
                  <a:gd name="T16" fmla="*/ 186 w 467"/>
                  <a:gd name="T17" fmla="*/ 0 h 156"/>
                  <a:gd name="T18" fmla="*/ 94 w 467"/>
                  <a:gd name="T19" fmla="*/ 0 h 156"/>
                  <a:gd name="T20" fmla="*/ 94 w 467"/>
                  <a:gd name="T21" fmla="*/ 31 h 156"/>
                  <a:gd name="T22" fmla="*/ 94 w 467"/>
                  <a:gd name="T23" fmla="*/ 62 h 156"/>
                  <a:gd name="T24" fmla="*/ 94 w 467"/>
                  <a:gd name="T25" fmla="*/ 62 h 156"/>
                  <a:gd name="T26" fmla="*/ 62 w 467"/>
                  <a:gd name="T27" fmla="*/ 93 h 156"/>
                  <a:gd name="T28" fmla="*/ 31 w 467"/>
                  <a:gd name="T29" fmla="*/ 93 h 156"/>
                  <a:gd name="T30" fmla="*/ 31 w 467"/>
                  <a:gd name="T31" fmla="*/ 93 h 156"/>
                  <a:gd name="T32" fmla="*/ 0 w 467"/>
                  <a:gd name="T33" fmla="*/ 93 h 156"/>
                  <a:gd name="T34" fmla="*/ 31 w 467"/>
                  <a:gd name="T35" fmla="*/ 93 h 156"/>
                  <a:gd name="T36" fmla="*/ 62 w 467"/>
                  <a:gd name="T37" fmla="*/ 124 h 156"/>
                  <a:gd name="T38" fmla="*/ 94 w 467"/>
                  <a:gd name="T39" fmla="*/ 155 h 156"/>
                  <a:gd name="T40" fmla="*/ 124 w 467"/>
                  <a:gd name="T41" fmla="*/ 155 h 156"/>
                  <a:gd name="T42" fmla="*/ 124 w 467"/>
                  <a:gd name="T43" fmla="*/ 155 h 156"/>
                  <a:gd name="T44" fmla="*/ 248 w 467"/>
                  <a:gd name="T45" fmla="*/ 124 h 156"/>
                  <a:gd name="T46" fmla="*/ 248 w 467"/>
                  <a:gd name="T47" fmla="*/ 124 h 156"/>
                  <a:gd name="T48" fmla="*/ 248 w 467"/>
                  <a:gd name="T49" fmla="*/ 93 h 156"/>
                  <a:gd name="T50" fmla="*/ 310 w 467"/>
                  <a:gd name="T51" fmla="*/ 62 h 156"/>
                  <a:gd name="T52" fmla="*/ 310 w 467"/>
                  <a:gd name="T53" fmla="*/ 62 h 156"/>
                  <a:gd name="T54" fmla="*/ 310 w 467"/>
                  <a:gd name="T55" fmla="*/ 62 h 156"/>
                  <a:gd name="T56" fmla="*/ 310 w 467"/>
                  <a:gd name="T57" fmla="*/ 62 h 156"/>
                  <a:gd name="T58" fmla="*/ 342 w 467"/>
                  <a:gd name="T59" fmla="*/ 62 h 156"/>
                  <a:gd name="T60" fmla="*/ 403 w 467"/>
                  <a:gd name="T61" fmla="*/ 31 h 156"/>
                  <a:gd name="T62" fmla="*/ 466 w 467"/>
                  <a:gd name="T63" fmla="*/ 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7" h="156">
                    <a:moveTo>
                      <a:pt x="466" y="31"/>
                    </a:moveTo>
                    <a:lnTo>
                      <a:pt x="466" y="31"/>
                    </a:lnTo>
                    <a:cubicBezTo>
                      <a:pt x="466" y="31"/>
                      <a:pt x="434" y="31"/>
                      <a:pt x="434" y="0"/>
                    </a:cubicBezTo>
                    <a:lnTo>
                      <a:pt x="403" y="0"/>
                    </a:lnTo>
                    <a:cubicBezTo>
                      <a:pt x="372" y="0"/>
                      <a:pt x="372" y="0"/>
                      <a:pt x="342" y="31"/>
                    </a:cubicBezTo>
                    <a:cubicBezTo>
                      <a:pt x="342" y="31"/>
                      <a:pt x="342" y="31"/>
                      <a:pt x="310" y="31"/>
                    </a:cubicBezTo>
                    <a:cubicBezTo>
                      <a:pt x="279" y="31"/>
                      <a:pt x="279" y="31"/>
                      <a:pt x="248" y="0"/>
                    </a:cubicBezTo>
                    <a:cubicBezTo>
                      <a:pt x="218" y="0"/>
                      <a:pt x="218" y="0"/>
                      <a:pt x="186" y="0"/>
                    </a:cubicBezTo>
                    <a:lnTo>
                      <a:pt x="186" y="0"/>
                    </a:lnTo>
                    <a:cubicBezTo>
                      <a:pt x="155" y="0"/>
                      <a:pt x="124" y="0"/>
                      <a:pt x="94" y="0"/>
                    </a:cubicBezTo>
                    <a:cubicBezTo>
                      <a:pt x="94" y="0"/>
                      <a:pt x="94" y="0"/>
                      <a:pt x="94" y="31"/>
                    </a:cubicBezTo>
                    <a:lnTo>
                      <a:pt x="94" y="62"/>
                    </a:lnTo>
                    <a:lnTo>
                      <a:pt x="94" y="62"/>
                    </a:lnTo>
                    <a:cubicBezTo>
                      <a:pt x="62" y="62"/>
                      <a:pt x="62" y="62"/>
                      <a:pt x="62" y="93"/>
                    </a:cubicBezTo>
                    <a:cubicBezTo>
                      <a:pt x="62" y="93"/>
                      <a:pt x="62" y="93"/>
                      <a:pt x="31" y="93"/>
                    </a:cubicBezTo>
                    <a:lnTo>
                      <a:pt x="31" y="93"/>
                    </a:lnTo>
                    <a:lnTo>
                      <a:pt x="0" y="93"/>
                    </a:lnTo>
                    <a:lnTo>
                      <a:pt x="31" y="93"/>
                    </a:lnTo>
                    <a:cubicBezTo>
                      <a:pt x="31" y="93"/>
                      <a:pt x="31" y="93"/>
                      <a:pt x="62" y="124"/>
                    </a:cubicBezTo>
                    <a:cubicBezTo>
                      <a:pt x="62" y="124"/>
                      <a:pt x="94" y="124"/>
                      <a:pt x="94" y="155"/>
                    </a:cubicBezTo>
                    <a:lnTo>
                      <a:pt x="124" y="155"/>
                    </a:lnTo>
                    <a:lnTo>
                      <a:pt x="124" y="155"/>
                    </a:lnTo>
                    <a:cubicBezTo>
                      <a:pt x="124" y="155"/>
                      <a:pt x="218" y="124"/>
                      <a:pt x="248" y="124"/>
                    </a:cubicBezTo>
                    <a:lnTo>
                      <a:pt x="248" y="124"/>
                    </a:lnTo>
                    <a:lnTo>
                      <a:pt x="248" y="93"/>
                    </a:lnTo>
                    <a:cubicBezTo>
                      <a:pt x="248" y="62"/>
                      <a:pt x="279" y="62"/>
                      <a:pt x="310" y="62"/>
                    </a:cubicBezTo>
                    <a:lnTo>
                      <a:pt x="310" y="62"/>
                    </a:lnTo>
                    <a:lnTo>
                      <a:pt x="310" y="62"/>
                    </a:lnTo>
                    <a:lnTo>
                      <a:pt x="310" y="62"/>
                    </a:lnTo>
                    <a:cubicBezTo>
                      <a:pt x="342" y="62"/>
                      <a:pt x="342" y="62"/>
                      <a:pt x="342" y="62"/>
                    </a:cubicBezTo>
                    <a:cubicBezTo>
                      <a:pt x="372" y="62"/>
                      <a:pt x="372" y="31"/>
                      <a:pt x="403" y="31"/>
                    </a:cubicBezTo>
                    <a:cubicBezTo>
                      <a:pt x="403" y="31"/>
                      <a:pt x="434" y="31"/>
                      <a:pt x="466"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1" name="Freeform 183"/>
              <p:cNvSpPr>
                <a:spLocks noChangeArrowheads="1"/>
              </p:cNvSpPr>
              <p:nvPr/>
            </p:nvSpPr>
            <p:spPr bwMode="auto">
              <a:xfrm>
                <a:off x="1984375" y="754063"/>
                <a:ext cx="22225" cy="11112"/>
              </a:xfrm>
              <a:custGeom>
                <a:avLst/>
                <a:gdLst>
                  <a:gd name="T0" fmla="*/ 0 w 63"/>
                  <a:gd name="T1" fmla="*/ 0 h 32"/>
                  <a:gd name="T2" fmla="*/ 0 w 63"/>
                  <a:gd name="T3" fmla="*/ 0 h 32"/>
                  <a:gd name="T4" fmla="*/ 0 w 63"/>
                  <a:gd name="T5" fmla="*/ 31 h 32"/>
                  <a:gd name="T6" fmla="*/ 62 w 63"/>
                  <a:gd name="T7" fmla="*/ 31 h 32"/>
                  <a:gd name="T8" fmla="*/ 31 w 63"/>
                  <a:gd name="T9" fmla="*/ 31 h 32"/>
                  <a:gd name="T10" fmla="*/ 0 w 63"/>
                  <a:gd name="T11" fmla="*/ 0 h 32"/>
                </a:gdLst>
                <a:ahLst/>
                <a:cxnLst>
                  <a:cxn ang="0">
                    <a:pos x="T0" y="T1"/>
                  </a:cxn>
                  <a:cxn ang="0">
                    <a:pos x="T2" y="T3"/>
                  </a:cxn>
                  <a:cxn ang="0">
                    <a:pos x="T4" y="T5"/>
                  </a:cxn>
                  <a:cxn ang="0">
                    <a:pos x="T6" y="T7"/>
                  </a:cxn>
                  <a:cxn ang="0">
                    <a:pos x="T8" y="T9"/>
                  </a:cxn>
                  <a:cxn ang="0">
                    <a:pos x="T10" y="T11"/>
                  </a:cxn>
                </a:cxnLst>
                <a:rect l="0" t="0" r="r" b="b"/>
                <a:pathLst>
                  <a:path w="63" h="32">
                    <a:moveTo>
                      <a:pt x="0" y="0"/>
                    </a:moveTo>
                    <a:lnTo>
                      <a:pt x="0" y="0"/>
                    </a:lnTo>
                    <a:lnTo>
                      <a:pt x="0" y="31"/>
                    </a:lnTo>
                    <a:cubicBezTo>
                      <a:pt x="31" y="31"/>
                      <a:pt x="31" y="31"/>
                      <a:pt x="62" y="31"/>
                    </a:cubicBezTo>
                    <a:cubicBezTo>
                      <a:pt x="62" y="31"/>
                      <a:pt x="62" y="31"/>
                      <a:pt x="31" y="31"/>
                    </a:cubicBezTo>
                    <a:cubicBezTo>
                      <a:pt x="31" y="31"/>
                      <a:pt x="31" y="0"/>
                      <a:pt x="0"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2" name="Freeform 184"/>
              <p:cNvSpPr>
                <a:spLocks noChangeArrowheads="1"/>
              </p:cNvSpPr>
              <p:nvPr/>
            </p:nvSpPr>
            <p:spPr bwMode="auto">
              <a:xfrm>
                <a:off x="1893888" y="865188"/>
                <a:ext cx="123825" cy="11112"/>
              </a:xfrm>
              <a:custGeom>
                <a:avLst/>
                <a:gdLst>
                  <a:gd name="T0" fmla="*/ 279 w 342"/>
                  <a:gd name="T1" fmla="*/ 31 h 32"/>
                  <a:gd name="T2" fmla="*/ 279 w 342"/>
                  <a:gd name="T3" fmla="*/ 31 h 32"/>
                  <a:gd name="T4" fmla="*/ 248 w 342"/>
                  <a:gd name="T5" fmla="*/ 31 h 32"/>
                  <a:gd name="T6" fmla="*/ 248 w 342"/>
                  <a:gd name="T7" fmla="*/ 31 h 32"/>
                  <a:gd name="T8" fmla="*/ 217 w 342"/>
                  <a:gd name="T9" fmla="*/ 31 h 32"/>
                  <a:gd name="T10" fmla="*/ 186 w 342"/>
                  <a:gd name="T11" fmla="*/ 31 h 32"/>
                  <a:gd name="T12" fmla="*/ 155 w 342"/>
                  <a:gd name="T13" fmla="*/ 31 h 32"/>
                  <a:gd name="T14" fmla="*/ 124 w 342"/>
                  <a:gd name="T15" fmla="*/ 0 h 32"/>
                  <a:gd name="T16" fmla="*/ 124 w 342"/>
                  <a:gd name="T17" fmla="*/ 0 h 32"/>
                  <a:gd name="T18" fmla="*/ 93 w 342"/>
                  <a:gd name="T19" fmla="*/ 0 h 32"/>
                  <a:gd name="T20" fmla="*/ 62 w 342"/>
                  <a:gd name="T21" fmla="*/ 0 h 32"/>
                  <a:gd name="T22" fmla="*/ 31 w 342"/>
                  <a:gd name="T23" fmla="*/ 0 h 32"/>
                  <a:gd name="T24" fmla="*/ 31 w 342"/>
                  <a:gd name="T25" fmla="*/ 0 h 32"/>
                  <a:gd name="T26" fmla="*/ 0 w 342"/>
                  <a:gd name="T27" fmla="*/ 31 h 32"/>
                  <a:gd name="T28" fmla="*/ 0 w 342"/>
                  <a:gd name="T29" fmla="*/ 31 h 32"/>
                  <a:gd name="T30" fmla="*/ 31 w 342"/>
                  <a:gd name="T31" fmla="*/ 31 h 32"/>
                  <a:gd name="T32" fmla="*/ 62 w 342"/>
                  <a:gd name="T33" fmla="*/ 31 h 32"/>
                  <a:gd name="T34" fmla="*/ 93 w 342"/>
                  <a:gd name="T35" fmla="*/ 0 h 32"/>
                  <a:gd name="T36" fmla="*/ 93 w 342"/>
                  <a:gd name="T37" fmla="*/ 31 h 32"/>
                  <a:gd name="T38" fmla="*/ 93 w 342"/>
                  <a:gd name="T39" fmla="*/ 31 h 32"/>
                  <a:gd name="T40" fmla="*/ 124 w 342"/>
                  <a:gd name="T41" fmla="*/ 31 h 32"/>
                  <a:gd name="T42" fmla="*/ 155 w 342"/>
                  <a:gd name="T43" fmla="*/ 31 h 32"/>
                  <a:gd name="T44" fmla="*/ 155 w 342"/>
                  <a:gd name="T45" fmla="*/ 31 h 32"/>
                  <a:gd name="T46" fmla="*/ 186 w 342"/>
                  <a:gd name="T47" fmla="*/ 31 h 32"/>
                  <a:gd name="T48" fmla="*/ 186 w 342"/>
                  <a:gd name="T49" fmla="*/ 31 h 32"/>
                  <a:gd name="T50" fmla="*/ 186 w 342"/>
                  <a:gd name="T51" fmla="*/ 31 h 32"/>
                  <a:gd name="T52" fmla="*/ 279 w 342"/>
                  <a:gd name="T53" fmla="*/ 31 h 32"/>
                  <a:gd name="T54" fmla="*/ 279 w 342"/>
                  <a:gd name="T55" fmla="*/ 31 h 32"/>
                  <a:gd name="T56" fmla="*/ 310 w 342"/>
                  <a:gd name="T57" fmla="*/ 31 h 32"/>
                  <a:gd name="T58" fmla="*/ 310 w 342"/>
                  <a:gd name="T59" fmla="*/ 31 h 32"/>
                  <a:gd name="T60" fmla="*/ 341 w 342"/>
                  <a:gd name="T61" fmla="*/ 31 h 32"/>
                  <a:gd name="T62" fmla="*/ 341 w 342"/>
                  <a:gd name="T63" fmla="*/ 31 h 32"/>
                  <a:gd name="T64" fmla="*/ 341 w 342"/>
                  <a:gd name="T65" fmla="*/ 0 h 32"/>
                  <a:gd name="T66" fmla="*/ 341 w 342"/>
                  <a:gd name="T67" fmla="*/ 0 h 32"/>
                  <a:gd name="T68" fmla="*/ 341 w 342"/>
                  <a:gd name="T69" fmla="*/ 0 h 32"/>
                  <a:gd name="T70" fmla="*/ 279 w 342"/>
                  <a:gd name="T71"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2" h="32">
                    <a:moveTo>
                      <a:pt x="279" y="31"/>
                    </a:moveTo>
                    <a:lnTo>
                      <a:pt x="279" y="31"/>
                    </a:lnTo>
                    <a:lnTo>
                      <a:pt x="248" y="31"/>
                    </a:lnTo>
                    <a:lnTo>
                      <a:pt x="248" y="31"/>
                    </a:lnTo>
                    <a:lnTo>
                      <a:pt x="217" y="31"/>
                    </a:lnTo>
                    <a:lnTo>
                      <a:pt x="186" y="31"/>
                    </a:lnTo>
                    <a:cubicBezTo>
                      <a:pt x="155" y="31"/>
                      <a:pt x="155" y="31"/>
                      <a:pt x="155" y="31"/>
                    </a:cubicBezTo>
                    <a:cubicBezTo>
                      <a:pt x="124" y="0"/>
                      <a:pt x="124" y="0"/>
                      <a:pt x="124" y="0"/>
                    </a:cubicBezTo>
                    <a:lnTo>
                      <a:pt x="124" y="0"/>
                    </a:lnTo>
                    <a:cubicBezTo>
                      <a:pt x="93" y="0"/>
                      <a:pt x="93" y="0"/>
                      <a:pt x="93" y="0"/>
                    </a:cubicBezTo>
                    <a:lnTo>
                      <a:pt x="62" y="0"/>
                    </a:lnTo>
                    <a:lnTo>
                      <a:pt x="31" y="0"/>
                    </a:lnTo>
                    <a:lnTo>
                      <a:pt x="31" y="0"/>
                    </a:lnTo>
                    <a:cubicBezTo>
                      <a:pt x="31" y="0"/>
                      <a:pt x="31" y="31"/>
                      <a:pt x="0" y="31"/>
                    </a:cubicBezTo>
                    <a:lnTo>
                      <a:pt x="0" y="31"/>
                    </a:lnTo>
                    <a:cubicBezTo>
                      <a:pt x="31" y="31"/>
                      <a:pt x="31" y="31"/>
                      <a:pt x="31" y="31"/>
                    </a:cubicBezTo>
                    <a:lnTo>
                      <a:pt x="62" y="31"/>
                    </a:lnTo>
                    <a:cubicBezTo>
                      <a:pt x="62" y="31"/>
                      <a:pt x="62" y="0"/>
                      <a:pt x="93" y="0"/>
                    </a:cubicBezTo>
                    <a:lnTo>
                      <a:pt x="93" y="31"/>
                    </a:lnTo>
                    <a:lnTo>
                      <a:pt x="93" y="31"/>
                    </a:lnTo>
                    <a:cubicBezTo>
                      <a:pt x="124" y="31"/>
                      <a:pt x="124" y="31"/>
                      <a:pt x="124" y="31"/>
                    </a:cubicBezTo>
                    <a:cubicBezTo>
                      <a:pt x="155" y="31"/>
                      <a:pt x="155" y="31"/>
                      <a:pt x="155" y="31"/>
                    </a:cubicBezTo>
                    <a:lnTo>
                      <a:pt x="155" y="31"/>
                    </a:lnTo>
                    <a:cubicBezTo>
                      <a:pt x="186" y="31"/>
                      <a:pt x="186" y="31"/>
                      <a:pt x="186" y="31"/>
                    </a:cubicBezTo>
                    <a:lnTo>
                      <a:pt x="186" y="31"/>
                    </a:lnTo>
                    <a:lnTo>
                      <a:pt x="186" y="31"/>
                    </a:lnTo>
                    <a:cubicBezTo>
                      <a:pt x="217" y="31"/>
                      <a:pt x="248" y="31"/>
                      <a:pt x="279" y="31"/>
                    </a:cubicBezTo>
                    <a:lnTo>
                      <a:pt x="279" y="31"/>
                    </a:lnTo>
                    <a:cubicBezTo>
                      <a:pt x="279" y="31"/>
                      <a:pt x="279" y="31"/>
                      <a:pt x="310" y="31"/>
                    </a:cubicBezTo>
                    <a:lnTo>
                      <a:pt x="310" y="31"/>
                    </a:lnTo>
                    <a:lnTo>
                      <a:pt x="341" y="31"/>
                    </a:lnTo>
                    <a:lnTo>
                      <a:pt x="341" y="31"/>
                    </a:lnTo>
                    <a:lnTo>
                      <a:pt x="341" y="0"/>
                    </a:lnTo>
                    <a:lnTo>
                      <a:pt x="341" y="0"/>
                    </a:lnTo>
                    <a:lnTo>
                      <a:pt x="341" y="0"/>
                    </a:lnTo>
                    <a:cubicBezTo>
                      <a:pt x="341" y="0"/>
                      <a:pt x="310" y="31"/>
                      <a:pt x="279"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3" name="Freeform 185"/>
              <p:cNvSpPr>
                <a:spLocks noChangeArrowheads="1"/>
              </p:cNvSpPr>
              <p:nvPr/>
            </p:nvSpPr>
            <p:spPr bwMode="auto">
              <a:xfrm>
                <a:off x="1995488" y="842963"/>
                <a:ext cx="22225" cy="1587"/>
              </a:xfrm>
              <a:custGeom>
                <a:avLst/>
                <a:gdLst>
                  <a:gd name="T0" fmla="*/ 0 w 63"/>
                  <a:gd name="T1" fmla="*/ 0 h 1"/>
                  <a:gd name="T2" fmla="*/ 0 w 63"/>
                  <a:gd name="T3" fmla="*/ 0 h 1"/>
                  <a:gd name="T4" fmla="*/ 0 w 63"/>
                  <a:gd name="T5" fmla="*/ 0 h 1"/>
                  <a:gd name="T6" fmla="*/ 0 w 63"/>
                  <a:gd name="T7" fmla="*/ 0 h 1"/>
                  <a:gd name="T8" fmla="*/ 62 w 63"/>
                  <a:gd name="T9" fmla="*/ 0 h 1"/>
                  <a:gd name="T10" fmla="*/ 31 w 63"/>
                  <a:gd name="T11" fmla="*/ 0 h 1"/>
                  <a:gd name="T12" fmla="*/ 0 w 63"/>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63" h="1">
                    <a:moveTo>
                      <a:pt x="0" y="0"/>
                    </a:moveTo>
                    <a:lnTo>
                      <a:pt x="0" y="0"/>
                    </a:lnTo>
                    <a:lnTo>
                      <a:pt x="0" y="0"/>
                    </a:lnTo>
                    <a:lnTo>
                      <a:pt x="0" y="0"/>
                    </a:lnTo>
                    <a:cubicBezTo>
                      <a:pt x="62" y="0"/>
                      <a:pt x="62" y="0"/>
                      <a:pt x="62" y="0"/>
                    </a:cubicBezTo>
                    <a:lnTo>
                      <a:pt x="31" y="0"/>
                    </a:ln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4" name="Freeform 186"/>
              <p:cNvSpPr>
                <a:spLocks noChangeArrowheads="1"/>
              </p:cNvSpPr>
              <p:nvPr/>
            </p:nvSpPr>
            <p:spPr bwMode="auto">
              <a:xfrm>
                <a:off x="2062163" y="742950"/>
                <a:ext cx="77787" cy="22225"/>
              </a:xfrm>
              <a:custGeom>
                <a:avLst/>
                <a:gdLst>
                  <a:gd name="T0" fmla="*/ 186 w 218"/>
                  <a:gd name="T1" fmla="*/ 0 h 63"/>
                  <a:gd name="T2" fmla="*/ 186 w 218"/>
                  <a:gd name="T3" fmla="*/ 0 h 63"/>
                  <a:gd name="T4" fmla="*/ 186 w 218"/>
                  <a:gd name="T5" fmla="*/ 0 h 63"/>
                  <a:gd name="T6" fmla="*/ 124 w 218"/>
                  <a:gd name="T7" fmla="*/ 0 h 63"/>
                  <a:gd name="T8" fmla="*/ 92 w 218"/>
                  <a:gd name="T9" fmla="*/ 0 h 63"/>
                  <a:gd name="T10" fmla="*/ 62 w 218"/>
                  <a:gd name="T11" fmla="*/ 31 h 63"/>
                  <a:gd name="T12" fmla="*/ 62 w 218"/>
                  <a:gd name="T13" fmla="*/ 31 h 63"/>
                  <a:gd name="T14" fmla="*/ 0 w 218"/>
                  <a:gd name="T15" fmla="*/ 0 h 63"/>
                  <a:gd name="T16" fmla="*/ 0 w 218"/>
                  <a:gd name="T17" fmla="*/ 0 h 63"/>
                  <a:gd name="T18" fmla="*/ 0 w 218"/>
                  <a:gd name="T19" fmla="*/ 0 h 63"/>
                  <a:gd name="T20" fmla="*/ 0 w 218"/>
                  <a:gd name="T21" fmla="*/ 31 h 63"/>
                  <a:gd name="T22" fmla="*/ 62 w 218"/>
                  <a:gd name="T23" fmla="*/ 31 h 63"/>
                  <a:gd name="T24" fmla="*/ 62 w 218"/>
                  <a:gd name="T25" fmla="*/ 62 h 63"/>
                  <a:gd name="T26" fmla="*/ 62 w 218"/>
                  <a:gd name="T27" fmla="*/ 62 h 63"/>
                  <a:gd name="T28" fmla="*/ 62 w 218"/>
                  <a:gd name="T29" fmla="*/ 62 h 63"/>
                  <a:gd name="T30" fmla="*/ 92 w 218"/>
                  <a:gd name="T31" fmla="*/ 62 h 63"/>
                  <a:gd name="T32" fmla="*/ 92 w 218"/>
                  <a:gd name="T33" fmla="*/ 62 h 63"/>
                  <a:gd name="T34" fmla="*/ 124 w 218"/>
                  <a:gd name="T35" fmla="*/ 62 h 63"/>
                  <a:gd name="T36" fmla="*/ 186 w 218"/>
                  <a:gd name="T37" fmla="*/ 31 h 63"/>
                  <a:gd name="T38" fmla="*/ 217 w 218"/>
                  <a:gd name="T39" fmla="*/ 31 h 63"/>
                  <a:gd name="T40" fmla="*/ 186 w 218"/>
                  <a:gd name="T4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8" h="63">
                    <a:moveTo>
                      <a:pt x="186" y="0"/>
                    </a:moveTo>
                    <a:lnTo>
                      <a:pt x="186" y="0"/>
                    </a:lnTo>
                    <a:lnTo>
                      <a:pt x="186" y="0"/>
                    </a:lnTo>
                    <a:cubicBezTo>
                      <a:pt x="155" y="0"/>
                      <a:pt x="155" y="0"/>
                      <a:pt x="124" y="0"/>
                    </a:cubicBezTo>
                    <a:lnTo>
                      <a:pt x="92" y="0"/>
                    </a:lnTo>
                    <a:cubicBezTo>
                      <a:pt x="92" y="31"/>
                      <a:pt x="62" y="31"/>
                      <a:pt x="62" y="31"/>
                    </a:cubicBezTo>
                    <a:lnTo>
                      <a:pt x="62" y="31"/>
                    </a:lnTo>
                    <a:cubicBezTo>
                      <a:pt x="31" y="31"/>
                      <a:pt x="31" y="0"/>
                      <a:pt x="0" y="0"/>
                    </a:cubicBezTo>
                    <a:lnTo>
                      <a:pt x="0" y="0"/>
                    </a:lnTo>
                    <a:lnTo>
                      <a:pt x="0" y="0"/>
                    </a:lnTo>
                    <a:lnTo>
                      <a:pt x="0" y="31"/>
                    </a:lnTo>
                    <a:cubicBezTo>
                      <a:pt x="31" y="31"/>
                      <a:pt x="62" y="31"/>
                      <a:pt x="62" y="31"/>
                    </a:cubicBezTo>
                    <a:cubicBezTo>
                      <a:pt x="62" y="62"/>
                      <a:pt x="62" y="62"/>
                      <a:pt x="62" y="62"/>
                    </a:cubicBezTo>
                    <a:lnTo>
                      <a:pt x="62" y="62"/>
                    </a:lnTo>
                    <a:lnTo>
                      <a:pt x="62" y="62"/>
                    </a:lnTo>
                    <a:lnTo>
                      <a:pt x="92" y="62"/>
                    </a:lnTo>
                    <a:lnTo>
                      <a:pt x="92" y="62"/>
                    </a:lnTo>
                    <a:cubicBezTo>
                      <a:pt x="92" y="62"/>
                      <a:pt x="92" y="62"/>
                      <a:pt x="124" y="62"/>
                    </a:cubicBezTo>
                    <a:cubicBezTo>
                      <a:pt x="155" y="62"/>
                      <a:pt x="186" y="31"/>
                      <a:pt x="186" y="31"/>
                    </a:cubicBezTo>
                    <a:lnTo>
                      <a:pt x="217" y="31"/>
                    </a:lnTo>
                    <a:cubicBezTo>
                      <a:pt x="186" y="0"/>
                      <a:pt x="186" y="0"/>
                      <a:pt x="186"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5" name="Freeform 187"/>
              <p:cNvSpPr>
                <a:spLocks noChangeArrowheads="1"/>
              </p:cNvSpPr>
              <p:nvPr/>
            </p:nvSpPr>
            <p:spPr bwMode="auto">
              <a:xfrm>
                <a:off x="2039938" y="776288"/>
                <a:ext cx="33337" cy="1587"/>
              </a:xfrm>
              <a:custGeom>
                <a:avLst/>
                <a:gdLst>
                  <a:gd name="T0" fmla="*/ 0 w 94"/>
                  <a:gd name="T1" fmla="*/ 0 h 1"/>
                  <a:gd name="T2" fmla="*/ 0 w 94"/>
                  <a:gd name="T3" fmla="*/ 0 h 1"/>
                  <a:gd name="T4" fmla="*/ 31 w 94"/>
                  <a:gd name="T5" fmla="*/ 0 h 1"/>
                  <a:gd name="T6" fmla="*/ 62 w 94"/>
                  <a:gd name="T7" fmla="*/ 0 h 1"/>
                  <a:gd name="T8" fmla="*/ 93 w 94"/>
                  <a:gd name="T9" fmla="*/ 0 h 1"/>
                  <a:gd name="T10" fmla="*/ 93 w 94"/>
                  <a:gd name="T11" fmla="*/ 0 h 1"/>
                  <a:gd name="T12" fmla="*/ 62 w 94"/>
                  <a:gd name="T13" fmla="*/ 0 h 1"/>
                  <a:gd name="T14" fmla="*/ 0 w 94"/>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 h="1">
                    <a:moveTo>
                      <a:pt x="0" y="0"/>
                    </a:moveTo>
                    <a:lnTo>
                      <a:pt x="0" y="0"/>
                    </a:lnTo>
                    <a:cubicBezTo>
                      <a:pt x="31" y="0"/>
                      <a:pt x="31" y="0"/>
                      <a:pt x="31" y="0"/>
                    </a:cubicBezTo>
                    <a:cubicBezTo>
                      <a:pt x="62" y="0"/>
                      <a:pt x="62" y="0"/>
                      <a:pt x="62" y="0"/>
                    </a:cubicBezTo>
                    <a:lnTo>
                      <a:pt x="93" y="0"/>
                    </a:lnTo>
                    <a:lnTo>
                      <a:pt x="93" y="0"/>
                    </a:lnTo>
                    <a:lnTo>
                      <a:pt x="62" y="0"/>
                    </a:lnTo>
                    <a:lnTo>
                      <a:pt x="0"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6" name="Freeform 188"/>
              <p:cNvSpPr>
                <a:spLocks noChangeArrowheads="1"/>
              </p:cNvSpPr>
              <p:nvPr/>
            </p:nvSpPr>
            <p:spPr bwMode="auto">
              <a:xfrm>
                <a:off x="2039938" y="742950"/>
                <a:ext cx="368300" cy="112713"/>
              </a:xfrm>
              <a:custGeom>
                <a:avLst/>
                <a:gdLst>
                  <a:gd name="T0" fmla="*/ 930 w 1024"/>
                  <a:gd name="T1" fmla="*/ 62 h 311"/>
                  <a:gd name="T2" fmla="*/ 961 w 1024"/>
                  <a:gd name="T3" fmla="*/ 31 h 311"/>
                  <a:gd name="T4" fmla="*/ 991 w 1024"/>
                  <a:gd name="T5" fmla="*/ 31 h 311"/>
                  <a:gd name="T6" fmla="*/ 1023 w 1024"/>
                  <a:gd name="T7" fmla="*/ 31 h 311"/>
                  <a:gd name="T8" fmla="*/ 991 w 1024"/>
                  <a:gd name="T9" fmla="*/ 0 h 311"/>
                  <a:gd name="T10" fmla="*/ 930 w 1024"/>
                  <a:gd name="T11" fmla="*/ 0 h 311"/>
                  <a:gd name="T12" fmla="*/ 899 w 1024"/>
                  <a:gd name="T13" fmla="*/ 0 h 311"/>
                  <a:gd name="T14" fmla="*/ 806 w 1024"/>
                  <a:gd name="T15" fmla="*/ 31 h 311"/>
                  <a:gd name="T16" fmla="*/ 743 w 1024"/>
                  <a:gd name="T17" fmla="*/ 31 h 311"/>
                  <a:gd name="T18" fmla="*/ 713 w 1024"/>
                  <a:gd name="T19" fmla="*/ 0 h 311"/>
                  <a:gd name="T20" fmla="*/ 682 w 1024"/>
                  <a:gd name="T21" fmla="*/ 0 h 311"/>
                  <a:gd name="T22" fmla="*/ 651 w 1024"/>
                  <a:gd name="T23" fmla="*/ 0 h 311"/>
                  <a:gd name="T24" fmla="*/ 589 w 1024"/>
                  <a:gd name="T25" fmla="*/ 0 h 311"/>
                  <a:gd name="T26" fmla="*/ 558 w 1024"/>
                  <a:gd name="T27" fmla="*/ 0 h 311"/>
                  <a:gd name="T28" fmla="*/ 495 w 1024"/>
                  <a:gd name="T29" fmla="*/ 0 h 311"/>
                  <a:gd name="T30" fmla="*/ 434 w 1024"/>
                  <a:gd name="T31" fmla="*/ 31 h 311"/>
                  <a:gd name="T32" fmla="*/ 310 w 1024"/>
                  <a:gd name="T33" fmla="*/ 0 h 311"/>
                  <a:gd name="T34" fmla="*/ 310 w 1024"/>
                  <a:gd name="T35" fmla="*/ 124 h 311"/>
                  <a:gd name="T36" fmla="*/ 248 w 1024"/>
                  <a:gd name="T37" fmla="*/ 124 h 311"/>
                  <a:gd name="T38" fmla="*/ 217 w 1024"/>
                  <a:gd name="T39" fmla="*/ 155 h 311"/>
                  <a:gd name="T40" fmla="*/ 154 w 1024"/>
                  <a:gd name="T41" fmla="*/ 155 h 311"/>
                  <a:gd name="T42" fmla="*/ 93 w 1024"/>
                  <a:gd name="T43" fmla="*/ 186 h 311"/>
                  <a:gd name="T44" fmla="*/ 31 w 1024"/>
                  <a:gd name="T45" fmla="*/ 217 h 311"/>
                  <a:gd name="T46" fmla="*/ 31 w 1024"/>
                  <a:gd name="T47" fmla="*/ 217 h 311"/>
                  <a:gd name="T48" fmla="*/ 0 w 1024"/>
                  <a:gd name="T49" fmla="*/ 248 h 311"/>
                  <a:gd name="T50" fmla="*/ 0 w 1024"/>
                  <a:gd name="T51" fmla="*/ 310 h 311"/>
                  <a:gd name="T52" fmla="*/ 31 w 1024"/>
                  <a:gd name="T53" fmla="*/ 310 h 311"/>
                  <a:gd name="T54" fmla="*/ 93 w 1024"/>
                  <a:gd name="T55" fmla="*/ 310 h 311"/>
                  <a:gd name="T56" fmla="*/ 186 w 1024"/>
                  <a:gd name="T57" fmla="*/ 310 h 311"/>
                  <a:gd name="T58" fmla="*/ 217 w 1024"/>
                  <a:gd name="T59" fmla="*/ 279 h 311"/>
                  <a:gd name="T60" fmla="*/ 248 w 1024"/>
                  <a:gd name="T61" fmla="*/ 279 h 311"/>
                  <a:gd name="T62" fmla="*/ 279 w 1024"/>
                  <a:gd name="T63" fmla="*/ 248 h 311"/>
                  <a:gd name="T64" fmla="*/ 217 w 1024"/>
                  <a:gd name="T65" fmla="*/ 248 h 311"/>
                  <a:gd name="T66" fmla="*/ 154 w 1024"/>
                  <a:gd name="T67" fmla="*/ 217 h 311"/>
                  <a:gd name="T68" fmla="*/ 217 w 1024"/>
                  <a:gd name="T69" fmla="*/ 186 h 311"/>
                  <a:gd name="T70" fmla="*/ 279 w 1024"/>
                  <a:gd name="T71" fmla="*/ 186 h 311"/>
                  <a:gd name="T72" fmla="*/ 341 w 1024"/>
                  <a:gd name="T73" fmla="*/ 186 h 311"/>
                  <a:gd name="T74" fmla="*/ 371 w 1024"/>
                  <a:gd name="T75" fmla="*/ 186 h 311"/>
                  <a:gd name="T76" fmla="*/ 403 w 1024"/>
                  <a:gd name="T77" fmla="*/ 155 h 311"/>
                  <a:gd name="T78" fmla="*/ 495 w 1024"/>
                  <a:gd name="T79" fmla="*/ 155 h 311"/>
                  <a:gd name="T80" fmla="*/ 527 w 1024"/>
                  <a:gd name="T81" fmla="*/ 155 h 311"/>
                  <a:gd name="T82" fmla="*/ 558 w 1024"/>
                  <a:gd name="T83" fmla="*/ 155 h 311"/>
                  <a:gd name="T84" fmla="*/ 558 w 1024"/>
                  <a:gd name="T85" fmla="*/ 93 h 311"/>
                  <a:gd name="T86" fmla="*/ 651 w 1024"/>
                  <a:gd name="T87" fmla="*/ 124 h 311"/>
                  <a:gd name="T88" fmla="*/ 775 w 1024"/>
                  <a:gd name="T89" fmla="*/ 93 h 311"/>
                  <a:gd name="T90" fmla="*/ 775 w 1024"/>
                  <a:gd name="T91" fmla="*/ 93 h 311"/>
                  <a:gd name="T92" fmla="*/ 899 w 1024"/>
                  <a:gd name="T93" fmla="*/ 62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4" h="311">
                    <a:moveTo>
                      <a:pt x="930" y="62"/>
                    </a:moveTo>
                    <a:lnTo>
                      <a:pt x="930" y="62"/>
                    </a:lnTo>
                    <a:cubicBezTo>
                      <a:pt x="930" y="62"/>
                      <a:pt x="930" y="62"/>
                      <a:pt x="930" y="31"/>
                    </a:cubicBezTo>
                    <a:cubicBezTo>
                      <a:pt x="961" y="31"/>
                      <a:pt x="961" y="31"/>
                      <a:pt x="961" y="31"/>
                    </a:cubicBezTo>
                    <a:lnTo>
                      <a:pt x="991" y="31"/>
                    </a:lnTo>
                    <a:lnTo>
                      <a:pt x="991" y="31"/>
                    </a:lnTo>
                    <a:cubicBezTo>
                      <a:pt x="1023" y="31"/>
                      <a:pt x="1023" y="31"/>
                      <a:pt x="1023" y="31"/>
                    </a:cubicBezTo>
                    <a:lnTo>
                      <a:pt x="1023" y="31"/>
                    </a:lnTo>
                    <a:lnTo>
                      <a:pt x="1023" y="31"/>
                    </a:lnTo>
                    <a:cubicBezTo>
                      <a:pt x="991" y="31"/>
                      <a:pt x="991" y="31"/>
                      <a:pt x="991" y="0"/>
                    </a:cubicBezTo>
                    <a:lnTo>
                      <a:pt x="961" y="0"/>
                    </a:lnTo>
                    <a:cubicBezTo>
                      <a:pt x="961" y="0"/>
                      <a:pt x="961" y="0"/>
                      <a:pt x="930" y="0"/>
                    </a:cubicBezTo>
                    <a:cubicBezTo>
                      <a:pt x="930" y="0"/>
                      <a:pt x="930" y="0"/>
                      <a:pt x="899" y="0"/>
                    </a:cubicBezTo>
                    <a:lnTo>
                      <a:pt x="899" y="0"/>
                    </a:lnTo>
                    <a:lnTo>
                      <a:pt x="867" y="0"/>
                    </a:lnTo>
                    <a:cubicBezTo>
                      <a:pt x="867" y="0"/>
                      <a:pt x="837" y="0"/>
                      <a:pt x="806" y="31"/>
                    </a:cubicBezTo>
                    <a:lnTo>
                      <a:pt x="806" y="31"/>
                    </a:lnTo>
                    <a:cubicBezTo>
                      <a:pt x="775" y="31"/>
                      <a:pt x="775" y="31"/>
                      <a:pt x="743" y="31"/>
                    </a:cubicBezTo>
                    <a:lnTo>
                      <a:pt x="743" y="31"/>
                    </a:lnTo>
                    <a:cubicBezTo>
                      <a:pt x="743" y="0"/>
                      <a:pt x="713" y="0"/>
                      <a:pt x="713" y="0"/>
                    </a:cubicBezTo>
                    <a:lnTo>
                      <a:pt x="713" y="0"/>
                    </a:lnTo>
                    <a:cubicBezTo>
                      <a:pt x="713" y="0"/>
                      <a:pt x="713" y="0"/>
                      <a:pt x="682" y="0"/>
                    </a:cubicBezTo>
                    <a:lnTo>
                      <a:pt x="682" y="0"/>
                    </a:lnTo>
                    <a:lnTo>
                      <a:pt x="651" y="0"/>
                    </a:lnTo>
                    <a:lnTo>
                      <a:pt x="651" y="0"/>
                    </a:lnTo>
                    <a:cubicBezTo>
                      <a:pt x="619" y="0"/>
                      <a:pt x="589" y="0"/>
                      <a:pt x="589" y="0"/>
                    </a:cubicBezTo>
                    <a:lnTo>
                      <a:pt x="558" y="0"/>
                    </a:lnTo>
                    <a:lnTo>
                      <a:pt x="558" y="0"/>
                    </a:lnTo>
                    <a:cubicBezTo>
                      <a:pt x="527" y="0"/>
                      <a:pt x="527" y="0"/>
                      <a:pt x="495" y="0"/>
                    </a:cubicBezTo>
                    <a:lnTo>
                      <a:pt x="495" y="0"/>
                    </a:lnTo>
                    <a:cubicBezTo>
                      <a:pt x="495" y="31"/>
                      <a:pt x="495" y="31"/>
                      <a:pt x="465" y="31"/>
                    </a:cubicBezTo>
                    <a:cubicBezTo>
                      <a:pt x="465" y="31"/>
                      <a:pt x="465" y="31"/>
                      <a:pt x="434" y="31"/>
                    </a:cubicBezTo>
                    <a:cubicBezTo>
                      <a:pt x="403" y="0"/>
                      <a:pt x="371" y="0"/>
                      <a:pt x="341" y="0"/>
                    </a:cubicBezTo>
                    <a:lnTo>
                      <a:pt x="310" y="0"/>
                    </a:lnTo>
                    <a:cubicBezTo>
                      <a:pt x="310" y="124"/>
                      <a:pt x="310" y="124"/>
                      <a:pt x="310" y="124"/>
                    </a:cubicBezTo>
                    <a:lnTo>
                      <a:pt x="310" y="124"/>
                    </a:lnTo>
                    <a:lnTo>
                      <a:pt x="279" y="124"/>
                    </a:lnTo>
                    <a:lnTo>
                      <a:pt x="248" y="124"/>
                    </a:lnTo>
                    <a:lnTo>
                      <a:pt x="217" y="124"/>
                    </a:lnTo>
                    <a:lnTo>
                      <a:pt x="217" y="155"/>
                    </a:lnTo>
                    <a:cubicBezTo>
                      <a:pt x="217" y="155"/>
                      <a:pt x="217" y="155"/>
                      <a:pt x="186" y="155"/>
                    </a:cubicBezTo>
                    <a:cubicBezTo>
                      <a:pt x="186" y="155"/>
                      <a:pt x="186" y="155"/>
                      <a:pt x="154" y="155"/>
                    </a:cubicBezTo>
                    <a:cubicBezTo>
                      <a:pt x="154" y="155"/>
                      <a:pt x="124" y="155"/>
                      <a:pt x="62" y="155"/>
                    </a:cubicBezTo>
                    <a:cubicBezTo>
                      <a:pt x="93" y="186"/>
                      <a:pt x="93" y="186"/>
                      <a:pt x="93" y="186"/>
                    </a:cubicBezTo>
                    <a:cubicBezTo>
                      <a:pt x="93" y="186"/>
                      <a:pt x="93" y="217"/>
                      <a:pt x="62" y="217"/>
                    </a:cubicBezTo>
                    <a:cubicBezTo>
                      <a:pt x="62" y="217"/>
                      <a:pt x="62" y="217"/>
                      <a:pt x="31" y="217"/>
                    </a:cubicBezTo>
                    <a:lnTo>
                      <a:pt x="31" y="217"/>
                    </a:lnTo>
                    <a:lnTo>
                      <a:pt x="31" y="217"/>
                    </a:lnTo>
                    <a:cubicBezTo>
                      <a:pt x="31" y="217"/>
                      <a:pt x="31" y="248"/>
                      <a:pt x="0" y="248"/>
                    </a:cubicBezTo>
                    <a:lnTo>
                      <a:pt x="0" y="248"/>
                    </a:lnTo>
                    <a:cubicBezTo>
                      <a:pt x="62" y="248"/>
                      <a:pt x="62" y="248"/>
                      <a:pt x="62" y="248"/>
                    </a:cubicBezTo>
                    <a:cubicBezTo>
                      <a:pt x="0" y="310"/>
                      <a:pt x="0" y="310"/>
                      <a:pt x="0" y="310"/>
                    </a:cubicBezTo>
                    <a:lnTo>
                      <a:pt x="0" y="310"/>
                    </a:lnTo>
                    <a:cubicBezTo>
                      <a:pt x="31" y="310"/>
                      <a:pt x="31" y="310"/>
                      <a:pt x="31" y="310"/>
                    </a:cubicBezTo>
                    <a:cubicBezTo>
                      <a:pt x="62" y="310"/>
                      <a:pt x="62" y="310"/>
                      <a:pt x="62" y="310"/>
                    </a:cubicBezTo>
                    <a:cubicBezTo>
                      <a:pt x="62" y="310"/>
                      <a:pt x="62" y="310"/>
                      <a:pt x="93" y="310"/>
                    </a:cubicBezTo>
                    <a:cubicBezTo>
                      <a:pt x="93" y="310"/>
                      <a:pt x="124" y="310"/>
                      <a:pt x="154" y="310"/>
                    </a:cubicBezTo>
                    <a:cubicBezTo>
                      <a:pt x="154" y="310"/>
                      <a:pt x="154" y="310"/>
                      <a:pt x="186" y="310"/>
                    </a:cubicBezTo>
                    <a:cubicBezTo>
                      <a:pt x="186" y="310"/>
                      <a:pt x="154" y="310"/>
                      <a:pt x="186" y="279"/>
                    </a:cubicBezTo>
                    <a:cubicBezTo>
                      <a:pt x="186" y="279"/>
                      <a:pt x="186" y="279"/>
                      <a:pt x="217" y="279"/>
                    </a:cubicBezTo>
                    <a:lnTo>
                      <a:pt x="217" y="279"/>
                    </a:lnTo>
                    <a:lnTo>
                      <a:pt x="248" y="279"/>
                    </a:lnTo>
                    <a:lnTo>
                      <a:pt x="279" y="279"/>
                    </a:lnTo>
                    <a:lnTo>
                      <a:pt x="279" y="248"/>
                    </a:lnTo>
                    <a:cubicBezTo>
                      <a:pt x="248" y="248"/>
                      <a:pt x="248" y="248"/>
                      <a:pt x="248" y="248"/>
                    </a:cubicBezTo>
                    <a:cubicBezTo>
                      <a:pt x="248" y="248"/>
                      <a:pt x="248" y="248"/>
                      <a:pt x="217" y="248"/>
                    </a:cubicBezTo>
                    <a:lnTo>
                      <a:pt x="186" y="248"/>
                    </a:lnTo>
                    <a:cubicBezTo>
                      <a:pt x="186" y="248"/>
                      <a:pt x="154" y="248"/>
                      <a:pt x="154" y="217"/>
                    </a:cubicBezTo>
                    <a:cubicBezTo>
                      <a:pt x="154" y="217"/>
                      <a:pt x="154" y="186"/>
                      <a:pt x="186" y="186"/>
                    </a:cubicBezTo>
                    <a:lnTo>
                      <a:pt x="217" y="186"/>
                    </a:lnTo>
                    <a:cubicBezTo>
                      <a:pt x="248" y="186"/>
                      <a:pt x="248" y="186"/>
                      <a:pt x="248" y="186"/>
                    </a:cubicBezTo>
                    <a:cubicBezTo>
                      <a:pt x="279" y="186"/>
                      <a:pt x="279" y="186"/>
                      <a:pt x="279" y="186"/>
                    </a:cubicBezTo>
                    <a:cubicBezTo>
                      <a:pt x="310" y="186"/>
                      <a:pt x="310" y="186"/>
                      <a:pt x="310" y="186"/>
                    </a:cubicBezTo>
                    <a:cubicBezTo>
                      <a:pt x="341" y="186"/>
                      <a:pt x="341" y="186"/>
                      <a:pt x="341" y="186"/>
                    </a:cubicBezTo>
                    <a:lnTo>
                      <a:pt x="371" y="186"/>
                    </a:lnTo>
                    <a:lnTo>
                      <a:pt x="371" y="186"/>
                    </a:lnTo>
                    <a:cubicBezTo>
                      <a:pt x="371" y="155"/>
                      <a:pt x="371" y="155"/>
                      <a:pt x="403" y="155"/>
                    </a:cubicBezTo>
                    <a:lnTo>
                      <a:pt x="403" y="155"/>
                    </a:lnTo>
                    <a:lnTo>
                      <a:pt x="434" y="155"/>
                    </a:lnTo>
                    <a:cubicBezTo>
                      <a:pt x="465" y="155"/>
                      <a:pt x="465" y="155"/>
                      <a:pt x="495" y="155"/>
                    </a:cubicBezTo>
                    <a:lnTo>
                      <a:pt x="495" y="155"/>
                    </a:lnTo>
                    <a:lnTo>
                      <a:pt x="527" y="155"/>
                    </a:lnTo>
                    <a:lnTo>
                      <a:pt x="527" y="155"/>
                    </a:lnTo>
                    <a:cubicBezTo>
                      <a:pt x="558" y="155"/>
                      <a:pt x="558" y="155"/>
                      <a:pt x="558" y="155"/>
                    </a:cubicBezTo>
                    <a:lnTo>
                      <a:pt x="558" y="124"/>
                    </a:lnTo>
                    <a:cubicBezTo>
                      <a:pt x="558" y="93"/>
                      <a:pt x="558" y="93"/>
                      <a:pt x="558" y="93"/>
                    </a:cubicBezTo>
                    <a:cubicBezTo>
                      <a:pt x="589" y="124"/>
                      <a:pt x="589" y="124"/>
                      <a:pt x="589" y="124"/>
                    </a:cubicBezTo>
                    <a:cubicBezTo>
                      <a:pt x="589" y="124"/>
                      <a:pt x="619" y="124"/>
                      <a:pt x="651" y="124"/>
                    </a:cubicBezTo>
                    <a:lnTo>
                      <a:pt x="651" y="124"/>
                    </a:lnTo>
                    <a:cubicBezTo>
                      <a:pt x="682" y="93"/>
                      <a:pt x="743" y="93"/>
                      <a:pt x="775" y="93"/>
                    </a:cubicBezTo>
                    <a:lnTo>
                      <a:pt x="775" y="93"/>
                    </a:lnTo>
                    <a:lnTo>
                      <a:pt x="775" y="93"/>
                    </a:lnTo>
                    <a:cubicBezTo>
                      <a:pt x="775" y="93"/>
                      <a:pt x="806" y="93"/>
                      <a:pt x="837" y="93"/>
                    </a:cubicBezTo>
                    <a:cubicBezTo>
                      <a:pt x="837" y="62"/>
                      <a:pt x="867" y="62"/>
                      <a:pt x="899" y="62"/>
                    </a:cubicBezTo>
                    <a:lnTo>
                      <a:pt x="930"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7" name="Freeform 189"/>
              <p:cNvSpPr>
                <a:spLocks noChangeArrowheads="1"/>
              </p:cNvSpPr>
              <p:nvPr/>
            </p:nvSpPr>
            <p:spPr bwMode="auto">
              <a:xfrm>
                <a:off x="1973263" y="809625"/>
                <a:ext cx="55562" cy="11113"/>
              </a:xfrm>
              <a:custGeom>
                <a:avLst/>
                <a:gdLst>
                  <a:gd name="T0" fmla="*/ 124 w 156"/>
                  <a:gd name="T1" fmla="*/ 31 h 32"/>
                  <a:gd name="T2" fmla="*/ 124 w 156"/>
                  <a:gd name="T3" fmla="*/ 31 h 32"/>
                  <a:gd name="T4" fmla="*/ 62 w 156"/>
                  <a:gd name="T5" fmla="*/ 0 h 32"/>
                  <a:gd name="T6" fmla="*/ 0 w 156"/>
                  <a:gd name="T7" fmla="*/ 0 h 32"/>
                  <a:gd name="T8" fmla="*/ 31 w 156"/>
                  <a:gd name="T9" fmla="*/ 0 h 32"/>
                  <a:gd name="T10" fmla="*/ 31 w 156"/>
                  <a:gd name="T11" fmla="*/ 0 h 32"/>
                  <a:gd name="T12" fmla="*/ 31 w 156"/>
                  <a:gd name="T13" fmla="*/ 0 h 32"/>
                  <a:gd name="T14" fmla="*/ 62 w 156"/>
                  <a:gd name="T15" fmla="*/ 0 h 32"/>
                  <a:gd name="T16" fmla="*/ 124 w 156"/>
                  <a:gd name="T17" fmla="*/ 31 h 32"/>
                  <a:gd name="T18" fmla="*/ 124 w 156"/>
                  <a:gd name="T19" fmla="*/ 31 h 32"/>
                  <a:gd name="T20" fmla="*/ 155 w 156"/>
                  <a:gd name="T21" fmla="*/ 31 h 32"/>
                  <a:gd name="T22" fmla="*/ 155 w 156"/>
                  <a:gd name="T23" fmla="*/ 31 h 32"/>
                  <a:gd name="T24" fmla="*/ 124 w 156"/>
                  <a:gd name="T25"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 h="32">
                    <a:moveTo>
                      <a:pt x="124" y="31"/>
                    </a:moveTo>
                    <a:lnTo>
                      <a:pt x="124" y="31"/>
                    </a:lnTo>
                    <a:cubicBezTo>
                      <a:pt x="93" y="0"/>
                      <a:pt x="93" y="0"/>
                      <a:pt x="62" y="0"/>
                    </a:cubicBezTo>
                    <a:cubicBezTo>
                      <a:pt x="62" y="0"/>
                      <a:pt x="31" y="0"/>
                      <a:pt x="0" y="0"/>
                    </a:cubicBezTo>
                    <a:cubicBezTo>
                      <a:pt x="31" y="0"/>
                      <a:pt x="31" y="0"/>
                      <a:pt x="31" y="0"/>
                    </a:cubicBezTo>
                    <a:lnTo>
                      <a:pt x="31" y="0"/>
                    </a:lnTo>
                    <a:lnTo>
                      <a:pt x="31" y="0"/>
                    </a:lnTo>
                    <a:cubicBezTo>
                      <a:pt x="31" y="0"/>
                      <a:pt x="31" y="0"/>
                      <a:pt x="62" y="0"/>
                    </a:cubicBezTo>
                    <a:cubicBezTo>
                      <a:pt x="93" y="0"/>
                      <a:pt x="93" y="31"/>
                      <a:pt x="124" y="31"/>
                    </a:cubicBezTo>
                    <a:lnTo>
                      <a:pt x="124" y="31"/>
                    </a:lnTo>
                    <a:lnTo>
                      <a:pt x="155" y="31"/>
                    </a:lnTo>
                    <a:lnTo>
                      <a:pt x="155" y="31"/>
                    </a:lnTo>
                    <a:lnTo>
                      <a:pt x="124"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8" name="Freeform 190"/>
              <p:cNvSpPr>
                <a:spLocks noChangeArrowheads="1"/>
              </p:cNvSpPr>
              <p:nvPr/>
            </p:nvSpPr>
            <p:spPr bwMode="auto">
              <a:xfrm>
                <a:off x="2062163" y="876300"/>
                <a:ext cx="22225" cy="11113"/>
              </a:xfrm>
              <a:custGeom>
                <a:avLst/>
                <a:gdLst>
                  <a:gd name="T0" fmla="*/ 62 w 63"/>
                  <a:gd name="T1" fmla="*/ 0 h 32"/>
                  <a:gd name="T2" fmla="*/ 62 w 63"/>
                  <a:gd name="T3" fmla="*/ 0 h 32"/>
                  <a:gd name="T4" fmla="*/ 62 w 63"/>
                  <a:gd name="T5" fmla="*/ 0 h 32"/>
                  <a:gd name="T6" fmla="*/ 62 w 63"/>
                  <a:gd name="T7" fmla="*/ 0 h 32"/>
                  <a:gd name="T8" fmla="*/ 31 w 63"/>
                  <a:gd name="T9" fmla="*/ 0 h 32"/>
                  <a:gd name="T10" fmla="*/ 0 w 63"/>
                  <a:gd name="T11" fmla="*/ 0 h 32"/>
                  <a:gd name="T12" fmla="*/ 0 w 63"/>
                  <a:gd name="T13" fmla="*/ 0 h 32"/>
                  <a:gd name="T14" fmla="*/ 0 w 63"/>
                  <a:gd name="T15" fmla="*/ 31 h 32"/>
                  <a:gd name="T16" fmla="*/ 62 w 63"/>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32">
                    <a:moveTo>
                      <a:pt x="62" y="0"/>
                    </a:moveTo>
                    <a:lnTo>
                      <a:pt x="62" y="0"/>
                    </a:lnTo>
                    <a:lnTo>
                      <a:pt x="62" y="0"/>
                    </a:lnTo>
                    <a:lnTo>
                      <a:pt x="62" y="0"/>
                    </a:lnTo>
                    <a:cubicBezTo>
                      <a:pt x="62" y="0"/>
                      <a:pt x="62" y="0"/>
                      <a:pt x="31" y="0"/>
                    </a:cubicBezTo>
                    <a:cubicBezTo>
                      <a:pt x="31" y="0"/>
                      <a:pt x="31" y="0"/>
                      <a:pt x="0" y="0"/>
                    </a:cubicBezTo>
                    <a:lnTo>
                      <a:pt x="0" y="0"/>
                    </a:lnTo>
                    <a:cubicBezTo>
                      <a:pt x="0" y="0"/>
                      <a:pt x="0" y="0"/>
                      <a:pt x="0" y="31"/>
                    </a:cubicBezTo>
                    <a:cubicBezTo>
                      <a:pt x="31" y="31"/>
                      <a:pt x="31" y="31"/>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59" name="Freeform 191"/>
              <p:cNvSpPr>
                <a:spLocks noChangeArrowheads="1"/>
              </p:cNvSpPr>
              <p:nvPr/>
            </p:nvSpPr>
            <p:spPr bwMode="auto">
              <a:xfrm>
                <a:off x="1882775" y="765175"/>
                <a:ext cx="66675" cy="11113"/>
              </a:xfrm>
              <a:custGeom>
                <a:avLst/>
                <a:gdLst>
                  <a:gd name="T0" fmla="*/ 155 w 187"/>
                  <a:gd name="T1" fmla="*/ 0 h 32"/>
                  <a:gd name="T2" fmla="*/ 155 w 187"/>
                  <a:gd name="T3" fmla="*/ 0 h 32"/>
                  <a:gd name="T4" fmla="*/ 93 w 187"/>
                  <a:gd name="T5" fmla="*/ 0 h 32"/>
                  <a:gd name="T6" fmla="*/ 31 w 187"/>
                  <a:gd name="T7" fmla="*/ 0 h 32"/>
                  <a:gd name="T8" fmla="*/ 0 w 187"/>
                  <a:gd name="T9" fmla="*/ 31 h 32"/>
                  <a:gd name="T10" fmla="*/ 31 w 187"/>
                  <a:gd name="T11" fmla="*/ 31 h 32"/>
                  <a:gd name="T12" fmla="*/ 62 w 187"/>
                  <a:gd name="T13" fmla="*/ 31 h 32"/>
                  <a:gd name="T14" fmla="*/ 93 w 187"/>
                  <a:gd name="T15" fmla="*/ 31 h 32"/>
                  <a:gd name="T16" fmla="*/ 155 w 187"/>
                  <a:gd name="T17" fmla="*/ 31 h 32"/>
                  <a:gd name="T18" fmla="*/ 155 w 187"/>
                  <a:gd name="T19" fmla="*/ 0 h 32"/>
                  <a:gd name="T20" fmla="*/ 186 w 187"/>
                  <a:gd name="T21" fmla="*/ 0 h 32"/>
                  <a:gd name="T22" fmla="*/ 155 w 187"/>
                  <a:gd name="T2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32">
                    <a:moveTo>
                      <a:pt x="155" y="0"/>
                    </a:moveTo>
                    <a:lnTo>
                      <a:pt x="155" y="0"/>
                    </a:lnTo>
                    <a:cubicBezTo>
                      <a:pt x="124" y="0"/>
                      <a:pt x="124" y="0"/>
                      <a:pt x="93" y="0"/>
                    </a:cubicBezTo>
                    <a:cubicBezTo>
                      <a:pt x="93" y="0"/>
                      <a:pt x="62" y="0"/>
                      <a:pt x="31" y="0"/>
                    </a:cubicBezTo>
                    <a:cubicBezTo>
                      <a:pt x="31" y="31"/>
                      <a:pt x="0" y="31"/>
                      <a:pt x="0" y="31"/>
                    </a:cubicBezTo>
                    <a:lnTo>
                      <a:pt x="31" y="31"/>
                    </a:lnTo>
                    <a:lnTo>
                      <a:pt x="62" y="31"/>
                    </a:lnTo>
                    <a:cubicBezTo>
                      <a:pt x="93" y="31"/>
                      <a:pt x="93" y="31"/>
                      <a:pt x="93" y="31"/>
                    </a:cubicBezTo>
                    <a:cubicBezTo>
                      <a:pt x="93" y="31"/>
                      <a:pt x="124" y="31"/>
                      <a:pt x="155" y="31"/>
                    </a:cubicBezTo>
                    <a:lnTo>
                      <a:pt x="155" y="0"/>
                    </a:lnTo>
                    <a:lnTo>
                      <a:pt x="186" y="0"/>
                    </a:lnTo>
                    <a:lnTo>
                      <a:pt x="155"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0" name="Freeform 192"/>
              <p:cNvSpPr>
                <a:spLocks noChangeArrowheads="1"/>
              </p:cNvSpPr>
              <p:nvPr/>
            </p:nvSpPr>
            <p:spPr bwMode="auto">
              <a:xfrm>
                <a:off x="2017713" y="1166813"/>
                <a:ext cx="11112" cy="11112"/>
              </a:xfrm>
              <a:custGeom>
                <a:avLst/>
                <a:gdLst>
                  <a:gd name="T0" fmla="*/ 31 w 32"/>
                  <a:gd name="T1" fmla="*/ 31 h 32"/>
                  <a:gd name="T2" fmla="*/ 31 w 32"/>
                  <a:gd name="T3" fmla="*/ 31 h 32"/>
                  <a:gd name="T4" fmla="*/ 31 w 32"/>
                  <a:gd name="T5" fmla="*/ 0 h 32"/>
                  <a:gd name="T6" fmla="*/ 0 w 32"/>
                  <a:gd name="T7" fmla="*/ 0 h 32"/>
                  <a:gd name="T8" fmla="*/ 0 w 32"/>
                  <a:gd name="T9" fmla="*/ 0 h 32"/>
                  <a:gd name="T10" fmla="*/ 31 w 32"/>
                  <a:gd name="T11" fmla="*/ 31 h 32"/>
                </a:gdLst>
                <a:ahLst/>
                <a:cxnLst>
                  <a:cxn ang="0">
                    <a:pos x="T0" y="T1"/>
                  </a:cxn>
                  <a:cxn ang="0">
                    <a:pos x="T2" y="T3"/>
                  </a:cxn>
                  <a:cxn ang="0">
                    <a:pos x="T4" y="T5"/>
                  </a:cxn>
                  <a:cxn ang="0">
                    <a:pos x="T6" y="T7"/>
                  </a:cxn>
                  <a:cxn ang="0">
                    <a:pos x="T8" y="T9"/>
                  </a:cxn>
                  <a:cxn ang="0">
                    <a:pos x="T10" y="T11"/>
                  </a:cxn>
                </a:cxnLst>
                <a:rect l="0" t="0" r="r" b="b"/>
                <a:pathLst>
                  <a:path w="32" h="32">
                    <a:moveTo>
                      <a:pt x="31" y="31"/>
                    </a:moveTo>
                    <a:lnTo>
                      <a:pt x="31" y="31"/>
                    </a:lnTo>
                    <a:cubicBezTo>
                      <a:pt x="31" y="0"/>
                      <a:pt x="31" y="0"/>
                      <a:pt x="31" y="0"/>
                    </a:cubicBezTo>
                    <a:cubicBezTo>
                      <a:pt x="31" y="0"/>
                      <a:pt x="31" y="0"/>
                      <a:pt x="0" y="0"/>
                    </a:cubicBezTo>
                    <a:lnTo>
                      <a:pt x="0" y="0"/>
                    </a:lnTo>
                    <a:cubicBezTo>
                      <a:pt x="31" y="0"/>
                      <a:pt x="31" y="31"/>
                      <a:pt x="31"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1" name="Freeform 193"/>
              <p:cNvSpPr>
                <a:spLocks noChangeArrowheads="1"/>
              </p:cNvSpPr>
              <p:nvPr/>
            </p:nvSpPr>
            <p:spPr bwMode="auto">
              <a:xfrm>
                <a:off x="1951038" y="1144588"/>
                <a:ext cx="55562" cy="33337"/>
              </a:xfrm>
              <a:custGeom>
                <a:avLst/>
                <a:gdLst>
                  <a:gd name="T0" fmla="*/ 62 w 156"/>
                  <a:gd name="T1" fmla="*/ 31 h 94"/>
                  <a:gd name="T2" fmla="*/ 62 w 156"/>
                  <a:gd name="T3" fmla="*/ 31 h 94"/>
                  <a:gd name="T4" fmla="*/ 62 w 156"/>
                  <a:gd name="T5" fmla="*/ 62 h 94"/>
                  <a:gd name="T6" fmla="*/ 31 w 156"/>
                  <a:gd name="T7" fmla="*/ 0 h 94"/>
                  <a:gd name="T8" fmla="*/ 0 w 156"/>
                  <a:gd name="T9" fmla="*/ 0 h 94"/>
                  <a:gd name="T10" fmla="*/ 0 w 156"/>
                  <a:gd name="T11" fmla="*/ 0 h 94"/>
                  <a:gd name="T12" fmla="*/ 0 w 156"/>
                  <a:gd name="T13" fmla="*/ 31 h 94"/>
                  <a:gd name="T14" fmla="*/ 0 w 156"/>
                  <a:gd name="T15" fmla="*/ 31 h 94"/>
                  <a:gd name="T16" fmla="*/ 0 w 156"/>
                  <a:gd name="T17" fmla="*/ 62 h 94"/>
                  <a:gd name="T18" fmla="*/ 0 w 156"/>
                  <a:gd name="T19" fmla="*/ 62 h 94"/>
                  <a:gd name="T20" fmla="*/ 31 w 156"/>
                  <a:gd name="T21" fmla="*/ 93 h 94"/>
                  <a:gd name="T22" fmla="*/ 62 w 156"/>
                  <a:gd name="T23" fmla="*/ 93 h 94"/>
                  <a:gd name="T24" fmla="*/ 93 w 156"/>
                  <a:gd name="T25" fmla="*/ 93 h 94"/>
                  <a:gd name="T26" fmla="*/ 124 w 156"/>
                  <a:gd name="T27" fmla="*/ 62 h 94"/>
                  <a:gd name="T28" fmla="*/ 124 w 156"/>
                  <a:gd name="T29" fmla="*/ 62 h 94"/>
                  <a:gd name="T30" fmla="*/ 155 w 156"/>
                  <a:gd name="T31" fmla="*/ 62 h 94"/>
                  <a:gd name="T32" fmla="*/ 155 w 156"/>
                  <a:gd name="T33" fmla="*/ 62 h 94"/>
                  <a:gd name="T34" fmla="*/ 124 w 156"/>
                  <a:gd name="T35" fmla="*/ 31 h 94"/>
                  <a:gd name="T36" fmla="*/ 93 w 156"/>
                  <a:gd name="T37" fmla="*/ 31 h 94"/>
                  <a:gd name="T38" fmla="*/ 93 w 156"/>
                  <a:gd name="T39" fmla="*/ 31 h 94"/>
                  <a:gd name="T40" fmla="*/ 62 w 156"/>
                  <a:gd name="T41"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6" h="94">
                    <a:moveTo>
                      <a:pt x="62" y="31"/>
                    </a:moveTo>
                    <a:lnTo>
                      <a:pt x="62" y="31"/>
                    </a:lnTo>
                    <a:cubicBezTo>
                      <a:pt x="62" y="62"/>
                      <a:pt x="62" y="62"/>
                      <a:pt x="62" y="62"/>
                    </a:cubicBezTo>
                    <a:cubicBezTo>
                      <a:pt x="31" y="0"/>
                      <a:pt x="31" y="0"/>
                      <a:pt x="31" y="0"/>
                    </a:cubicBezTo>
                    <a:lnTo>
                      <a:pt x="0" y="0"/>
                    </a:lnTo>
                    <a:lnTo>
                      <a:pt x="0" y="0"/>
                    </a:lnTo>
                    <a:cubicBezTo>
                      <a:pt x="0" y="31"/>
                      <a:pt x="0" y="31"/>
                      <a:pt x="0" y="31"/>
                    </a:cubicBezTo>
                    <a:lnTo>
                      <a:pt x="0" y="31"/>
                    </a:lnTo>
                    <a:cubicBezTo>
                      <a:pt x="0" y="62"/>
                      <a:pt x="0" y="62"/>
                      <a:pt x="0" y="62"/>
                    </a:cubicBezTo>
                    <a:lnTo>
                      <a:pt x="0" y="62"/>
                    </a:lnTo>
                    <a:cubicBezTo>
                      <a:pt x="31" y="62"/>
                      <a:pt x="31" y="93"/>
                      <a:pt x="31" y="93"/>
                    </a:cubicBezTo>
                    <a:lnTo>
                      <a:pt x="62" y="93"/>
                    </a:lnTo>
                    <a:lnTo>
                      <a:pt x="93" y="93"/>
                    </a:lnTo>
                    <a:cubicBezTo>
                      <a:pt x="93" y="62"/>
                      <a:pt x="124" y="62"/>
                      <a:pt x="124" y="62"/>
                    </a:cubicBezTo>
                    <a:lnTo>
                      <a:pt x="124" y="62"/>
                    </a:lnTo>
                    <a:lnTo>
                      <a:pt x="155" y="62"/>
                    </a:lnTo>
                    <a:lnTo>
                      <a:pt x="155" y="62"/>
                    </a:lnTo>
                    <a:cubicBezTo>
                      <a:pt x="155" y="31"/>
                      <a:pt x="155" y="31"/>
                      <a:pt x="124" y="31"/>
                    </a:cubicBezTo>
                    <a:lnTo>
                      <a:pt x="93" y="31"/>
                    </a:lnTo>
                    <a:lnTo>
                      <a:pt x="93" y="31"/>
                    </a:lnTo>
                    <a:cubicBezTo>
                      <a:pt x="62" y="31"/>
                      <a:pt x="62" y="31"/>
                      <a:pt x="62"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2" name="Freeform 194"/>
              <p:cNvSpPr>
                <a:spLocks noChangeArrowheads="1"/>
              </p:cNvSpPr>
              <p:nvPr/>
            </p:nvSpPr>
            <p:spPr bwMode="auto">
              <a:xfrm>
                <a:off x="2419350" y="1122363"/>
                <a:ext cx="1588" cy="11112"/>
              </a:xfrm>
              <a:custGeom>
                <a:avLst/>
                <a:gdLst>
                  <a:gd name="T0" fmla="*/ 0 w 1"/>
                  <a:gd name="T1" fmla="*/ 31 h 32"/>
                  <a:gd name="T2" fmla="*/ 0 w 1"/>
                  <a:gd name="T3" fmla="*/ 31 h 32"/>
                  <a:gd name="T4" fmla="*/ 0 w 1"/>
                  <a:gd name="T5" fmla="*/ 0 h 32"/>
                  <a:gd name="T6" fmla="*/ 0 w 1"/>
                  <a:gd name="T7" fmla="*/ 0 h 32"/>
                  <a:gd name="T8" fmla="*/ 0 w 1"/>
                  <a:gd name="T9" fmla="*/ 31 h 32"/>
                </a:gdLst>
                <a:ahLst/>
                <a:cxnLst>
                  <a:cxn ang="0">
                    <a:pos x="T0" y="T1"/>
                  </a:cxn>
                  <a:cxn ang="0">
                    <a:pos x="T2" y="T3"/>
                  </a:cxn>
                  <a:cxn ang="0">
                    <a:pos x="T4" y="T5"/>
                  </a:cxn>
                  <a:cxn ang="0">
                    <a:pos x="T6" y="T7"/>
                  </a:cxn>
                  <a:cxn ang="0">
                    <a:pos x="T8" y="T9"/>
                  </a:cxn>
                </a:cxnLst>
                <a:rect l="0" t="0" r="r" b="b"/>
                <a:pathLst>
                  <a:path w="1" h="32">
                    <a:moveTo>
                      <a:pt x="0" y="31"/>
                    </a:moveTo>
                    <a:lnTo>
                      <a:pt x="0" y="31"/>
                    </a:lnTo>
                    <a:cubicBezTo>
                      <a:pt x="0" y="0"/>
                      <a:pt x="0" y="0"/>
                      <a:pt x="0" y="0"/>
                    </a:cubicBezTo>
                    <a:lnTo>
                      <a:pt x="0" y="0"/>
                    </a:lnTo>
                    <a:cubicBezTo>
                      <a:pt x="0" y="0"/>
                      <a:pt x="0" y="0"/>
                      <a:pt x="0"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3" name="Freeform 195"/>
              <p:cNvSpPr>
                <a:spLocks noChangeArrowheads="1"/>
              </p:cNvSpPr>
              <p:nvPr/>
            </p:nvSpPr>
            <p:spPr bwMode="auto">
              <a:xfrm>
                <a:off x="2017713" y="987425"/>
                <a:ext cx="401637" cy="223838"/>
              </a:xfrm>
              <a:custGeom>
                <a:avLst/>
                <a:gdLst>
                  <a:gd name="T0" fmla="*/ 248 w 1117"/>
                  <a:gd name="T1" fmla="*/ 31 h 621"/>
                  <a:gd name="T2" fmla="*/ 186 w 1117"/>
                  <a:gd name="T3" fmla="*/ 31 h 621"/>
                  <a:gd name="T4" fmla="*/ 155 w 1117"/>
                  <a:gd name="T5" fmla="*/ 0 h 621"/>
                  <a:gd name="T6" fmla="*/ 0 w 1117"/>
                  <a:gd name="T7" fmla="*/ 62 h 621"/>
                  <a:gd name="T8" fmla="*/ 31 w 1117"/>
                  <a:gd name="T9" fmla="*/ 93 h 621"/>
                  <a:gd name="T10" fmla="*/ 62 w 1117"/>
                  <a:gd name="T11" fmla="*/ 93 h 621"/>
                  <a:gd name="T12" fmla="*/ 124 w 1117"/>
                  <a:gd name="T13" fmla="*/ 124 h 621"/>
                  <a:gd name="T14" fmla="*/ 186 w 1117"/>
                  <a:gd name="T15" fmla="*/ 93 h 621"/>
                  <a:gd name="T16" fmla="*/ 248 w 1117"/>
                  <a:gd name="T17" fmla="*/ 93 h 621"/>
                  <a:gd name="T18" fmla="*/ 341 w 1117"/>
                  <a:gd name="T19" fmla="*/ 93 h 621"/>
                  <a:gd name="T20" fmla="*/ 372 w 1117"/>
                  <a:gd name="T21" fmla="*/ 155 h 621"/>
                  <a:gd name="T22" fmla="*/ 433 w 1117"/>
                  <a:gd name="T23" fmla="*/ 155 h 621"/>
                  <a:gd name="T24" fmla="*/ 433 w 1117"/>
                  <a:gd name="T25" fmla="*/ 186 h 621"/>
                  <a:gd name="T26" fmla="*/ 496 w 1117"/>
                  <a:gd name="T27" fmla="*/ 217 h 621"/>
                  <a:gd name="T28" fmla="*/ 557 w 1117"/>
                  <a:gd name="T29" fmla="*/ 248 h 621"/>
                  <a:gd name="T30" fmla="*/ 589 w 1117"/>
                  <a:gd name="T31" fmla="*/ 341 h 621"/>
                  <a:gd name="T32" fmla="*/ 496 w 1117"/>
                  <a:gd name="T33" fmla="*/ 372 h 621"/>
                  <a:gd name="T34" fmla="*/ 527 w 1117"/>
                  <a:gd name="T35" fmla="*/ 465 h 621"/>
                  <a:gd name="T36" fmla="*/ 589 w 1117"/>
                  <a:gd name="T37" fmla="*/ 527 h 621"/>
                  <a:gd name="T38" fmla="*/ 651 w 1117"/>
                  <a:gd name="T39" fmla="*/ 557 h 621"/>
                  <a:gd name="T40" fmla="*/ 713 w 1117"/>
                  <a:gd name="T41" fmla="*/ 557 h 621"/>
                  <a:gd name="T42" fmla="*/ 805 w 1117"/>
                  <a:gd name="T43" fmla="*/ 620 h 621"/>
                  <a:gd name="T44" fmla="*/ 899 w 1117"/>
                  <a:gd name="T45" fmla="*/ 620 h 621"/>
                  <a:gd name="T46" fmla="*/ 929 w 1117"/>
                  <a:gd name="T47" fmla="*/ 620 h 621"/>
                  <a:gd name="T48" fmla="*/ 992 w 1117"/>
                  <a:gd name="T49" fmla="*/ 557 h 621"/>
                  <a:gd name="T50" fmla="*/ 992 w 1117"/>
                  <a:gd name="T51" fmla="*/ 527 h 621"/>
                  <a:gd name="T52" fmla="*/ 929 w 1117"/>
                  <a:gd name="T53" fmla="*/ 496 h 621"/>
                  <a:gd name="T54" fmla="*/ 899 w 1117"/>
                  <a:gd name="T55" fmla="*/ 496 h 621"/>
                  <a:gd name="T56" fmla="*/ 837 w 1117"/>
                  <a:gd name="T57" fmla="*/ 465 h 621"/>
                  <a:gd name="T58" fmla="*/ 744 w 1117"/>
                  <a:gd name="T59" fmla="*/ 403 h 621"/>
                  <a:gd name="T60" fmla="*/ 837 w 1117"/>
                  <a:gd name="T61" fmla="*/ 310 h 621"/>
                  <a:gd name="T62" fmla="*/ 929 w 1117"/>
                  <a:gd name="T63" fmla="*/ 341 h 621"/>
                  <a:gd name="T64" fmla="*/ 961 w 1117"/>
                  <a:gd name="T65" fmla="*/ 310 h 621"/>
                  <a:gd name="T66" fmla="*/ 1023 w 1117"/>
                  <a:gd name="T67" fmla="*/ 341 h 621"/>
                  <a:gd name="T68" fmla="*/ 1053 w 1117"/>
                  <a:gd name="T69" fmla="*/ 403 h 621"/>
                  <a:gd name="T70" fmla="*/ 1116 w 1117"/>
                  <a:gd name="T71" fmla="*/ 372 h 621"/>
                  <a:gd name="T72" fmla="*/ 1116 w 1117"/>
                  <a:gd name="T73" fmla="*/ 372 h 621"/>
                  <a:gd name="T74" fmla="*/ 1085 w 1117"/>
                  <a:gd name="T75" fmla="*/ 341 h 621"/>
                  <a:gd name="T76" fmla="*/ 1053 w 1117"/>
                  <a:gd name="T77" fmla="*/ 341 h 621"/>
                  <a:gd name="T78" fmla="*/ 1023 w 1117"/>
                  <a:gd name="T79" fmla="*/ 310 h 621"/>
                  <a:gd name="T80" fmla="*/ 961 w 1117"/>
                  <a:gd name="T81" fmla="*/ 279 h 621"/>
                  <a:gd name="T82" fmla="*/ 929 w 1117"/>
                  <a:gd name="T83" fmla="*/ 279 h 621"/>
                  <a:gd name="T84" fmla="*/ 899 w 1117"/>
                  <a:gd name="T85" fmla="*/ 279 h 621"/>
                  <a:gd name="T86" fmla="*/ 868 w 1117"/>
                  <a:gd name="T87" fmla="*/ 279 h 621"/>
                  <a:gd name="T88" fmla="*/ 775 w 1117"/>
                  <a:gd name="T89" fmla="*/ 217 h 621"/>
                  <a:gd name="T90" fmla="*/ 713 w 1117"/>
                  <a:gd name="T91" fmla="*/ 155 h 621"/>
                  <a:gd name="T92" fmla="*/ 713 w 1117"/>
                  <a:gd name="T93" fmla="*/ 93 h 621"/>
                  <a:gd name="T94" fmla="*/ 651 w 1117"/>
                  <a:gd name="T95" fmla="*/ 124 h 621"/>
                  <a:gd name="T96" fmla="*/ 620 w 1117"/>
                  <a:gd name="T97" fmla="*/ 155 h 621"/>
                  <a:gd name="T98" fmla="*/ 527 w 1117"/>
                  <a:gd name="T99" fmla="*/ 93 h 621"/>
                  <a:gd name="T100" fmla="*/ 527 w 1117"/>
                  <a:gd name="T101" fmla="*/ 93 h 621"/>
                  <a:gd name="T102" fmla="*/ 433 w 1117"/>
                  <a:gd name="T103" fmla="*/ 62 h 621"/>
                  <a:gd name="T104" fmla="*/ 403 w 1117"/>
                  <a:gd name="T105" fmla="*/ 62 h 621"/>
                  <a:gd name="T106" fmla="*/ 403 w 1117"/>
                  <a:gd name="T107" fmla="*/ 0 h 621"/>
                  <a:gd name="T108" fmla="*/ 310 w 1117"/>
                  <a:gd name="T109"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17" h="621">
                    <a:moveTo>
                      <a:pt x="279" y="31"/>
                    </a:moveTo>
                    <a:lnTo>
                      <a:pt x="279" y="31"/>
                    </a:lnTo>
                    <a:cubicBezTo>
                      <a:pt x="248" y="31"/>
                      <a:pt x="248" y="31"/>
                      <a:pt x="248" y="31"/>
                    </a:cubicBezTo>
                    <a:cubicBezTo>
                      <a:pt x="216" y="31"/>
                      <a:pt x="216" y="31"/>
                      <a:pt x="216" y="31"/>
                    </a:cubicBezTo>
                    <a:lnTo>
                      <a:pt x="216" y="31"/>
                    </a:lnTo>
                    <a:lnTo>
                      <a:pt x="186" y="31"/>
                    </a:lnTo>
                    <a:cubicBezTo>
                      <a:pt x="186" y="31"/>
                      <a:pt x="186" y="31"/>
                      <a:pt x="155" y="31"/>
                    </a:cubicBezTo>
                    <a:cubicBezTo>
                      <a:pt x="155" y="0"/>
                      <a:pt x="155" y="0"/>
                      <a:pt x="155" y="0"/>
                    </a:cubicBezTo>
                    <a:lnTo>
                      <a:pt x="155" y="0"/>
                    </a:lnTo>
                    <a:lnTo>
                      <a:pt x="155" y="0"/>
                    </a:lnTo>
                    <a:cubicBezTo>
                      <a:pt x="155" y="0"/>
                      <a:pt x="124" y="0"/>
                      <a:pt x="124" y="31"/>
                    </a:cubicBezTo>
                    <a:cubicBezTo>
                      <a:pt x="0" y="62"/>
                      <a:pt x="0" y="62"/>
                      <a:pt x="0" y="62"/>
                    </a:cubicBezTo>
                    <a:lnTo>
                      <a:pt x="31" y="93"/>
                    </a:lnTo>
                    <a:lnTo>
                      <a:pt x="31" y="93"/>
                    </a:lnTo>
                    <a:lnTo>
                      <a:pt x="31" y="93"/>
                    </a:lnTo>
                    <a:lnTo>
                      <a:pt x="31" y="93"/>
                    </a:lnTo>
                    <a:lnTo>
                      <a:pt x="62" y="93"/>
                    </a:lnTo>
                    <a:lnTo>
                      <a:pt x="62" y="93"/>
                    </a:lnTo>
                    <a:cubicBezTo>
                      <a:pt x="93" y="93"/>
                      <a:pt x="93" y="124"/>
                      <a:pt x="93" y="124"/>
                    </a:cubicBezTo>
                    <a:lnTo>
                      <a:pt x="93" y="124"/>
                    </a:lnTo>
                    <a:cubicBezTo>
                      <a:pt x="124" y="124"/>
                      <a:pt x="124" y="124"/>
                      <a:pt x="124" y="124"/>
                    </a:cubicBezTo>
                    <a:cubicBezTo>
                      <a:pt x="155" y="124"/>
                      <a:pt x="155" y="124"/>
                      <a:pt x="155" y="124"/>
                    </a:cubicBezTo>
                    <a:lnTo>
                      <a:pt x="155" y="124"/>
                    </a:lnTo>
                    <a:cubicBezTo>
                      <a:pt x="186" y="93"/>
                      <a:pt x="186" y="93"/>
                      <a:pt x="186" y="93"/>
                    </a:cubicBezTo>
                    <a:cubicBezTo>
                      <a:pt x="186" y="93"/>
                      <a:pt x="186" y="62"/>
                      <a:pt x="216" y="62"/>
                    </a:cubicBezTo>
                    <a:cubicBezTo>
                      <a:pt x="216" y="62"/>
                      <a:pt x="216" y="62"/>
                      <a:pt x="248" y="62"/>
                    </a:cubicBezTo>
                    <a:cubicBezTo>
                      <a:pt x="248" y="93"/>
                      <a:pt x="248" y="93"/>
                      <a:pt x="248" y="93"/>
                    </a:cubicBezTo>
                    <a:lnTo>
                      <a:pt x="248" y="93"/>
                    </a:lnTo>
                    <a:cubicBezTo>
                      <a:pt x="279" y="93"/>
                      <a:pt x="279" y="93"/>
                      <a:pt x="310" y="124"/>
                    </a:cubicBezTo>
                    <a:cubicBezTo>
                      <a:pt x="341" y="93"/>
                      <a:pt x="341" y="93"/>
                      <a:pt x="341" y="93"/>
                    </a:cubicBezTo>
                    <a:cubicBezTo>
                      <a:pt x="341" y="155"/>
                      <a:pt x="341" y="155"/>
                      <a:pt x="341" y="155"/>
                    </a:cubicBezTo>
                    <a:cubicBezTo>
                      <a:pt x="341" y="155"/>
                      <a:pt x="341" y="155"/>
                      <a:pt x="372" y="155"/>
                    </a:cubicBezTo>
                    <a:lnTo>
                      <a:pt x="372" y="155"/>
                    </a:lnTo>
                    <a:cubicBezTo>
                      <a:pt x="372" y="155"/>
                      <a:pt x="372" y="155"/>
                      <a:pt x="372" y="186"/>
                    </a:cubicBezTo>
                    <a:cubicBezTo>
                      <a:pt x="403" y="186"/>
                      <a:pt x="403" y="186"/>
                      <a:pt x="403" y="186"/>
                    </a:cubicBezTo>
                    <a:cubicBezTo>
                      <a:pt x="433" y="155"/>
                      <a:pt x="433" y="155"/>
                      <a:pt x="433" y="155"/>
                    </a:cubicBezTo>
                    <a:cubicBezTo>
                      <a:pt x="433" y="186"/>
                      <a:pt x="433" y="186"/>
                      <a:pt x="433" y="186"/>
                    </a:cubicBezTo>
                    <a:lnTo>
                      <a:pt x="433" y="186"/>
                    </a:lnTo>
                    <a:lnTo>
                      <a:pt x="433" y="186"/>
                    </a:lnTo>
                    <a:lnTo>
                      <a:pt x="465" y="186"/>
                    </a:lnTo>
                    <a:cubicBezTo>
                      <a:pt x="496" y="186"/>
                      <a:pt x="496" y="186"/>
                      <a:pt x="496" y="217"/>
                    </a:cubicBezTo>
                    <a:lnTo>
                      <a:pt x="496" y="217"/>
                    </a:lnTo>
                    <a:cubicBezTo>
                      <a:pt x="496" y="217"/>
                      <a:pt x="496" y="217"/>
                      <a:pt x="527" y="217"/>
                    </a:cubicBezTo>
                    <a:lnTo>
                      <a:pt x="527" y="217"/>
                    </a:lnTo>
                    <a:cubicBezTo>
                      <a:pt x="557" y="217"/>
                      <a:pt x="557" y="217"/>
                      <a:pt x="557" y="248"/>
                    </a:cubicBezTo>
                    <a:lnTo>
                      <a:pt x="589" y="279"/>
                    </a:lnTo>
                    <a:lnTo>
                      <a:pt x="589" y="279"/>
                    </a:lnTo>
                    <a:cubicBezTo>
                      <a:pt x="589" y="341"/>
                      <a:pt x="589" y="341"/>
                      <a:pt x="589" y="341"/>
                    </a:cubicBezTo>
                    <a:lnTo>
                      <a:pt x="589" y="341"/>
                    </a:lnTo>
                    <a:cubicBezTo>
                      <a:pt x="557" y="341"/>
                      <a:pt x="527" y="372"/>
                      <a:pt x="496" y="372"/>
                    </a:cubicBezTo>
                    <a:lnTo>
                      <a:pt x="496" y="372"/>
                    </a:lnTo>
                    <a:cubicBezTo>
                      <a:pt x="496" y="403"/>
                      <a:pt x="527" y="403"/>
                      <a:pt x="527" y="403"/>
                    </a:cubicBezTo>
                    <a:cubicBezTo>
                      <a:pt x="527" y="465"/>
                      <a:pt x="527" y="465"/>
                      <a:pt x="527" y="465"/>
                    </a:cubicBezTo>
                    <a:lnTo>
                      <a:pt x="527" y="465"/>
                    </a:lnTo>
                    <a:lnTo>
                      <a:pt x="527" y="465"/>
                    </a:lnTo>
                    <a:cubicBezTo>
                      <a:pt x="557" y="465"/>
                      <a:pt x="557" y="465"/>
                      <a:pt x="557" y="496"/>
                    </a:cubicBezTo>
                    <a:cubicBezTo>
                      <a:pt x="589" y="496"/>
                      <a:pt x="589" y="496"/>
                      <a:pt x="589" y="527"/>
                    </a:cubicBezTo>
                    <a:cubicBezTo>
                      <a:pt x="713" y="527"/>
                      <a:pt x="713" y="527"/>
                      <a:pt x="713" y="527"/>
                    </a:cubicBezTo>
                    <a:cubicBezTo>
                      <a:pt x="651" y="557"/>
                      <a:pt x="651" y="557"/>
                      <a:pt x="651" y="557"/>
                    </a:cubicBezTo>
                    <a:lnTo>
                      <a:pt x="651" y="557"/>
                    </a:lnTo>
                    <a:cubicBezTo>
                      <a:pt x="651" y="557"/>
                      <a:pt x="681" y="557"/>
                      <a:pt x="681" y="589"/>
                    </a:cubicBezTo>
                    <a:cubicBezTo>
                      <a:pt x="681" y="557"/>
                      <a:pt x="713" y="557"/>
                      <a:pt x="713" y="557"/>
                    </a:cubicBezTo>
                    <a:lnTo>
                      <a:pt x="713" y="557"/>
                    </a:lnTo>
                    <a:cubicBezTo>
                      <a:pt x="744" y="557"/>
                      <a:pt x="775" y="589"/>
                      <a:pt x="775" y="589"/>
                    </a:cubicBezTo>
                    <a:lnTo>
                      <a:pt x="805" y="589"/>
                    </a:lnTo>
                    <a:cubicBezTo>
                      <a:pt x="805" y="620"/>
                      <a:pt x="805" y="620"/>
                      <a:pt x="805" y="620"/>
                    </a:cubicBezTo>
                    <a:cubicBezTo>
                      <a:pt x="805" y="620"/>
                      <a:pt x="805" y="620"/>
                      <a:pt x="837" y="620"/>
                    </a:cubicBezTo>
                    <a:lnTo>
                      <a:pt x="837" y="620"/>
                    </a:lnTo>
                    <a:cubicBezTo>
                      <a:pt x="868" y="620"/>
                      <a:pt x="868" y="620"/>
                      <a:pt x="899" y="620"/>
                    </a:cubicBezTo>
                    <a:lnTo>
                      <a:pt x="899" y="620"/>
                    </a:lnTo>
                    <a:lnTo>
                      <a:pt x="899" y="620"/>
                    </a:lnTo>
                    <a:cubicBezTo>
                      <a:pt x="899" y="620"/>
                      <a:pt x="899" y="620"/>
                      <a:pt x="929" y="620"/>
                    </a:cubicBezTo>
                    <a:cubicBezTo>
                      <a:pt x="929" y="620"/>
                      <a:pt x="929" y="620"/>
                      <a:pt x="929" y="589"/>
                    </a:cubicBezTo>
                    <a:cubicBezTo>
                      <a:pt x="929" y="589"/>
                      <a:pt x="929" y="557"/>
                      <a:pt x="961" y="557"/>
                    </a:cubicBezTo>
                    <a:cubicBezTo>
                      <a:pt x="961" y="557"/>
                      <a:pt x="961" y="557"/>
                      <a:pt x="992" y="557"/>
                    </a:cubicBezTo>
                    <a:lnTo>
                      <a:pt x="992" y="557"/>
                    </a:lnTo>
                    <a:lnTo>
                      <a:pt x="992" y="527"/>
                    </a:lnTo>
                    <a:lnTo>
                      <a:pt x="992" y="527"/>
                    </a:lnTo>
                    <a:cubicBezTo>
                      <a:pt x="961" y="527"/>
                      <a:pt x="961" y="527"/>
                      <a:pt x="961" y="527"/>
                    </a:cubicBezTo>
                    <a:lnTo>
                      <a:pt x="929" y="496"/>
                    </a:lnTo>
                    <a:lnTo>
                      <a:pt x="929" y="496"/>
                    </a:lnTo>
                    <a:lnTo>
                      <a:pt x="929" y="496"/>
                    </a:lnTo>
                    <a:lnTo>
                      <a:pt x="899" y="496"/>
                    </a:lnTo>
                    <a:lnTo>
                      <a:pt x="899" y="496"/>
                    </a:lnTo>
                    <a:cubicBezTo>
                      <a:pt x="899" y="496"/>
                      <a:pt x="899" y="496"/>
                      <a:pt x="868" y="496"/>
                    </a:cubicBezTo>
                    <a:lnTo>
                      <a:pt x="868" y="496"/>
                    </a:lnTo>
                    <a:cubicBezTo>
                      <a:pt x="868" y="465"/>
                      <a:pt x="837" y="465"/>
                      <a:pt x="837" y="465"/>
                    </a:cubicBezTo>
                    <a:cubicBezTo>
                      <a:pt x="837" y="434"/>
                      <a:pt x="805" y="434"/>
                      <a:pt x="805" y="403"/>
                    </a:cubicBezTo>
                    <a:lnTo>
                      <a:pt x="775" y="403"/>
                    </a:lnTo>
                    <a:cubicBezTo>
                      <a:pt x="744" y="403"/>
                      <a:pt x="744" y="403"/>
                      <a:pt x="744" y="403"/>
                    </a:cubicBezTo>
                    <a:cubicBezTo>
                      <a:pt x="775" y="341"/>
                      <a:pt x="775" y="341"/>
                      <a:pt x="775" y="341"/>
                    </a:cubicBezTo>
                    <a:cubicBezTo>
                      <a:pt x="775" y="341"/>
                      <a:pt x="805" y="310"/>
                      <a:pt x="837" y="310"/>
                    </a:cubicBezTo>
                    <a:lnTo>
                      <a:pt x="837" y="310"/>
                    </a:lnTo>
                    <a:cubicBezTo>
                      <a:pt x="868" y="310"/>
                      <a:pt x="868" y="310"/>
                      <a:pt x="868" y="310"/>
                    </a:cubicBezTo>
                    <a:cubicBezTo>
                      <a:pt x="868" y="310"/>
                      <a:pt x="899" y="310"/>
                      <a:pt x="899" y="341"/>
                    </a:cubicBezTo>
                    <a:lnTo>
                      <a:pt x="929" y="341"/>
                    </a:lnTo>
                    <a:lnTo>
                      <a:pt x="929" y="341"/>
                    </a:lnTo>
                    <a:lnTo>
                      <a:pt x="929" y="341"/>
                    </a:lnTo>
                    <a:cubicBezTo>
                      <a:pt x="961" y="310"/>
                      <a:pt x="961" y="310"/>
                      <a:pt x="961" y="310"/>
                    </a:cubicBezTo>
                    <a:cubicBezTo>
                      <a:pt x="961" y="341"/>
                      <a:pt x="961" y="341"/>
                      <a:pt x="961" y="341"/>
                    </a:cubicBezTo>
                    <a:cubicBezTo>
                      <a:pt x="992" y="341"/>
                      <a:pt x="1023" y="341"/>
                      <a:pt x="1023" y="341"/>
                    </a:cubicBezTo>
                    <a:lnTo>
                      <a:pt x="1023" y="341"/>
                    </a:lnTo>
                    <a:cubicBezTo>
                      <a:pt x="1023" y="341"/>
                      <a:pt x="1053" y="372"/>
                      <a:pt x="1053" y="403"/>
                    </a:cubicBezTo>
                    <a:lnTo>
                      <a:pt x="1053" y="403"/>
                    </a:lnTo>
                    <a:lnTo>
                      <a:pt x="1053" y="403"/>
                    </a:lnTo>
                    <a:lnTo>
                      <a:pt x="1053" y="372"/>
                    </a:lnTo>
                    <a:lnTo>
                      <a:pt x="1053" y="372"/>
                    </a:lnTo>
                    <a:cubicBezTo>
                      <a:pt x="1116" y="372"/>
                      <a:pt x="1116" y="372"/>
                      <a:pt x="1116" y="372"/>
                    </a:cubicBezTo>
                    <a:lnTo>
                      <a:pt x="1116" y="372"/>
                    </a:lnTo>
                    <a:lnTo>
                      <a:pt x="1116" y="372"/>
                    </a:lnTo>
                    <a:lnTo>
                      <a:pt x="1116" y="372"/>
                    </a:lnTo>
                    <a:cubicBezTo>
                      <a:pt x="1116" y="341"/>
                      <a:pt x="1116" y="341"/>
                      <a:pt x="1085" y="341"/>
                    </a:cubicBezTo>
                    <a:lnTo>
                      <a:pt x="1085" y="341"/>
                    </a:lnTo>
                    <a:lnTo>
                      <a:pt x="1085" y="341"/>
                    </a:lnTo>
                    <a:lnTo>
                      <a:pt x="1085" y="341"/>
                    </a:lnTo>
                    <a:cubicBezTo>
                      <a:pt x="1053" y="341"/>
                      <a:pt x="1053" y="341"/>
                      <a:pt x="1053" y="341"/>
                    </a:cubicBezTo>
                    <a:lnTo>
                      <a:pt x="1053" y="341"/>
                    </a:lnTo>
                    <a:cubicBezTo>
                      <a:pt x="1053" y="310"/>
                      <a:pt x="1023" y="310"/>
                      <a:pt x="1023" y="310"/>
                    </a:cubicBezTo>
                    <a:lnTo>
                      <a:pt x="1023" y="310"/>
                    </a:lnTo>
                    <a:lnTo>
                      <a:pt x="1023" y="310"/>
                    </a:lnTo>
                    <a:lnTo>
                      <a:pt x="992" y="279"/>
                    </a:lnTo>
                    <a:cubicBezTo>
                      <a:pt x="992" y="279"/>
                      <a:pt x="992" y="279"/>
                      <a:pt x="961" y="279"/>
                    </a:cubicBezTo>
                    <a:lnTo>
                      <a:pt x="961" y="279"/>
                    </a:lnTo>
                    <a:lnTo>
                      <a:pt x="961" y="279"/>
                    </a:lnTo>
                    <a:lnTo>
                      <a:pt x="961" y="279"/>
                    </a:lnTo>
                    <a:cubicBezTo>
                      <a:pt x="929" y="279"/>
                      <a:pt x="929" y="279"/>
                      <a:pt x="929" y="279"/>
                    </a:cubicBezTo>
                    <a:cubicBezTo>
                      <a:pt x="929" y="279"/>
                      <a:pt x="929" y="279"/>
                      <a:pt x="899" y="279"/>
                    </a:cubicBezTo>
                    <a:lnTo>
                      <a:pt x="899" y="279"/>
                    </a:lnTo>
                    <a:lnTo>
                      <a:pt x="899" y="279"/>
                    </a:lnTo>
                    <a:lnTo>
                      <a:pt x="899" y="279"/>
                    </a:lnTo>
                    <a:cubicBezTo>
                      <a:pt x="868" y="279"/>
                      <a:pt x="868" y="279"/>
                      <a:pt x="868" y="279"/>
                    </a:cubicBezTo>
                    <a:lnTo>
                      <a:pt x="868" y="279"/>
                    </a:lnTo>
                    <a:cubicBezTo>
                      <a:pt x="868" y="279"/>
                      <a:pt x="837" y="279"/>
                      <a:pt x="837" y="248"/>
                    </a:cubicBezTo>
                    <a:lnTo>
                      <a:pt x="805" y="248"/>
                    </a:lnTo>
                    <a:cubicBezTo>
                      <a:pt x="775" y="248"/>
                      <a:pt x="775" y="248"/>
                      <a:pt x="775" y="217"/>
                    </a:cubicBezTo>
                    <a:cubicBezTo>
                      <a:pt x="744" y="217"/>
                      <a:pt x="713" y="217"/>
                      <a:pt x="713" y="186"/>
                    </a:cubicBezTo>
                    <a:cubicBezTo>
                      <a:pt x="713" y="186"/>
                      <a:pt x="713" y="186"/>
                      <a:pt x="744" y="155"/>
                    </a:cubicBezTo>
                    <a:cubicBezTo>
                      <a:pt x="713" y="155"/>
                      <a:pt x="713" y="155"/>
                      <a:pt x="713" y="155"/>
                    </a:cubicBezTo>
                    <a:cubicBezTo>
                      <a:pt x="713" y="155"/>
                      <a:pt x="713" y="124"/>
                      <a:pt x="744" y="124"/>
                    </a:cubicBezTo>
                    <a:lnTo>
                      <a:pt x="713" y="124"/>
                    </a:lnTo>
                    <a:cubicBezTo>
                      <a:pt x="713" y="93"/>
                      <a:pt x="713" y="93"/>
                      <a:pt x="713" y="93"/>
                    </a:cubicBezTo>
                    <a:lnTo>
                      <a:pt x="713" y="93"/>
                    </a:lnTo>
                    <a:cubicBezTo>
                      <a:pt x="681" y="93"/>
                      <a:pt x="681" y="93"/>
                      <a:pt x="681" y="93"/>
                    </a:cubicBezTo>
                    <a:lnTo>
                      <a:pt x="651" y="124"/>
                    </a:lnTo>
                    <a:lnTo>
                      <a:pt x="651" y="124"/>
                    </a:lnTo>
                    <a:lnTo>
                      <a:pt x="651" y="124"/>
                    </a:lnTo>
                    <a:lnTo>
                      <a:pt x="620" y="155"/>
                    </a:lnTo>
                    <a:cubicBezTo>
                      <a:pt x="589" y="155"/>
                      <a:pt x="589" y="155"/>
                      <a:pt x="589" y="124"/>
                    </a:cubicBezTo>
                    <a:cubicBezTo>
                      <a:pt x="557" y="124"/>
                      <a:pt x="557" y="124"/>
                      <a:pt x="557" y="124"/>
                    </a:cubicBezTo>
                    <a:cubicBezTo>
                      <a:pt x="527" y="93"/>
                      <a:pt x="527" y="93"/>
                      <a:pt x="527" y="93"/>
                    </a:cubicBezTo>
                    <a:lnTo>
                      <a:pt x="527" y="93"/>
                    </a:lnTo>
                    <a:cubicBezTo>
                      <a:pt x="527" y="62"/>
                      <a:pt x="557" y="62"/>
                      <a:pt x="557" y="62"/>
                    </a:cubicBezTo>
                    <a:cubicBezTo>
                      <a:pt x="527" y="62"/>
                      <a:pt x="527" y="62"/>
                      <a:pt x="527" y="93"/>
                    </a:cubicBezTo>
                    <a:cubicBezTo>
                      <a:pt x="496" y="93"/>
                      <a:pt x="496" y="93"/>
                      <a:pt x="496" y="93"/>
                    </a:cubicBezTo>
                    <a:cubicBezTo>
                      <a:pt x="465" y="62"/>
                      <a:pt x="465" y="62"/>
                      <a:pt x="465" y="62"/>
                    </a:cubicBezTo>
                    <a:cubicBezTo>
                      <a:pt x="433" y="62"/>
                      <a:pt x="433" y="62"/>
                      <a:pt x="433" y="62"/>
                    </a:cubicBezTo>
                    <a:lnTo>
                      <a:pt x="433" y="62"/>
                    </a:lnTo>
                    <a:lnTo>
                      <a:pt x="433" y="62"/>
                    </a:lnTo>
                    <a:cubicBezTo>
                      <a:pt x="403" y="62"/>
                      <a:pt x="403" y="62"/>
                      <a:pt x="403" y="62"/>
                    </a:cubicBezTo>
                    <a:lnTo>
                      <a:pt x="403" y="31"/>
                    </a:lnTo>
                    <a:lnTo>
                      <a:pt x="403" y="0"/>
                    </a:lnTo>
                    <a:lnTo>
                      <a:pt x="403" y="0"/>
                    </a:lnTo>
                    <a:lnTo>
                      <a:pt x="403" y="0"/>
                    </a:lnTo>
                    <a:cubicBezTo>
                      <a:pt x="372" y="0"/>
                      <a:pt x="372" y="0"/>
                      <a:pt x="372" y="0"/>
                    </a:cubicBezTo>
                    <a:cubicBezTo>
                      <a:pt x="341" y="0"/>
                      <a:pt x="341" y="0"/>
                      <a:pt x="310" y="0"/>
                    </a:cubicBezTo>
                    <a:lnTo>
                      <a:pt x="310" y="0"/>
                    </a:lnTo>
                    <a:cubicBezTo>
                      <a:pt x="310" y="31"/>
                      <a:pt x="279" y="31"/>
                      <a:pt x="279"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4" name="Freeform 196"/>
              <p:cNvSpPr>
                <a:spLocks noChangeArrowheads="1"/>
              </p:cNvSpPr>
              <p:nvPr/>
            </p:nvSpPr>
            <p:spPr bwMode="auto">
              <a:xfrm>
                <a:off x="1882775" y="954088"/>
                <a:ext cx="55563" cy="66675"/>
              </a:xfrm>
              <a:custGeom>
                <a:avLst/>
                <a:gdLst>
                  <a:gd name="T0" fmla="*/ 124 w 156"/>
                  <a:gd name="T1" fmla="*/ 124 h 187"/>
                  <a:gd name="T2" fmla="*/ 124 w 156"/>
                  <a:gd name="T3" fmla="*/ 124 h 187"/>
                  <a:gd name="T4" fmla="*/ 124 w 156"/>
                  <a:gd name="T5" fmla="*/ 124 h 187"/>
                  <a:gd name="T6" fmla="*/ 124 w 156"/>
                  <a:gd name="T7" fmla="*/ 124 h 187"/>
                  <a:gd name="T8" fmla="*/ 124 w 156"/>
                  <a:gd name="T9" fmla="*/ 93 h 187"/>
                  <a:gd name="T10" fmla="*/ 124 w 156"/>
                  <a:gd name="T11" fmla="*/ 93 h 187"/>
                  <a:gd name="T12" fmla="*/ 124 w 156"/>
                  <a:gd name="T13" fmla="*/ 31 h 187"/>
                  <a:gd name="T14" fmla="*/ 155 w 156"/>
                  <a:gd name="T15" fmla="*/ 31 h 187"/>
                  <a:gd name="T16" fmla="*/ 155 w 156"/>
                  <a:gd name="T17" fmla="*/ 0 h 187"/>
                  <a:gd name="T18" fmla="*/ 155 w 156"/>
                  <a:gd name="T19" fmla="*/ 0 h 187"/>
                  <a:gd name="T20" fmla="*/ 124 w 156"/>
                  <a:gd name="T21" fmla="*/ 0 h 187"/>
                  <a:gd name="T22" fmla="*/ 31 w 156"/>
                  <a:gd name="T23" fmla="*/ 31 h 187"/>
                  <a:gd name="T24" fmla="*/ 31 w 156"/>
                  <a:gd name="T25" fmla="*/ 62 h 187"/>
                  <a:gd name="T26" fmla="*/ 31 w 156"/>
                  <a:gd name="T27" fmla="*/ 93 h 187"/>
                  <a:gd name="T28" fmla="*/ 0 w 156"/>
                  <a:gd name="T29" fmla="*/ 124 h 187"/>
                  <a:gd name="T30" fmla="*/ 0 w 156"/>
                  <a:gd name="T31" fmla="*/ 124 h 187"/>
                  <a:gd name="T32" fmla="*/ 0 w 156"/>
                  <a:gd name="T33" fmla="*/ 124 h 187"/>
                  <a:gd name="T34" fmla="*/ 31 w 156"/>
                  <a:gd name="T35" fmla="*/ 186 h 187"/>
                  <a:gd name="T36" fmla="*/ 62 w 156"/>
                  <a:gd name="T37" fmla="*/ 186 h 187"/>
                  <a:gd name="T38" fmla="*/ 93 w 156"/>
                  <a:gd name="T39" fmla="*/ 186 h 187"/>
                  <a:gd name="T40" fmla="*/ 124 w 156"/>
                  <a:gd name="T41" fmla="*/ 186 h 187"/>
                  <a:gd name="T42" fmla="*/ 124 w 156"/>
                  <a:gd name="T43" fmla="*/ 186 h 187"/>
                  <a:gd name="T44" fmla="*/ 155 w 156"/>
                  <a:gd name="T45" fmla="*/ 186 h 187"/>
                  <a:gd name="T46" fmla="*/ 124 w 156"/>
                  <a:gd name="T47" fmla="*/ 186 h 187"/>
                  <a:gd name="T48" fmla="*/ 124 w 156"/>
                  <a:gd name="T49" fmla="*/ 1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6" h="187">
                    <a:moveTo>
                      <a:pt x="124" y="124"/>
                    </a:moveTo>
                    <a:lnTo>
                      <a:pt x="124" y="124"/>
                    </a:lnTo>
                    <a:lnTo>
                      <a:pt x="124" y="124"/>
                    </a:lnTo>
                    <a:lnTo>
                      <a:pt x="124" y="124"/>
                    </a:lnTo>
                    <a:cubicBezTo>
                      <a:pt x="124" y="124"/>
                      <a:pt x="155" y="93"/>
                      <a:pt x="124" y="93"/>
                    </a:cubicBezTo>
                    <a:lnTo>
                      <a:pt x="124" y="93"/>
                    </a:lnTo>
                    <a:cubicBezTo>
                      <a:pt x="124" y="62"/>
                      <a:pt x="124" y="62"/>
                      <a:pt x="124" y="31"/>
                    </a:cubicBezTo>
                    <a:cubicBezTo>
                      <a:pt x="124" y="31"/>
                      <a:pt x="124" y="31"/>
                      <a:pt x="155" y="31"/>
                    </a:cubicBezTo>
                    <a:cubicBezTo>
                      <a:pt x="155" y="0"/>
                      <a:pt x="155" y="0"/>
                      <a:pt x="155" y="0"/>
                    </a:cubicBezTo>
                    <a:lnTo>
                      <a:pt x="155" y="0"/>
                    </a:lnTo>
                    <a:lnTo>
                      <a:pt x="124" y="0"/>
                    </a:lnTo>
                    <a:cubicBezTo>
                      <a:pt x="93" y="31"/>
                      <a:pt x="62" y="31"/>
                      <a:pt x="31" y="31"/>
                    </a:cubicBezTo>
                    <a:cubicBezTo>
                      <a:pt x="31" y="62"/>
                      <a:pt x="31" y="62"/>
                      <a:pt x="31" y="62"/>
                    </a:cubicBezTo>
                    <a:lnTo>
                      <a:pt x="31" y="93"/>
                    </a:lnTo>
                    <a:cubicBezTo>
                      <a:pt x="0" y="93"/>
                      <a:pt x="0" y="124"/>
                      <a:pt x="0" y="124"/>
                    </a:cubicBezTo>
                    <a:lnTo>
                      <a:pt x="0" y="124"/>
                    </a:lnTo>
                    <a:lnTo>
                      <a:pt x="0" y="124"/>
                    </a:lnTo>
                    <a:cubicBezTo>
                      <a:pt x="31" y="155"/>
                      <a:pt x="31" y="155"/>
                      <a:pt x="31" y="186"/>
                    </a:cubicBezTo>
                    <a:lnTo>
                      <a:pt x="62" y="186"/>
                    </a:lnTo>
                    <a:lnTo>
                      <a:pt x="93" y="186"/>
                    </a:lnTo>
                    <a:lnTo>
                      <a:pt x="124" y="186"/>
                    </a:lnTo>
                    <a:lnTo>
                      <a:pt x="124" y="186"/>
                    </a:lnTo>
                    <a:cubicBezTo>
                      <a:pt x="124" y="186"/>
                      <a:pt x="124" y="186"/>
                      <a:pt x="155" y="186"/>
                    </a:cubicBezTo>
                    <a:cubicBezTo>
                      <a:pt x="155" y="186"/>
                      <a:pt x="155" y="186"/>
                      <a:pt x="124" y="186"/>
                    </a:cubicBezTo>
                    <a:cubicBezTo>
                      <a:pt x="124" y="186"/>
                      <a:pt x="124" y="155"/>
                      <a:pt x="124"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5" name="Freeform 197"/>
              <p:cNvSpPr>
                <a:spLocks noChangeArrowheads="1"/>
              </p:cNvSpPr>
              <p:nvPr/>
            </p:nvSpPr>
            <p:spPr bwMode="auto">
              <a:xfrm>
                <a:off x="2173288" y="1144588"/>
                <a:ext cx="23812" cy="11112"/>
              </a:xfrm>
              <a:custGeom>
                <a:avLst/>
                <a:gdLst>
                  <a:gd name="T0" fmla="*/ 0 w 64"/>
                  <a:gd name="T1" fmla="*/ 31 h 32"/>
                  <a:gd name="T2" fmla="*/ 0 w 64"/>
                  <a:gd name="T3" fmla="*/ 31 h 32"/>
                  <a:gd name="T4" fmla="*/ 0 w 64"/>
                  <a:gd name="T5" fmla="*/ 31 h 32"/>
                  <a:gd name="T6" fmla="*/ 32 w 64"/>
                  <a:gd name="T7" fmla="*/ 31 h 32"/>
                  <a:gd name="T8" fmla="*/ 63 w 64"/>
                  <a:gd name="T9" fmla="*/ 31 h 32"/>
                  <a:gd name="T10" fmla="*/ 63 w 64"/>
                  <a:gd name="T11" fmla="*/ 31 h 32"/>
                  <a:gd name="T12" fmla="*/ 63 w 64"/>
                  <a:gd name="T13" fmla="*/ 0 h 32"/>
                  <a:gd name="T14" fmla="*/ 0 w 64"/>
                  <a:gd name="T15" fmla="*/ 31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32">
                    <a:moveTo>
                      <a:pt x="0" y="31"/>
                    </a:moveTo>
                    <a:lnTo>
                      <a:pt x="0" y="31"/>
                    </a:lnTo>
                    <a:lnTo>
                      <a:pt x="0" y="31"/>
                    </a:lnTo>
                    <a:cubicBezTo>
                      <a:pt x="32" y="31"/>
                      <a:pt x="32" y="31"/>
                      <a:pt x="32" y="31"/>
                    </a:cubicBezTo>
                    <a:lnTo>
                      <a:pt x="63" y="31"/>
                    </a:lnTo>
                    <a:lnTo>
                      <a:pt x="63" y="31"/>
                    </a:lnTo>
                    <a:cubicBezTo>
                      <a:pt x="63" y="0"/>
                      <a:pt x="63" y="0"/>
                      <a:pt x="63" y="0"/>
                    </a:cubicBezTo>
                    <a:cubicBezTo>
                      <a:pt x="32" y="0"/>
                      <a:pt x="32" y="31"/>
                      <a:pt x="0"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6" name="Freeform 198"/>
              <p:cNvSpPr>
                <a:spLocks noChangeArrowheads="1"/>
              </p:cNvSpPr>
              <p:nvPr/>
            </p:nvSpPr>
            <p:spPr bwMode="auto">
              <a:xfrm>
                <a:off x="1962150" y="954088"/>
                <a:ext cx="88900" cy="66675"/>
              </a:xfrm>
              <a:custGeom>
                <a:avLst/>
                <a:gdLst>
                  <a:gd name="T0" fmla="*/ 248 w 249"/>
                  <a:gd name="T1" fmla="*/ 62 h 187"/>
                  <a:gd name="T2" fmla="*/ 248 w 249"/>
                  <a:gd name="T3" fmla="*/ 62 h 187"/>
                  <a:gd name="T4" fmla="*/ 186 w 249"/>
                  <a:gd name="T5" fmla="*/ 0 h 187"/>
                  <a:gd name="T6" fmla="*/ 186 w 249"/>
                  <a:gd name="T7" fmla="*/ 0 h 187"/>
                  <a:gd name="T8" fmla="*/ 124 w 249"/>
                  <a:gd name="T9" fmla="*/ 31 h 187"/>
                  <a:gd name="T10" fmla="*/ 93 w 249"/>
                  <a:gd name="T11" fmla="*/ 31 h 187"/>
                  <a:gd name="T12" fmla="*/ 62 w 249"/>
                  <a:gd name="T13" fmla="*/ 31 h 187"/>
                  <a:gd name="T14" fmla="*/ 62 w 249"/>
                  <a:gd name="T15" fmla="*/ 31 h 187"/>
                  <a:gd name="T16" fmla="*/ 62 w 249"/>
                  <a:gd name="T17" fmla="*/ 31 h 187"/>
                  <a:gd name="T18" fmla="*/ 0 w 249"/>
                  <a:gd name="T19" fmla="*/ 62 h 187"/>
                  <a:gd name="T20" fmla="*/ 0 w 249"/>
                  <a:gd name="T21" fmla="*/ 93 h 187"/>
                  <a:gd name="T22" fmla="*/ 0 w 249"/>
                  <a:gd name="T23" fmla="*/ 93 h 187"/>
                  <a:gd name="T24" fmla="*/ 31 w 249"/>
                  <a:gd name="T25" fmla="*/ 93 h 187"/>
                  <a:gd name="T26" fmla="*/ 62 w 249"/>
                  <a:gd name="T27" fmla="*/ 93 h 187"/>
                  <a:gd name="T28" fmla="*/ 62 w 249"/>
                  <a:gd name="T29" fmla="*/ 155 h 187"/>
                  <a:gd name="T30" fmla="*/ 62 w 249"/>
                  <a:gd name="T31" fmla="*/ 155 h 187"/>
                  <a:gd name="T32" fmla="*/ 62 w 249"/>
                  <a:gd name="T33" fmla="*/ 186 h 187"/>
                  <a:gd name="T34" fmla="*/ 31 w 249"/>
                  <a:gd name="T35" fmla="*/ 186 h 187"/>
                  <a:gd name="T36" fmla="*/ 0 w 249"/>
                  <a:gd name="T37" fmla="*/ 186 h 187"/>
                  <a:gd name="T38" fmla="*/ 0 w 249"/>
                  <a:gd name="T39" fmla="*/ 186 h 187"/>
                  <a:gd name="T40" fmla="*/ 0 w 249"/>
                  <a:gd name="T41" fmla="*/ 186 h 187"/>
                  <a:gd name="T42" fmla="*/ 0 w 249"/>
                  <a:gd name="T43" fmla="*/ 186 h 187"/>
                  <a:gd name="T44" fmla="*/ 0 w 249"/>
                  <a:gd name="T45" fmla="*/ 186 h 187"/>
                  <a:gd name="T46" fmla="*/ 31 w 249"/>
                  <a:gd name="T47" fmla="*/ 186 h 187"/>
                  <a:gd name="T48" fmla="*/ 62 w 249"/>
                  <a:gd name="T49" fmla="*/ 186 h 187"/>
                  <a:gd name="T50" fmla="*/ 93 w 249"/>
                  <a:gd name="T51" fmla="*/ 186 h 187"/>
                  <a:gd name="T52" fmla="*/ 124 w 249"/>
                  <a:gd name="T53" fmla="*/ 186 h 187"/>
                  <a:gd name="T54" fmla="*/ 124 w 249"/>
                  <a:gd name="T55" fmla="*/ 186 h 187"/>
                  <a:gd name="T56" fmla="*/ 124 w 249"/>
                  <a:gd name="T57" fmla="*/ 186 h 187"/>
                  <a:gd name="T58" fmla="*/ 93 w 249"/>
                  <a:gd name="T59" fmla="*/ 186 h 187"/>
                  <a:gd name="T60" fmla="*/ 248 w 249"/>
                  <a:gd name="T61" fmla="*/ 6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9" h="187">
                    <a:moveTo>
                      <a:pt x="248" y="62"/>
                    </a:moveTo>
                    <a:lnTo>
                      <a:pt x="248" y="62"/>
                    </a:lnTo>
                    <a:cubicBezTo>
                      <a:pt x="248" y="31"/>
                      <a:pt x="217" y="0"/>
                      <a:pt x="186" y="0"/>
                    </a:cubicBezTo>
                    <a:lnTo>
                      <a:pt x="186" y="0"/>
                    </a:lnTo>
                    <a:cubicBezTo>
                      <a:pt x="155" y="0"/>
                      <a:pt x="124" y="31"/>
                      <a:pt x="124" y="31"/>
                    </a:cubicBezTo>
                    <a:cubicBezTo>
                      <a:pt x="93" y="31"/>
                      <a:pt x="93" y="31"/>
                      <a:pt x="93" y="31"/>
                    </a:cubicBezTo>
                    <a:lnTo>
                      <a:pt x="62" y="31"/>
                    </a:lnTo>
                    <a:lnTo>
                      <a:pt x="62" y="31"/>
                    </a:lnTo>
                    <a:lnTo>
                      <a:pt x="62" y="31"/>
                    </a:lnTo>
                    <a:cubicBezTo>
                      <a:pt x="31" y="31"/>
                      <a:pt x="0" y="62"/>
                      <a:pt x="0" y="62"/>
                    </a:cubicBezTo>
                    <a:cubicBezTo>
                      <a:pt x="0" y="62"/>
                      <a:pt x="0" y="62"/>
                      <a:pt x="0" y="93"/>
                    </a:cubicBezTo>
                    <a:lnTo>
                      <a:pt x="0" y="93"/>
                    </a:lnTo>
                    <a:lnTo>
                      <a:pt x="31" y="93"/>
                    </a:lnTo>
                    <a:cubicBezTo>
                      <a:pt x="62" y="93"/>
                      <a:pt x="62" y="93"/>
                      <a:pt x="62" y="93"/>
                    </a:cubicBezTo>
                    <a:cubicBezTo>
                      <a:pt x="62" y="124"/>
                      <a:pt x="62" y="124"/>
                      <a:pt x="62" y="155"/>
                    </a:cubicBezTo>
                    <a:lnTo>
                      <a:pt x="62" y="155"/>
                    </a:lnTo>
                    <a:cubicBezTo>
                      <a:pt x="62" y="186"/>
                      <a:pt x="62" y="186"/>
                      <a:pt x="62" y="186"/>
                    </a:cubicBezTo>
                    <a:cubicBezTo>
                      <a:pt x="31" y="186"/>
                      <a:pt x="31" y="186"/>
                      <a:pt x="31" y="186"/>
                    </a:cubicBezTo>
                    <a:lnTo>
                      <a:pt x="0" y="186"/>
                    </a:lnTo>
                    <a:lnTo>
                      <a:pt x="0" y="186"/>
                    </a:lnTo>
                    <a:lnTo>
                      <a:pt x="0" y="186"/>
                    </a:lnTo>
                    <a:lnTo>
                      <a:pt x="0" y="186"/>
                    </a:lnTo>
                    <a:lnTo>
                      <a:pt x="0" y="186"/>
                    </a:lnTo>
                    <a:lnTo>
                      <a:pt x="31" y="186"/>
                    </a:lnTo>
                    <a:lnTo>
                      <a:pt x="62" y="186"/>
                    </a:lnTo>
                    <a:lnTo>
                      <a:pt x="93" y="186"/>
                    </a:lnTo>
                    <a:cubicBezTo>
                      <a:pt x="124" y="186"/>
                      <a:pt x="124" y="186"/>
                      <a:pt x="124" y="186"/>
                    </a:cubicBezTo>
                    <a:lnTo>
                      <a:pt x="124" y="186"/>
                    </a:lnTo>
                    <a:lnTo>
                      <a:pt x="124" y="186"/>
                    </a:lnTo>
                    <a:cubicBezTo>
                      <a:pt x="93" y="186"/>
                      <a:pt x="93" y="186"/>
                      <a:pt x="93" y="186"/>
                    </a:cubicBezTo>
                    <a:cubicBezTo>
                      <a:pt x="248" y="62"/>
                      <a:pt x="248" y="62"/>
                      <a:pt x="248"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7" name="Freeform 199"/>
              <p:cNvSpPr>
                <a:spLocks noChangeArrowheads="1"/>
              </p:cNvSpPr>
              <p:nvPr/>
            </p:nvSpPr>
            <p:spPr bwMode="auto">
              <a:xfrm>
                <a:off x="1771650" y="954088"/>
                <a:ext cx="77788" cy="22225"/>
              </a:xfrm>
              <a:custGeom>
                <a:avLst/>
                <a:gdLst>
                  <a:gd name="T0" fmla="*/ 0 w 218"/>
                  <a:gd name="T1" fmla="*/ 62 h 63"/>
                  <a:gd name="T2" fmla="*/ 0 w 218"/>
                  <a:gd name="T3" fmla="*/ 62 h 63"/>
                  <a:gd name="T4" fmla="*/ 0 w 218"/>
                  <a:gd name="T5" fmla="*/ 62 h 63"/>
                  <a:gd name="T6" fmla="*/ 31 w 218"/>
                  <a:gd name="T7" fmla="*/ 62 h 63"/>
                  <a:gd name="T8" fmla="*/ 31 w 218"/>
                  <a:gd name="T9" fmla="*/ 31 h 63"/>
                  <a:gd name="T10" fmla="*/ 31 w 218"/>
                  <a:gd name="T11" fmla="*/ 0 h 63"/>
                  <a:gd name="T12" fmla="*/ 62 w 218"/>
                  <a:gd name="T13" fmla="*/ 0 h 63"/>
                  <a:gd name="T14" fmla="*/ 124 w 218"/>
                  <a:gd name="T15" fmla="*/ 31 h 63"/>
                  <a:gd name="T16" fmla="*/ 155 w 218"/>
                  <a:gd name="T17" fmla="*/ 31 h 63"/>
                  <a:gd name="T18" fmla="*/ 155 w 218"/>
                  <a:gd name="T19" fmla="*/ 31 h 63"/>
                  <a:gd name="T20" fmla="*/ 155 w 218"/>
                  <a:gd name="T21" fmla="*/ 31 h 63"/>
                  <a:gd name="T22" fmla="*/ 186 w 218"/>
                  <a:gd name="T23" fmla="*/ 0 h 63"/>
                  <a:gd name="T24" fmla="*/ 217 w 218"/>
                  <a:gd name="T25" fmla="*/ 0 h 63"/>
                  <a:gd name="T26" fmla="*/ 217 w 218"/>
                  <a:gd name="T27" fmla="*/ 0 h 63"/>
                  <a:gd name="T28" fmla="*/ 186 w 218"/>
                  <a:gd name="T29" fmla="*/ 0 h 63"/>
                  <a:gd name="T30" fmla="*/ 155 w 218"/>
                  <a:gd name="T31" fmla="*/ 0 h 63"/>
                  <a:gd name="T32" fmla="*/ 155 w 218"/>
                  <a:gd name="T33" fmla="*/ 0 h 63"/>
                  <a:gd name="T34" fmla="*/ 124 w 218"/>
                  <a:gd name="T35" fmla="*/ 0 h 63"/>
                  <a:gd name="T36" fmla="*/ 93 w 218"/>
                  <a:gd name="T37" fmla="*/ 0 h 63"/>
                  <a:gd name="T38" fmla="*/ 93 w 218"/>
                  <a:gd name="T39" fmla="*/ 0 h 63"/>
                  <a:gd name="T40" fmla="*/ 93 w 218"/>
                  <a:gd name="T41" fmla="*/ 0 h 63"/>
                  <a:gd name="T42" fmla="*/ 62 w 218"/>
                  <a:gd name="T43" fmla="*/ 0 h 63"/>
                  <a:gd name="T44" fmla="*/ 31 w 218"/>
                  <a:gd name="T45" fmla="*/ 0 h 63"/>
                  <a:gd name="T46" fmla="*/ 0 w 218"/>
                  <a:gd name="T47" fmla="*/ 0 h 63"/>
                  <a:gd name="T48" fmla="*/ 0 w 218"/>
                  <a:gd name="T49" fmla="*/ 0 h 63"/>
                  <a:gd name="T50" fmla="*/ 0 w 218"/>
                  <a:gd name="T51" fmla="*/ 0 h 63"/>
                  <a:gd name="T52" fmla="*/ 0 w 218"/>
                  <a:gd name="T53" fmla="*/ 31 h 63"/>
                  <a:gd name="T54" fmla="*/ 0 w 218"/>
                  <a:gd name="T55" fmla="*/ 6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8" h="63">
                    <a:moveTo>
                      <a:pt x="0" y="62"/>
                    </a:moveTo>
                    <a:lnTo>
                      <a:pt x="0" y="62"/>
                    </a:lnTo>
                    <a:lnTo>
                      <a:pt x="0" y="62"/>
                    </a:lnTo>
                    <a:cubicBezTo>
                      <a:pt x="0" y="62"/>
                      <a:pt x="0" y="62"/>
                      <a:pt x="31" y="62"/>
                    </a:cubicBezTo>
                    <a:cubicBezTo>
                      <a:pt x="31" y="62"/>
                      <a:pt x="31" y="62"/>
                      <a:pt x="31" y="31"/>
                    </a:cubicBezTo>
                    <a:cubicBezTo>
                      <a:pt x="31" y="31"/>
                      <a:pt x="31" y="31"/>
                      <a:pt x="31" y="0"/>
                    </a:cubicBezTo>
                    <a:lnTo>
                      <a:pt x="62" y="0"/>
                    </a:lnTo>
                    <a:cubicBezTo>
                      <a:pt x="62" y="0"/>
                      <a:pt x="93" y="31"/>
                      <a:pt x="124" y="31"/>
                    </a:cubicBezTo>
                    <a:lnTo>
                      <a:pt x="155" y="31"/>
                    </a:lnTo>
                    <a:lnTo>
                      <a:pt x="155" y="31"/>
                    </a:lnTo>
                    <a:lnTo>
                      <a:pt x="155" y="31"/>
                    </a:lnTo>
                    <a:cubicBezTo>
                      <a:pt x="155" y="0"/>
                      <a:pt x="186" y="0"/>
                      <a:pt x="186" y="0"/>
                    </a:cubicBezTo>
                    <a:cubicBezTo>
                      <a:pt x="186" y="0"/>
                      <a:pt x="186" y="0"/>
                      <a:pt x="217" y="0"/>
                    </a:cubicBezTo>
                    <a:lnTo>
                      <a:pt x="217" y="0"/>
                    </a:lnTo>
                    <a:lnTo>
                      <a:pt x="186" y="0"/>
                    </a:lnTo>
                    <a:cubicBezTo>
                      <a:pt x="186" y="0"/>
                      <a:pt x="186" y="0"/>
                      <a:pt x="155" y="0"/>
                    </a:cubicBezTo>
                    <a:lnTo>
                      <a:pt x="155" y="0"/>
                    </a:lnTo>
                    <a:cubicBezTo>
                      <a:pt x="124" y="0"/>
                      <a:pt x="124" y="0"/>
                      <a:pt x="124" y="0"/>
                    </a:cubicBezTo>
                    <a:cubicBezTo>
                      <a:pt x="124" y="0"/>
                      <a:pt x="124" y="0"/>
                      <a:pt x="93" y="0"/>
                    </a:cubicBezTo>
                    <a:lnTo>
                      <a:pt x="93" y="0"/>
                    </a:lnTo>
                    <a:lnTo>
                      <a:pt x="93" y="0"/>
                    </a:lnTo>
                    <a:cubicBezTo>
                      <a:pt x="62" y="0"/>
                      <a:pt x="62" y="0"/>
                      <a:pt x="62" y="0"/>
                    </a:cubicBezTo>
                    <a:lnTo>
                      <a:pt x="31" y="0"/>
                    </a:lnTo>
                    <a:cubicBezTo>
                      <a:pt x="31" y="0"/>
                      <a:pt x="31" y="0"/>
                      <a:pt x="0" y="0"/>
                    </a:cubicBezTo>
                    <a:lnTo>
                      <a:pt x="0" y="0"/>
                    </a:lnTo>
                    <a:lnTo>
                      <a:pt x="0" y="0"/>
                    </a:lnTo>
                    <a:cubicBezTo>
                      <a:pt x="0" y="31"/>
                      <a:pt x="0" y="31"/>
                      <a:pt x="0" y="31"/>
                    </a:cubicBezTo>
                    <a:cubicBezTo>
                      <a:pt x="0" y="62"/>
                      <a:pt x="0" y="62"/>
                      <a:pt x="0"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8" name="Freeform 200"/>
              <p:cNvSpPr>
                <a:spLocks noChangeArrowheads="1"/>
              </p:cNvSpPr>
              <p:nvPr/>
            </p:nvSpPr>
            <p:spPr bwMode="auto">
              <a:xfrm>
                <a:off x="1325563" y="965200"/>
                <a:ext cx="312737" cy="100013"/>
              </a:xfrm>
              <a:custGeom>
                <a:avLst/>
                <a:gdLst>
                  <a:gd name="T0" fmla="*/ 62 w 869"/>
                  <a:gd name="T1" fmla="*/ 124 h 280"/>
                  <a:gd name="T2" fmla="*/ 186 w 869"/>
                  <a:gd name="T3" fmla="*/ 124 h 280"/>
                  <a:gd name="T4" fmla="*/ 310 w 869"/>
                  <a:gd name="T5" fmla="*/ 124 h 280"/>
                  <a:gd name="T6" fmla="*/ 341 w 869"/>
                  <a:gd name="T7" fmla="*/ 155 h 280"/>
                  <a:gd name="T8" fmla="*/ 280 w 869"/>
                  <a:gd name="T9" fmla="*/ 217 h 280"/>
                  <a:gd name="T10" fmla="*/ 186 w 869"/>
                  <a:gd name="T11" fmla="*/ 186 h 280"/>
                  <a:gd name="T12" fmla="*/ 93 w 869"/>
                  <a:gd name="T13" fmla="*/ 217 h 280"/>
                  <a:gd name="T14" fmla="*/ 156 w 869"/>
                  <a:gd name="T15" fmla="*/ 217 h 280"/>
                  <a:gd name="T16" fmla="*/ 186 w 869"/>
                  <a:gd name="T17" fmla="*/ 217 h 280"/>
                  <a:gd name="T18" fmla="*/ 248 w 869"/>
                  <a:gd name="T19" fmla="*/ 279 h 280"/>
                  <a:gd name="T20" fmla="*/ 248 w 869"/>
                  <a:gd name="T21" fmla="*/ 279 h 280"/>
                  <a:gd name="T22" fmla="*/ 310 w 869"/>
                  <a:gd name="T23" fmla="*/ 279 h 280"/>
                  <a:gd name="T24" fmla="*/ 341 w 869"/>
                  <a:gd name="T25" fmla="*/ 279 h 280"/>
                  <a:gd name="T26" fmla="*/ 404 w 869"/>
                  <a:gd name="T27" fmla="*/ 248 h 280"/>
                  <a:gd name="T28" fmla="*/ 465 w 869"/>
                  <a:gd name="T29" fmla="*/ 248 h 280"/>
                  <a:gd name="T30" fmla="*/ 558 w 869"/>
                  <a:gd name="T31" fmla="*/ 217 h 280"/>
                  <a:gd name="T32" fmla="*/ 620 w 869"/>
                  <a:gd name="T33" fmla="*/ 186 h 280"/>
                  <a:gd name="T34" fmla="*/ 620 w 869"/>
                  <a:gd name="T35" fmla="*/ 217 h 280"/>
                  <a:gd name="T36" fmla="*/ 682 w 869"/>
                  <a:gd name="T37" fmla="*/ 248 h 280"/>
                  <a:gd name="T38" fmla="*/ 806 w 869"/>
                  <a:gd name="T39" fmla="*/ 248 h 280"/>
                  <a:gd name="T40" fmla="*/ 868 w 869"/>
                  <a:gd name="T41" fmla="*/ 186 h 280"/>
                  <a:gd name="T42" fmla="*/ 806 w 869"/>
                  <a:gd name="T43" fmla="*/ 155 h 280"/>
                  <a:gd name="T44" fmla="*/ 775 w 869"/>
                  <a:gd name="T45" fmla="*/ 186 h 280"/>
                  <a:gd name="T46" fmla="*/ 713 w 869"/>
                  <a:gd name="T47" fmla="*/ 155 h 280"/>
                  <a:gd name="T48" fmla="*/ 651 w 869"/>
                  <a:gd name="T49" fmla="*/ 31 h 280"/>
                  <a:gd name="T50" fmla="*/ 589 w 869"/>
                  <a:gd name="T51" fmla="*/ 0 h 280"/>
                  <a:gd name="T52" fmla="*/ 558 w 869"/>
                  <a:gd name="T53" fmla="*/ 31 h 280"/>
                  <a:gd name="T54" fmla="*/ 589 w 869"/>
                  <a:gd name="T55" fmla="*/ 62 h 280"/>
                  <a:gd name="T56" fmla="*/ 528 w 869"/>
                  <a:gd name="T57" fmla="*/ 124 h 280"/>
                  <a:gd name="T58" fmla="*/ 496 w 869"/>
                  <a:gd name="T59" fmla="*/ 93 h 280"/>
                  <a:gd name="T60" fmla="*/ 496 w 869"/>
                  <a:gd name="T61" fmla="*/ 62 h 280"/>
                  <a:gd name="T62" fmla="*/ 465 w 869"/>
                  <a:gd name="T63" fmla="*/ 62 h 280"/>
                  <a:gd name="T64" fmla="*/ 372 w 869"/>
                  <a:gd name="T65" fmla="*/ 62 h 280"/>
                  <a:gd name="T66" fmla="*/ 341 w 869"/>
                  <a:gd name="T67" fmla="*/ 62 h 280"/>
                  <a:gd name="T68" fmla="*/ 310 w 869"/>
                  <a:gd name="T69" fmla="*/ 93 h 280"/>
                  <a:gd name="T70" fmla="*/ 310 w 869"/>
                  <a:gd name="T71" fmla="*/ 62 h 280"/>
                  <a:gd name="T72" fmla="*/ 280 w 869"/>
                  <a:gd name="T73" fmla="*/ 31 h 280"/>
                  <a:gd name="T74" fmla="*/ 248 w 869"/>
                  <a:gd name="T75" fmla="*/ 31 h 280"/>
                  <a:gd name="T76" fmla="*/ 186 w 869"/>
                  <a:gd name="T77" fmla="*/ 62 h 280"/>
                  <a:gd name="T78" fmla="*/ 156 w 869"/>
                  <a:gd name="T79" fmla="*/ 31 h 280"/>
                  <a:gd name="T80" fmla="*/ 156 w 869"/>
                  <a:gd name="T81" fmla="*/ 0 h 280"/>
                  <a:gd name="T82" fmla="*/ 93 w 869"/>
                  <a:gd name="T83" fmla="*/ 0 h 280"/>
                  <a:gd name="T84" fmla="*/ 93 w 869"/>
                  <a:gd name="T85" fmla="*/ 0 h 280"/>
                  <a:gd name="T86" fmla="*/ 32 w 869"/>
                  <a:gd name="T87" fmla="*/ 31 h 280"/>
                  <a:gd name="T88" fmla="*/ 0 w 869"/>
                  <a:gd name="T89" fmla="*/ 62 h 280"/>
                  <a:gd name="T90" fmla="*/ 0 w 869"/>
                  <a:gd name="T91" fmla="*/ 124 h 280"/>
                  <a:gd name="T92" fmla="*/ 0 w 869"/>
                  <a:gd name="T93" fmla="*/ 124 h 280"/>
                  <a:gd name="T94" fmla="*/ 32 w 869"/>
                  <a:gd name="T95" fmla="*/ 12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69" h="280">
                    <a:moveTo>
                      <a:pt x="62" y="124"/>
                    </a:moveTo>
                    <a:lnTo>
                      <a:pt x="62" y="124"/>
                    </a:lnTo>
                    <a:cubicBezTo>
                      <a:pt x="62" y="124"/>
                      <a:pt x="93" y="124"/>
                      <a:pt x="124" y="124"/>
                    </a:cubicBezTo>
                    <a:cubicBezTo>
                      <a:pt x="156" y="124"/>
                      <a:pt x="186" y="124"/>
                      <a:pt x="186" y="124"/>
                    </a:cubicBezTo>
                    <a:cubicBezTo>
                      <a:pt x="186" y="124"/>
                      <a:pt x="217" y="124"/>
                      <a:pt x="248" y="124"/>
                    </a:cubicBezTo>
                    <a:cubicBezTo>
                      <a:pt x="280" y="124"/>
                      <a:pt x="310" y="124"/>
                      <a:pt x="310" y="124"/>
                    </a:cubicBezTo>
                    <a:cubicBezTo>
                      <a:pt x="310" y="124"/>
                      <a:pt x="310" y="124"/>
                      <a:pt x="341" y="124"/>
                    </a:cubicBezTo>
                    <a:lnTo>
                      <a:pt x="341" y="155"/>
                    </a:lnTo>
                    <a:cubicBezTo>
                      <a:pt x="341" y="186"/>
                      <a:pt x="341" y="186"/>
                      <a:pt x="310" y="186"/>
                    </a:cubicBezTo>
                    <a:cubicBezTo>
                      <a:pt x="310" y="217"/>
                      <a:pt x="280" y="217"/>
                      <a:pt x="280" y="217"/>
                    </a:cubicBezTo>
                    <a:cubicBezTo>
                      <a:pt x="248" y="217"/>
                      <a:pt x="248" y="217"/>
                      <a:pt x="217" y="217"/>
                    </a:cubicBezTo>
                    <a:cubicBezTo>
                      <a:pt x="217" y="186"/>
                      <a:pt x="217" y="186"/>
                      <a:pt x="186" y="186"/>
                    </a:cubicBezTo>
                    <a:lnTo>
                      <a:pt x="186" y="186"/>
                    </a:lnTo>
                    <a:cubicBezTo>
                      <a:pt x="156" y="186"/>
                      <a:pt x="124" y="217"/>
                      <a:pt x="93" y="217"/>
                    </a:cubicBezTo>
                    <a:lnTo>
                      <a:pt x="93" y="217"/>
                    </a:lnTo>
                    <a:cubicBezTo>
                      <a:pt x="124" y="217"/>
                      <a:pt x="156" y="217"/>
                      <a:pt x="156" y="217"/>
                    </a:cubicBezTo>
                    <a:lnTo>
                      <a:pt x="186" y="217"/>
                    </a:lnTo>
                    <a:lnTo>
                      <a:pt x="186" y="217"/>
                    </a:lnTo>
                    <a:cubicBezTo>
                      <a:pt x="217" y="217"/>
                      <a:pt x="217" y="248"/>
                      <a:pt x="248" y="248"/>
                    </a:cubicBezTo>
                    <a:cubicBezTo>
                      <a:pt x="248" y="248"/>
                      <a:pt x="248" y="248"/>
                      <a:pt x="248" y="279"/>
                    </a:cubicBezTo>
                    <a:lnTo>
                      <a:pt x="248" y="279"/>
                    </a:lnTo>
                    <a:lnTo>
                      <a:pt x="248" y="279"/>
                    </a:lnTo>
                    <a:lnTo>
                      <a:pt x="248" y="279"/>
                    </a:lnTo>
                    <a:cubicBezTo>
                      <a:pt x="280" y="279"/>
                      <a:pt x="280" y="279"/>
                      <a:pt x="310" y="279"/>
                    </a:cubicBezTo>
                    <a:cubicBezTo>
                      <a:pt x="310" y="279"/>
                      <a:pt x="310" y="279"/>
                      <a:pt x="341" y="279"/>
                    </a:cubicBezTo>
                    <a:lnTo>
                      <a:pt x="341" y="279"/>
                    </a:lnTo>
                    <a:lnTo>
                      <a:pt x="341" y="279"/>
                    </a:lnTo>
                    <a:cubicBezTo>
                      <a:pt x="372" y="279"/>
                      <a:pt x="372" y="248"/>
                      <a:pt x="404" y="248"/>
                    </a:cubicBezTo>
                    <a:cubicBezTo>
                      <a:pt x="434" y="248"/>
                      <a:pt x="434" y="248"/>
                      <a:pt x="465" y="248"/>
                    </a:cubicBezTo>
                    <a:lnTo>
                      <a:pt x="465" y="248"/>
                    </a:lnTo>
                    <a:cubicBezTo>
                      <a:pt x="465" y="248"/>
                      <a:pt x="496" y="217"/>
                      <a:pt x="528" y="217"/>
                    </a:cubicBezTo>
                    <a:cubicBezTo>
                      <a:pt x="528" y="217"/>
                      <a:pt x="528" y="217"/>
                      <a:pt x="558" y="217"/>
                    </a:cubicBezTo>
                    <a:cubicBezTo>
                      <a:pt x="558" y="217"/>
                      <a:pt x="558" y="217"/>
                      <a:pt x="589" y="217"/>
                    </a:cubicBezTo>
                    <a:cubicBezTo>
                      <a:pt x="620" y="186"/>
                      <a:pt x="620" y="186"/>
                      <a:pt x="620" y="186"/>
                    </a:cubicBezTo>
                    <a:cubicBezTo>
                      <a:pt x="620" y="217"/>
                      <a:pt x="620" y="217"/>
                      <a:pt x="620" y="217"/>
                    </a:cubicBezTo>
                    <a:lnTo>
                      <a:pt x="620" y="217"/>
                    </a:lnTo>
                    <a:lnTo>
                      <a:pt x="620" y="217"/>
                    </a:lnTo>
                    <a:cubicBezTo>
                      <a:pt x="651" y="217"/>
                      <a:pt x="682" y="217"/>
                      <a:pt x="682" y="248"/>
                    </a:cubicBezTo>
                    <a:cubicBezTo>
                      <a:pt x="682" y="248"/>
                      <a:pt x="713" y="248"/>
                      <a:pt x="775" y="248"/>
                    </a:cubicBezTo>
                    <a:lnTo>
                      <a:pt x="806" y="248"/>
                    </a:lnTo>
                    <a:cubicBezTo>
                      <a:pt x="837" y="217"/>
                      <a:pt x="868" y="217"/>
                      <a:pt x="868" y="186"/>
                    </a:cubicBezTo>
                    <a:lnTo>
                      <a:pt x="868" y="186"/>
                    </a:lnTo>
                    <a:lnTo>
                      <a:pt x="806" y="155"/>
                    </a:lnTo>
                    <a:lnTo>
                      <a:pt x="806" y="155"/>
                    </a:lnTo>
                    <a:lnTo>
                      <a:pt x="806" y="155"/>
                    </a:lnTo>
                    <a:cubicBezTo>
                      <a:pt x="775" y="186"/>
                      <a:pt x="775" y="186"/>
                      <a:pt x="775" y="186"/>
                    </a:cubicBezTo>
                    <a:cubicBezTo>
                      <a:pt x="744" y="186"/>
                      <a:pt x="744" y="155"/>
                      <a:pt x="713" y="155"/>
                    </a:cubicBezTo>
                    <a:lnTo>
                      <a:pt x="713" y="155"/>
                    </a:lnTo>
                    <a:lnTo>
                      <a:pt x="713" y="155"/>
                    </a:lnTo>
                    <a:cubicBezTo>
                      <a:pt x="713" y="124"/>
                      <a:pt x="651" y="62"/>
                      <a:pt x="651" y="31"/>
                    </a:cubicBezTo>
                    <a:lnTo>
                      <a:pt x="620" y="0"/>
                    </a:lnTo>
                    <a:lnTo>
                      <a:pt x="589" y="0"/>
                    </a:lnTo>
                    <a:lnTo>
                      <a:pt x="558" y="0"/>
                    </a:lnTo>
                    <a:lnTo>
                      <a:pt x="558" y="31"/>
                    </a:lnTo>
                    <a:cubicBezTo>
                      <a:pt x="558" y="31"/>
                      <a:pt x="558" y="31"/>
                      <a:pt x="558" y="62"/>
                    </a:cubicBezTo>
                    <a:lnTo>
                      <a:pt x="589" y="62"/>
                    </a:lnTo>
                    <a:cubicBezTo>
                      <a:pt x="589" y="93"/>
                      <a:pt x="589" y="93"/>
                      <a:pt x="589" y="93"/>
                    </a:cubicBezTo>
                    <a:cubicBezTo>
                      <a:pt x="558" y="124"/>
                      <a:pt x="558" y="124"/>
                      <a:pt x="528" y="124"/>
                    </a:cubicBezTo>
                    <a:lnTo>
                      <a:pt x="528" y="124"/>
                    </a:lnTo>
                    <a:cubicBezTo>
                      <a:pt x="528" y="124"/>
                      <a:pt x="496" y="124"/>
                      <a:pt x="496" y="93"/>
                    </a:cubicBezTo>
                    <a:lnTo>
                      <a:pt x="496" y="62"/>
                    </a:lnTo>
                    <a:lnTo>
                      <a:pt x="496" y="62"/>
                    </a:lnTo>
                    <a:cubicBezTo>
                      <a:pt x="496" y="62"/>
                      <a:pt x="496" y="62"/>
                      <a:pt x="465" y="62"/>
                    </a:cubicBezTo>
                    <a:lnTo>
                      <a:pt x="465" y="62"/>
                    </a:lnTo>
                    <a:cubicBezTo>
                      <a:pt x="465" y="62"/>
                      <a:pt x="465" y="62"/>
                      <a:pt x="404" y="62"/>
                    </a:cubicBezTo>
                    <a:cubicBezTo>
                      <a:pt x="372" y="62"/>
                      <a:pt x="372" y="62"/>
                      <a:pt x="372" y="62"/>
                    </a:cubicBezTo>
                    <a:lnTo>
                      <a:pt x="372" y="62"/>
                    </a:lnTo>
                    <a:cubicBezTo>
                      <a:pt x="372" y="62"/>
                      <a:pt x="372" y="62"/>
                      <a:pt x="341" y="62"/>
                    </a:cubicBezTo>
                    <a:lnTo>
                      <a:pt x="341" y="62"/>
                    </a:lnTo>
                    <a:cubicBezTo>
                      <a:pt x="341" y="62"/>
                      <a:pt x="341" y="93"/>
                      <a:pt x="310" y="93"/>
                    </a:cubicBezTo>
                    <a:lnTo>
                      <a:pt x="310" y="93"/>
                    </a:lnTo>
                    <a:lnTo>
                      <a:pt x="310" y="62"/>
                    </a:lnTo>
                    <a:lnTo>
                      <a:pt x="310" y="31"/>
                    </a:lnTo>
                    <a:cubicBezTo>
                      <a:pt x="280" y="31"/>
                      <a:pt x="280" y="31"/>
                      <a:pt x="280" y="31"/>
                    </a:cubicBezTo>
                    <a:lnTo>
                      <a:pt x="280" y="31"/>
                    </a:lnTo>
                    <a:cubicBezTo>
                      <a:pt x="248" y="31"/>
                      <a:pt x="248" y="31"/>
                      <a:pt x="248" y="31"/>
                    </a:cubicBezTo>
                    <a:cubicBezTo>
                      <a:pt x="217" y="31"/>
                      <a:pt x="217" y="31"/>
                      <a:pt x="217" y="62"/>
                    </a:cubicBezTo>
                    <a:lnTo>
                      <a:pt x="186" y="62"/>
                    </a:lnTo>
                    <a:cubicBezTo>
                      <a:pt x="156" y="62"/>
                      <a:pt x="156" y="62"/>
                      <a:pt x="156" y="62"/>
                    </a:cubicBezTo>
                    <a:cubicBezTo>
                      <a:pt x="156" y="31"/>
                      <a:pt x="156" y="31"/>
                      <a:pt x="156" y="31"/>
                    </a:cubicBezTo>
                    <a:lnTo>
                      <a:pt x="156" y="31"/>
                    </a:lnTo>
                    <a:lnTo>
                      <a:pt x="156" y="0"/>
                    </a:lnTo>
                    <a:cubicBezTo>
                      <a:pt x="124" y="0"/>
                      <a:pt x="124" y="0"/>
                      <a:pt x="124" y="0"/>
                    </a:cubicBezTo>
                    <a:lnTo>
                      <a:pt x="93" y="0"/>
                    </a:lnTo>
                    <a:lnTo>
                      <a:pt x="93" y="0"/>
                    </a:lnTo>
                    <a:lnTo>
                      <a:pt x="93" y="0"/>
                    </a:lnTo>
                    <a:cubicBezTo>
                      <a:pt x="62" y="31"/>
                      <a:pt x="62" y="31"/>
                      <a:pt x="62" y="31"/>
                    </a:cubicBezTo>
                    <a:cubicBezTo>
                      <a:pt x="62" y="31"/>
                      <a:pt x="62" y="31"/>
                      <a:pt x="32" y="31"/>
                    </a:cubicBezTo>
                    <a:cubicBezTo>
                      <a:pt x="32" y="31"/>
                      <a:pt x="32" y="31"/>
                      <a:pt x="0" y="31"/>
                    </a:cubicBezTo>
                    <a:lnTo>
                      <a:pt x="0" y="62"/>
                    </a:lnTo>
                    <a:lnTo>
                      <a:pt x="32" y="62"/>
                    </a:lnTo>
                    <a:cubicBezTo>
                      <a:pt x="32" y="93"/>
                      <a:pt x="32" y="124"/>
                      <a:pt x="0" y="124"/>
                    </a:cubicBezTo>
                    <a:lnTo>
                      <a:pt x="0" y="124"/>
                    </a:lnTo>
                    <a:lnTo>
                      <a:pt x="0" y="124"/>
                    </a:lnTo>
                    <a:lnTo>
                      <a:pt x="32" y="124"/>
                    </a:lnTo>
                    <a:lnTo>
                      <a:pt x="32" y="124"/>
                    </a:lnTo>
                    <a:lnTo>
                      <a:pt x="62" y="124"/>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69" name="Freeform 201"/>
              <p:cNvSpPr>
                <a:spLocks noChangeArrowheads="1"/>
              </p:cNvSpPr>
              <p:nvPr/>
            </p:nvSpPr>
            <p:spPr bwMode="auto">
              <a:xfrm>
                <a:off x="1660525" y="954088"/>
                <a:ext cx="66675" cy="44450"/>
              </a:xfrm>
              <a:custGeom>
                <a:avLst/>
                <a:gdLst>
                  <a:gd name="T0" fmla="*/ 155 w 187"/>
                  <a:gd name="T1" fmla="*/ 62 h 125"/>
                  <a:gd name="T2" fmla="*/ 155 w 187"/>
                  <a:gd name="T3" fmla="*/ 62 h 125"/>
                  <a:gd name="T4" fmla="*/ 124 w 187"/>
                  <a:gd name="T5" fmla="*/ 62 h 125"/>
                  <a:gd name="T6" fmla="*/ 93 w 187"/>
                  <a:gd name="T7" fmla="*/ 31 h 125"/>
                  <a:gd name="T8" fmla="*/ 93 w 187"/>
                  <a:gd name="T9" fmla="*/ 0 h 125"/>
                  <a:gd name="T10" fmla="*/ 93 w 187"/>
                  <a:gd name="T11" fmla="*/ 0 h 125"/>
                  <a:gd name="T12" fmla="*/ 62 w 187"/>
                  <a:gd name="T13" fmla="*/ 0 h 125"/>
                  <a:gd name="T14" fmla="*/ 62 w 187"/>
                  <a:gd name="T15" fmla="*/ 0 h 125"/>
                  <a:gd name="T16" fmla="*/ 0 w 187"/>
                  <a:gd name="T17" fmla="*/ 62 h 125"/>
                  <a:gd name="T18" fmla="*/ 31 w 187"/>
                  <a:gd name="T19" fmla="*/ 62 h 125"/>
                  <a:gd name="T20" fmla="*/ 62 w 187"/>
                  <a:gd name="T21" fmla="*/ 93 h 125"/>
                  <a:gd name="T22" fmla="*/ 93 w 187"/>
                  <a:gd name="T23" fmla="*/ 124 h 125"/>
                  <a:gd name="T24" fmla="*/ 93 w 187"/>
                  <a:gd name="T25" fmla="*/ 124 h 125"/>
                  <a:gd name="T26" fmla="*/ 93 w 187"/>
                  <a:gd name="T27" fmla="*/ 62 h 125"/>
                  <a:gd name="T28" fmla="*/ 155 w 187"/>
                  <a:gd name="T29" fmla="*/ 93 h 125"/>
                  <a:gd name="T30" fmla="*/ 186 w 187"/>
                  <a:gd name="T31" fmla="*/ 93 h 125"/>
                  <a:gd name="T32" fmla="*/ 186 w 187"/>
                  <a:gd name="T33" fmla="*/ 93 h 125"/>
                  <a:gd name="T34" fmla="*/ 186 w 187"/>
                  <a:gd name="T35" fmla="*/ 93 h 125"/>
                  <a:gd name="T36" fmla="*/ 155 w 187"/>
                  <a:gd name="T37"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 h="125">
                    <a:moveTo>
                      <a:pt x="155" y="62"/>
                    </a:moveTo>
                    <a:lnTo>
                      <a:pt x="155" y="62"/>
                    </a:lnTo>
                    <a:cubicBezTo>
                      <a:pt x="155" y="62"/>
                      <a:pt x="155" y="62"/>
                      <a:pt x="124" y="62"/>
                    </a:cubicBezTo>
                    <a:cubicBezTo>
                      <a:pt x="124" y="62"/>
                      <a:pt x="93" y="62"/>
                      <a:pt x="93" y="31"/>
                    </a:cubicBezTo>
                    <a:lnTo>
                      <a:pt x="93" y="0"/>
                    </a:lnTo>
                    <a:lnTo>
                      <a:pt x="93" y="0"/>
                    </a:lnTo>
                    <a:cubicBezTo>
                      <a:pt x="62" y="0"/>
                      <a:pt x="62" y="0"/>
                      <a:pt x="62" y="0"/>
                    </a:cubicBezTo>
                    <a:lnTo>
                      <a:pt x="62" y="0"/>
                    </a:lnTo>
                    <a:cubicBezTo>
                      <a:pt x="62" y="31"/>
                      <a:pt x="31" y="62"/>
                      <a:pt x="0" y="62"/>
                    </a:cubicBezTo>
                    <a:cubicBezTo>
                      <a:pt x="31" y="62"/>
                      <a:pt x="31" y="62"/>
                      <a:pt x="31" y="62"/>
                    </a:cubicBezTo>
                    <a:cubicBezTo>
                      <a:pt x="31" y="62"/>
                      <a:pt x="31" y="62"/>
                      <a:pt x="62" y="93"/>
                    </a:cubicBezTo>
                    <a:cubicBezTo>
                      <a:pt x="62" y="93"/>
                      <a:pt x="93" y="93"/>
                      <a:pt x="93" y="124"/>
                    </a:cubicBezTo>
                    <a:lnTo>
                      <a:pt x="93" y="124"/>
                    </a:lnTo>
                    <a:cubicBezTo>
                      <a:pt x="93" y="62"/>
                      <a:pt x="93" y="62"/>
                      <a:pt x="93" y="62"/>
                    </a:cubicBezTo>
                    <a:cubicBezTo>
                      <a:pt x="155" y="93"/>
                      <a:pt x="155" y="93"/>
                      <a:pt x="155" y="93"/>
                    </a:cubicBezTo>
                    <a:cubicBezTo>
                      <a:pt x="155" y="93"/>
                      <a:pt x="155" y="93"/>
                      <a:pt x="186" y="93"/>
                    </a:cubicBezTo>
                    <a:lnTo>
                      <a:pt x="186" y="93"/>
                    </a:lnTo>
                    <a:lnTo>
                      <a:pt x="186" y="93"/>
                    </a:lnTo>
                    <a:cubicBezTo>
                      <a:pt x="186" y="93"/>
                      <a:pt x="186" y="93"/>
                      <a:pt x="155" y="6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0" name="Freeform 202"/>
              <p:cNvSpPr>
                <a:spLocks noChangeArrowheads="1"/>
              </p:cNvSpPr>
              <p:nvPr/>
            </p:nvSpPr>
            <p:spPr bwMode="auto">
              <a:xfrm>
                <a:off x="1973263" y="909638"/>
                <a:ext cx="88900" cy="11112"/>
              </a:xfrm>
              <a:custGeom>
                <a:avLst/>
                <a:gdLst>
                  <a:gd name="T0" fmla="*/ 186 w 249"/>
                  <a:gd name="T1" fmla="*/ 0 h 32"/>
                  <a:gd name="T2" fmla="*/ 186 w 249"/>
                  <a:gd name="T3" fmla="*/ 0 h 32"/>
                  <a:gd name="T4" fmla="*/ 155 w 249"/>
                  <a:gd name="T5" fmla="*/ 0 h 32"/>
                  <a:gd name="T6" fmla="*/ 155 w 249"/>
                  <a:gd name="T7" fmla="*/ 0 h 32"/>
                  <a:gd name="T8" fmla="*/ 124 w 249"/>
                  <a:gd name="T9" fmla="*/ 0 h 32"/>
                  <a:gd name="T10" fmla="*/ 93 w 249"/>
                  <a:gd name="T11" fmla="*/ 0 h 32"/>
                  <a:gd name="T12" fmla="*/ 62 w 249"/>
                  <a:gd name="T13" fmla="*/ 0 h 32"/>
                  <a:gd name="T14" fmla="*/ 62 w 249"/>
                  <a:gd name="T15" fmla="*/ 0 h 32"/>
                  <a:gd name="T16" fmla="*/ 62 w 249"/>
                  <a:gd name="T17" fmla="*/ 0 h 32"/>
                  <a:gd name="T18" fmla="*/ 0 w 249"/>
                  <a:gd name="T19" fmla="*/ 31 h 32"/>
                  <a:gd name="T20" fmla="*/ 31 w 249"/>
                  <a:gd name="T21" fmla="*/ 31 h 32"/>
                  <a:gd name="T22" fmla="*/ 31 w 249"/>
                  <a:gd name="T23" fmla="*/ 31 h 32"/>
                  <a:gd name="T24" fmla="*/ 62 w 249"/>
                  <a:gd name="T25" fmla="*/ 0 h 32"/>
                  <a:gd name="T26" fmla="*/ 93 w 249"/>
                  <a:gd name="T27" fmla="*/ 0 h 32"/>
                  <a:gd name="T28" fmla="*/ 93 w 249"/>
                  <a:gd name="T29" fmla="*/ 0 h 32"/>
                  <a:gd name="T30" fmla="*/ 124 w 249"/>
                  <a:gd name="T31" fmla="*/ 31 h 32"/>
                  <a:gd name="T32" fmla="*/ 186 w 249"/>
                  <a:gd name="T33" fmla="*/ 31 h 32"/>
                  <a:gd name="T34" fmla="*/ 186 w 249"/>
                  <a:gd name="T35" fmla="*/ 31 h 32"/>
                  <a:gd name="T36" fmla="*/ 186 w 249"/>
                  <a:gd name="T37" fmla="*/ 31 h 32"/>
                  <a:gd name="T38" fmla="*/ 217 w 249"/>
                  <a:gd name="T39" fmla="*/ 31 h 32"/>
                  <a:gd name="T40" fmla="*/ 217 w 249"/>
                  <a:gd name="T41" fmla="*/ 31 h 32"/>
                  <a:gd name="T42" fmla="*/ 248 w 249"/>
                  <a:gd name="T43" fmla="*/ 31 h 32"/>
                  <a:gd name="T44" fmla="*/ 248 w 249"/>
                  <a:gd name="T45" fmla="*/ 31 h 32"/>
                  <a:gd name="T46" fmla="*/ 248 w 249"/>
                  <a:gd name="T47" fmla="*/ 0 h 32"/>
                  <a:gd name="T48" fmla="*/ 217 w 249"/>
                  <a:gd name="T49" fmla="*/ 0 h 32"/>
                  <a:gd name="T50" fmla="*/ 186 w 249"/>
                  <a:gd name="T5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9" h="32">
                    <a:moveTo>
                      <a:pt x="186" y="0"/>
                    </a:moveTo>
                    <a:lnTo>
                      <a:pt x="186" y="0"/>
                    </a:lnTo>
                    <a:cubicBezTo>
                      <a:pt x="186" y="0"/>
                      <a:pt x="186" y="0"/>
                      <a:pt x="155" y="0"/>
                    </a:cubicBezTo>
                    <a:lnTo>
                      <a:pt x="155" y="0"/>
                    </a:lnTo>
                    <a:cubicBezTo>
                      <a:pt x="124" y="0"/>
                      <a:pt x="124" y="0"/>
                      <a:pt x="124" y="0"/>
                    </a:cubicBezTo>
                    <a:cubicBezTo>
                      <a:pt x="93" y="0"/>
                      <a:pt x="93" y="0"/>
                      <a:pt x="93" y="0"/>
                    </a:cubicBezTo>
                    <a:lnTo>
                      <a:pt x="62" y="0"/>
                    </a:lnTo>
                    <a:lnTo>
                      <a:pt x="62" y="0"/>
                    </a:lnTo>
                    <a:lnTo>
                      <a:pt x="62" y="0"/>
                    </a:lnTo>
                    <a:cubicBezTo>
                      <a:pt x="31" y="0"/>
                      <a:pt x="31" y="31"/>
                      <a:pt x="0" y="31"/>
                    </a:cubicBezTo>
                    <a:cubicBezTo>
                      <a:pt x="0" y="31"/>
                      <a:pt x="0" y="31"/>
                      <a:pt x="31" y="31"/>
                    </a:cubicBezTo>
                    <a:lnTo>
                      <a:pt x="31" y="31"/>
                    </a:lnTo>
                    <a:cubicBezTo>
                      <a:pt x="31" y="31"/>
                      <a:pt x="62" y="31"/>
                      <a:pt x="62" y="0"/>
                    </a:cubicBezTo>
                    <a:cubicBezTo>
                      <a:pt x="93" y="0"/>
                      <a:pt x="93" y="0"/>
                      <a:pt x="93" y="0"/>
                    </a:cubicBezTo>
                    <a:lnTo>
                      <a:pt x="93" y="0"/>
                    </a:lnTo>
                    <a:cubicBezTo>
                      <a:pt x="93" y="31"/>
                      <a:pt x="124" y="31"/>
                      <a:pt x="124" y="31"/>
                    </a:cubicBezTo>
                    <a:cubicBezTo>
                      <a:pt x="155" y="31"/>
                      <a:pt x="155" y="31"/>
                      <a:pt x="186" y="31"/>
                    </a:cubicBezTo>
                    <a:lnTo>
                      <a:pt x="186" y="31"/>
                    </a:lnTo>
                    <a:lnTo>
                      <a:pt x="186" y="31"/>
                    </a:lnTo>
                    <a:cubicBezTo>
                      <a:pt x="186" y="31"/>
                      <a:pt x="186" y="31"/>
                      <a:pt x="217" y="31"/>
                    </a:cubicBezTo>
                    <a:lnTo>
                      <a:pt x="217" y="31"/>
                    </a:lnTo>
                    <a:cubicBezTo>
                      <a:pt x="248" y="31"/>
                      <a:pt x="248" y="31"/>
                      <a:pt x="248" y="31"/>
                    </a:cubicBezTo>
                    <a:lnTo>
                      <a:pt x="248" y="31"/>
                    </a:lnTo>
                    <a:cubicBezTo>
                      <a:pt x="248" y="0"/>
                      <a:pt x="248" y="0"/>
                      <a:pt x="248" y="0"/>
                    </a:cubicBezTo>
                    <a:lnTo>
                      <a:pt x="217" y="0"/>
                    </a:lnTo>
                    <a:lnTo>
                      <a:pt x="186"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1" name="Freeform 203"/>
              <p:cNvSpPr>
                <a:spLocks noChangeArrowheads="1"/>
              </p:cNvSpPr>
              <p:nvPr/>
            </p:nvSpPr>
            <p:spPr bwMode="auto">
              <a:xfrm>
                <a:off x="1951038" y="920750"/>
                <a:ext cx="11112" cy="1588"/>
              </a:xfrm>
              <a:custGeom>
                <a:avLst/>
                <a:gdLst>
                  <a:gd name="T0" fmla="*/ 0 w 32"/>
                  <a:gd name="T1" fmla="*/ 0 h 1"/>
                  <a:gd name="T2" fmla="*/ 0 w 32"/>
                  <a:gd name="T3" fmla="*/ 0 h 1"/>
                  <a:gd name="T4" fmla="*/ 31 w 32"/>
                  <a:gd name="T5" fmla="*/ 0 h 1"/>
                  <a:gd name="T6" fmla="*/ 31 w 32"/>
                  <a:gd name="T7" fmla="*/ 0 h 1"/>
                  <a:gd name="T8" fmla="*/ 31 w 32"/>
                  <a:gd name="T9" fmla="*/ 0 h 1"/>
                  <a:gd name="T10" fmla="*/ 0 w 32"/>
                  <a:gd name="T11" fmla="*/ 0 h 1"/>
                </a:gdLst>
                <a:ahLst/>
                <a:cxnLst>
                  <a:cxn ang="0">
                    <a:pos x="T0" y="T1"/>
                  </a:cxn>
                  <a:cxn ang="0">
                    <a:pos x="T2" y="T3"/>
                  </a:cxn>
                  <a:cxn ang="0">
                    <a:pos x="T4" y="T5"/>
                  </a:cxn>
                  <a:cxn ang="0">
                    <a:pos x="T6" y="T7"/>
                  </a:cxn>
                  <a:cxn ang="0">
                    <a:pos x="T8" y="T9"/>
                  </a:cxn>
                  <a:cxn ang="0">
                    <a:pos x="T10" y="T11"/>
                  </a:cxn>
                </a:cxnLst>
                <a:rect l="0" t="0" r="r" b="b"/>
                <a:pathLst>
                  <a:path w="32" h="1">
                    <a:moveTo>
                      <a:pt x="0" y="0"/>
                    </a:moveTo>
                    <a:lnTo>
                      <a:pt x="0" y="0"/>
                    </a:lnTo>
                    <a:lnTo>
                      <a:pt x="31" y="0"/>
                    </a:lnTo>
                    <a:lnTo>
                      <a:pt x="31" y="0"/>
                    </a:lnTo>
                    <a:lnTo>
                      <a:pt x="31" y="0"/>
                    </a:lnTo>
                    <a:cubicBezTo>
                      <a:pt x="31" y="0"/>
                      <a:pt x="31" y="0"/>
                      <a:pt x="0"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2" name="Freeform 204"/>
              <p:cNvSpPr>
                <a:spLocks noChangeArrowheads="1"/>
              </p:cNvSpPr>
              <p:nvPr/>
            </p:nvSpPr>
            <p:spPr bwMode="auto">
              <a:xfrm>
                <a:off x="1827213" y="887413"/>
                <a:ext cx="66675" cy="33337"/>
              </a:xfrm>
              <a:custGeom>
                <a:avLst/>
                <a:gdLst>
                  <a:gd name="T0" fmla="*/ 155 w 187"/>
                  <a:gd name="T1" fmla="*/ 31 h 94"/>
                  <a:gd name="T2" fmla="*/ 155 w 187"/>
                  <a:gd name="T3" fmla="*/ 31 h 94"/>
                  <a:gd name="T4" fmla="*/ 124 w 187"/>
                  <a:gd name="T5" fmla="*/ 31 h 94"/>
                  <a:gd name="T6" fmla="*/ 124 w 187"/>
                  <a:gd name="T7" fmla="*/ 31 h 94"/>
                  <a:gd name="T8" fmla="*/ 93 w 187"/>
                  <a:gd name="T9" fmla="*/ 31 h 94"/>
                  <a:gd name="T10" fmla="*/ 62 w 187"/>
                  <a:gd name="T11" fmla="*/ 31 h 94"/>
                  <a:gd name="T12" fmla="*/ 31 w 187"/>
                  <a:gd name="T13" fmla="*/ 31 h 94"/>
                  <a:gd name="T14" fmla="*/ 0 w 187"/>
                  <a:gd name="T15" fmla="*/ 0 h 94"/>
                  <a:gd name="T16" fmla="*/ 31 w 187"/>
                  <a:gd name="T17" fmla="*/ 62 h 94"/>
                  <a:gd name="T18" fmla="*/ 62 w 187"/>
                  <a:gd name="T19" fmla="*/ 93 h 94"/>
                  <a:gd name="T20" fmla="*/ 62 w 187"/>
                  <a:gd name="T21" fmla="*/ 93 h 94"/>
                  <a:gd name="T22" fmla="*/ 62 w 187"/>
                  <a:gd name="T23" fmla="*/ 93 h 94"/>
                  <a:gd name="T24" fmla="*/ 62 w 187"/>
                  <a:gd name="T25" fmla="*/ 93 h 94"/>
                  <a:gd name="T26" fmla="*/ 93 w 187"/>
                  <a:gd name="T27" fmla="*/ 93 h 94"/>
                  <a:gd name="T28" fmla="*/ 93 w 187"/>
                  <a:gd name="T29" fmla="*/ 93 h 94"/>
                  <a:gd name="T30" fmla="*/ 124 w 187"/>
                  <a:gd name="T31" fmla="*/ 93 h 94"/>
                  <a:gd name="T32" fmla="*/ 186 w 187"/>
                  <a:gd name="T33" fmla="*/ 93 h 94"/>
                  <a:gd name="T34" fmla="*/ 186 w 187"/>
                  <a:gd name="T35" fmla="*/ 93 h 94"/>
                  <a:gd name="T36" fmla="*/ 155 w 187"/>
                  <a:gd name="T3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 h="94">
                    <a:moveTo>
                      <a:pt x="155" y="31"/>
                    </a:moveTo>
                    <a:lnTo>
                      <a:pt x="155" y="31"/>
                    </a:lnTo>
                    <a:lnTo>
                      <a:pt x="124" y="31"/>
                    </a:lnTo>
                    <a:lnTo>
                      <a:pt x="124" y="31"/>
                    </a:lnTo>
                    <a:cubicBezTo>
                      <a:pt x="124" y="31"/>
                      <a:pt x="124" y="31"/>
                      <a:pt x="93" y="31"/>
                    </a:cubicBezTo>
                    <a:lnTo>
                      <a:pt x="62" y="31"/>
                    </a:lnTo>
                    <a:lnTo>
                      <a:pt x="31" y="31"/>
                    </a:lnTo>
                    <a:cubicBezTo>
                      <a:pt x="31" y="0"/>
                      <a:pt x="31" y="0"/>
                      <a:pt x="0" y="0"/>
                    </a:cubicBezTo>
                    <a:cubicBezTo>
                      <a:pt x="31" y="31"/>
                      <a:pt x="31" y="62"/>
                      <a:pt x="31" y="62"/>
                    </a:cubicBezTo>
                    <a:cubicBezTo>
                      <a:pt x="31" y="62"/>
                      <a:pt x="31" y="93"/>
                      <a:pt x="62" y="93"/>
                    </a:cubicBezTo>
                    <a:lnTo>
                      <a:pt x="62" y="93"/>
                    </a:lnTo>
                    <a:lnTo>
                      <a:pt x="62" y="93"/>
                    </a:lnTo>
                    <a:lnTo>
                      <a:pt x="62" y="93"/>
                    </a:lnTo>
                    <a:cubicBezTo>
                      <a:pt x="93" y="93"/>
                      <a:pt x="93" y="93"/>
                      <a:pt x="93" y="93"/>
                    </a:cubicBezTo>
                    <a:lnTo>
                      <a:pt x="93" y="93"/>
                    </a:lnTo>
                    <a:lnTo>
                      <a:pt x="124" y="93"/>
                    </a:lnTo>
                    <a:cubicBezTo>
                      <a:pt x="124" y="93"/>
                      <a:pt x="155" y="93"/>
                      <a:pt x="186" y="93"/>
                    </a:cubicBezTo>
                    <a:lnTo>
                      <a:pt x="186" y="93"/>
                    </a:lnTo>
                    <a:cubicBezTo>
                      <a:pt x="155" y="62"/>
                      <a:pt x="155" y="62"/>
                      <a:pt x="155"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3" name="Freeform 205"/>
              <p:cNvSpPr>
                <a:spLocks noChangeArrowheads="1"/>
              </p:cNvSpPr>
              <p:nvPr/>
            </p:nvSpPr>
            <p:spPr bwMode="auto">
              <a:xfrm>
                <a:off x="1962150" y="909638"/>
                <a:ext cx="1588" cy="11112"/>
              </a:xfrm>
              <a:custGeom>
                <a:avLst/>
                <a:gdLst>
                  <a:gd name="T0" fmla="*/ 0 w 1"/>
                  <a:gd name="T1" fmla="*/ 0 h 32"/>
                  <a:gd name="T2" fmla="*/ 0 w 1"/>
                  <a:gd name="T3" fmla="*/ 0 h 32"/>
                  <a:gd name="T4" fmla="*/ 0 w 1"/>
                  <a:gd name="T5" fmla="*/ 31 h 32"/>
                  <a:gd name="T6" fmla="*/ 0 w 1"/>
                  <a:gd name="T7" fmla="*/ 0 h 32"/>
                </a:gdLst>
                <a:ahLst/>
                <a:cxnLst>
                  <a:cxn ang="0">
                    <a:pos x="T0" y="T1"/>
                  </a:cxn>
                  <a:cxn ang="0">
                    <a:pos x="T2" y="T3"/>
                  </a:cxn>
                  <a:cxn ang="0">
                    <a:pos x="T4" y="T5"/>
                  </a:cxn>
                  <a:cxn ang="0">
                    <a:pos x="T6" y="T7"/>
                  </a:cxn>
                </a:cxnLst>
                <a:rect l="0" t="0" r="r" b="b"/>
                <a:pathLst>
                  <a:path w="1" h="32">
                    <a:moveTo>
                      <a:pt x="0" y="0"/>
                    </a:moveTo>
                    <a:lnTo>
                      <a:pt x="0" y="0"/>
                    </a:lnTo>
                    <a:lnTo>
                      <a:pt x="0" y="31"/>
                    </a:lnTo>
                    <a:cubicBezTo>
                      <a:pt x="0" y="31"/>
                      <a:pt x="0" y="31"/>
                      <a:pt x="0"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4" name="Freeform 206"/>
              <p:cNvSpPr>
                <a:spLocks noChangeArrowheads="1"/>
              </p:cNvSpPr>
              <p:nvPr/>
            </p:nvSpPr>
            <p:spPr bwMode="auto">
              <a:xfrm>
                <a:off x="1906588" y="909638"/>
                <a:ext cx="33337" cy="11112"/>
              </a:xfrm>
              <a:custGeom>
                <a:avLst/>
                <a:gdLst>
                  <a:gd name="T0" fmla="*/ 62 w 94"/>
                  <a:gd name="T1" fmla="*/ 31 h 32"/>
                  <a:gd name="T2" fmla="*/ 62 w 94"/>
                  <a:gd name="T3" fmla="*/ 31 h 32"/>
                  <a:gd name="T4" fmla="*/ 62 w 94"/>
                  <a:gd name="T5" fmla="*/ 0 h 32"/>
                  <a:gd name="T6" fmla="*/ 62 w 94"/>
                  <a:gd name="T7" fmla="*/ 31 h 32"/>
                  <a:gd name="T8" fmla="*/ 31 w 94"/>
                  <a:gd name="T9" fmla="*/ 0 h 32"/>
                  <a:gd name="T10" fmla="*/ 31 w 94"/>
                  <a:gd name="T11" fmla="*/ 0 h 32"/>
                  <a:gd name="T12" fmla="*/ 31 w 94"/>
                  <a:gd name="T13" fmla="*/ 0 h 32"/>
                  <a:gd name="T14" fmla="*/ 31 w 94"/>
                  <a:gd name="T15" fmla="*/ 0 h 32"/>
                  <a:gd name="T16" fmla="*/ 0 w 94"/>
                  <a:gd name="T17" fmla="*/ 31 h 32"/>
                  <a:gd name="T18" fmla="*/ 0 w 94"/>
                  <a:gd name="T19" fmla="*/ 31 h 32"/>
                  <a:gd name="T20" fmla="*/ 62 w 94"/>
                  <a:gd name="T21" fmla="*/ 31 h 32"/>
                  <a:gd name="T22" fmla="*/ 62 w 94"/>
                  <a:gd name="T23" fmla="*/ 31 h 32"/>
                  <a:gd name="T24" fmla="*/ 93 w 94"/>
                  <a:gd name="T25" fmla="*/ 31 h 32"/>
                  <a:gd name="T26" fmla="*/ 93 w 94"/>
                  <a:gd name="T27" fmla="*/ 31 h 32"/>
                  <a:gd name="T28" fmla="*/ 93 w 94"/>
                  <a:gd name="T29" fmla="*/ 31 h 32"/>
                  <a:gd name="T30" fmla="*/ 62 w 94"/>
                  <a:gd name="T31"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 h="32">
                    <a:moveTo>
                      <a:pt x="62" y="31"/>
                    </a:moveTo>
                    <a:lnTo>
                      <a:pt x="62" y="31"/>
                    </a:lnTo>
                    <a:lnTo>
                      <a:pt x="62" y="0"/>
                    </a:lnTo>
                    <a:cubicBezTo>
                      <a:pt x="62" y="31"/>
                      <a:pt x="62" y="31"/>
                      <a:pt x="62" y="31"/>
                    </a:cubicBezTo>
                    <a:cubicBezTo>
                      <a:pt x="31" y="31"/>
                      <a:pt x="31" y="31"/>
                      <a:pt x="31" y="0"/>
                    </a:cubicBezTo>
                    <a:lnTo>
                      <a:pt x="31" y="0"/>
                    </a:lnTo>
                    <a:lnTo>
                      <a:pt x="31" y="0"/>
                    </a:lnTo>
                    <a:lnTo>
                      <a:pt x="31" y="0"/>
                    </a:lnTo>
                    <a:cubicBezTo>
                      <a:pt x="0" y="31"/>
                      <a:pt x="0" y="31"/>
                      <a:pt x="0" y="31"/>
                    </a:cubicBezTo>
                    <a:lnTo>
                      <a:pt x="0" y="31"/>
                    </a:lnTo>
                    <a:cubicBezTo>
                      <a:pt x="31" y="31"/>
                      <a:pt x="62" y="31"/>
                      <a:pt x="62" y="31"/>
                    </a:cubicBezTo>
                    <a:lnTo>
                      <a:pt x="62" y="31"/>
                    </a:lnTo>
                    <a:cubicBezTo>
                      <a:pt x="93" y="31"/>
                      <a:pt x="93" y="31"/>
                      <a:pt x="93" y="31"/>
                    </a:cubicBezTo>
                    <a:lnTo>
                      <a:pt x="93" y="31"/>
                    </a:lnTo>
                    <a:lnTo>
                      <a:pt x="93" y="31"/>
                    </a:lnTo>
                    <a:cubicBezTo>
                      <a:pt x="93" y="31"/>
                      <a:pt x="93" y="31"/>
                      <a:pt x="62"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5" name="Freeform 207"/>
              <p:cNvSpPr>
                <a:spLocks noChangeArrowheads="1"/>
              </p:cNvSpPr>
              <p:nvPr/>
            </p:nvSpPr>
            <p:spPr bwMode="auto">
              <a:xfrm>
                <a:off x="2073275" y="954088"/>
                <a:ext cx="22225" cy="11112"/>
              </a:xfrm>
              <a:custGeom>
                <a:avLst/>
                <a:gdLst>
                  <a:gd name="T0" fmla="*/ 31 w 62"/>
                  <a:gd name="T1" fmla="*/ 31 h 32"/>
                  <a:gd name="T2" fmla="*/ 31 w 62"/>
                  <a:gd name="T3" fmla="*/ 31 h 32"/>
                  <a:gd name="T4" fmla="*/ 31 w 62"/>
                  <a:gd name="T5" fmla="*/ 31 h 32"/>
                  <a:gd name="T6" fmla="*/ 31 w 62"/>
                  <a:gd name="T7" fmla="*/ 31 h 32"/>
                  <a:gd name="T8" fmla="*/ 61 w 62"/>
                  <a:gd name="T9" fmla="*/ 0 h 32"/>
                  <a:gd name="T10" fmla="*/ 0 w 62"/>
                  <a:gd name="T11" fmla="*/ 0 h 32"/>
                  <a:gd name="T12" fmla="*/ 31 w 62"/>
                  <a:gd name="T13" fmla="*/ 31 h 32"/>
                </a:gdLst>
                <a:ahLst/>
                <a:cxnLst>
                  <a:cxn ang="0">
                    <a:pos x="T0" y="T1"/>
                  </a:cxn>
                  <a:cxn ang="0">
                    <a:pos x="T2" y="T3"/>
                  </a:cxn>
                  <a:cxn ang="0">
                    <a:pos x="T4" y="T5"/>
                  </a:cxn>
                  <a:cxn ang="0">
                    <a:pos x="T6" y="T7"/>
                  </a:cxn>
                  <a:cxn ang="0">
                    <a:pos x="T8" y="T9"/>
                  </a:cxn>
                  <a:cxn ang="0">
                    <a:pos x="T10" y="T11"/>
                  </a:cxn>
                  <a:cxn ang="0">
                    <a:pos x="T12" y="T13"/>
                  </a:cxn>
                </a:cxnLst>
                <a:rect l="0" t="0" r="r" b="b"/>
                <a:pathLst>
                  <a:path w="62" h="32">
                    <a:moveTo>
                      <a:pt x="31" y="31"/>
                    </a:moveTo>
                    <a:lnTo>
                      <a:pt x="31" y="31"/>
                    </a:lnTo>
                    <a:lnTo>
                      <a:pt x="31" y="31"/>
                    </a:lnTo>
                    <a:lnTo>
                      <a:pt x="31" y="31"/>
                    </a:lnTo>
                    <a:cubicBezTo>
                      <a:pt x="31" y="31"/>
                      <a:pt x="31" y="0"/>
                      <a:pt x="61" y="0"/>
                    </a:cubicBezTo>
                    <a:cubicBezTo>
                      <a:pt x="31" y="0"/>
                      <a:pt x="31" y="0"/>
                      <a:pt x="0" y="0"/>
                    </a:cubicBezTo>
                    <a:lnTo>
                      <a:pt x="31" y="31"/>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6" name="Freeform 208"/>
              <p:cNvSpPr>
                <a:spLocks noChangeArrowheads="1"/>
              </p:cNvSpPr>
              <p:nvPr/>
            </p:nvSpPr>
            <p:spPr bwMode="auto">
              <a:xfrm>
                <a:off x="1793875" y="787400"/>
                <a:ext cx="134938" cy="44450"/>
              </a:xfrm>
              <a:custGeom>
                <a:avLst/>
                <a:gdLst>
                  <a:gd name="T0" fmla="*/ 0 w 373"/>
                  <a:gd name="T1" fmla="*/ 62 h 125"/>
                  <a:gd name="T2" fmla="*/ 0 w 373"/>
                  <a:gd name="T3" fmla="*/ 62 h 125"/>
                  <a:gd name="T4" fmla="*/ 31 w 373"/>
                  <a:gd name="T5" fmla="*/ 62 h 125"/>
                  <a:gd name="T6" fmla="*/ 62 w 373"/>
                  <a:gd name="T7" fmla="*/ 62 h 125"/>
                  <a:gd name="T8" fmla="*/ 62 w 373"/>
                  <a:gd name="T9" fmla="*/ 62 h 125"/>
                  <a:gd name="T10" fmla="*/ 93 w 373"/>
                  <a:gd name="T11" fmla="*/ 62 h 125"/>
                  <a:gd name="T12" fmla="*/ 124 w 373"/>
                  <a:gd name="T13" fmla="*/ 62 h 125"/>
                  <a:gd name="T14" fmla="*/ 186 w 373"/>
                  <a:gd name="T15" fmla="*/ 62 h 125"/>
                  <a:gd name="T16" fmla="*/ 186 w 373"/>
                  <a:gd name="T17" fmla="*/ 93 h 125"/>
                  <a:gd name="T18" fmla="*/ 248 w 373"/>
                  <a:gd name="T19" fmla="*/ 124 h 125"/>
                  <a:gd name="T20" fmla="*/ 279 w 373"/>
                  <a:gd name="T21" fmla="*/ 124 h 125"/>
                  <a:gd name="T22" fmla="*/ 279 w 373"/>
                  <a:gd name="T23" fmla="*/ 124 h 125"/>
                  <a:gd name="T24" fmla="*/ 310 w 373"/>
                  <a:gd name="T25" fmla="*/ 124 h 125"/>
                  <a:gd name="T26" fmla="*/ 341 w 373"/>
                  <a:gd name="T27" fmla="*/ 124 h 125"/>
                  <a:gd name="T28" fmla="*/ 372 w 373"/>
                  <a:gd name="T29" fmla="*/ 93 h 125"/>
                  <a:gd name="T30" fmla="*/ 372 w 373"/>
                  <a:gd name="T31" fmla="*/ 93 h 125"/>
                  <a:gd name="T32" fmla="*/ 372 w 373"/>
                  <a:gd name="T33" fmla="*/ 93 h 125"/>
                  <a:gd name="T34" fmla="*/ 372 w 373"/>
                  <a:gd name="T35" fmla="*/ 93 h 125"/>
                  <a:gd name="T36" fmla="*/ 341 w 373"/>
                  <a:gd name="T37" fmla="*/ 93 h 125"/>
                  <a:gd name="T38" fmla="*/ 310 w 373"/>
                  <a:gd name="T39" fmla="*/ 62 h 125"/>
                  <a:gd name="T40" fmla="*/ 310 w 373"/>
                  <a:gd name="T41" fmla="*/ 62 h 125"/>
                  <a:gd name="T42" fmla="*/ 279 w 373"/>
                  <a:gd name="T43" fmla="*/ 62 h 125"/>
                  <a:gd name="T44" fmla="*/ 279 w 373"/>
                  <a:gd name="T45" fmla="*/ 62 h 125"/>
                  <a:gd name="T46" fmla="*/ 248 w 373"/>
                  <a:gd name="T47" fmla="*/ 31 h 125"/>
                  <a:gd name="T48" fmla="*/ 248 w 373"/>
                  <a:gd name="T49" fmla="*/ 31 h 125"/>
                  <a:gd name="T50" fmla="*/ 217 w 373"/>
                  <a:gd name="T51" fmla="*/ 31 h 125"/>
                  <a:gd name="T52" fmla="*/ 186 w 373"/>
                  <a:gd name="T53" fmla="*/ 31 h 125"/>
                  <a:gd name="T54" fmla="*/ 155 w 373"/>
                  <a:gd name="T55" fmla="*/ 31 h 125"/>
                  <a:gd name="T56" fmla="*/ 124 w 373"/>
                  <a:gd name="T57" fmla="*/ 0 h 125"/>
                  <a:gd name="T58" fmla="*/ 93 w 373"/>
                  <a:gd name="T59" fmla="*/ 0 h 125"/>
                  <a:gd name="T60" fmla="*/ 93 w 373"/>
                  <a:gd name="T61" fmla="*/ 0 h 125"/>
                  <a:gd name="T62" fmla="*/ 62 w 373"/>
                  <a:gd name="T63" fmla="*/ 0 h 125"/>
                  <a:gd name="T64" fmla="*/ 31 w 373"/>
                  <a:gd name="T65" fmla="*/ 0 h 125"/>
                  <a:gd name="T66" fmla="*/ 0 w 373"/>
                  <a:gd name="T67" fmla="*/ 0 h 125"/>
                  <a:gd name="T68" fmla="*/ 0 w 373"/>
                  <a:gd name="T69" fmla="*/ 0 h 125"/>
                  <a:gd name="T70" fmla="*/ 0 w 373"/>
                  <a:gd name="T71" fmla="*/ 31 h 125"/>
                  <a:gd name="T72" fmla="*/ 0 w 373"/>
                  <a:gd name="T73"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73" h="125">
                    <a:moveTo>
                      <a:pt x="0" y="62"/>
                    </a:moveTo>
                    <a:lnTo>
                      <a:pt x="0" y="62"/>
                    </a:lnTo>
                    <a:cubicBezTo>
                      <a:pt x="0" y="62"/>
                      <a:pt x="0" y="62"/>
                      <a:pt x="31" y="62"/>
                    </a:cubicBezTo>
                    <a:cubicBezTo>
                      <a:pt x="31" y="62"/>
                      <a:pt x="31" y="62"/>
                      <a:pt x="62" y="62"/>
                    </a:cubicBezTo>
                    <a:lnTo>
                      <a:pt x="62" y="62"/>
                    </a:lnTo>
                    <a:lnTo>
                      <a:pt x="93" y="62"/>
                    </a:lnTo>
                    <a:cubicBezTo>
                      <a:pt x="93" y="62"/>
                      <a:pt x="93" y="62"/>
                      <a:pt x="124" y="62"/>
                    </a:cubicBezTo>
                    <a:cubicBezTo>
                      <a:pt x="155" y="62"/>
                      <a:pt x="155" y="62"/>
                      <a:pt x="186" y="62"/>
                    </a:cubicBezTo>
                    <a:lnTo>
                      <a:pt x="186" y="93"/>
                    </a:lnTo>
                    <a:cubicBezTo>
                      <a:pt x="248" y="124"/>
                      <a:pt x="248" y="124"/>
                      <a:pt x="248" y="124"/>
                    </a:cubicBezTo>
                    <a:cubicBezTo>
                      <a:pt x="248" y="124"/>
                      <a:pt x="248" y="124"/>
                      <a:pt x="279" y="124"/>
                    </a:cubicBezTo>
                    <a:lnTo>
                      <a:pt x="279" y="124"/>
                    </a:lnTo>
                    <a:lnTo>
                      <a:pt x="310" y="124"/>
                    </a:lnTo>
                    <a:cubicBezTo>
                      <a:pt x="341" y="124"/>
                      <a:pt x="341" y="124"/>
                      <a:pt x="341" y="124"/>
                    </a:cubicBezTo>
                    <a:cubicBezTo>
                      <a:pt x="372" y="124"/>
                      <a:pt x="372" y="93"/>
                      <a:pt x="372" y="93"/>
                    </a:cubicBezTo>
                    <a:lnTo>
                      <a:pt x="372" y="93"/>
                    </a:lnTo>
                    <a:lnTo>
                      <a:pt x="372" y="93"/>
                    </a:lnTo>
                    <a:lnTo>
                      <a:pt x="372" y="93"/>
                    </a:lnTo>
                    <a:cubicBezTo>
                      <a:pt x="341" y="93"/>
                      <a:pt x="341" y="93"/>
                      <a:pt x="341" y="93"/>
                    </a:cubicBezTo>
                    <a:cubicBezTo>
                      <a:pt x="310" y="93"/>
                      <a:pt x="310" y="62"/>
                      <a:pt x="310" y="62"/>
                    </a:cubicBezTo>
                    <a:lnTo>
                      <a:pt x="310" y="62"/>
                    </a:lnTo>
                    <a:cubicBezTo>
                      <a:pt x="310" y="62"/>
                      <a:pt x="310" y="62"/>
                      <a:pt x="279" y="62"/>
                    </a:cubicBezTo>
                    <a:lnTo>
                      <a:pt x="279" y="62"/>
                    </a:lnTo>
                    <a:cubicBezTo>
                      <a:pt x="248" y="31"/>
                      <a:pt x="248" y="31"/>
                      <a:pt x="248" y="31"/>
                    </a:cubicBezTo>
                    <a:lnTo>
                      <a:pt x="248" y="31"/>
                    </a:lnTo>
                    <a:cubicBezTo>
                      <a:pt x="217" y="31"/>
                      <a:pt x="217" y="31"/>
                      <a:pt x="217" y="31"/>
                    </a:cubicBezTo>
                    <a:cubicBezTo>
                      <a:pt x="186" y="31"/>
                      <a:pt x="186" y="31"/>
                      <a:pt x="186" y="31"/>
                    </a:cubicBezTo>
                    <a:lnTo>
                      <a:pt x="155" y="31"/>
                    </a:lnTo>
                    <a:cubicBezTo>
                      <a:pt x="124" y="31"/>
                      <a:pt x="124" y="0"/>
                      <a:pt x="124" y="0"/>
                    </a:cubicBezTo>
                    <a:cubicBezTo>
                      <a:pt x="124" y="0"/>
                      <a:pt x="124" y="0"/>
                      <a:pt x="93" y="0"/>
                    </a:cubicBezTo>
                    <a:lnTo>
                      <a:pt x="93" y="0"/>
                    </a:lnTo>
                    <a:cubicBezTo>
                      <a:pt x="62" y="0"/>
                      <a:pt x="62" y="0"/>
                      <a:pt x="62" y="0"/>
                    </a:cubicBezTo>
                    <a:lnTo>
                      <a:pt x="31" y="0"/>
                    </a:lnTo>
                    <a:lnTo>
                      <a:pt x="0" y="0"/>
                    </a:lnTo>
                    <a:lnTo>
                      <a:pt x="0" y="0"/>
                    </a:lnTo>
                    <a:lnTo>
                      <a:pt x="0" y="31"/>
                    </a:lnTo>
                    <a:lnTo>
                      <a:pt x="0" y="62"/>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7" name="Freeform 209"/>
              <p:cNvSpPr>
                <a:spLocks noChangeArrowheads="1"/>
              </p:cNvSpPr>
              <p:nvPr/>
            </p:nvSpPr>
            <p:spPr bwMode="auto">
              <a:xfrm>
                <a:off x="1827213" y="831850"/>
                <a:ext cx="44450" cy="11113"/>
              </a:xfrm>
              <a:custGeom>
                <a:avLst/>
                <a:gdLst>
                  <a:gd name="T0" fmla="*/ 62 w 125"/>
                  <a:gd name="T1" fmla="*/ 0 h 32"/>
                  <a:gd name="T2" fmla="*/ 62 w 125"/>
                  <a:gd name="T3" fmla="*/ 0 h 32"/>
                  <a:gd name="T4" fmla="*/ 62 w 125"/>
                  <a:gd name="T5" fmla="*/ 0 h 32"/>
                  <a:gd name="T6" fmla="*/ 0 w 125"/>
                  <a:gd name="T7" fmla="*/ 0 h 32"/>
                  <a:gd name="T8" fmla="*/ 0 w 125"/>
                  <a:gd name="T9" fmla="*/ 0 h 32"/>
                  <a:gd name="T10" fmla="*/ 0 w 125"/>
                  <a:gd name="T11" fmla="*/ 31 h 32"/>
                  <a:gd name="T12" fmla="*/ 31 w 125"/>
                  <a:gd name="T13" fmla="*/ 31 h 32"/>
                  <a:gd name="T14" fmla="*/ 62 w 125"/>
                  <a:gd name="T15" fmla="*/ 31 h 32"/>
                  <a:gd name="T16" fmla="*/ 93 w 125"/>
                  <a:gd name="T17" fmla="*/ 31 h 32"/>
                  <a:gd name="T18" fmla="*/ 124 w 125"/>
                  <a:gd name="T19" fmla="*/ 31 h 32"/>
                  <a:gd name="T20" fmla="*/ 93 w 125"/>
                  <a:gd name="T21" fmla="*/ 0 h 32"/>
                  <a:gd name="T22" fmla="*/ 62 w 125"/>
                  <a:gd name="T2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5" h="32">
                    <a:moveTo>
                      <a:pt x="62" y="0"/>
                    </a:moveTo>
                    <a:lnTo>
                      <a:pt x="62" y="0"/>
                    </a:lnTo>
                    <a:lnTo>
                      <a:pt x="62" y="0"/>
                    </a:lnTo>
                    <a:cubicBezTo>
                      <a:pt x="62" y="0"/>
                      <a:pt x="31" y="0"/>
                      <a:pt x="0" y="0"/>
                    </a:cubicBezTo>
                    <a:lnTo>
                      <a:pt x="0" y="0"/>
                    </a:lnTo>
                    <a:lnTo>
                      <a:pt x="0" y="31"/>
                    </a:lnTo>
                    <a:lnTo>
                      <a:pt x="31" y="31"/>
                    </a:lnTo>
                    <a:lnTo>
                      <a:pt x="62" y="31"/>
                    </a:lnTo>
                    <a:lnTo>
                      <a:pt x="93" y="31"/>
                    </a:lnTo>
                    <a:cubicBezTo>
                      <a:pt x="93" y="31"/>
                      <a:pt x="93" y="31"/>
                      <a:pt x="124" y="31"/>
                    </a:cubicBezTo>
                    <a:cubicBezTo>
                      <a:pt x="93" y="0"/>
                      <a:pt x="93" y="0"/>
                      <a:pt x="93" y="0"/>
                    </a:cubicBezTo>
                    <a:cubicBezTo>
                      <a:pt x="93" y="0"/>
                      <a:pt x="93" y="0"/>
                      <a:pt x="62"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8" name="Freeform 210"/>
              <p:cNvSpPr>
                <a:spLocks noChangeArrowheads="1"/>
              </p:cNvSpPr>
              <p:nvPr/>
            </p:nvSpPr>
            <p:spPr bwMode="auto">
              <a:xfrm>
                <a:off x="2117725" y="1155700"/>
                <a:ext cx="33338" cy="1588"/>
              </a:xfrm>
              <a:custGeom>
                <a:avLst/>
                <a:gdLst>
                  <a:gd name="T0" fmla="*/ 31 w 94"/>
                  <a:gd name="T1" fmla="*/ 0 h 1"/>
                  <a:gd name="T2" fmla="*/ 31 w 94"/>
                  <a:gd name="T3" fmla="*/ 0 h 1"/>
                  <a:gd name="T4" fmla="*/ 0 w 94"/>
                  <a:gd name="T5" fmla="*/ 0 h 1"/>
                  <a:gd name="T6" fmla="*/ 31 w 94"/>
                  <a:gd name="T7" fmla="*/ 0 h 1"/>
                  <a:gd name="T8" fmla="*/ 31 w 94"/>
                  <a:gd name="T9" fmla="*/ 0 h 1"/>
                  <a:gd name="T10" fmla="*/ 62 w 94"/>
                  <a:gd name="T11" fmla="*/ 0 h 1"/>
                  <a:gd name="T12" fmla="*/ 93 w 94"/>
                  <a:gd name="T13" fmla="*/ 0 h 1"/>
                  <a:gd name="T14" fmla="*/ 93 w 94"/>
                  <a:gd name="T15" fmla="*/ 0 h 1"/>
                  <a:gd name="T16" fmla="*/ 93 w 94"/>
                  <a:gd name="T17" fmla="*/ 0 h 1"/>
                  <a:gd name="T18" fmla="*/ 93 w 94"/>
                  <a:gd name="T19" fmla="*/ 0 h 1"/>
                  <a:gd name="T20" fmla="*/ 31 w 94"/>
                  <a:gd name="T21"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1">
                    <a:moveTo>
                      <a:pt x="31" y="0"/>
                    </a:moveTo>
                    <a:lnTo>
                      <a:pt x="31" y="0"/>
                    </a:lnTo>
                    <a:lnTo>
                      <a:pt x="0" y="0"/>
                    </a:lnTo>
                    <a:lnTo>
                      <a:pt x="31" y="0"/>
                    </a:lnTo>
                    <a:lnTo>
                      <a:pt x="31" y="0"/>
                    </a:lnTo>
                    <a:lnTo>
                      <a:pt x="62" y="0"/>
                    </a:lnTo>
                    <a:lnTo>
                      <a:pt x="93" y="0"/>
                    </a:lnTo>
                    <a:lnTo>
                      <a:pt x="93" y="0"/>
                    </a:lnTo>
                    <a:lnTo>
                      <a:pt x="93" y="0"/>
                    </a:lnTo>
                    <a:lnTo>
                      <a:pt x="93" y="0"/>
                    </a:lnTo>
                    <a:lnTo>
                      <a:pt x="31" y="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79" name="Freeform 211"/>
              <p:cNvSpPr>
                <a:spLocks noChangeArrowheads="1"/>
              </p:cNvSpPr>
              <p:nvPr/>
            </p:nvSpPr>
            <p:spPr bwMode="auto">
              <a:xfrm>
                <a:off x="2028825" y="2449513"/>
                <a:ext cx="22225" cy="11112"/>
              </a:xfrm>
              <a:custGeom>
                <a:avLst/>
                <a:gdLst>
                  <a:gd name="T0" fmla="*/ 31 w 63"/>
                  <a:gd name="T1" fmla="*/ 30 h 31"/>
                  <a:gd name="T2" fmla="*/ 31 w 63"/>
                  <a:gd name="T3" fmla="*/ 30 h 31"/>
                  <a:gd name="T4" fmla="*/ 31 w 63"/>
                  <a:gd name="T5" fmla="*/ 30 h 31"/>
                  <a:gd name="T6" fmla="*/ 31 w 63"/>
                  <a:gd name="T7" fmla="*/ 30 h 31"/>
                  <a:gd name="T8" fmla="*/ 62 w 63"/>
                  <a:gd name="T9" fmla="*/ 30 h 31"/>
                  <a:gd name="T10" fmla="*/ 62 w 63"/>
                  <a:gd name="T11" fmla="*/ 30 h 31"/>
                  <a:gd name="T12" fmla="*/ 62 w 63"/>
                  <a:gd name="T13" fmla="*/ 30 h 31"/>
                  <a:gd name="T14" fmla="*/ 62 w 63"/>
                  <a:gd name="T15" fmla="*/ 30 h 31"/>
                  <a:gd name="T16" fmla="*/ 62 w 63"/>
                  <a:gd name="T17" fmla="*/ 30 h 31"/>
                  <a:gd name="T18" fmla="*/ 31 w 63"/>
                  <a:gd name="T19" fmla="*/ 0 h 31"/>
                  <a:gd name="T20" fmla="*/ 31 w 63"/>
                  <a:gd name="T21" fmla="*/ 0 h 31"/>
                  <a:gd name="T22" fmla="*/ 31 w 63"/>
                  <a:gd name="T23" fmla="*/ 0 h 31"/>
                  <a:gd name="T24" fmla="*/ 0 w 63"/>
                  <a:gd name="T25" fmla="*/ 0 h 31"/>
                  <a:gd name="T26" fmla="*/ 0 w 63"/>
                  <a:gd name="T27" fmla="*/ 0 h 31"/>
                  <a:gd name="T28" fmla="*/ 0 w 63"/>
                  <a:gd name="T29" fmla="*/ 0 h 31"/>
                  <a:gd name="T30" fmla="*/ 0 w 63"/>
                  <a:gd name="T31" fmla="*/ 30 h 31"/>
                  <a:gd name="T32" fmla="*/ 31 w 63"/>
                  <a:gd name="T33"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31">
                    <a:moveTo>
                      <a:pt x="31" y="30"/>
                    </a:moveTo>
                    <a:lnTo>
                      <a:pt x="31" y="30"/>
                    </a:lnTo>
                    <a:lnTo>
                      <a:pt x="31" y="30"/>
                    </a:lnTo>
                    <a:lnTo>
                      <a:pt x="31" y="30"/>
                    </a:lnTo>
                    <a:cubicBezTo>
                      <a:pt x="62" y="30"/>
                      <a:pt x="62" y="30"/>
                      <a:pt x="62" y="30"/>
                    </a:cubicBezTo>
                    <a:lnTo>
                      <a:pt x="62" y="30"/>
                    </a:lnTo>
                    <a:lnTo>
                      <a:pt x="62" y="30"/>
                    </a:lnTo>
                    <a:lnTo>
                      <a:pt x="62" y="30"/>
                    </a:lnTo>
                    <a:lnTo>
                      <a:pt x="62" y="30"/>
                    </a:lnTo>
                    <a:cubicBezTo>
                      <a:pt x="62" y="30"/>
                      <a:pt x="62" y="30"/>
                      <a:pt x="31" y="0"/>
                    </a:cubicBezTo>
                    <a:lnTo>
                      <a:pt x="31" y="0"/>
                    </a:lnTo>
                    <a:lnTo>
                      <a:pt x="31" y="0"/>
                    </a:lnTo>
                    <a:lnTo>
                      <a:pt x="0" y="0"/>
                    </a:lnTo>
                    <a:lnTo>
                      <a:pt x="0" y="0"/>
                    </a:lnTo>
                    <a:lnTo>
                      <a:pt x="0" y="0"/>
                    </a:lnTo>
                    <a:cubicBezTo>
                      <a:pt x="0" y="0"/>
                      <a:pt x="0" y="0"/>
                      <a:pt x="0" y="30"/>
                    </a:cubicBezTo>
                    <a:lnTo>
                      <a:pt x="31" y="3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80" name="Freeform 212"/>
              <p:cNvSpPr>
                <a:spLocks noChangeArrowheads="1"/>
              </p:cNvSpPr>
              <p:nvPr/>
            </p:nvSpPr>
            <p:spPr bwMode="auto">
              <a:xfrm>
                <a:off x="1962150" y="2405063"/>
                <a:ext cx="44450" cy="44450"/>
              </a:xfrm>
              <a:custGeom>
                <a:avLst/>
                <a:gdLst>
                  <a:gd name="T0" fmla="*/ 93 w 125"/>
                  <a:gd name="T1" fmla="*/ 30 h 125"/>
                  <a:gd name="T2" fmla="*/ 93 w 125"/>
                  <a:gd name="T3" fmla="*/ 30 h 125"/>
                  <a:gd name="T4" fmla="*/ 62 w 125"/>
                  <a:gd name="T5" fmla="*/ 30 h 125"/>
                  <a:gd name="T6" fmla="*/ 62 w 125"/>
                  <a:gd name="T7" fmla="*/ 0 h 125"/>
                  <a:gd name="T8" fmla="*/ 31 w 125"/>
                  <a:gd name="T9" fmla="*/ 0 h 125"/>
                  <a:gd name="T10" fmla="*/ 31 w 125"/>
                  <a:gd name="T11" fmla="*/ 0 h 125"/>
                  <a:gd name="T12" fmla="*/ 0 w 125"/>
                  <a:gd name="T13" fmla="*/ 0 h 125"/>
                  <a:gd name="T14" fmla="*/ 0 w 125"/>
                  <a:gd name="T15" fmla="*/ 0 h 125"/>
                  <a:gd name="T16" fmla="*/ 31 w 125"/>
                  <a:gd name="T17" fmla="*/ 30 h 125"/>
                  <a:gd name="T18" fmla="*/ 93 w 125"/>
                  <a:gd name="T19" fmla="*/ 61 h 125"/>
                  <a:gd name="T20" fmla="*/ 93 w 125"/>
                  <a:gd name="T21" fmla="*/ 61 h 125"/>
                  <a:gd name="T22" fmla="*/ 93 w 125"/>
                  <a:gd name="T23" fmla="*/ 61 h 125"/>
                  <a:gd name="T24" fmla="*/ 124 w 125"/>
                  <a:gd name="T25" fmla="*/ 92 h 125"/>
                  <a:gd name="T26" fmla="*/ 124 w 125"/>
                  <a:gd name="T27" fmla="*/ 124 h 125"/>
                  <a:gd name="T28" fmla="*/ 124 w 125"/>
                  <a:gd name="T29" fmla="*/ 124 h 125"/>
                  <a:gd name="T30" fmla="*/ 124 w 125"/>
                  <a:gd name="T31" fmla="*/ 92 h 125"/>
                  <a:gd name="T32" fmla="*/ 124 w 125"/>
                  <a:gd name="T33" fmla="*/ 92 h 125"/>
                  <a:gd name="T34" fmla="*/ 124 w 125"/>
                  <a:gd name="T35" fmla="*/ 61 h 125"/>
                  <a:gd name="T36" fmla="*/ 124 w 125"/>
                  <a:gd name="T37" fmla="*/ 61 h 125"/>
                  <a:gd name="T38" fmla="*/ 124 w 125"/>
                  <a:gd name="T39" fmla="*/ 61 h 125"/>
                  <a:gd name="T40" fmla="*/ 124 w 125"/>
                  <a:gd name="T41" fmla="*/ 61 h 125"/>
                  <a:gd name="T42" fmla="*/ 93 w 125"/>
                  <a:gd name="T43" fmla="*/ 3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5" h="125">
                    <a:moveTo>
                      <a:pt x="93" y="30"/>
                    </a:moveTo>
                    <a:lnTo>
                      <a:pt x="93" y="30"/>
                    </a:lnTo>
                    <a:cubicBezTo>
                      <a:pt x="93" y="30"/>
                      <a:pt x="93" y="30"/>
                      <a:pt x="62" y="30"/>
                    </a:cubicBezTo>
                    <a:lnTo>
                      <a:pt x="62" y="0"/>
                    </a:lnTo>
                    <a:lnTo>
                      <a:pt x="31" y="0"/>
                    </a:lnTo>
                    <a:lnTo>
                      <a:pt x="31" y="0"/>
                    </a:lnTo>
                    <a:cubicBezTo>
                      <a:pt x="31" y="0"/>
                      <a:pt x="31" y="0"/>
                      <a:pt x="0" y="0"/>
                    </a:cubicBezTo>
                    <a:lnTo>
                      <a:pt x="0" y="0"/>
                    </a:lnTo>
                    <a:lnTo>
                      <a:pt x="31" y="30"/>
                    </a:lnTo>
                    <a:cubicBezTo>
                      <a:pt x="31" y="30"/>
                      <a:pt x="62" y="61"/>
                      <a:pt x="93" y="61"/>
                    </a:cubicBezTo>
                    <a:lnTo>
                      <a:pt x="93" y="61"/>
                    </a:lnTo>
                    <a:lnTo>
                      <a:pt x="93" y="61"/>
                    </a:lnTo>
                    <a:lnTo>
                      <a:pt x="124" y="92"/>
                    </a:lnTo>
                    <a:cubicBezTo>
                      <a:pt x="124" y="124"/>
                      <a:pt x="124" y="124"/>
                      <a:pt x="124" y="124"/>
                    </a:cubicBezTo>
                    <a:lnTo>
                      <a:pt x="124" y="124"/>
                    </a:lnTo>
                    <a:cubicBezTo>
                      <a:pt x="124" y="92"/>
                      <a:pt x="124" y="92"/>
                      <a:pt x="124" y="92"/>
                    </a:cubicBezTo>
                    <a:lnTo>
                      <a:pt x="124" y="92"/>
                    </a:lnTo>
                    <a:cubicBezTo>
                      <a:pt x="124" y="92"/>
                      <a:pt x="124" y="92"/>
                      <a:pt x="124" y="61"/>
                    </a:cubicBezTo>
                    <a:lnTo>
                      <a:pt x="124" y="61"/>
                    </a:lnTo>
                    <a:lnTo>
                      <a:pt x="124" y="61"/>
                    </a:lnTo>
                    <a:lnTo>
                      <a:pt x="124" y="61"/>
                    </a:lnTo>
                    <a:lnTo>
                      <a:pt x="93" y="30"/>
                    </a:ln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81" name="Freeform 213"/>
              <p:cNvSpPr>
                <a:spLocks noChangeArrowheads="1"/>
              </p:cNvSpPr>
              <p:nvPr/>
            </p:nvSpPr>
            <p:spPr bwMode="auto">
              <a:xfrm>
                <a:off x="1192213" y="1535113"/>
                <a:ext cx="1127125" cy="525462"/>
              </a:xfrm>
              <a:custGeom>
                <a:avLst/>
                <a:gdLst>
                  <a:gd name="T0" fmla="*/ 3099 w 3132"/>
                  <a:gd name="T1" fmla="*/ 154 h 1458"/>
                  <a:gd name="T2" fmla="*/ 3099 w 3132"/>
                  <a:gd name="T3" fmla="*/ 93 h 1458"/>
                  <a:gd name="T4" fmla="*/ 3038 w 3132"/>
                  <a:gd name="T5" fmla="*/ 93 h 1458"/>
                  <a:gd name="T6" fmla="*/ 3007 w 3132"/>
                  <a:gd name="T7" fmla="*/ 154 h 1458"/>
                  <a:gd name="T8" fmla="*/ 2914 w 3132"/>
                  <a:gd name="T9" fmla="*/ 217 h 1458"/>
                  <a:gd name="T10" fmla="*/ 2666 w 3132"/>
                  <a:gd name="T11" fmla="*/ 278 h 1458"/>
                  <a:gd name="T12" fmla="*/ 2510 w 3132"/>
                  <a:gd name="T13" fmla="*/ 371 h 1458"/>
                  <a:gd name="T14" fmla="*/ 2294 w 3132"/>
                  <a:gd name="T15" fmla="*/ 465 h 1458"/>
                  <a:gd name="T16" fmla="*/ 2232 w 3132"/>
                  <a:gd name="T17" fmla="*/ 341 h 1458"/>
                  <a:gd name="T18" fmla="*/ 2201 w 3132"/>
                  <a:gd name="T19" fmla="*/ 186 h 1458"/>
                  <a:gd name="T20" fmla="*/ 2139 w 3132"/>
                  <a:gd name="T21" fmla="*/ 248 h 1458"/>
                  <a:gd name="T22" fmla="*/ 2046 w 3132"/>
                  <a:gd name="T23" fmla="*/ 371 h 1458"/>
                  <a:gd name="T24" fmla="*/ 2077 w 3132"/>
                  <a:gd name="T25" fmla="*/ 154 h 1458"/>
                  <a:gd name="T26" fmla="*/ 1891 w 3132"/>
                  <a:gd name="T27" fmla="*/ 186 h 1458"/>
                  <a:gd name="T28" fmla="*/ 1798 w 3132"/>
                  <a:gd name="T29" fmla="*/ 93 h 1458"/>
                  <a:gd name="T30" fmla="*/ 1829 w 3132"/>
                  <a:gd name="T31" fmla="*/ 62 h 1458"/>
                  <a:gd name="T32" fmla="*/ 1705 w 3132"/>
                  <a:gd name="T33" fmla="*/ 30 h 1458"/>
                  <a:gd name="T34" fmla="*/ 1612 w 3132"/>
                  <a:gd name="T35" fmla="*/ 0 h 1458"/>
                  <a:gd name="T36" fmla="*/ 124 w 3132"/>
                  <a:gd name="T37" fmla="*/ 0 h 1458"/>
                  <a:gd name="T38" fmla="*/ 93 w 3132"/>
                  <a:gd name="T39" fmla="*/ 93 h 1458"/>
                  <a:gd name="T40" fmla="*/ 32 w 3132"/>
                  <a:gd name="T41" fmla="*/ 30 h 1458"/>
                  <a:gd name="T42" fmla="*/ 32 w 3132"/>
                  <a:gd name="T43" fmla="*/ 93 h 1458"/>
                  <a:gd name="T44" fmla="*/ 32 w 3132"/>
                  <a:gd name="T45" fmla="*/ 248 h 1458"/>
                  <a:gd name="T46" fmla="*/ 0 w 3132"/>
                  <a:gd name="T47" fmla="*/ 402 h 1458"/>
                  <a:gd name="T48" fmla="*/ 32 w 3132"/>
                  <a:gd name="T49" fmla="*/ 558 h 1458"/>
                  <a:gd name="T50" fmla="*/ 93 w 3132"/>
                  <a:gd name="T51" fmla="*/ 650 h 1458"/>
                  <a:gd name="T52" fmla="*/ 186 w 3132"/>
                  <a:gd name="T53" fmla="*/ 650 h 1458"/>
                  <a:gd name="T54" fmla="*/ 217 w 3132"/>
                  <a:gd name="T55" fmla="*/ 867 h 1458"/>
                  <a:gd name="T56" fmla="*/ 310 w 3132"/>
                  <a:gd name="T57" fmla="*/ 898 h 1458"/>
                  <a:gd name="T58" fmla="*/ 465 w 3132"/>
                  <a:gd name="T59" fmla="*/ 991 h 1458"/>
                  <a:gd name="T60" fmla="*/ 496 w 3132"/>
                  <a:gd name="T61" fmla="*/ 961 h 1458"/>
                  <a:gd name="T62" fmla="*/ 589 w 3132"/>
                  <a:gd name="T63" fmla="*/ 991 h 1458"/>
                  <a:gd name="T64" fmla="*/ 837 w 3132"/>
                  <a:gd name="T65" fmla="*/ 1085 h 1458"/>
                  <a:gd name="T66" fmla="*/ 930 w 3132"/>
                  <a:gd name="T67" fmla="*/ 1022 h 1458"/>
                  <a:gd name="T68" fmla="*/ 1116 w 3132"/>
                  <a:gd name="T69" fmla="*/ 1178 h 1458"/>
                  <a:gd name="T70" fmla="*/ 1147 w 3132"/>
                  <a:gd name="T71" fmla="*/ 1209 h 1458"/>
                  <a:gd name="T72" fmla="*/ 1271 w 3132"/>
                  <a:gd name="T73" fmla="*/ 1178 h 1458"/>
                  <a:gd name="T74" fmla="*/ 1395 w 3132"/>
                  <a:gd name="T75" fmla="*/ 1363 h 1458"/>
                  <a:gd name="T76" fmla="*/ 1426 w 3132"/>
                  <a:gd name="T77" fmla="*/ 1394 h 1458"/>
                  <a:gd name="T78" fmla="*/ 1519 w 3132"/>
                  <a:gd name="T79" fmla="*/ 1270 h 1458"/>
                  <a:gd name="T80" fmla="*/ 1705 w 3132"/>
                  <a:gd name="T81" fmla="*/ 1178 h 1458"/>
                  <a:gd name="T82" fmla="*/ 2015 w 3132"/>
                  <a:gd name="T83" fmla="*/ 1146 h 1458"/>
                  <a:gd name="T84" fmla="*/ 2108 w 3132"/>
                  <a:gd name="T85" fmla="*/ 1146 h 1458"/>
                  <a:gd name="T86" fmla="*/ 2170 w 3132"/>
                  <a:gd name="T87" fmla="*/ 1178 h 1458"/>
                  <a:gd name="T88" fmla="*/ 2294 w 3132"/>
                  <a:gd name="T89" fmla="*/ 1209 h 1458"/>
                  <a:gd name="T90" fmla="*/ 2325 w 3132"/>
                  <a:gd name="T91" fmla="*/ 1333 h 1458"/>
                  <a:gd name="T92" fmla="*/ 2418 w 3132"/>
                  <a:gd name="T93" fmla="*/ 1457 h 1458"/>
                  <a:gd name="T94" fmla="*/ 2356 w 3132"/>
                  <a:gd name="T95" fmla="*/ 1178 h 1458"/>
                  <a:gd name="T96" fmla="*/ 2510 w 3132"/>
                  <a:gd name="T97" fmla="*/ 930 h 1458"/>
                  <a:gd name="T98" fmla="*/ 2604 w 3132"/>
                  <a:gd name="T99" fmla="*/ 837 h 1458"/>
                  <a:gd name="T100" fmla="*/ 2604 w 3132"/>
                  <a:gd name="T101" fmla="*/ 743 h 1458"/>
                  <a:gd name="T102" fmla="*/ 2573 w 3132"/>
                  <a:gd name="T103" fmla="*/ 619 h 1458"/>
                  <a:gd name="T104" fmla="*/ 2666 w 3132"/>
                  <a:gd name="T105" fmla="*/ 526 h 1458"/>
                  <a:gd name="T106" fmla="*/ 2759 w 3132"/>
                  <a:gd name="T107" fmla="*/ 526 h 1458"/>
                  <a:gd name="T108" fmla="*/ 2759 w 3132"/>
                  <a:gd name="T109" fmla="*/ 465 h 1458"/>
                  <a:gd name="T110" fmla="*/ 2914 w 3132"/>
                  <a:gd name="T111" fmla="*/ 434 h 1458"/>
                  <a:gd name="T112" fmla="*/ 2975 w 3132"/>
                  <a:gd name="T113" fmla="*/ 278 h 1458"/>
                  <a:gd name="T114" fmla="*/ 3069 w 3132"/>
                  <a:gd name="T115" fmla="*/ 217 h 1458"/>
                  <a:gd name="T116" fmla="*/ 3131 w 3132"/>
                  <a:gd name="T117" fmla="*/ 217 h 1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132" h="1458">
                    <a:moveTo>
                      <a:pt x="3099" y="217"/>
                    </a:moveTo>
                    <a:lnTo>
                      <a:pt x="3099" y="217"/>
                    </a:lnTo>
                    <a:lnTo>
                      <a:pt x="3099" y="186"/>
                    </a:lnTo>
                    <a:cubicBezTo>
                      <a:pt x="3099" y="186"/>
                      <a:pt x="3099" y="186"/>
                      <a:pt x="3099" y="154"/>
                    </a:cubicBezTo>
                    <a:lnTo>
                      <a:pt x="3099" y="154"/>
                    </a:lnTo>
                    <a:lnTo>
                      <a:pt x="3099" y="124"/>
                    </a:lnTo>
                    <a:cubicBezTo>
                      <a:pt x="3099" y="124"/>
                      <a:pt x="3099" y="124"/>
                      <a:pt x="3099" y="93"/>
                    </a:cubicBezTo>
                    <a:lnTo>
                      <a:pt x="3099" y="93"/>
                    </a:lnTo>
                    <a:lnTo>
                      <a:pt x="3099" y="93"/>
                    </a:lnTo>
                    <a:lnTo>
                      <a:pt x="3099" y="93"/>
                    </a:lnTo>
                    <a:lnTo>
                      <a:pt x="3069" y="93"/>
                    </a:lnTo>
                    <a:lnTo>
                      <a:pt x="3069" y="93"/>
                    </a:lnTo>
                    <a:lnTo>
                      <a:pt x="3038" y="93"/>
                    </a:lnTo>
                    <a:lnTo>
                      <a:pt x="3038" y="93"/>
                    </a:lnTo>
                    <a:lnTo>
                      <a:pt x="3038" y="93"/>
                    </a:lnTo>
                    <a:lnTo>
                      <a:pt x="3038" y="93"/>
                    </a:lnTo>
                    <a:cubicBezTo>
                      <a:pt x="3038" y="93"/>
                      <a:pt x="3038" y="124"/>
                      <a:pt x="3007" y="124"/>
                    </a:cubicBezTo>
                    <a:lnTo>
                      <a:pt x="3007" y="124"/>
                    </a:lnTo>
                    <a:lnTo>
                      <a:pt x="3007" y="124"/>
                    </a:lnTo>
                    <a:cubicBezTo>
                      <a:pt x="3007" y="124"/>
                      <a:pt x="3007" y="124"/>
                      <a:pt x="3007" y="154"/>
                    </a:cubicBezTo>
                    <a:lnTo>
                      <a:pt x="3007" y="154"/>
                    </a:lnTo>
                    <a:lnTo>
                      <a:pt x="2975" y="217"/>
                    </a:lnTo>
                    <a:lnTo>
                      <a:pt x="2975" y="217"/>
                    </a:lnTo>
                    <a:cubicBezTo>
                      <a:pt x="2945" y="217"/>
                      <a:pt x="2945" y="217"/>
                      <a:pt x="2945" y="217"/>
                    </a:cubicBezTo>
                    <a:cubicBezTo>
                      <a:pt x="2945" y="217"/>
                      <a:pt x="2945" y="217"/>
                      <a:pt x="2914" y="217"/>
                    </a:cubicBezTo>
                    <a:cubicBezTo>
                      <a:pt x="2914" y="248"/>
                      <a:pt x="2914" y="248"/>
                      <a:pt x="2883" y="248"/>
                    </a:cubicBezTo>
                    <a:lnTo>
                      <a:pt x="2883" y="248"/>
                    </a:lnTo>
                    <a:cubicBezTo>
                      <a:pt x="2851" y="248"/>
                      <a:pt x="2821" y="248"/>
                      <a:pt x="2790" y="248"/>
                    </a:cubicBezTo>
                    <a:cubicBezTo>
                      <a:pt x="2759" y="248"/>
                      <a:pt x="2727" y="248"/>
                      <a:pt x="2727" y="248"/>
                    </a:cubicBezTo>
                    <a:cubicBezTo>
                      <a:pt x="2666" y="278"/>
                      <a:pt x="2666" y="278"/>
                      <a:pt x="2666" y="278"/>
                    </a:cubicBezTo>
                    <a:cubicBezTo>
                      <a:pt x="2666" y="310"/>
                      <a:pt x="2635" y="341"/>
                      <a:pt x="2635" y="341"/>
                    </a:cubicBezTo>
                    <a:cubicBezTo>
                      <a:pt x="2635" y="371"/>
                      <a:pt x="2635" y="371"/>
                      <a:pt x="2604" y="371"/>
                    </a:cubicBezTo>
                    <a:cubicBezTo>
                      <a:pt x="2573" y="371"/>
                      <a:pt x="2573" y="371"/>
                      <a:pt x="2573" y="371"/>
                    </a:cubicBezTo>
                    <a:cubicBezTo>
                      <a:pt x="2542" y="371"/>
                      <a:pt x="2542" y="371"/>
                      <a:pt x="2542" y="371"/>
                    </a:cubicBezTo>
                    <a:cubicBezTo>
                      <a:pt x="2542" y="371"/>
                      <a:pt x="2542" y="371"/>
                      <a:pt x="2510" y="371"/>
                    </a:cubicBezTo>
                    <a:cubicBezTo>
                      <a:pt x="2510" y="402"/>
                      <a:pt x="2510" y="402"/>
                      <a:pt x="2480" y="434"/>
                    </a:cubicBezTo>
                    <a:cubicBezTo>
                      <a:pt x="2449" y="434"/>
                      <a:pt x="2325" y="495"/>
                      <a:pt x="2325" y="495"/>
                    </a:cubicBezTo>
                    <a:lnTo>
                      <a:pt x="2325" y="495"/>
                    </a:lnTo>
                    <a:cubicBezTo>
                      <a:pt x="2294" y="495"/>
                      <a:pt x="2294" y="465"/>
                      <a:pt x="2294" y="465"/>
                    </a:cubicBezTo>
                    <a:lnTo>
                      <a:pt x="2294" y="465"/>
                    </a:lnTo>
                    <a:cubicBezTo>
                      <a:pt x="2263" y="465"/>
                      <a:pt x="2232" y="402"/>
                      <a:pt x="2232" y="402"/>
                    </a:cubicBezTo>
                    <a:cubicBezTo>
                      <a:pt x="2232" y="371"/>
                      <a:pt x="2232" y="371"/>
                      <a:pt x="2232" y="371"/>
                    </a:cubicBezTo>
                    <a:lnTo>
                      <a:pt x="2232" y="371"/>
                    </a:lnTo>
                    <a:lnTo>
                      <a:pt x="2263" y="341"/>
                    </a:lnTo>
                    <a:cubicBezTo>
                      <a:pt x="2263" y="341"/>
                      <a:pt x="2263" y="341"/>
                      <a:pt x="2232" y="341"/>
                    </a:cubicBezTo>
                    <a:lnTo>
                      <a:pt x="2232" y="341"/>
                    </a:lnTo>
                    <a:cubicBezTo>
                      <a:pt x="2201" y="310"/>
                      <a:pt x="2232" y="278"/>
                      <a:pt x="2232" y="278"/>
                    </a:cubicBezTo>
                    <a:cubicBezTo>
                      <a:pt x="2232" y="278"/>
                      <a:pt x="2232" y="278"/>
                      <a:pt x="2232" y="248"/>
                    </a:cubicBezTo>
                    <a:cubicBezTo>
                      <a:pt x="2232" y="248"/>
                      <a:pt x="2232" y="248"/>
                      <a:pt x="2232" y="217"/>
                    </a:cubicBezTo>
                    <a:cubicBezTo>
                      <a:pt x="2201" y="217"/>
                      <a:pt x="2201" y="217"/>
                      <a:pt x="2201" y="186"/>
                    </a:cubicBezTo>
                    <a:lnTo>
                      <a:pt x="2201" y="186"/>
                    </a:lnTo>
                    <a:cubicBezTo>
                      <a:pt x="2170" y="186"/>
                      <a:pt x="2170" y="217"/>
                      <a:pt x="2170" y="217"/>
                    </a:cubicBezTo>
                    <a:lnTo>
                      <a:pt x="2170" y="248"/>
                    </a:lnTo>
                    <a:cubicBezTo>
                      <a:pt x="2139" y="248"/>
                      <a:pt x="2139" y="248"/>
                      <a:pt x="2139" y="248"/>
                    </a:cubicBezTo>
                    <a:lnTo>
                      <a:pt x="2139" y="248"/>
                    </a:lnTo>
                    <a:lnTo>
                      <a:pt x="2139" y="278"/>
                    </a:lnTo>
                    <a:lnTo>
                      <a:pt x="2139" y="310"/>
                    </a:lnTo>
                    <a:cubicBezTo>
                      <a:pt x="2108" y="310"/>
                      <a:pt x="2108" y="310"/>
                      <a:pt x="2108" y="341"/>
                    </a:cubicBezTo>
                    <a:lnTo>
                      <a:pt x="2077" y="341"/>
                    </a:lnTo>
                    <a:cubicBezTo>
                      <a:pt x="2077" y="371"/>
                      <a:pt x="2046" y="371"/>
                      <a:pt x="2046" y="371"/>
                    </a:cubicBezTo>
                    <a:lnTo>
                      <a:pt x="2046" y="371"/>
                    </a:lnTo>
                    <a:cubicBezTo>
                      <a:pt x="2015" y="341"/>
                      <a:pt x="2015" y="341"/>
                      <a:pt x="2015" y="341"/>
                    </a:cubicBezTo>
                    <a:cubicBezTo>
                      <a:pt x="2015" y="217"/>
                      <a:pt x="2015" y="217"/>
                      <a:pt x="2015" y="217"/>
                    </a:cubicBezTo>
                    <a:cubicBezTo>
                      <a:pt x="2108" y="154"/>
                      <a:pt x="2108" y="154"/>
                      <a:pt x="2108" y="154"/>
                    </a:cubicBezTo>
                    <a:cubicBezTo>
                      <a:pt x="2077" y="154"/>
                      <a:pt x="2077" y="154"/>
                      <a:pt x="2077" y="154"/>
                    </a:cubicBezTo>
                    <a:cubicBezTo>
                      <a:pt x="2046" y="154"/>
                      <a:pt x="2046" y="154"/>
                      <a:pt x="2046" y="154"/>
                    </a:cubicBezTo>
                    <a:cubicBezTo>
                      <a:pt x="2015" y="124"/>
                      <a:pt x="2015" y="124"/>
                      <a:pt x="2015" y="124"/>
                    </a:cubicBezTo>
                    <a:lnTo>
                      <a:pt x="1984" y="124"/>
                    </a:lnTo>
                    <a:lnTo>
                      <a:pt x="1922" y="154"/>
                    </a:lnTo>
                    <a:cubicBezTo>
                      <a:pt x="1922" y="186"/>
                      <a:pt x="1891" y="186"/>
                      <a:pt x="1891" y="186"/>
                    </a:cubicBezTo>
                    <a:cubicBezTo>
                      <a:pt x="1891" y="186"/>
                      <a:pt x="1891" y="186"/>
                      <a:pt x="1860" y="186"/>
                    </a:cubicBezTo>
                    <a:cubicBezTo>
                      <a:pt x="1860" y="154"/>
                      <a:pt x="1860" y="154"/>
                      <a:pt x="1860" y="154"/>
                    </a:cubicBezTo>
                    <a:cubicBezTo>
                      <a:pt x="1829" y="154"/>
                      <a:pt x="1798" y="154"/>
                      <a:pt x="1798" y="154"/>
                    </a:cubicBezTo>
                    <a:cubicBezTo>
                      <a:pt x="1736" y="124"/>
                      <a:pt x="1736" y="124"/>
                      <a:pt x="1736" y="124"/>
                    </a:cubicBezTo>
                    <a:cubicBezTo>
                      <a:pt x="1798" y="93"/>
                      <a:pt x="1798" y="93"/>
                      <a:pt x="1798" y="93"/>
                    </a:cubicBezTo>
                    <a:cubicBezTo>
                      <a:pt x="1798" y="93"/>
                      <a:pt x="1829" y="62"/>
                      <a:pt x="1860" y="62"/>
                    </a:cubicBezTo>
                    <a:cubicBezTo>
                      <a:pt x="1860" y="62"/>
                      <a:pt x="1860" y="30"/>
                      <a:pt x="1829" y="30"/>
                    </a:cubicBezTo>
                    <a:lnTo>
                      <a:pt x="1829" y="62"/>
                    </a:lnTo>
                    <a:lnTo>
                      <a:pt x="1829" y="62"/>
                    </a:lnTo>
                    <a:lnTo>
                      <a:pt x="1829" y="62"/>
                    </a:lnTo>
                    <a:cubicBezTo>
                      <a:pt x="1798" y="62"/>
                      <a:pt x="1798" y="30"/>
                      <a:pt x="1798" y="30"/>
                    </a:cubicBezTo>
                    <a:cubicBezTo>
                      <a:pt x="1767" y="30"/>
                      <a:pt x="1736" y="0"/>
                      <a:pt x="1736" y="0"/>
                    </a:cubicBezTo>
                    <a:lnTo>
                      <a:pt x="1736" y="0"/>
                    </a:lnTo>
                    <a:cubicBezTo>
                      <a:pt x="1705" y="0"/>
                      <a:pt x="1705" y="30"/>
                      <a:pt x="1705" y="30"/>
                    </a:cubicBezTo>
                    <a:lnTo>
                      <a:pt x="1705" y="30"/>
                    </a:lnTo>
                    <a:cubicBezTo>
                      <a:pt x="1705" y="30"/>
                      <a:pt x="1705" y="30"/>
                      <a:pt x="1674" y="30"/>
                    </a:cubicBezTo>
                    <a:lnTo>
                      <a:pt x="1674" y="30"/>
                    </a:lnTo>
                    <a:cubicBezTo>
                      <a:pt x="1674" y="30"/>
                      <a:pt x="1643" y="0"/>
                      <a:pt x="1612" y="0"/>
                    </a:cubicBezTo>
                    <a:lnTo>
                      <a:pt x="1612" y="0"/>
                    </a:lnTo>
                    <a:lnTo>
                      <a:pt x="1612" y="0"/>
                    </a:lnTo>
                    <a:lnTo>
                      <a:pt x="1612" y="0"/>
                    </a:lnTo>
                    <a:lnTo>
                      <a:pt x="1612" y="0"/>
                    </a:lnTo>
                    <a:cubicBezTo>
                      <a:pt x="1612" y="0"/>
                      <a:pt x="1612" y="0"/>
                      <a:pt x="1581" y="0"/>
                    </a:cubicBezTo>
                    <a:cubicBezTo>
                      <a:pt x="124" y="0"/>
                      <a:pt x="124" y="0"/>
                      <a:pt x="124" y="0"/>
                    </a:cubicBezTo>
                    <a:lnTo>
                      <a:pt x="124" y="0"/>
                    </a:lnTo>
                    <a:cubicBezTo>
                      <a:pt x="124" y="0"/>
                      <a:pt x="124" y="0"/>
                      <a:pt x="124" y="30"/>
                    </a:cubicBezTo>
                    <a:lnTo>
                      <a:pt x="124" y="62"/>
                    </a:lnTo>
                    <a:lnTo>
                      <a:pt x="124" y="62"/>
                    </a:lnTo>
                    <a:cubicBezTo>
                      <a:pt x="124" y="93"/>
                      <a:pt x="124" y="93"/>
                      <a:pt x="93" y="93"/>
                    </a:cubicBezTo>
                    <a:lnTo>
                      <a:pt x="93" y="93"/>
                    </a:lnTo>
                    <a:lnTo>
                      <a:pt x="93" y="93"/>
                    </a:lnTo>
                    <a:lnTo>
                      <a:pt x="93" y="93"/>
                    </a:lnTo>
                    <a:cubicBezTo>
                      <a:pt x="62" y="93"/>
                      <a:pt x="62" y="93"/>
                      <a:pt x="62" y="62"/>
                    </a:cubicBezTo>
                    <a:lnTo>
                      <a:pt x="62" y="62"/>
                    </a:lnTo>
                    <a:cubicBezTo>
                      <a:pt x="32" y="62"/>
                      <a:pt x="32" y="30"/>
                      <a:pt x="32" y="30"/>
                    </a:cubicBezTo>
                    <a:lnTo>
                      <a:pt x="0" y="30"/>
                    </a:lnTo>
                    <a:lnTo>
                      <a:pt x="0" y="30"/>
                    </a:lnTo>
                    <a:cubicBezTo>
                      <a:pt x="32" y="30"/>
                      <a:pt x="32" y="62"/>
                      <a:pt x="32" y="62"/>
                    </a:cubicBezTo>
                    <a:lnTo>
                      <a:pt x="32" y="62"/>
                    </a:lnTo>
                    <a:cubicBezTo>
                      <a:pt x="32" y="62"/>
                      <a:pt x="32" y="62"/>
                      <a:pt x="32" y="93"/>
                    </a:cubicBezTo>
                    <a:lnTo>
                      <a:pt x="62" y="93"/>
                    </a:lnTo>
                    <a:cubicBezTo>
                      <a:pt x="62" y="124"/>
                      <a:pt x="32" y="124"/>
                      <a:pt x="32" y="124"/>
                    </a:cubicBezTo>
                    <a:lnTo>
                      <a:pt x="32" y="124"/>
                    </a:lnTo>
                    <a:cubicBezTo>
                      <a:pt x="32" y="154"/>
                      <a:pt x="32" y="186"/>
                      <a:pt x="32" y="248"/>
                    </a:cubicBezTo>
                    <a:lnTo>
                      <a:pt x="32" y="248"/>
                    </a:lnTo>
                    <a:cubicBezTo>
                      <a:pt x="32" y="278"/>
                      <a:pt x="32" y="310"/>
                      <a:pt x="32" y="310"/>
                    </a:cubicBezTo>
                    <a:cubicBezTo>
                      <a:pt x="0" y="341"/>
                      <a:pt x="0" y="341"/>
                      <a:pt x="0" y="371"/>
                    </a:cubicBezTo>
                    <a:lnTo>
                      <a:pt x="0" y="371"/>
                    </a:lnTo>
                    <a:lnTo>
                      <a:pt x="0" y="371"/>
                    </a:lnTo>
                    <a:lnTo>
                      <a:pt x="0" y="402"/>
                    </a:lnTo>
                    <a:cubicBezTo>
                      <a:pt x="32" y="434"/>
                      <a:pt x="32" y="465"/>
                      <a:pt x="32" y="465"/>
                    </a:cubicBezTo>
                    <a:cubicBezTo>
                      <a:pt x="32" y="465"/>
                      <a:pt x="32" y="495"/>
                      <a:pt x="0" y="495"/>
                    </a:cubicBezTo>
                    <a:lnTo>
                      <a:pt x="0" y="495"/>
                    </a:lnTo>
                    <a:cubicBezTo>
                      <a:pt x="32" y="495"/>
                      <a:pt x="32" y="526"/>
                      <a:pt x="32" y="526"/>
                    </a:cubicBezTo>
                    <a:cubicBezTo>
                      <a:pt x="32" y="526"/>
                      <a:pt x="32" y="526"/>
                      <a:pt x="32" y="558"/>
                    </a:cubicBezTo>
                    <a:cubicBezTo>
                      <a:pt x="62" y="558"/>
                      <a:pt x="62" y="558"/>
                      <a:pt x="62" y="589"/>
                    </a:cubicBezTo>
                    <a:cubicBezTo>
                      <a:pt x="62" y="589"/>
                      <a:pt x="32" y="589"/>
                      <a:pt x="62" y="589"/>
                    </a:cubicBezTo>
                    <a:lnTo>
                      <a:pt x="62" y="589"/>
                    </a:lnTo>
                    <a:cubicBezTo>
                      <a:pt x="62" y="619"/>
                      <a:pt x="62" y="619"/>
                      <a:pt x="62" y="619"/>
                    </a:cubicBezTo>
                    <a:cubicBezTo>
                      <a:pt x="93" y="650"/>
                      <a:pt x="93" y="650"/>
                      <a:pt x="93" y="650"/>
                    </a:cubicBezTo>
                    <a:lnTo>
                      <a:pt x="93" y="650"/>
                    </a:lnTo>
                    <a:cubicBezTo>
                      <a:pt x="124" y="650"/>
                      <a:pt x="124" y="650"/>
                      <a:pt x="124" y="650"/>
                    </a:cubicBezTo>
                    <a:lnTo>
                      <a:pt x="156" y="650"/>
                    </a:lnTo>
                    <a:lnTo>
                      <a:pt x="156" y="650"/>
                    </a:lnTo>
                    <a:lnTo>
                      <a:pt x="186" y="650"/>
                    </a:lnTo>
                    <a:cubicBezTo>
                      <a:pt x="186" y="682"/>
                      <a:pt x="186" y="682"/>
                      <a:pt x="156" y="713"/>
                    </a:cubicBezTo>
                    <a:cubicBezTo>
                      <a:pt x="156" y="713"/>
                      <a:pt x="156" y="713"/>
                      <a:pt x="156" y="743"/>
                    </a:cubicBezTo>
                    <a:cubicBezTo>
                      <a:pt x="156" y="743"/>
                      <a:pt x="156" y="743"/>
                      <a:pt x="156" y="774"/>
                    </a:cubicBezTo>
                    <a:lnTo>
                      <a:pt x="186" y="806"/>
                    </a:lnTo>
                    <a:cubicBezTo>
                      <a:pt x="217" y="837"/>
                      <a:pt x="217" y="837"/>
                      <a:pt x="217" y="867"/>
                    </a:cubicBezTo>
                    <a:lnTo>
                      <a:pt x="217" y="867"/>
                    </a:lnTo>
                    <a:cubicBezTo>
                      <a:pt x="248" y="867"/>
                      <a:pt x="248" y="867"/>
                      <a:pt x="280" y="867"/>
                    </a:cubicBezTo>
                    <a:lnTo>
                      <a:pt x="280" y="867"/>
                    </a:lnTo>
                    <a:lnTo>
                      <a:pt x="310" y="898"/>
                    </a:lnTo>
                    <a:lnTo>
                      <a:pt x="310" y="898"/>
                    </a:lnTo>
                    <a:cubicBezTo>
                      <a:pt x="341" y="898"/>
                      <a:pt x="341" y="898"/>
                      <a:pt x="372" y="930"/>
                    </a:cubicBezTo>
                    <a:cubicBezTo>
                      <a:pt x="372" y="930"/>
                      <a:pt x="372" y="961"/>
                      <a:pt x="404" y="961"/>
                    </a:cubicBezTo>
                    <a:cubicBezTo>
                      <a:pt x="404" y="961"/>
                      <a:pt x="404" y="961"/>
                      <a:pt x="404" y="991"/>
                    </a:cubicBezTo>
                    <a:lnTo>
                      <a:pt x="404" y="991"/>
                    </a:lnTo>
                    <a:cubicBezTo>
                      <a:pt x="434" y="991"/>
                      <a:pt x="434" y="991"/>
                      <a:pt x="465" y="991"/>
                    </a:cubicBezTo>
                    <a:lnTo>
                      <a:pt x="465" y="991"/>
                    </a:lnTo>
                    <a:cubicBezTo>
                      <a:pt x="465" y="991"/>
                      <a:pt x="496" y="991"/>
                      <a:pt x="496" y="961"/>
                    </a:cubicBezTo>
                    <a:lnTo>
                      <a:pt x="496" y="961"/>
                    </a:lnTo>
                    <a:lnTo>
                      <a:pt x="496" y="961"/>
                    </a:lnTo>
                    <a:lnTo>
                      <a:pt x="496" y="961"/>
                    </a:lnTo>
                    <a:cubicBezTo>
                      <a:pt x="528" y="961"/>
                      <a:pt x="528" y="991"/>
                      <a:pt x="528" y="991"/>
                    </a:cubicBezTo>
                    <a:lnTo>
                      <a:pt x="528" y="991"/>
                    </a:lnTo>
                    <a:cubicBezTo>
                      <a:pt x="558" y="991"/>
                      <a:pt x="558" y="991"/>
                      <a:pt x="558" y="991"/>
                    </a:cubicBezTo>
                    <a:lnTo>
                      <a:pt x="558" y="991"/>
                    </a:lnTo>
                    <a:cubicBezTo>
                      <a:pt x="558" y="991"/>
                      <a:pt x="558" y="991"/>
                      <a:pt x="589" y="991"/>
                    </a:cubicBezTo>
                    <a:cubicBezTo>
                      <a:pt x="589" y="1022"/>
                      <a:pt x="620" y="1022"/>
                      <a:pt x="652" y="1022"/>
                    </a:cubicBezTo>
                    <a:cubicBezTo>
                      <a:pt x="682" y="1054"/>
                      <a:pt x="713" y="1054"/>
                      <a:pt x="744" y="1054"/>
                    </a:cubicBezTo>
                    <a:cubicBezTo>
                      <a:pt x="744" y="1054"/>
                      <a:pt x="744" y="1085"/>
                      <a:pt x="776" y="1085"/>
                    </a:cubicBezTo>
                    <a:lnTo>
                      <a:pt x="776" y="1085"/>
                    </a:lnTo>
                    <a:cubicBezTo>
                      <a:pt x="806" y="1085"/>
                      <a:pt x="806" y="1085"/>
                      <a:pt x="837" y="1085"/>
                    </a:cubicBezTo>
                    <a:cubicBezTo>
                      <a:pt x="837" y="1085"/>
                      <a:pt x="837" y="1085"/>
                      <a:pt x="868" y="1085"/>
                    </a:cubicBezTo>
                    <a:cubicBezTo>
                      <a:pt x="837" y="1022"/>
                      <a:pt x="837" y="1022"/>
                      <a:pt x="837" y="1022"/>
                    </a:cubicBezTo>
                    <a:cubicBezTo>
                      <a:pt x="868" y="1022"/>
                      <a:pt x="868" y="1022"/>
                      <a:pt x="868" y="1022"/>
                    </a:cubicBezTo>
                    <a:lnTo>
                      <a:pt x="868" y="1022"/>
                    </a:lnTo>
                    <a:cubicBezTo>
                      <a:pt x="868" y="1022"/>
                      <a:pt x="900" y="1022"/>
                      <a:pt x="930" y="1022"/>
                    </a:cubicBezTo>
                    <a:lnTo>
                      <a:pt x="930" y="1022"/>
                    </a:lnTo>
                    <a:cubicBezTo>
                      <a:pt x="930" y="1022"/>
                      <a:pt x="930" y="1022"/>
                      <a:pt x="961" y="1022"/>
                    </a:cubicBezTo>
                    <a:cubicBezTo>
                      <a:pt x="961" y="1022"/>
                      <a:pt x="961" y="1022"/>
                      <a:pt x="992" y="1054"/>
                    </a:cubicBezTo>
                    <a:lnTo>
                      <a:pt x="1054" y="1085"/>
                    </a:lnTo>
                    <a:cubicBezTo>
                      <a:pt x="1054" y="1115"/>
                      <a:pt x="1085" y="1146"/>
                      <a:pt x="1116" y="1178"/>
                    </a:cubicBezTo>
                    <a:lnTo>
                      <a:pt x="1116" y="1178"/>
                    </a:lnTo>
                    <a:cubicBezTo>
                      <a:pt x="1116" y="1178"/>
                      <a:pt x="1116" y="1209"/>
                      <a:pt x="1147" y="1209"/>
                    </a:cubicBezTo>
                    <a:lnTo>
                      <a:pt x="1147" y="1209"/>
                    </a:lnTo>
                    <a:lnTo>
                      <a:pt x="1147" y="1209"/>
                    </a:lnTo>
                    <a:lnTo>
                      <a:pt x="1147" y="1209"/>
                    </a:lnTo>
                    <a:lnTo>
                      <a:pt x="1147" y="1209"/>
                    </a:lnTo>
                    <a:cubicBezTo>
                      <a:pt x="1178" y="1178"/>
                      <a:pt x="1178" y="1178"/>
                      <a:pt x="1209" y="1146"/>
                    </a:cubicBezTo>
                    <a:lnTo>
                      <a:pt x="1209" y="1146"/>
                    </a:lnTo>
                    <a:cubicBezTo>
                      <a:pt x="1240" y="1146"/>
                      <a:pt x="1240" y="1146"/>
                      <a:pt x="1240" y="1178"/>
                    </a:cubicBezTo>
                    <a:cubicBezTo>
                      <a:pt x="1271" y="1178"/>
                      <a:pt x="1271" y="1178"/>
                      <a:pt x="1271" y="1178"/>
                    </a:cubicBezTo>
                    <a:cubicBezTo>
                      <a:pt x="1302" y="1178"/>
                      <a:pt x="1333" y="1239"/>
                      <a:pt x="1333" y="1270"/>
                    </a:cubicBezTo>
                    <a:lnTo>
                      <a:pt x="1364" y="1302"/>
                    </a:lnTo>
                    <a:cubicBezTo>
                      <a:pt x="1395" y="1333"/>
                      <a:pt x="1395" y="1363"/>
                      <a:pt x="1395" y="1363"/>
                    </a:cubicBezTo>
                    <a:lnTo>
                      <a:pt x="1395" y="1363"/>
                    </a:lnTo>
                    <a:lnTo>
                      <a:pt x="1395" y="1363"/>
                    </a:lnTo>
                    <a:lnTo>
                      <a:pt x="1395" y="1363"/>
                    </a:lnTo>
                    <a:cubicBezTo>
                      <a:pt x="1395" y="1363"/>
                      <a:pt x="1395" y="1363"/>
                      <a:pt x="1395" y="1394"/>
                    </a:cubicBezTo>
                    <a:cubicBezTo>
                      <a:pt x="1426" y="1394"/>
                      <a:pt x="1426" y="1394"/>
                      <a:pt x="1426" y="1394"/>
                    </a:cubicBezTo>
                    <a:lnTo>
                      <a:pt x="1426" y="1394"/>
                    </a:lnTo>
                    <a:lnTo>
                      <a:pt x="1426" y="1394"/>
                    </a:lnTo>
                    <a:lnTo>
                      <a:pt x="1426" y="1394"/>
                    </a:lnTo>
                    <a:lnTo>
                      <a:pt x="1426" y="1394"/>
                    </a:lnTo>
                    <a:cubicBezTo>
                      <a:pt x="1457" y="1394"/>
                      <a:pt x="1457" y="1394"/>
                      <a:pt x="1457" y="1394"/>
                    </a:cubicBezTo>
                    <a:cubicBezTo>
                      <a:pt x="1457" y="1363"/>
                      <a:pt x="1457" y="1333"/>
                      <a:pt x="1488" y="1302"/>
                    </a:cubicBezTo>
                    <a:cubicBezTo>
                      <a:pt x="1488" y="1302"/>
                      <a:pt x="1488" y="1302"/>
                      <a:pt x="1519" y="1270"/>
                    </a:cubicBezTo>
                    <a:cubicBezTo>
                      <a:pt x="1550" y="1239"/>
                      <a:pt x="1581" y="1239"/>
                      <a:pt x="1581" y="1239"/>
                    </a:cubicBezTo>
                    <a:cubicBezTo>
                      <a:pt x="1612" y="1209"/>
                      <a:pt x="1643" y="1178"/>
                      <a:pt x="1674" y="1178"/>
                    </a:cubicBezTo>
                    <a:cubicBezTo>
                      <a:pt x="1674" y="1146"/>
                      <a:pt x="1674" y="1146"/>
                      <a:pt x="1674" y="1146"/>
                    </a:cubicBezTo>
                    <a:cubicBezTo>
                      <a:pt x="1705" y="1178"/>
                      <a:pt x="1705" y="1178"/>
                      <a:pt x="1705" y="1178"/>
                    </a:cubicBezTo>
                    <a:lnTo>
                      <a:pt x="1705" y="1178"/>
                    </a:lnTo>
                    <a:cubicBezTo>
                      <a:pt x="1891" y="1146"/>
                      <a:pt x="1891" y="1146"/>
                      <a:pt x="1891" y="1146"/>
                    </a:cubicBezTo>
                    <a:cubicBezTo>
                      <a:pt x="1891" y="1146"/>
                      <a:pt x="1953" y="1115"/>
                      <a:pt x="1984" y="1115"/>
                    </a:cubicBezTo>
                    <a:cubicBezTo>
                      <a:pt x="1984" y="1115"/>
                      <a:pt x="1984" y="1115"/>
                      <a:pt x="2015" y="1146"/>
                    </a:cubicBezTo>
                    <a:lnTo>
                      <a:pt x="2015" y="1146"/>
                    </a:lnTo>
                    <a:lnTo>
                      <a:pt x="2015" y="1146"/>
                    </a:lnTo>
                    <a:lnTo>
                      <a:pt x="2046" y="1146"/>
                    </a:lnTo>
                    <a:cubicBezTo>
                      <a:pt x="2046" y="1146"/>
                      <a:pt x="2046" y="1115"/>
                      <a:pt x="2077" y="1115"/>
                    </a:cubicBezTo>
                    <a:cubicBezTo>
                      <a:pt x="2077" y="1115"/>
                      <a:pt x="2077" y="1115"/>
                      <a:pt x="2077" y="1146"/>
                    </a:cubicBezTo>
                    <a:cubicBezTo>
                      <a:pt x="2108" y="1146"/>
                      <a:pt x="2108" y="1146"/>
                      <a:pt x="2108" y="1146"/>
                    </a:cubicBezTo>
                    <a:lnTo>
                      <a:pt x="2108" y="1146"/>
                    </a:lnTo>
                    <a:lnTo>
                      <a:pt x="2108" y="1146"/>
                    </a:lnTo>
                    <a:cubicBezTo>
                      <a:pt x="2108" y="1146"/>
                      <a:pt x="2108" y="1146"/>
                      <a:pt x="2139" y="1146"/>
                    </a:cubicBezTo>
                    <a:cubicBezTo>
                      <a:pt x="2139" y="1146"/>
                      <a:pt x="2170" y="1146"/>
                      <a:pt x="2170" y="1178"/>
                    </a:cubicBezTo>
                    <a:lnTo>
                      <a:pt x="2170" y="1178"/>
                    </a:lnTo>
                    <a:lnTo>
                      <a:pt x="2170" y="1178"/>
                    </a:lnTo>
                    <a:cubicBezTo>
                      <a:pt x="2170" y="1178"/>
                      <a:pt x="2201" y="1178"/>
                      <a:pt x="2201" y="1146"/>
                    </a:cubicBezTo>
                    <a:cubicBezTo>
                      <a:pt x="2232" y="1146"/>
                      <a:pt x="2232" y="1146"/>
                      <a:pt x="2232" y="1146"/>
                    </a:cubicBezTo>
                    <a:lnTo>
                      <a:pt x="2232" y="1146"/>
                    </a:lnTo>
                    <a:cubicBezTo>
                      <a:pt x="2232" y="1178"/>
                      <a:pt x="2294" y="1209"/>
                      <a:pt x="2294" y="1209"/>
                    </a:cubicBezTo>
                    <a:lnTo>
                      <a:pt x="2294" y="1209"/>
                    </a:lnTo>
                    <a:cubicBezTo>
                      <a:pt x="2325" y="1239"/>
                      <a:pt x="2325" y="1270"/>
                      <a:pt x="2325" y="1302"/>
                    </a:cubicBezTo>
                    <a:lnTo>
                      <a:pt x="2325" y="1302"/>
                    </a:lnTo>
                    <a:lnTo>
                      <a:pt x="2325" y="1302"/>
                    </a:lnTo>
                    <a:cubicBezTo>
                      <a:pt x="2325" y="1333"/>
                      <a:pt x="2325" y="1333"/>
                      <a:pt x="2325" y="1333"/>
                    </a:cubicBezTo>
                    <a:lnTo>
                      <a:pt x="2325" y="1333"/>
                    </a:lnTo>
                    <a:lnTo>
                      <a:pt x="2325" y="1333"/>
                    </a:lnTo>
                    <a:cubicBezTo>
                      <a:pt x="2325" y="1333"/>
                      <a:pt x="2356" y="1333"/>
                      <a:pt x="2356" y="1363"/>
                    </a:cubicBezTo>
                    <a:cubicBezTo>
                      <a:pt x="2356" y="1394"/>
                      <a:pt x="2356" y="1394"/>
                      <a:pt x="2356" y="1394"/>
                    </a:cubicBezTo>
                    <a:cubicBezTo>
                      <a:pt x="2356" y="1426"/>
                      <a:pt x="2356" y="1426"/>
                      <a:pt x="2387" y="1457"/>
                    </a:cubicBezTo>
                    <a:cubicBezTo>
                      <a:pt x="2418" y="1457"/>
                      <a:pt x="2418" y="1457"/>
                      <a:pt x="2418" y="1457"/>
                    </a:cubicBezTo>
                    <a:cubicBezTo>
                      <a:pt x="2418" y="1426"/>
                      <a:pt x="2418" y="1394"/>
                      <a:pt x="2418" y="1394"/>
                    </a:cubicBezTo>
                    <a:lnTo>
                      <a:pt x="2418" y="1363"/>
                    </a:lnTo>
                    <a:cubicBezTo>
                      <a:pt x="2387" y="1333"/>
                      <a:pt x="2387" y="1302"/>
                      <a:pt x="2387" y="1302"/>
                    </a:cubicBezTo>
                    <a:cubicBezTo>
                      <a:pt x="2387" y="1302"/>
                      <a:pt x="2387" y="1270"/>
                      <a:pt x="2387" y="1239"/>
                    </a:cubicBezTo>
                    <a:cubicBezTo>
                      <a:pt x="2356" y="1209"/>
                      <a:pt x="2356" y="1209"/>
                      <a:pt x="2356" y="1178"/>
                    </a:cubicBezTo>
                    <a:cubicBezTo>
                      <a:pt x="2325" y="1146"/>
                      <a:pt x="2356" y="1085"/>
                      <a:pt x="2356" y="1054"/>
                    </a:cubicBezTo>
                    <a:lnTo>
                      <a:pt x="2356" y="1054"/>
                    </a:lnTo>
                    <a:cubicBezTo>
                      <a:pt x="2356" y="1022"/>
                      <a:pt x="2418" y="991"/>
                      <a:pt x="2449" y="961"/>
                    </a:cubicBezTo>
                    <a:lnTo>
                      <a:pt x="2449" y="961"/>
                    </a:lnTo>
                    <a:cubicBezTo>
                      <a:pt x="2480" y="961"/>
                      <a:pt x="2480" y="930"/>
                      <a:pt x="2510" y="930"/>
                    </a:cubicBezTo>
                    <a:cubicBezTo>
                      <a:pt x="2510" y="898"/>
                      <a:pt x="2510" y="898"/>
                      <a:pt x="2542" y="898"/>
                    </a:cubicBezTo>
                    <a:cubicBezTo>
                      <a:pt x="2542" y="867"/>
                      <a:pt x="2573" y="867"/>
                      <a:pt x="2604" y="867"/>
                    </a:cubicBezTo>
                    <a:cubicBezTo>
                      <a:pt x="2604" y="867"/>
                      <a:pt x="2604" y="867"/>
                      <a:pt x="2604" y="837"/>
                    </a:cubicBezTo>
                    <a:lnTo>
                      <a:pt x="2604" y="837"/>
                    </a:lnTo>
                    <a:lnTo>
                      <a:pt x="2604" y="837"/>
                    </a:lnTo>
                    <a:cubicBezTo>
                      <a:pt x="2604" y="806"/>
                      <a:pt x="2604" y="806"/>
                      <a:pt x="2604" y="806"/>
                    </a:cubicBezTo>
                    <a:lnTo>
                      <a:pt x="2604" y="806"/>
                    </a:lnTo>
                    <a:cubicBezTo>
                      <a:pt x="2604" y="774"/>
                      <a:pt x="2604" y="774"/>
                      <a:pt x="2635" y="743"/>
                    </a:cubicBezTo>
                    <a:cubicBezTo>
                      <a:pt x="2635" y="743"/>
                      <a:pt x="2635" y="743"/>
                      <a:pt x="2604" y="743"/>
                    </a:cubicBezTo>
                    <a:lnTo>
                      <a:pt x="2604" y="743"/>
                    </a:lnTo>
                    <a:lnTo>
                      <a:pt x="2573" y="713"/>
                    </a:lnTo>
                    <a:cubicBezTo>
                      <a:pt x="2573" y="682"/>
                      <a:pt x="2604" y="682"/>
                      <a:pt x="2604" y="682"/>
                    </a:cubicBezTo>
                    <a:lnTo>
                      <a:pt x="2604" y="682"/>
                    </a:lnTo>
                    <a:cubicBezTo>
                      <a:pt x="2573" y="650"/>
                      <a:pt x="2573" y="619"/>
                      <a:pt x="2573" y="619"/>
                    </a:cubicBezTo>
                    <a:lnTo>
                      <a:pt x="2573" y="619"/>
                    </a:lnTo>
                    <a:cubicBezTo>
                      <a:pt x="2573" y="589"/>
                      <a:pt x="2604" y="589"/>
                      <a:pt x="2604" y="589"/>
                    </a:cubicBezTo>
                    <a:lnTo>
                      <a:pt x="2604" y="589"/>
                    </a:lnTo>
                    <a:cubicBezTo>
                      <a:pt x="2604" y="589"/>
                      <a:pt x="2604" y="558"/>
                      <a:pt x="2635" y="558"/>
                    </a:cubicBezTo>
                    <a:lnTo>
                      <a:pt x="2666" y="526"/>
                    </a:lnTo>
                    <a:lnTo>
                      <a:pt x="2666" y="526"/>
                    </a:lnTo>
                    <a:lnTo>
                      <a:pt x="2666" y="526"/>
                    </a:lnTo>
                    <a:cubicBezTo>
                      <a:pt x="2697" y="495"/>
                      <a:pt x="2697" y="495"/>
                      <a:pt x="2727" y="495"/>
                    </a:cubicBezTo>
                    <a:cubicBezTo>
                      <a:pt x="2727" y="495"/>
                      <a:pt x="2727" y="495"/>
                      <a:pt x="2727" y="526"/>
                    </a:cubicBezTo>
                    <a:cubicBezTo>
                      <a:pt x="2759" y="526"/>
                      <a:pt x="2759" y="526"/>
                      <a:pt x="2759" y="526"/>
                    </a:cubicBezTo>
                    <a:lnTo>
                      <a:pt x="2759" y="526"/>
                    </a:lnTo>
                    <a:lnTo>
                      <a:pt x="2759" y="526"/>
                    </a:lnTo>
                    <a:lnTo>
                      <a:pt x="2759" y="526"/>
                    </a:lnTo>
                    <a:lnTo>
                      <a:pt x="2759" y="526"/>
                    </a:lnTo>
                    <a:cubicBezTo>
                      <a:pt x="2759" y="526"/>
                      <a:pt x="2727" y="495"/>
                      <a:pt x="2759" y="495"/>
                    </a:cubicBezTo>
                    <a:cubicBezTo>
                      <a:pt x="2759" y="465"/>
                      <a:pt x="2759" y="465"/>
                      <a:pt x="2759" y="465"/>
                    </a:cubicBezTo>
                    <a:lnTo>
                      <a:pt x="2790" y="465"/>
                    </a:lnTo>
                    <a:lnTo>
                      <a:pt x="2790" y="465"/>
                    </a:lnTo>
                    <a:lnTo>
                      <a:pt x="2790" y="434"/>
                    </a:lnTo>
                    <a:cubicBezTo>
                      <a:pt x="2821" y="434"/>
                      <a:pt x="2821" y="434"/>
                      <a:pt x="2883" y="434"/>
                    </a:cubicBezTo>
                    <a:cubicBezTo>
                      <a:pt x="2914" y="434"/>
                      <a:pt x="2914" y="434"/>
                      <a:pt x="2914" y="434"/>
                    </a:cubicBezTo>
                    <a:cubicBezTo>
                      <a:pt x="2914" y="434"/>
                      <a:pt x="2914" y="434"/>
                      <a:pt x="2914" y="402"/>
                    </a:cubicBezTo>
                    <a:lnTo>
                      <a:pt x="2914" y="402"/>
                    </a:lnTo>
                    <a:lnTo>
                      <a:pt x="2914" y="371"/>
                    </a:lnTo>
                    <a:cubicBezTo>
                      <a:pt x="2914" y="341"/>
                      <a:pt x="2914" y="341"/>
                      <a:pt x="2914" y="341"/>
                    </a:cubicBezTo>
                    <a:cubicBezTo>
                      <a:pt x="2945" y="310"/>
                      <a:pt x="2945" y="310"/>
                      <a:pt x="2975" y="278"/>
                    </a:cubicBezTo>
                    <a:lnTo>
                      <a:pt x="2975" y="278"/>
                    </a:lnTo>
                    <a:cubicBezTo>
                      <a:pt x="3007" y="278"/>
                      <a:pt x="3007" y="278"/>
                      <a:pt x="3007" y="278"/>
                    </a:cubicBezTo>
                    <a:cubicBezTo>
                      <a:pt x="3007" y="278"/>
                      <a:pt x="3038" y="278"/>
                      <a:pt x="3038" y="248"/>
                    </a:cubicBezTo>
                    <a:lnTo>
                      <a:pt x="3038" y="248"/>
                    </a:lnTo>
                    <a:cubicBezTo>
                      <a:pt x="3038" y="248"/>
                      <a:pt x="3038" y="217"/>
                      <a:pt x="3069" y="217"/>
                    </a:cubicBezTo>
                    <a:cubicBezTo>
                      <a:pt x="3069" y="217"/>
                      <a:pt x="3069" y="217"/>
                      <a:pt x="3099" y="217"/>
                    </a:cubicBezTo>
                    <a:lnTo>
                      <a:pt x="3099" y="248"/>
                    </a:lnTo>
                    <a:lnTo>
                      <a:pt x="3099" y="248"/>
                    </a:lnTo>
                    <a:cubicBezTo>
                      <a:pt x="3099" y="217"/>
                      <a:pt x="3099" y="217"/>
                      <a:pt x="3131" y="217"/>
                    </a:cubicBezTo>
                    <a:lnTo>
                      <a:pt x="3131" y="217"/>
                    </a:lnTo>
                    <a:lnTo>
                      <a:pt x="3131" y="217"/>
                    </a:lnTo>
                    <a:cubicBezTo>
                      <a:pt x="3131" y="217"/>
                      <a:pt x="3131" y="217"/>
                      <a:pt x="3099" y="217"/>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82" name="Freeform 214"/>
              <p:cNvSpPr>
                <a:spLocks noChangeArrowheads="1"/>
              </p:cNvSpPr>
              <p:nvPr/>
            </p:nvSpPr>
            <p:spPr bwMode="auto">
              <a:xfrm>
                <a:off x="1939925" y="2327275"/>
                <a:ext cx="55563" cy="66675"/>
              </a:xfrm>
              <a:custGeom>
                <a:avLst/>
                <a:gdLst>
                  <a:gd name="T0" fmla="*/ 124 w 156"/>
                  <a:gd name="T1" fmla="*/ 0 h 187"/>
                  <a:gd name="T2" fmla="*/ 124 w 156"/>
                  <a:gd name="T3" fmla="*/ 0 h 187"/>
                  <a:gd name="T4" fmla="*/ 93 w 156"/>
                  <a:gd name="T5" fmla="*/ 0 h 187"/>
                  <a:gd name="T6" fmla="*/ 93 w 156"/>
                  <a:gd name="T7" fmla="*/ 0 h 187"/>
                  <a:gd name="T8" fmla="*/ 93 w 156"/>
                  <a:gd name="T9" fmla="*/ 0 h 187"/>
                  <a:gd name="T10" fmla="*/ 31 w 156"/>
                  <a:gd name="T11" fmla="*/ 31 h 187"/>
                  <a:gd name="T12" fmla="*/ 31 w 156"/>
                  <a:gd name="T13" fmla="*/ 31 h 187"/>
                  <a:gd name="T14" fmla="*/ 31 w 156"/>
                  <a:gd name="T15" fmla="*/ 31 h 187"/>
                  <a:gd name="T16" fmla="*/ 0 w 156"/>
                  <a:gd name="T17" fmla="*/ 94 h 187"/>
                  <a:gd name="T18" fmla="*/ 0 w 156"/>
                  <a:gd name="T19" fmla="*/ 94 h 187"/>
                  <a:gd name="T20" fmla="*/ 0 w 156"/>
                  <a:gd name="T21" fmla="*/ 124 h 187"/>
                  <a:gd name="T22" fmla="*/ 31 w 156"/>
                  <a:gd name="T23" fmla="*/ 155 h 187"/>
                  <a:gd name="T24" fmla="*/ 62 w 156"/>
                  <a:gd name="T25" fmla="*/ 155 h 187"/>
                  <a:gd name="T26" fmla="*/ 93 w 156"/>
                  <a:gd name="T27" fmla="*/ 155 h 187"/>
                  <a:gd name="T28" fmla="*/ 124 w 156"/>
                  <a:gd name="T29" fmla="*/ 155 h 187"/>
                  <a:gd name="T30" fmla="*/ 124 w 156"/>
                  <a:gd name="T31" fmla="*/ 155 h 187"/>
                  <a:gd name="T32" fmla="*/ 124 w 156"/>
                  <a:gd name="T33" fmla="*/ 155 h 187"/>
                  <a:gd name="T34" fmla="*/ 155 w 156"/>
                  <a:gd name="T35" fmla="*/ 186 h 187"/>
                  <a:gd name="T36" fmla="*/ 155 w 156"/>
                  <a:gd name="T37" fmla="*/ 155 h 187"/>
                  <a:gd name="T38" fmla="*/ 155 w 156"/>
                  <a:gd name="T39" fmla="*/ 62 h 187"/>
                  <a:gd name="T40" fmla="*/ 155 w 156"/>
                  <a:gd name="T41" fmla="*/ 62 h 187"/>
                  <a:gd name="T42" fmla="*/ 155 w 156"/>
                  <a:gd name="T43" fmla="*/ 0 h 187"/>
                  <a:gd name="T44" fmla="*/ 155 w 156"/>
                  <a:gd name="T45" fmla="*/ 0 h 187"/>
                  <a:gd name="T46" fmla="*/ 124 w 156"/>
                  <a:gd name="T47"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6" h="187">
                    <a:moveTo>
                      <a:pt x="124" y="0"/>
                    </a:moveTo>
                    <a:lnTo>
                      <a:pt x="124" y="0"/>
                    </a:lnTo>
                    <a:lnTo>
                      <a:pt x="93" y="0"/>
                    </a:lnTo>
                    <a:lnTo>
                      <a:pt x="93" y="0"/>
                    </a:lnTo>
                    <a:lnTo>
                      <a:pt x="93" y="0"/>
                    </a:lnTo>
                    <a:cubicBezTo>
                      <a:pt x="62" y="31"/>
                      <a:pt x="62" y="31"/>
                      <a:pt x="31" y="31"/>
                    </a:cubicBezTo>
                    <a:lnTo>
                      <a:pt x="31" y="31"/>
                    </a:lnTo>
                    <a:lnTo>
                      <a:pt x="31" y="31"/>
                    </a:lnTo>
                    <a:cubicBezTo>
                      <a:pt x="31" y="62"/>
                      <a:pt x="31" y="62"/>
                      <a:pt x="0" y="94"/>
                    </a:cubicBezTo>
                    <a:lnTo>
                      <a:pt x="0" y="94"/>
                    </a:lnTo>
                    <a:cubicBezTo>
                      <a:pt x="0" y="94"/>
                      <a:pt x="0" y="94"/>
                      <a:pt x="0" y="124"/>
                    </a:cubicBezTo>
                    <a:cubicBezTo>
                      <a:pt x="31" y="124"/>
                      <a:pt x="31" y="155"/>
                      <a:pt x="31" y="155"/>
                    </a:cubicBezTo>
                    <a:cubicBezTo>
                      <a:pt x="62" y="155"/>
                      <a:pt x="62" y="155"/>
                      <a:pt x="62" y="155"/>
                    </a:cubicBezTo>
                    <a:lnTo>
                      <a:pt x="93" y="155"/>
                    </a:lnTo>
                    <a:cubicBezTo>
                      <a:pt x="93" y="155"/>
                      <a:pt x="93" y="155"/>
                      <a:pt x="124" y="155"/>
                    </a:cubicBezTo>
                    <a:lnTo>
                      <a:pt x="124" y="155"/>
                    </a:lnTo>
                    <a:lnTo>
                      <a:pt x="124" y="155"/>
                    </a:lnTo>
                    <a:cubicBezTo>
                      <a:pt x="124" y="155"/>
                      <a:pt x="155" y="155"/>
                      <a:pt x="155" y="186"/>
                    </a:cubicBezTo>
                    <a:cubicBezTo>
                      <a:pt x="155" y="155"/>
                      <a:pt x="155" y="155"/>
                      <a:pt x="155" y="155"/>
                    </a:cubicBezTo>
                    <a:cubicBezTo>
                      <a:pt x="155" y="124"/>
                      <a:pt x="155" y="94"/>
                      <a:pt x="155" y="62"/>
                    </a:cubicBezTo>
                    <a:lnTo>
                      <a:pt x="155" y="62"/>
                    </a:lnTo>
                    <a:cubicBezTo>
                      <a:pt x="155" y="31"/>
                      <a:pt x="155" y="31"/>
                      <a:pt x="155" y="0"/>
                    </a:cubicBezTo>
                    <a:lnTo>
                      <a:pt x="155" y="0"/>
                    </a:lnTo>
                    <a:cubicBezTo>
                      <a:pt x="155" y="0"/>
                      <a:pt x="155" y="0"/>
                      <a:pt x="124" y="0"/>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83" name="Freeform 215"/>
              <p:cNvSpPr>
                <a:spLocks noChangeArrowheads="1"/>
              </p:cNvSpPr>
              <p:nvPr/>
            </p:nvSpPr>
            <p:spPr bwMode="auto">
              <a:xfrm>
                <a:off x="1414463" y="1925638"/>
                <a:ext cx="514350" cy="368300"/>
              </a:xfrm>
              <a:custGeom>
                <a:avLst/>
                <a:gdLst>
                  <a:gd name="T0" fmla="*/ 775 w 1427"/>
                  <a:gd name="T1" fmla="*/ 341 h 1023"/>
                  <a:gd name="T2" fmla="*/ 713 w 1427"/>
                  <a:gd name="T3" fmla="*/ 309 h 1023"/>
                  <a:gd name="T4" fmla="*/ 713 w 1427"/>
                  <a:gd name="T5" fmla="*/ 278 h 1023"/>
                  <a:gd name="T6" fmla="*/ 682 w 1427"/>
                  <a:gd name="T7" fmla="*/ 217 h 1023"/>
                  <a:gd name="T8" fmla="*/ 589 w 1427"/>
                  <a:gd name="T9" fmla="*/ 124 h 1023"/>
                  <a:gd name="T10" fmla="*/ 589 w 1427"/>
                  <a:gd name="T11" fmla="*/ 124 h 1023"/>
                  <a:gd name="T12" fmla="*/ 527 w 1427"/>
                  <a:gd name="T13" fmla="*/ 185 h 1023"/>
                  <a:gd name="T14" fmla="*/ 527 w 1427"/>
                  <a:gd name="T15" fmla="*/ 185 h 1023"/>
                  <a:gd name="T16" fmla="*/ 434 w 1427"/>
                  <a:gd name="T17" fmla="*/ 93 h 1023"/>
                  <a:gd name="T18" fmla="*/ 341 w 1427"/>
                  <a:gd name="T19" fmla="*/ 0 h 1023"/>
                  <a:gd name="T20" fmla="*/ 280 w 1427"/>
                  <a:gd name="T21" fmla="*/ 0 h 1023"/>
                  <a:gd name="T22" fmla="*/ 156 w 1427"/>
                  <a:gd name="T23" fmla="*/ 30 h 1023"/>
                  <a:gd name="T24" fmla="*/ 32 w 1427"/>
                  <a:gd name="T25" fmla="*/ 61 h 1023"/>
                  <a:gd name="T26" fmla="*/ 32 w 1427"/>
                  <a:gd name="T27" fmla="*/ 124 h 1023"/>
                  <a:gd name="T28" fmla="*/ 124 w 1427"/>
                  <a:gd name="T29" fmla="*/ 217 h 1023"/>
                  <a:gd name="T30" fmla="*/ 156 w 1427"/>
                  <a:gd name="T31" fmla="*/ 217 h 1023"/>
                  <a:gd name="T32" fmla="*/ 186 w 1427"/>
                  <a:gd name="T33" fmla="*/ 278 h 1023"/>
                  <a:gd name="T34" fmla="*/ 217 w 1427"/>
                  <a:gd name="T35" fmla="*/ 372 h 1023"/>
                  <a:gd name="T36" fmla="*/ 248 w 1427"/>
                  <a:gd name="T37" fmla="*/ 372 h 1023"/>
                  <a:gd name="T38" fmla="*/ 341 w 1427"/>
                  <a:gd name="T39" fmla="*/ 465 h 1023"/>
                  <a:gd name="T40" fmla="*/ 434 w 1427"/>
                  <a:gd name="T41" fmla="*/ 681 h 1023"/>
                  <a:gd name="T42" fmla="*/ 434 w 1427"/>
                  <a:gd name="T43" fmla="*/ 681 h 1023"/>
                  <a:gd name="T44" fmla="*/ 465 w 1427"/>
                  <a:gd name="T45" fmla="*/ 743 h 1023"/>
                  <a:gd name="T46" fmla="*/ 558 w 1427"/>
                  <a:gd name="T47" fmla="*/ 837 h 1023"/>
                  <a:gd name="T48" fmla="*/ 620 w 1427"/>
                  <a:gd name="T49" fmla="*/ 837 h 1023"/>
                  <a:gd name="T50" fmla="*/ 682 w 1427"/>
                  <a:gd name="T51" fmla="*/ 898 h 1023"/>
                  <a:gd name="T52" fmla="*/ 806 w 1427"/>
                  <a:gd name="T53" fmla="*/ 929 h 1023"/>
                  <a:gd name="T54" fmla="*/ 899 w 1427"/>
                  <a:gd name="T55" fmla="*/ 991 h 1023"/>
                  <a:gd name="T56" fmla="*/ 930 w 1427"/>
                  <a:gd name="T57" fmla="*/ 991 h 1023"/>
                  <a:gd name="T58" fmla="*/ 992 w 1427"/>
                  <a:gd name="T59" fmla="*/ 929 h 1023"/>
                  <a:gd name="T60" fmla="*/ 1116 w 1427"/>
                  <a:gd name="T61" fmla="*/ 1022 h 1023"/>
                  <a:gd name="T62" fmla="*/ 1178 w 1427"/>
                  <a:gd name="T63" fmla="*/ 961 h 1023"/>
                  <a:gd name="T64" fmla="*/ 1209 w 1427"/>
                  <a:gd name="T65" fmla="*/ 961 h 1023"/>
                  <a:gd name="T66" fmla="*/ 1178 w 1427"/>
                  <a:gd name="T67" fmla="*/ 929 h 1023"/>
                  <a:gd name="T68" fmla="*/ 1178 w 1427"/>
                  <a:gd name="T69" fmla="*/ 867 h 1023"/>
                  <a:gd name="T70" fmla="*/ 1302 w 1427"/>
                  <a:gd name="T71" fmla="*/ 774 h 1023"/>
                  <a:gd name="T72" fmla="*/ 1364 w 1427"/>
                  <a:gd name="T73" fmla="*/ 805 h 1023"/>
                  <a:gd name="T74" fmla="*/ 1364 w 1427"/>
                  <a:gd name="T75" fmla="*/ 774 h 1023"/>
                  <a:gd name="T76" fmla="*/ 1364 w 1427"/>
                  <a:gd name="T77" fmla="*/ 743 h 1023"/>
                  <a:gd name="T78" fmla="*/ 1426 w 1427"/>
                  <a:gd name="T79" fmla="*/ 681 h 1023"/>
                  <a:gd name="T80" fmla="*/ 1395 w 1427"/>
                  <a:gd name="T81" fmla="*/ 650 h 1023"/>
                  <a:gd name="T82" fmla="*/ 1364 w 1427"/>
                  <a:gd name="T83" fmla="*/ 650 h 1023"/>
                  <a:gd name="T84" fmla="*/ 1271 w 1427"/>
                  <a:gd name="T85" fmla="*/ 713 h 1023"/>
                  <a:gd name="T86" fmla="*/ 1209 w 1427"/>
                  <a:gd name="T87" fmla="*/ 837 h 1023"/>
                  <a:gd name="T88" fmla="*/ 1147 w 1427"/>
                  <a:gd name="T89" fmla="*/ 837 h 1023"/>
                  <a:gd name="T90" fmla="*/ 1023 w 1427"/>
                  <a:gd name="T91" fmla="*/ 867 h 1023"/>
                  <a:gd name="T92" fmla="*/ 961 w 1427"/>
                  <a:gd name="T93" fmla="*/ 837 h 1023"/>
                  <a:gd name="T94" fmla="*/ 899 w 1427"/>
                  <a:gd name="T95" fmla="*/ 805 h 1023"/>
                  <a:gd name="T96" fmla="*/ 868 w 1427"/>
                  <a:gd name="T97" fmla="*/ 743 h 1023"/>
                  <a:gd name="T98" fmla="*/ 806 w 1427"/>
                  <a:gd name="T99" fmla="*/ 526 h 1023"/>
                  <a:gd name="T100" fmla="*/ 806 w 1427"/>
                  <a:gd name="T101" fmla="*/ 372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27" h="1023">
                    <a:moveTo>
                      <a:pt x="806" y="372"/>
                    </a:moveTo>
                    <a:lnTo>
                      <a:pt x="806" y="372"/>
                    </a:lnTo>
                    <a:cubicBezTo>
                      <a:pt x="806" y="372"/>
                      <a:pt x="775" y="372"/>
                      <a:pt x="775" y="341"/>
                    </a:cubicBezTo>
                    <a:lnTo>
                      <a:pt x="775" y="341"/>
                    </a:lnTo>
                    <a:lnTo>
                      <a:pt x="744" y="341"/>
                    </a:lnTo>
                    <a:cubicBezTo>
                      <a:pt x="744" y="341"/>
                      <a:pt x="744" y="309"/>
                      <a:pt x="713" y="309"/>
                    </a:cubicBezTo>
                    <a:lnTo>
                      <a:pt x="713" y="309"/>
                    </a:lnTo>
                    <a:cubicBezTo>
                      <a:pt x="713" y="309"/>
                      <a:pt x="713" y="309"/>
                      <a:pt x="713" y="278"/>
                    </a:cubicBezTo>
                    <a:lnTo>
                      <a:pt x="713" y="278"/>
                    </a:lnTo>
                    <a:lnTo>
                      <a:pt x="713" y="278"/>
                    </a:lnTo>
                    <a:lnTo>
                      <a:pt x="713" y="278"/>
                    </a:lnTo>
                    <a:cubicBezTo>
                      <a:pt x="713" y="248"/>
                      <a:pt x="682" y="248"/>
                      <a:pt x="682" y="217"/>
                    </a:cubicBezTo>
                    <a:cubicBezTo>
                      <a:pt x="651" y="185"/>
                      <a:pt x="620" y="154"/>
                      <a:pt x="620" y="124"/>
                    </a:cubicBezTo>
                    <a:lnTo>
                      <a:pt x="620" y="124"/>
                    </a:lnTo>
                    <a:cubicBezTo>
                      <a:pt x="620" y="124"/>
                      <a:pt x="620" y="124"/>
                      <a:pt x="589" y="124"/>
                    </a:cubicBezTo>
                    <a:lnTo>
                      <a:pt x="589" y="124"/>
                    </a:lnTo>
                    <a:lnTo>
                      <a:pt x="589" y="124"/>
                    </a:lnTo>
                    <a:lnTo>
                      <a:pt x="589" y="124"/>
                    </a:lnTo>
                    <a:cubicBezTo>
                      <a:pt x="589" y="154"/>
                      <a:pt x="589" y="154"/>
                      <a:pt x="589" y="154"/>
                    </a:cubicBezTo>
                    <a:cubicBezTo>
                      <a:pt x="558" y="154"/>
                      <a:pt x="558" y="185"/>
                      <a:pt x="527" y="185"/>
                    </a:cubicBezTo>
                    <a:lnTo>
                      <a:pt x="527" y="185"/>
                    </a:lnTo>
                    <a:lnTo>
                      <a:pt x="527" y="185"/>
                    </a:lnTo>
                    <a:lnTo>
                      <a:pt x="527" y="185"/>
                    </a:lnTo>
                    <a:lnTo>
                      <a:pt x="527" y="185"/>
                    </a:lnTo>
                    <a:cubicBezTo>
                      <a:pt x="496" y="185"/>
                      <a:pt x="496" y="185"/>
                      <a:pt x="496" y="185"/>
                    </a:cubicBezTo>
                    <a:cubicBezTo>
                      <a:pt x="465" y="154"/>
                      <a:pt x="434" y="124"/>
                      <a:pt x="434" y="93"/>
                    </a:cubicBezTo>
                    <a:lnTo>
                      <a:pt x="434" y="93"/>
                    </a:lnTo>
                    <a:lnTo>
                      <a:pt x="403" y="61"/>
                    </a:lnTo>
                    <a:cubicBezTo>
                      <a:pt x="403" y="30"/>
                      <a:pt x="341" y="0"/>
                      <a:pt x="341" y="0"/>
                    </a:cubicBezTo>
                    <a:lnTo>
                      <a:pt x="341" y="0"/>
                    </a:lnTo>
                    <a:cubicBezTo>
                      <a:pt x="310" y="0"/>
                      <a:pt x="310" y="0"/>
                      <a:pt x="310" y="0"/>
                    </a:cubicBezTo>
                    <a:lnTo>
                      <a:pt x="310" y="0"/>
                    </a:lnTo>
                    <a:lnTo>
                      <a:pt x="280" y="0"/>
                    </a:lnTo>
                    <a:cubicBezTo>
                      <a:pt x="280" y="30"/>
                      <a:pt x="280" y="30"/>
                      <a:pt x="280" y="30"/>
                    </a:cubicBezTo>
                    <a:cubicBezTo>
                      <a:pt x="248" y="30"/>
                      <a:pt x="248" y="30"/>
                      <a:pt x="248" y="30"/>
                    </a:cubicBezTo>
                    <a:cubicBezTo>
                      <a:pt x="248" y="30"/>
                      <a:pt x="217" y="30"/>
                      <a:pt x="156" y="30"/>
                    </a:cubicBezTo>
                    <a:cubicBezTo>
                      <a:pt x="124" y="30"/>
                      <a:pt x="93" y="30"/>
                      <a:pt x="93" y="30"/>
                    </a:cubicBezTo>
                    <a:cubicBezTo>
                      <a:pt x="93" y="30"/>
                      <a:pt x="32" y="0"/>
                      <a:pt x="0" y="0"/>
                    </a:cubicBezTo>
                    <a:cubicBezTo>
                      <a:pt x="32" y="30"/>
                      <a:pt x="32" y="30"/>
                      <a:pt x="32" y="61"/>
                    </a:cubicBezTo>
                    <a:lnTo>
                      <a:pt x="32" y="61"/>
                    </a:lnTo>
                    <a:cubicBezTo>
                      <a:pt x="32" y="93"/>
                      <a:pt x="32" y="93"/>
                      <a:pt x="32" y="93"/>
                    </a:cubicBezTo>
                    <a:cubicBezTo>
                      <a:pt x="32" y="93"/>
                      <a:pt x="32" y="93"/>
                      <a:pt x="32" y="124"/>
                    </a:cubicBezTo>
                    <a:cubicBezTo>
                      <a:pt x="62" y="124"/>
                      <a:pt x="62" y="154"/>
                      <a:pt x="93" y="185"/>
                    </a:cubicBezTo>
                    <a:cubicBezTo>
                      <a:pt x="93" y="185"/>
                      <a:pt x="93" y="185"/>
                      <a:pt x="124" y="185"/>
                    </a:cubicBezTo>
                    <a:cubicBezTo>
                      <a:pt x="124" y="217"/>
                      <a:pt x="124" y="217"/>
                      <a:pt x="124" y="217"/>
                    </a:cubicBezTo>
                    <a:cubicBezTo>
                      <a:pt x="124" y="217"/>
                      <a:pt x="124" y="217"/>
                      <a:pt x="124" y="185"/>
                    </a:cubicBezTo>
                    <a:lnTo>
                      <a:pt x="124" y="185"/>
                    </a:lnTo>
                    <a:cubicBezTo>
                      <a:pt x="124" y="185"/>
                      <a:pt x="156" y="185"/>
                      <a:pt x="156" y="217"/>
                    </a:cubicBezTo>
                    <a:lnTo>
                      <a:pt x="156" y="248"/>
                    </a:lnTo>
                    <a:cubicBezTo>
                      <a:pt x="156" y="248"/>
                      <a:pt x="156" y="248"/>
                      <a:pt x="156" y="278"/>
                    </a:cubicBezTo>
                    <a:lnTo>
                      <a:pt x="186" y="278"/>
                    </a:lnTo>
                    <a:lnTo>
                      <a:pt x="217" y="278"/>
                    </a:lnTo>
                    <a:lnTo>
                      <a:pt x="248" y="309"/>
                    </a:lnTo>
                    <a:cubicBezTo>
                      <a:pt x="248" y="341"/>
                      <a:pt x="248" y="341"/>
                      <a:pt x="217" y="372"/>
                    </a:cubicBezTo>
                    <a:lnTo>
                      <a:pt x="217" y="372"/>
                    </a:lnTo>
                    <a:lnTo>
                      <a:pt x="217" y="372"/>
                    </a:lnTo>
                    <a:lnTo>
                      <a:pt x="248" y="372"/>
                    </a:lnTo>
                    <a:lnTo>
                      <a:pt x="248" y="372"/>
                    </a:lnTo>
                    <a:cubicBezTo>
                      <a:pt x="280" y="372"/>
                      <a:pt x="310" y="402"/>
                      <a:pt x="310" y="433"/>
                    </a:cubicBezTo>
                    <a:cubicBezTo>
                      <a:pt x="310" y="433"/>
                      <a:pt x="310" y="433"/>
                      <a:pt x="341" y="465"/>
                    </a:cubicBezTo>
                    <a:lnTo>
                      <a:pt x="341" y="465"/>
                    </a:lnTo>
                    <a:cubicBezTo>
                      <a:pt x="372" y="495"/>
                      <a:pt x="434" y="589"/>
                      <a:pt x="434" y="589"/>
                    </a:cubicBezTo>
                    <a:cubicBezTo>
                      <a:pt x="465" y="619"/>
                      <a:pt x="465" y="650"/>
                      <a:pt x="434" y="681"/>
                    </a:cubicBezTo>
                    <a:lnTo>
                      <a:pt x="434" y="681"/>
                    </a:lnTo>
                    <a:lnTo>
                      <a:pt x="434" y="681"/>
                    </a:lnTo>
                    <a:lnTo>
                      <a:pt x="434" y="681"/>
                    </a:lnTo>
                    <a:lnTo>
                      <a:pt x="434" y="713"/>
                    </a:lnTo>
                    <a:lnTo>
                      <a:pt x="434" y="713"/>
                    </a:lnTo>
                    <a:cubicBezTo>
                      <a:pt x="434" y="743"/>
                      <a:pt x="434" y="743"/>
                      <a:pt x="465" y="743"/>
                    </a:cubicBezTo>
                    <a:cubicBezTo>
                      <a:pt x="465" y="743"/>
                      <a:pt x="465" y="743"/>
                      <a:pt x="465" y="774"/>
                    </a:cubicBezTo>
                    <a:cubicBezTo>
                      <a:pt x="465" y="774"/>
                      <a:pt x="465" y="774"/>
                      <a:pt x="496" y="774"/>
                    </a:cubicBezTo>
                    <a:cubicBezTo>
                      <a:pt x="496" y="774"/>
                      <a:pt x="527" y="805"/>
                      <a:pt x="558" y="837"/>
                    </a:cubicBezTo>
                    <a:lnTo>
                      <a:pt x="558" y="837"/>
                    </a:lnTo>
                    <a:lnTo>
                      <a:pt x="589" y="837"/>
                    </a:lnTo>
                    <a:cubicBezTo>
                      <a:pt x="589" y="837"/>
                      <a:pt x="589" y="837"/>
                      <a:pt x="620" y="837"/>
                    </a:cubicBezTo>
                    <a:cubicBezTo>
                      <a:pt x="651" y="867"/>
                      <a:pt x="651" y="867"/>
                      <a:pt x="651" y="867"/>
                    </a:cubicBezTo>
                    <a:lnTo>
                      <a:pt x="651" y="867"/>
                    </a:lnTo>
                    <a:cubicBezTo>
                      <a:pt x="651" y="898"/>
                      <a:pt x="682" y="898"/>
                      <a:pt x="682" y="898"/>
                    </a:cubicBezTo>
                    <a:lnTo>
                      <a:pt x="682" y="898"/>
                    </a:lnTo>
                    <a:cubicBezTo>
                      <a:pt x="713" y="898"/>
                      <a:pt x="713" y="929"/>
                      <a:pt x="744" y="929"/>
                    </a:cubicBezTo>
                    <a:cubicBezTo>
                      <a:pt x="775" y="929"/>
                      <a:pt x="775" y="929"/>
                      <a:pt x="806" y="929"/>
                    </a:cubicBezTo>
                    <a:cubicBezTo>
                      <a:pt x="806" y="961"/>
                      <a:pt x="837" y="961"/>
                      <a:pt x="837" y="961"/>
                    </a:cubicBezTo>
                    <a:cubicBezTo>
                      <a:pt x="837" y="961"/>
                      <a:pt x="837" y="961"/>
                      <a:pt x="868" y="961"/>
                    </a:cubicBezTo>
                    <a:cubicBezTo>
                      <a:pt x="868" y="991"/>
                      <a:pt x="868" y="991"/>
                      <a:pt x="899" y="991"/>
                    </a:cubicBezTo>
                    <a:cubicBezTo>
                      <a:pt x="899" y="991"/>
                      <a:pt x="899" y="991"/>
                      <a:pt x="930" y="991"/>
                    </a:cubicBezTo>
                    <a:lnTo>
                      <a:pt x="930" y="991"/>
                    </a:lnTo>
                    <a:lnTo>
                      <a:pt x="930" y="991"/>
                    </a:lnTo>
                    <a:cubicBezTo>
                      <a:pt x="930" y="991"/>
                      <a:pt x="930" y="961"/>
                      <a:pt x="961" y="961"/>
                    </a:cubicBezTo>
                    <a:lnTo>
                      <a:pt x="961" y="961"/>
                    </a:lnTo>
                    <a:cubicBezTo>
                      <a:pt x="992" y="961"/>
                      <a:pt x="992" y="929"/>
                      <a:pt x="992" y="929"/>
                    </a:cubicBezTo>
                    <a:cubicBezTo>
                      <a:pt x="1023" y="929"/>
                      <a:pt x="1023" y="929"/>
                      <a:pt x="1023" y="961"/>
                    </a:cubicBezTo>
                    <a:cubicBezTo>
                      <a:pt x="1054" y="961"/>
                      <a:pt x="1054" y="961"/>
                      <a:pt x="1085" y="991"/>
                    </a:cubicBezTo>
                    <a:cubicBezTo>
                      <a:pt x="1116" y="1022"/>
                      <a:pt x="1116" y="1022"/>
                      <a:pt x="1116" y="1022"/>
                    </a:cubicBezTo>
                    <a:lnTo>
                      <a:pt x="1147" y="991"/>
                    </a:lnTo>
                    <a:lnTo>
                      <a:pt x="1147" y="991"/>
                    </a:lnTo>
                    <a:cubicBezTo>
                      <a:pt x="1147" y="961"/>
                      <a:pt x="1147" y="961"/>
                      <a:pt x="1178" y="961"/>
                    </a:cubicBezTo>
                    <a:lnTo>
                      <a:pt x="1178" y="961"/>
                    </a:lnTo>
                    <a:lnTo>
                      <a:pt x="1178" y="961"/>
                    </a:lnTo>
                    <a:cubicBezTo>
                      <a:pt x="1209" y="961"/>
                      <a:pt x="1209" y="961"/>
                      <a:pt x="1209" y="961"/>
                    </a:cubicBezTo>
                    <a:lnTo>
                      <a:pt x="1209" y="961"/>
                    </a:lnTo>
                    <a:lnTo>
                      <a:pt x="1209" y="961"/>
                    </a:lnTo>
                    <a:lnTo>
                      <a:pt x="1178" y="929"/>
                    </a:lnTo>
                    <a:lnTo>
                      <a:pt x="1178" y="929"/>
                    </a:lnTo>
                    <a:cubicBezTo>
                      <a:pt x="1147" y="898"/>
                      <a:pt x="1147" y="898"/>
                      <a:pt x="1147" y="898"/>
                    </a:cubicBezTo>
                    <a:cubicBezTo>
                      <a:pt x="1178" y="867"/>
                      <a:pt x="1178" y="867"/>
                      <a:pt x="1178" y="867"/>
                    </a:cubicBezTo>
                    <a:cubicBezTo>
                      <a:pt x="1178" y="837"/>
                      <a:pt x="1178" y="837"/>
                      <a:pt x="1178" y="837"/>
                    </a:cubicBezTo>
                    <a:cubicBezTo>
                      <a:pt x="1302" y="837"/>
                      <a:pt x="1302" y="837"/>
                      <a:pt x="1302" y="837"/>
                    </a:cubicBezTo>
                    <a:cubicBezTo>
                      <a:pt x="1302" y="774"/>
                      <a:pt x="1302" y="774"/>
                      <a:pt x="1302" y="774"/>
                    </a:cubicBezTo>
                    <a:cubicBezTo>
                      <a:pt x="1333" y="837"/>
                      <a:pt x="1333" y="837"/>
                      <a:pt x="1333" y="837"/>
                    </a:cubicBezTo>
                    <a:lnTo>
                      <a:pt x="1333" y="837"/>
                    </a:lnTo>
                    <a:cubicBezTo>
                      <a:pt x="1333" y="805"/>
                      <a:pt x="1333" y="805"/>
                      <a:pt x="1364" y="805"/>
                    </a:cubicBezTo>
                    <a:lnTo>
                      <a:pt x="1364" y="774"/>
                    </a:lnTo>
                    <a:lnTo>
                      <a:pt x="1364" y="774"/>
                    </a:lnTo>
                    <a:lnTo>
                      <a:pt x="1364" y="774"/>
                    </a:lnTo>
                    <a:lnTo>
                      <a:pt x="1364" y="774"/>
                    </a:lnTo>
                    <a:cubicBezTo>
                      <a:pt x="1395" y="774"/>
                      <a:pt x="1395" y="774"/>
                      <a:pt x="1395" y="774"/>
                    </a:cubicBezTo>
                    <a:cubicBezTo>
                      <a:pt x="1395" y="774"/>
                      <a:pt x="1364" y="774"/>
                      <a:pt x="1364" y="743"/>
                    </a:cubicBezTo>
                    <a:cubicBezTo>
                      <a:pt x="1364" y="743"/>
                      <a:pt x="1395" y="713"/>
                      <a:pt x="1395" y="681"/>
                    </a:cubicBezTo>
                    <a:lnTo>
                      <a:pt x="1395" y="681"/>
                    </a:lnTo>
                    <a:lnTo>
                      <a:pt x="1426" y="681"/>
                    </a:lnTo>
                    <a:lnTo>
                      <a:pt x="1426" y="650"/>
                    </a:lnTo>
                    <a:lnTo>
                      <a:pt x="1426" y="650"/>
                    </a:lnTo>
                    <a:cubicBezTo>
                      <a:pt x="1426" y="650"/>
                      <a:pt x="1426" y="650"/>
                      <a:pt x="1395" y="650"/>
                    </a:cubicBezTo>
                    <a:lnTo>
                      <a:pt x="1395" y="650"/>
                    </a:lnTo>
                    <a:lnTo>
                      <a:pt x="1364" y="650"/>
                    </a:lnTo>
                    <a:lnTo>
                      <a:pt x="1364" y="650"/>
                    </a:lnTo>
                    <a:cubicBezTo>
                      <a:pt x="1364" y="650"/>
                      <a:pt x="1364" y="650"/>
                      <a:pt x="1333" y="650"/>
                    </a:cubicBezTo>
                    <a:cubicBezTo>
                      <a:pt x="1333" y="681"/>
                      <a:pt x="1302" y="681"/>
                      <a:pt x="1271" y="681"/>
                    </a:cubicBezTo>
                    <a:cubicBezTo>
                      <a:pt x="1271" y="681"/>
                      <a:pt x="1271" y="681"/>
                      <a:pt x="1271" y="713"/>
                    </a:cubicBezTo>
                    <a:cubicBezTo>
                      <a:pt x="1271" y="713"/>
                      <a:pt x="1240" y="743"/>
                      <a:pt x="1240" y="774"/>
                    </a:cubicBezTo>
                    <a:cubicBezTo>
                      <a:pt x="1240" y="805"/>
                      <a:pt x="1240" y="805"/>
                      <a:pt x="1209" y="837"/>
                    </a:cubicBezTo>
                    <a:lnTo>
                      <a:pt x="1209" y="837"/>
                    </a:lnTo>
                    <a:cubicBezTo>
                      <a:pt x="1178" y="837"/>
                      <a:pt x="1178" y="837"/>
                      <a:pt x="1147" y="837"/>
                    </a:cubicBezTo>
                    <a:lnTo>
                      <a:pt x="1147" y="837"/>
                    </a:lnTo>
                    <a:lnTo>
                      <a:pt x="1147" y="837"/>
                    </a:lnTo>
                    <a:cubicBezTo>
                      <a:pt x="1116" y="867"/>
                      <a:pt x="1116" y="867"/>
                      <a:pt x="1116" y="867"/>
                    </a:cubicBezTo>
                    <a:cubicBezTo>
                      <a:pt x="1085" y="867"/>
                      <a:pt x="1023" y="867"/>
                      <a:pt x="1023" y="867"/>
                    </a:cubicBezTo>
                    <a:lnTo>
                      <a:pt x="1023" y="867"/>
                    </a:lnTo>
                    <a:lnTo>
                      <a:pt x="992" y="867"/>
                    </a:lnTo>
                    <a:cubicBezTo>
                      <a:pt x="992" y="837"/>
                      <a:pt x="992" y="837"/>
                      <a:pt x="961" y="837"/>
                    </a:cubicBezTo>
                    <a:lnTo>
                      <a:pt x="961" y="837"/>
                    </a:lnTo>
                    <a:lnTo>
                      <a:pt x="961" y="837"/>
                    </a:lnTo>
                    <a:cubicBezTo>
                      <a:pt x="930" y="837"/>
                      <a:pt x="930" y="837"/>
                      <a:pt x="930" y="805"/>
                    </a:cubicBezTo>
                    <a:cubicBezTo>
                      <a:pt x="930" y="805"/>
                      <a:pt x="930" y="805"/>
                      <a:pt x="899" y="805"/>
                    </a:cubicBezTo>
                    <a:cubicBezTo>
                      <a:pt x="899" y="805"/>
                      <a:pt x="899" y="805"/>
                      <a:pt x="899" y="774"/>
                    </a:cubicBezTo>
                    <a:lnTo>
                      <a:pt x="899" y="774"/>
                    </a:lnTo>
                    <a:cubicBezTo>
                      <a:pt x="899" y="743"/>
                      <a:pt x="868" y="743"/>
                      <a:pt x="868" y="743"/>
                    </a:cubicBezTo>
                    <a:lnTo>
                      <a:pt x="868" y="713"/>
                    </a:lnTo>
                    <a:cubicBezTo>
                      <a:pt x="837" y="681"/>
                      <a:pt x="806" y="619"/>
                      <a:pt x="806" y="589"/>
                    </a:cubicBezTo>
                    <a:cubicBezTo>
                      <a:pt x="806" y="557"/>
                      <a:pt x="806" y="557"/>
                      <a:pt x="806" y="526"/>
                    </a:cubicBezTo>
                    <a:cubicBezTo>
                      <a:pt x="806" y="495"/>
                      <a:pt x="806" y="495"/>
                      <a:pt x="806" y="495"/>
                    </a:cubicBezTo>
                    <a:cubicBezTo>
                      <a:pt x="806" y="465"/>
                      <a:pt x="837" y="402"/>
                      <a:pt x="837" y="372"/>
                    </a:cubicBezTo>
                    <a:cubicBezTo>
                      <a:pt x="837" y="372"/>
                      <a:pt x="837" y="372"/>
                      <a:pt x="806" y="372"/>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84" name="Freeform 216"/>
              <p:cNvSpPr>
                <a:spLocks noChangeArrowheads="1"/>
              </p:cNvSpPr>
              <p:nvPr/>
            </p:nvSpPr>
            <p:spPr bwMode="auto">
              <a:xfrm>
                <a:off x="1347788" y="1903413"/>
                <a:ext cx="88900" cy="134937"/>
              </a:xfrm>
              <a:custGeom>
                <a:avLst/>
                <a:gdLst>
                  <a:gd name="T0" fmla="*/ 62 w 249"/>
                  <a:gd name="T1" fmla="*/ 124 h 373"/>
                  <a:gd name="T2" fmla="*/ 62 w 249"/>
                  <a:gd name="T3" fmla="*/ 124 h 373"/>
                  <a:gd name="T4" fmla="*/ 62 w 249"/>
                  <a:gd name="T5" fmla="*/ 63 h 373"/>
                  <a:gd name="T6" fmla="*/ 62 w 249"/>
                  <a:gd name="T7" fmla="*/ 63 h 373"/>
                  <a:gd name="T8" fmla="*/ 62 w 249"/>
                  <a:gd name="T9" fmla="*/ 32 h 373"/>
                  <a:gd name="T10" fmla="*/ 62 w 249"/>
                  <a:gd name="T11" fmla="*/ 0 h 373"/>
                  <a:gd name="T12" fmla="*/ 62 w 249"/>
                  <a:gd name="T13" fmla="*/ 0 h 373"/>
                  <a:gd name="T14" fmla="*/ 62 w 249"/>
                  <a:gd name="T15" fmla="*/ 0 h 373"/>
                  <a:gd name="T16" fmla="*/ 31 w 249"/>
                  <a:gd name="T17" fmla="*/ 32 h 373"/>
                  <a:gd name="T18" fmla="*/ 0 w 249"/>
                  <a:gd name="T19" fmla="*/ 0 h 373"/>
                  <a:gd name="T20" fmla="*/ 0 w 249"/>
                  <a:gd name="T21" fmla="*/ 0 h 373"/>
                  <a:gd name="T22" fmla="*/ 0 w 249"/>
                  <a:gd name="T23" fmla="*/ 32 h 373"/>
                  <a:gd name="T24" fmla="*/ 0 w 249"/>
                  <a:gd name="T25" fmla="*/ 63 h 373"/>
                  <a:gd name="T26" fmla="*/ 0 w 249"/>
                  <a:gd name="T27" fmla="*/ 63 h 373"/>
                  <a:gd name="T28" fmla="*/ 31 w 249"/>
                  <a:gd name="T29" fmla="*/ 93 h 373"/>
                  <a:gd name="T30" fmla="*/ 31 w 249"/>
                  <a:gd name="T31" fmla="*/ 124 h 373"/>
                  <a:gd name="T32" fmla="*/ 62 w 249"/>
                  <a:gd name="T33" fmla="*/ 124 h 373"/>
                  <a:gd name="T34" fmla="*/ 62 w 249"/>
                  <a:gd name="T35" fmla="*/ 156 h 373"/>
                  <a:gd name="T36" fmla="*/ 124 w 249"/>
                  <a:gd name="T37" fmla="*/ 217 h 373"/>
                  <a:gd name="T38" fmla="*/ 155 w 249"/>
                  <a:gd name="T39" fmla="*/ 248 h 373"/>
                  <a:gd name="T40" fmla="*/ 124 w 249"/>
                  <a:gd name="T41" fmla="*/ 280 h 373"/>
                  <a:gd name="T42" fmla="*/ 94 w 249"/>
                  <a:gd name="T43" fmla="*/ 311 h 373"/>
                  <a:gd name="T44" fmla="*/ 124 w 249"/>
                  <a:gd name="T45" fmla="*/ 311 h 373"/>
                  <a:gd name="T46" fmla="*/ 155 w 249"/>
                  <a:gd name="T47" fmla="*/ 311 h 373"/>
                  <a:gd name="T48" fmla="*/ 155 w 249"/>
                  <a:gd name="T49" fmla="*/ 341 h 373"/>
                  <a:gd name="T50" fmla="*/ 186 w 249"/>
                  <a:gd name="T51" fmla="*/ 341 h 373"/>
                  <a:gd name="T52" fmla="*/ 218 w 249"/>
                  <a:gd name="T53" fmla="*/ 372 h 373"/>
                  <a:gd name="T54" fmla="*/ 248 w 249"/>
                  <a:gd name="T55" fmla="*/ 372 h 373"/>
                  <a:gd name="T56" fmla="*/ 248 w 249"/>
                  <a:gd name="T57" fmla="*/ 372 h 373"/>
                  <a:gd name="T58" fmla="*/ 218 w 249"/>
                  <a:gd name="T59" fmla="*/ 372 h 373"/>
                  <a:gd name="T60" fmla="*/ 218 w 249"/>
                  <a:gd name="T61" fmla="*/ 341 h 373"/>
                  <a:gd name="T62" fmla="*/ 155 w 249"/>
                  <a:gd name="T63" fmla="*/ 280 h 373"/>
                  <a:gd name="T64" fmla="*/ 155 w 249"/>
                  <a:gd name="T65" fmla="*/ 280 h 373"/>
                  <a:gd name="T66" fmla="*/ 155 w 249"/>
                  <a:gd name="T67" fmla="*/ 217 h 373"/>
                  <a:gd name="T68" fmla="*/ 155 w 249"/>
                  <a:gd name="T69" fmla="*/ 217 h 373"/>
                  <a:gd name="T70" fmla="*/ 155 w 249"/>
                  <a:gd name="T71" fmla="*/ 217 h 373"/>
                  <a:gd name="T72" fmla="*/ 155 w 249"/>
                  <a:gd name="T73" fmla="*/ 187 h 373"/>
                  <a:gd name="T74" fmla="*/ 155 w 249"/>
                  <a:gd name="T75" fmla="*/ 187 h 373"/>
                  <a:gd name="T76" fmla="*/ 94 w 249"/>
                  <a:gd name="T77" fmla="*/ 187 h 373"/>
                  <a:gd name="T78" fmla="*/ 62 w 249"/>
                  <a:gd name="T79" fmla="*/ 12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9" h="373">
                    <a:moveTo>
                      <a:pt x="62" y="124"/>
                    </a:moveTo>
                    <a:lnTo>
                      <a:pt x="62" y="124"/>
                    </a:lnTo>
                    <a:cubicBezTo>
                      <a:pt x="62" y="93"/>
                      <a:pt x="62" y="93"/>
                      <a:pt x="62" y="63"/>
                    </a:cubicBezTo>
                    <a:lnTo>
                      <a:pt x="62" y="63"/>
                    </a:lnTo>
                    <a:cubicBezTo>
                      <a:pt x="62" y="32"/>
                      <a:pt x="62" y="32"/>
                      <a:pt x="62" y="32"/>
                    </a:cubicBezTo>
                    <a:cubicBezTo>
                      <a:pt x="62" y="32"/>
                      <a:pt x="62" y="32"/>
                      <a:pt x="62" y="0"/>
                    </a:cubicBezTo>
                    <a:lnTo>
                      <a:pt x="62" y="0"/>
                    </a:lnTo>
                    <a:lnTo>
                      <a:pt x="62" y="0"/>
                    </a:lnTo>
                    <a:lnTo>
                      <a:pt x="31" y="32"/>
                    </a:lnTo>
                    <a:cubicBezTo>
                      <a:pt x="31" y="32"/>
                      <a:pt x="31" y="32"/>
                      <a:pt x="0" y="0"/>
                    </a:cubicBezTo>
                    <a:lnTo>
                      <a:pt x="0" y="0"/>
                    </a:lnTo>
                    <a:cubicBezTo>
                      <a:pt x="0" y="32"/>
                      <a:pt x="0" y="32"/>
                      <a:pt x="0" y="32"/>
                    </a:cubicBezTo>
                    <a:cubicBezTo>
                      <a:pt x="0" y="63"/>
                      <a:pt x="0" y="63"/>
                      <a:pt x="0" y="63"/>
                    </a:cubicBezTo>
                    <a:lnTo>
                      <a:pt x="0" y="63"/>
                    </a:lnTo>
                    <a:cubicBezTo>
                      <a:pt x="31" y="63"/>
                      <a:pt x="31" y="63"/>
                      <a:pt x="31" y="93"/>
                    </a:cubicBezTo>
                    <a:cubicBezTo>
                      <a:pt x="31" y="124"/>
                      <a:pt x="31" y="124"/>
                      <a:pt x="31" y="124"/>
                    </a:cubicBezTo>
                    <a:cubicBezTo>
                      <a:pt x="31" y="124"/>
                      <a:pt x="31" y="124"/>
                      <a:pt x="62" y="124"/>
                    </a:cubicBezTo>
                    <a:lnTo>
                      <a:pt x="62" y="156"/>
                    </a:lnTo>
                    <a:lnTo>
                      <a:pt x="124" y="217"/>
                    </a:lnTo>
                    <a:cubicBezTo>
                      <a:pt x="155" y="248"/>
                      <a:pt x="155" y="248"/>
                      <a:pt x="155" y="248"/>
                    </a:cubicBezTo>
                    <a:cubicBezTo>
                      <a:pt x="155" y="280"/>
                      <a:pt x="124" y="280"/>
                      <a:pt x="124" y="280"/>
                    </a:cubicBezTo>
                    <a:cubicBezTo>
                      <a:pt x="124" y="280"/>
                      <a:pt x="124" y="280"/>
                      <a:pt x="94" y="311"/>
                    </a:cubicBezTo>
                    <a:cubicBezTo>
                      <a:pt x="124" y="311"/>
                      <a:pt x="124" y="311"/>
                      <a:pt x="124" y="311"/>
                    </a:cubicBezTo>
                    <a:cubicBezTo>
                      <a:pt x="124" y="311"/>
                      <a:pt x="124" y="311"/>
                      <a:pt x="155" y="311"/>
                    </a:cubicBezTo>
                    <a:cubicBezTo>
                      <a:pt x="155" y="341"/>
                      <a:pt x="155" y="341"/>
                      <a:pt x="155" y="341"/>
                    </a:cubicBezTo>
                    <a:lnTo>
                      <a:pt x="186" y="341"/>
                    </a:lnTo>
                    <a:lnTo>
                      <a:pt x="218" y="372"/>
                    </a:lnTo>
                    <a:lnTo>
                      <a:pt x="248" y="372"/>
                    </a:lnTo>
                    <a:lnTo>
                      <a:pt x="248" y="372"/>
                    </a:lnTo>
                    <a:cubicBezTo>
                      <a:pt x="248" y="372"/>
                      <a:pt x="248" y="372"/>
                      <a:pt x="218" y="372"/>
                    </a:cubicBezTo>
                    <a:cubicBezTo>
                      <a:pt x="218" y="372"/>
                      <a:pt x="218" y="372"/>
                      <a:pt x="218" y="341"/>
                    </a:cubicBezTo>
                    <a:cubicBezTo>
                      <a:pt x="186" y="341"/>
                      <a:pt x="186" y="311"/>
                      <a:pt x="155" y="280"/>
                    </a:cubicBezTo>
                    <a:lnTo>
                      <a:pt x="155" y="280"/>
                    </a:lnTo>
                    <a:cubicBezTo>
                      <a:pt x="155" y="248"/>
                      <a:pt x="155" y="217"/>
                      <a:pt x="155" y="217"/>
                    </a:cubicBezTo>
                    <a:lnTo>
                      <a:pt x="155" y="217"/>
                    </a:lnTo>
                    <a:lnTo>
                      <a:pt x="155" y="217"/>
                    </a:lnTo>
                    <a:cubicBezTo>
                      <a:pt x="155" y="217"/>
                      <a:pt x="155" y="217"/>
                      <a:pt x="155" y="187"/>
                    </a:cubicBezTo>
                    <a:lnTo>
                      <a:pt x="155" y="187"/>
                    </a:lnTo>
                    <a:cubicBezTo>
                      <a:pt x="124" y="187"/>
                      <a:pt x="124" y="187"/>
                      <a:pt x="94" y="187"/>
                    </a:cubicBezTo>
                    <a:cubicBezTo>
                      <a:pt x="94" y="187"/>
                      <a:pt x="62" y="156"/>
                      <a:pt x="62" y="124"/>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sp>
            <p:nvSpPr>
              <p:cNvPr id="285" name="Freeform 217"/>
              <p:cNvSpPr>
                <a:spLocks noChangeArrowheads="1"/>
              </p:cNvSpPr>
              <p:nvPr/>
            </p:nvSpPr>
            <p:spPr bwMode="auto">
              <a:xfrm>
                <a:off x="2351088" y="1601788"/>
                <a:ext cx="68262" cy="33337"/>
              </a:xfrm>
              <a:custGeom>
                <a:avLst/>
                <a:gdLst>
                  <a:gd name="T0" fmla="*/ 63 w 188"/>
                  <a:gd name="T1" fmla="*/ 31 h 93"/>
                  <a:gd name="T2" fmla="*/ 63 w 188"/>
                  <a:gd name="T3" fmla="*/ 31 h 93"/>
                  <a:gd name="T4" fmla="*/ 32 w 188"/>
                  <a:gd name="T5" fmla="*/ 62 h 93"/>
                  <a:gd name="T6" fmla="*/ 0 w 188"/>
                  <a:gd name="T7" fmla="*/ 62 h 93"/>
                  <a:gd name="T8" fmla="*/ 32 w 188"/>
                  <a:gd name="T9" fmla="*/ 92 h 93"/>
                  <a:gd name="T10" fmla="*/ 32 w 188"/>
                  <a:gd name="T11" fmla="*/ 92 h 93"/>
                  <a:gd name="T12" fmla="*/ 32 w 188"/>
                  <a:gd name="T13" fmla="*/ 92 h 93"/>
                  <a:gd name="T14" fmla="*/ 63 w 188"/>
                  <a:gd name="T15" fmla="*/ 92 h 93"/>
                  <a:gd name="T16" fmla="*/ 94 w 188"/>
                  <a:gd name="T17" fmla="*/ 31 h 93"/>
                  <a:gd name="T18" fmla="*/ 124 w 188"/>
                  <a:gd name="T19" fmla="*/ 31 h 93"/>
                  <a:gd name="T20" fmla="*/ 124 w 188"/>
                  <a:gd name="T21" fmla="*/ 31 h 93"/>
                  <a:gd name="T22" fmla="*/ 156 w 188"/>
                  <a:gd name="T23" fmla="*/ 31 h 93"/>
                  <a:gd name="T24" fmla="*/ 156 w 188"/>
                  <a:gd name="T25" fmla="*/ 31 h 93"/>
                  <a:gd name="T26" fmla="*/ 156 w 188"/>
                  <a:gd name="T27" fmla="*/ 31 h 93"/>
                  <a:gd name="T28" fmla="*/ 156 w 188"/>
                  <a:gd name="T29" fmla="*/ 31 h 93"/>
                  <a:gd name="T30" fmla="*/ 187 w 188"/>
                  <a:gd name="T31" fmla="*/ 0 h 93"/>
                  <a:gd name="T32" fmla="*/ 156 w 188"/>
                  <a:gd name="T33" fmla="*/ 0 h 93"/>
                  <a:gd name="T34" fmla="*/ 124 w 188"/>
                  <a:gd name="T35" fmla="*/ 0 h 93"/>
                  <a:gd name="T36" fmla="*/ 124 w 188"/>
                  <a:gd name="T37" fmla="*/ 31 h 93"/>
                  <a:gd name="T38" fmla="*/ 63 w 188"/>
                  <a:gd name="T39" fmla="*/ 3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93">
                    <a:moveTo>
                      <a:pt x="63" y="31"/>
                    </a:moveTo>
                    <a:lnTo>
                      <a:pt x="63" y="31"/>
                    </a:lnTo>
                    <a:lnTo>
                      <a:pt x="32" y="62"/>
                    </a:lnTo>
                    <a:lnTo>
                      <a:pt x="0" y="62"/>
                    </a:lnTo>
                    <a:lnTo>
                      <a:pt x="32" y="92"/>
                    </a:lnTo>
                    <a:lnTo>
                      <a:pt x="32" y="92"/>
                    </a:lnTo>
                    <a:lnTo>
                      <a:pt x="32" y="92"/>
                    </a:lnTo>
                    <a:cubicBezTo>
                      <a:pt x="32" y="92"/>
                      <a:pt x="32" y="92"/>
                      <a:pt x="63" y="92"/>
                    </a:cubicBezTo>
                    <a:cubicBezTo>
                      <a:pt x="63" y="62"/>
                      <a:pt x="94" y="31"/>
                      <a:pt x="94" y="31"/>
                    </a:cubicBezTo>
                    <a:cubicBezTo>
                      <a:pt x="124" y="31"/>
                      <a:pt x="124" y="31"/>
                      <a:pt x="124" y="31"/>
                    </a:cubicBezTo>
                    <a:lnTo>
                      <a:pt x="124" y="31"/>
                    </a:lnTo>
                    <a:cubicBezTo>
                      <a:pt x="156" y="31"/>
                      <a:pt x="156" y="31"/>
                      <a:pt x="156" y="31"/>
                    </a:cubicBezTo>
                    <a:lnTo>
                      <a:pt x="156" y="31"/>
                    </a:lnTo>
                    <a:lnTo>
                      <a:pt x="156" y="31"/>
                    </a:lnTo>
                    <a:lnTo>
                      <a:pt x="156" y="31"/>
                    </a:lnTo>
                    <a:cubicBezTo>
                      <a:pt x="187" y="31"/>
                      <a:pt x="187" y="0"/>
                      <a:pt x="187" y="0"/>
                    </a:cubicBezTo>
                    <a:cubicBezTo>
                      <a:pt x="156" y="0"/>
                      <a:pt x="156" y="0"/>
                      <a:pt x="156" y="0"/>
                    </a:cubicBezTo>
                    <a:lnTo>
                      <a:pt x="124" y="0"/>
                    </a:lnTo>
                    <a:cubicBezTo>
                      <a:pt x="124" y="31"/>
                      <a:pt x="124" y="31"/>
                      <a:pt x="124" y="31"/>
                    </a:cubicBezTo>
                    <a:cubicBezTo>
                      <a:pt x="94" y="31"/>
                      <a:pt x="63" y="31"/>
                      <a:pt x="63" y="31"/>
                    </a:cubicBezTo>
                  </a:path>
                </a:pathLst>
              </a:custGeom>
              <a:grpFill/>
              <a:ln>
                <a:noFill/>
              </a:ln>
              <a:effectLst/>
            </p:spPr>
            <p:txBody>
              <a:bodyPr wrap="none" anchor="ctr"/>
              <a:lstStyle/>
              <a:p>
                <a:endParaRPr lang="en-US" dirty="0">
                  <a:solidFill>
                    <a:schemeClr val="tx1">
                      <a:lumMod val="65000"/>
                      <a:lumOff val="35000"/>
                    </a:schemeClr>
                  </a:solidFill>
                  <a:cs typeface="+mn-ea"/>
                  <a:sym typeface="+mn-lt"/>
                </a:endParaRPr>
              </a:p>
            </p:txBody>
          </p:sp>
        </p:grpSp>
        <p:sp>
          <p:nvSpPr>
            <p:cNvPr id="65" name="Freeform 53"/>
            <p:cNvSpPr>
              <a:spLocks noChangeAspect="1"/>
            </p:cNvSpPr>
            <p:nvPr/>
          </p:nvSpPr>
          <p:spPr bwMode="gray">
            <a:xfrm>
              <a:off x="16665081" y="9223935"/>
              <a:ext cx="116470" cy="137526"/>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noFill/>
              <a:prstDash val="solid"/>
              <a:round/>
              <a:headEnd type="none" w="med" len="med"/>
              <a:tailEnd type="none" w="med" len="med"/>
            </a:ln>
            <a:effectLst/>
          </p:spPr>
          <p:txBody>
            <a:bodyPr/>
            <a:lstStyle/>
            <a:p>
              <a:pPr>
                <a:defRPr/>
              </a:pPr>
              <a:endParaRPr lang="en-US" dirty="0">
                <a:solidFill>
                  <a:schemeClr val="tx1">
                    <a:lumMod val="65000"/>
                    <a:lumOff val="35000"/>
                  </a:schemeClr>
                </a:solidFill>
                <a:cs typeface="+mn-ea"/>
                <a:sym typeface="+mn-lt"/>
              </a:endParaRPr>
            </a:p>
          </p:txBody>
        </p:sp>
        <p:sp>
          <p:nvSpPr>
            <p:cNvPr id="66" name="Freeform 55"/>
            <p:cNvSpPr>
              <a:spLocks noChangeAspect="1"/>
            </p:cNvSpPr>
            <p:nvPr/>
          </p:nvSpPr>
          <p:spPr bwMode="gray">
            <a:xfrm>
              <a:off x="17358077" y="9220735"/>
              <a:ext cx="247501" cy="294238"/>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noFill/>
              <a:prstDash val="solid"/>
              <a:round/>
              <a:headEnd type="none" w="med" len="med"/>
              <a:tailEnd type="none" w="med" len="med"/>
            </a:ln>
            <a:effectLst/>
          </p:spPr>
          <p:txBody>
            <a:bodyPr/>
            <a:lstStyle/>
            <a:p>
              <a:pPr>
                <a:defRPr/>
              </a:pPr>
              <a:endParaRPr lang="en-US" dirty="0">
                <a:solidFill>
                  <a:schemeClr val="tx1">
                    <a:lumMod val="65000"/>
                    <a:lumOff val="35000"/>
                  </a:schemeClr>
                </a:solidFill>
                <a:cs typeface="+mn-ea"/>
                <a:sym typeface="+mn-lt"/>
              </a:endParaRPr>
            </a:p>
          </p:txBody>
        </p:sp>
        <p:sp>
          <p:nvSpPr>
            <p:cNvPr id="67" name="Freeform 56"/>
            <p:cNvSpPr>
              <a:spLocks noChangeAspect="1"/>
            </p:cNvSpPr>
            <p:nvPr/>
          </p:nvSpPr>
          <p:spPr bwMode="gray">
            <a:xfrm>
              <a:off x="17556077" y="8948886"/>
              <a:ext cx="183442" cy="316625"/>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noFill/>
              <a:prstDash val="solid"/>
              <a:round/>
              <a:headEnd type="none" w="med" len="med"/>
              <a:tailEnd type="none" w="med" len="med"/>
            </a:ln>
            <a:effectLst/>
          </p:spPr>
          <p:txBody>
            <a:bodyPr/>
            <a:lstStyle/>
            <a:p>
              <a:pPr>
                <a:defRPr/>
              </a:pPr>
              <a:endParaRPr lang="en-US" dirty="0">
                <a:solidFill>
                  <a:schemeClr val="tx1">
                    <a:lumMod val="65000"/>
                    <a:lumOff val="35000"/>
                  </a:schemeClr>
                </a:solidFill>
                <a:cs typeface="+mn-ea"/>
                <a:sym typeface="+mn-lt"/>
              </a:endParaRPr>
            </a:p>
          </p:txBody>
        </p:sp>
        <p:sp>
          <p:nvSpPr>
            <p:cNvPr id="68" name="Freeform 57"/>
            <p:cNvSpPr>
              <a:spLocks noChangeAspect="1"/>
            </p:cNvSpPr>
            <p:nvPr/>
          </p:nvSpPr>
          <p:spPr bwMode="gray">
            <a:xfrm>
              <a:off x="17276548" y="8389194"/>
              <a:ext cx="93176" cy="83153"/>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noFill/>
              <a:prstDash val="solid"/>
              <a:round/>
              <a:headEnd type="none" w="med" len="med"/>
              <a:tailEnd type="none" w="med" len="med"/>
            </a:ln>
            <a:effectLst/>
          </p:spPr>
          <p:txBody>
            <a:bodyPr/>
            <a:lstStyle/>
            <a:p>
              <a:pPr>
                <a:defRPr/>
              </a:pPr>
              <a:endParaRPr lang="en-US" dirty="0">
                <a:solidFill>
                  <a:schemeClr val="tx1">
                    <a:lumMod val="65000"/>
                    <a:lumOff val="35000"/>
                  </a:schemeClr>
                </a:solidFill>
                <a:cs typeface="+mn-ea"/>
                <a:sym typeface="+mn-lt"/>
              </a:endParaRPr>
            </a:p>
          </p:txBody>
        </p:sp>
      </p:grpSp>
      <p:grpSp>
        <p:nvGrpSpPr>
          <p:cNvPr id="286" name="组合 285"/>
          <p:cNvGrpSpPr/>
          <p:nvPr/>
        </p:nvGrpSpPr>
        <p:grpSpPr>
          <a:xfrm>
            <a:off x="10377323" y="4192956"/>
            <a:ext cx="381098" cy="397089"/>
            <a:chOff x="965087" y="2280592"/>
            <a:chExt cx="3484125" cy="3484125"/>
          </a:xfrm>
          <a:solidFill>
            <a:srgbClr val="37A866"/>
          </a:solidFill>
        </p:grpSpPr>
        <p:sp>
          <p:nvSpPr>
            <p:cNvPr id="287" name="椭圆 286"/>
            <p:cNvSpPr/>
            <p:nvPr/>
          </p:nvSpPr>
          <p:spPr>
            <a:xfrm>
              <a:off x="1771739" y="3075020"/>
              <a:ext cx="1887166" cy="188716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88" name="同心圆 287"/>
            <p:cNvSpPr/>
            <p:nvPr/>
          </p:nvSpPr>
          <p:spPr>
            <a:xfrm>
              <a:off x="1518807" y="2822088"/>
              <a:ext cx="2393030" cy="2393030"/>
            </a:xfrm>
            <a:prstGeom prst="donut">
              <a:avLst>
                <a:gd name="adj" fmla="val 473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89" name="同心圆 288"/>
            <p:cNvSpPr/>
            <p:nvPr/>
          </p:nvSpPr>
          <p:spPr>
            <a:xfrm>
              <a:off x="1237462" y="2552968"/>
              <a:ext cx="2939376" cy="2939376"/>
            </a:xfrm>
            <a:prstGeom prst="donut">
              <a:avLst>
                <a:gd name="adj" fmla="val 343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90" name="同心圆 289"/>
            <p:cNvSpPr/>
            <p:nvPr/>
          </p:nvSpPr>
          <p:spPr>
            <a:xfrm>
              <a:off x="965087" y="2280592"/>
              <a:ext cx="3484125" cy="3484125"/>
            </a:xfrm>
            <a:prstGeom prst="donut">
              <a:avLst>
                <a:gd name="adj" fmla="val 343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grpSp>
        <p:nvGrpSpPr>
          <p:cNvPr id="291" name="组合 290"/>
          <p:cNvGrpSpPr/>
          <p:nvPr/>
        </p:nvGrpSpPr>
        <p:grpSpPr>
          <a:xfrm>
            <a:off x="6204737" y="2775678"/>
            <a:ext cx="381098" cy="397089"/>
            <a:chOff x="965087" y="2280592"/>
            <a:chExt cx="3484125" cy="3484125"/>
          </a:xfrm>
          <a:solidFill>
            <a:srgbClr val="37A866"/>
          </a:solidFill>
        </p:grpSpPr>
        <p:sp>
          <p:nvSpPr>
            <p:cNvPr id="292" name="椭圆 291"/>
            <p:cNvSpPr/>
            <p:nvPr/>
          </p:nvSpPr>
          <p:spPr>
            <a:xfrm>
              <a:off x="1771739" y="3075020"/>
              <a:ext cx="1887166" cy="188716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93" name="同心圆 292"/>
            <p:cNvSpPr/>
            <p:nvPr/>
          </p:nvSpPr>
          <p:spPr>
            <a:xfrm>
              <a:off x="1518807" y="2822088"/>
              <a:ext cx="2393030" cy="2393030"/>
            </a:xfrm>
            <a:prstGeom prst="donut">
              <a:avLst>
                <a:gd name="adj" fmla="val 473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94" name="同心圆 293"/>
            <p:cNvSpPr/>
            <p:nvPr/>
          </p:nvSpPr>
          <p:spPr>
            <a:xfrm>
              <a:off x="1237462" y="2552968"/>
              <a:ext cx="2939376" cy="2939376"/>
            </a:xfrm>
            <a:prstGeom prst="donut">
              <a:avLst>
                <a:gd name="adj" fmla="val 343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95" name="同心圆 294"/>
            <p:cNvSpPr/>
            <p:nvPr/>
          </p:nvSpPr>
          <p:spPr>
            <a:xfrm>
              <a:off x="965087" y="2280592"/>
              <a:ext cx="3484125" cy="3484125"/>
            </a:xfrm>
            <a:prstGeom prst="donut">
              <a:avLst>
                <a:gd name="adj" fmla="val 343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grpSp>
        <p:nvGrpSpPr>
          <p:cNvPr id="296" name="组合 295"/>
          <p:cNvGrpSpPr/>
          <p:nvPr/>
        </p:nvGrpSpPr>
        <p:grpSpPr>
          <a:xfrm>
            <a:off x="9750407" y="2923572"/>
            <a:ext cx="381098" cy="397089"/>
            <a:chOff x="965087" y="2280592"/>
            <a:chExt cx="3484125" cy="3484125"/>
          </a:xfrm>
          <a:solidFill>
            <a:srgbClr val="37A866"/>
          </a:solidFill>
        </p:grpSpPr>
        <p:sp>
          <p:nvSpPr>
            <p:cNvPr id="297" name="椭圆 296"/>
            <p:cNvSpPr/>
            <p:nvPr/>
          </p:nvSpPr>
          <p:spPr>
            <a:xfrm>
              <a:off x="1771739" y="3075020"/>
              <a:ext cx="1887166" cy="188716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98" name="同心圆 297"/>
            <p:cNvSpPr/>
            <p:nvPr/>
          </p:nvSpPr>
          <p:spPr>
            <a:xfrm>
              <a:off x="1518807" y="2822088"/>
              <a:ext cx="2393030" cy="2393030"/>
            </a:xfrm>
            <a:prstGeom prst="donut">
              <a:avLst>
                <a:gd name="adj" fmla="val 473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299" name="同心圆 298"/>
            <p:cNvSpPr/>
            <p:nvPr/>
          </p:nvSpPr>
          <p:spPr>
            <a:xfrm>
              <a:off x="1237462" y="2552968"/>
              <a:ext cx="2939376" cy="2939376"/>
            </a:xfrm>
            <a:prstGeom prst="donut">
              <a:avLst>
                <a:gd name="adj" fmla="val 343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300" name="同心圆 299"/>
            <p:cNvSpPr/>
            <p:nvPr/>
          </p:nvSpPr>
          <p:spPr>
            <a:xfrm>
              <a:off x="965087" y="2280592"/>
              <a:ext cx="3484125" cy="3484125"/>
            </a:xfrm>
            <a:prstGeom prst="donut">
              <a:avLst>
                <a:gd name="adj" fmla="val 343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cxnSp>
        <p:nvCxnSpPr>
          <p:cNvPr id="301" name="直接连接符 300"/>
          <p:cNvCxnSpPr>
            <a:endCxn id="292" idx="2"/>
          </p:cNvCxnSpPr>
          <p:nvPr/>
        </p:nvCxnSpPr>
        <p:spPr>
          <a:xfrm flipV="1">
            <a:off x="4610154" y="2973761"/>
            <a:ext cx="1682816" cy="5405"/>
          </a:xfrm>
          <a:prstGeom prst="line">
            <a:avLst/>
          </a:prstGeom>
          <a:ln w="25400">
            <a:solidFill>
              <a:srgbClr val="37A866"/>
            </a:solidFill>
          </a:ln>
        </p:spPr>
        <p:style>
          <a:lnRef idx="1">
            <a:schemeClr val="accent1"/>
          </a:lnRef>
          <a:fillRef idx="0">
            <a:schemeClr val="accent1"/>
          </a:fillRef>
          <a:effectRef idx="0">
            <a:schemeClr val="accent1"/>
          </a:effectRef>
          <a:fontRef idx="minor">
            <a:schemeClr val="tx1"/>
          </a:fontRef>
        </p:style>
      </p:cxnSp>
      <p:sp>
        <p:nvSpPr>
          <p:cNvPr id="302" name="椭圆 301"/>
          <p:cNvSpPr/>
          <p:nvPr/>
        </p:nvSpPr>
        <p:spPr>
          <a:xfrm>
            <a:off x="4475152" y="2890866"/>
            <a:ext cx="152744" cy="152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cxnSp>
        <p:nvCxnSpPr>
          <p:cNvPr id="303" name="肘形连接符 302"/>
          <p:cNvCxnSpPr>
            <a:stCxn id="297" idx="2"/>
          </p:cNvCxnSpPr>
          <p:nvPr/>
        </p:nvCxnSpPr>
        <p:spPr>
          <a:xfrm rot="10800000" flipV="1">
            <a:off x="4475152" y="3121654"/>
            <a:ext cx="5363488" cy="1437347"/>
          </a:xfrm>
          <a:prstGeom prst="bentConnector3">
            <a:avLst>
              <a:gd name="adj1" fmla="val 47525"/>
            </a:avLst>
          </a:prstGeom>
          <a:ln w="25400">
            <a:solidFill>
              <a:srgbClr val="37A866"/>
            </a:solidFill>
          </a:ln>
        </p:spPr>
        <p:style>
          <a:lnRef idx="1">
            <a:schemeClr val="accent1"/>
          </a:lnRef>
          <a:fillRef idx="0">
            <a:schemeClr val="accent1"/>
          </a:fillRef>
          <a:effectRef idx="0">
            <a:schemeClr val="accent1"/>
          </a:effectRef>
          <a:fontRef idx="minor">
            <a:schemeClr val="tx1"/>
          </a:fontRef>
        </p:style>
      </p:cxnSp>
      <p:sp>
        <p:nvSpPr>
          <p:cNvPr id="304" name="椭圆 303"/>
          <p:cNvSpPr/>
          <p:nvPr/>
        </p:nvSpPr>
        <p:spPr>
          <a:xfrm>
            <a:off x="4388260" y="4475906"/>
            <a:ext cx="152744" cy="1527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305" name="任意多边形 304"/>
          <p:cNvSpPr/>
          <p:nvPr/>
        </p:nvSpPr>
        <p:spPr>
          <a:xfrm>
            <a:off x="7911526" y="4383921"/>
            <a:ext cx="2684207" cy="1135626"/>
          </a:xfrm>
          <a:custGeom>
            <a:avLst/>
            <a:gdLst>
              <a:gd name="connsiteX0" fmla="*/ 2654710 w 2684207"/>
              <a:gd name="connsiteY0" fmla="*/ 0 h 1135626"/>
              <a:gd name="connsiteX1" fmla="*/ 2654710 w 2684207"/>
              <a:gd name="connsiteY1" fmla="*/ 0 h 1135626"/>
              <a:gd name="connsiteX2" fmla="*/ 2669459 w 2684207"/>
              <a:gd name="connsiteY2" fmla="*/ 147484 h 1135626"/>
              <a:gd name="connsiteX3" fmla="*/ 2684207 w 2684207"/>
              <a:gd name="connsiteY3" fmla="*/ 1135626 h 1135626"/>
              <a:gd name="connsiteX4" fmla="*/ 0 w 2684207"/>
              <a:gd name="connsiteY4" fmla="*/ 1135626 h 1135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4207" h="1135626">
                <a:moveTo>
                  <a:pt x="2654710" y="0"/>
                </a:moveTo>
                <a:lnTo>
                  <a:pt x="2654710" y="0"/>
                </a:lnTo>
                <a:cubicBezTo>
                  <a:pt x="2659626" y="49161"/>
                  <a:pt x="2668176" y="98094"/>
                  <a:pt x="2669459" y="147484"/>
                </a:cubicBezTo>
                <a:cubicBezTo>
                  <a:pt x="2678012" y="476790"/>
                  <a:pt x="2684207" y="1135626"/>
                  <a:pt x="2684207" y="1135626"/>
                </a:cubicBezTo>
                <a:lnTo>
                  <a:pt x="0" y="1135626"/>
                </a:lnTo>
              </a:path>
            </a:pathLst>
          </a:custGeom>
          <a:noFill/>
          <a:ln w="25400">
            <a:solidFill>
              <a:srgbClr val="37A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306" name="椭圆 305"/>
          <p:cNvSpPr/>
          <p:nvPr/>
        </p:nvSpPr>
        <p:spPr>
          <a:xfrm>
            <a:off x="7795335" y="5457802"/>
            <a:ext cx="133525" cy="1335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307" name="圆角矩形 306"/>
          <p:cNvSpPr/>
          <p:nvPr/>
        </p:nvSpPr>
        <p:spPr>
          <a:xfrm>
            <a:off x="1183708" y="2494081"/>
            <a:ext cx="2598270" cy="396785"/>
          </a:xfrm>
          <a:prstGeom prst="round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400" dirty="0">
                <a:solidFill>
                  <a:schemeClr val="bg1"/>
                </a:solidFill>
                <a:cs typeface="+mn-ea"/>
                <a:sym typeface="+mn-lt"/>
              </a:rPr>
              <a:t>输入你的标题</a:t>
            </a:r>
          </a:p>
        </p:txBody>
      </p:sp>
      <p:sp>
        <p:nvSpPr>
          <p:cNvPr id="308" name="圆角矩形 307"/>
          <p:cNvSpPr/>
          <p:nvPr/>
        </p:nvSpPr>
        <p:spPr>
          <a:xfrm>
            <a:off x="1204051" y="3983563"/>
            <a:ext cx="2598270" cy="396785"/>
          </a:xfrm>
          <a:prstGeom prst="round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400" dirty="0">
                <a:solidFill>
                  <a:schemeClr val="bg1"/>
                </a:solidFill>
                <a:cs typeface="+mn-ea"/>
                <a:sym typeface="+mn-lt"/>
              </a:rPr>
              <a:t>输入你的标题</a:t>
            </a:r>
          </a:p>
        </p:txBody>
      </p:sp>
      <p:sp>
        <p:nvSpPr>
          <p:cNvPr id="309" name="圆角矩形 308"/>
          <p:cNvSpPr/>
          <p:nvPr/>
        </p:nvSpPr>
        <p:spPr>
          <a:xfrm>
            <a:off x="4476918" y="5201640"/>
            <a:ext cx="2598270" cy="396785"/>
          </a:xfrm>
          <a:prstGeom prst="round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400" dirty="0">
                <a:solidFill>
                  <a:schemeClr val="bg1"/>
                </a:solidFill>
                <a:cs typeface="+mn-ea"/>
                <a:sym typeface="+mn-lt"/>
              </a:rPr>
              <a:t>输入你的标题</a:t>
            </a:r>
          </a:p>
        </p:txBody>
      </p:sp>
      <p:sp>
        <p:nvSpPr>
          <p:cNvPr id="310" name="文本框 309"/>
          <p:cNvSpPr txBox="1"/>
          <p:nvPr/>
        </p:nvSpPr>
        <p:spPr>
          <a:xfrm>
            <a:off x="1093551" y="3001011"/>
            <a:ext cx="3193280" cy="584775"/>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这里是对小标题的简单描述，这里是对小标题的简单描述</a:t>
            </a:r>
          </a:p>
        </p:txBody>
      </p:sp>
      <p:sp>
        <p:nvSpPr>
          <p:cNvPr id="311" name="文本框 310"/>
          <p:cNvSpPr txBox="1"/>
          <p:nvPr/>
        </p:nvSpPr>
        <p:spPr>
          <a:xfrm>
            <a:off x="1123796" y="4516939"/>
            <a:ext cx="3193280" cy="584775"/>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这里是对小标题的简单描述，这里是对小标题的简单描述</a:t>
            </a:r>
          </a:p>
        </p:txBody>
      </p:sp>
      <p:sp>
        <p:nvSpPr>
          <p:cNvPr id="312" name="文本框 311"/>
          <p:cNvSpPr txBox="1"/>
          <p:nvPr/>
        </p:nvSpPr>
        <p:spPr>
          <a:xfrm>
            <a:off x="4399807" y="5698909"/>
            <a:ext cx="3193280" cy="584775"/>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这里是对小标题的简单描述，这里是对小标题的简单描述</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任意多边形 3"/>
          <p:cNvSpPr/>
          <p:nvPr/>
        </p:nvSpPr>
        <p:spPr>
          <a:xfrm>
            <a:off x="9136636" y="3932783"/>
            <a:ext cx="1889999" cy="735311"/>
          </a:xfrm>
          <a:custGeom>
            <a:avLst/>
            <a:gdLst>
              <a:gd name="connsiteX0" fmla="*/ 84042 w 1889999"/>
              <a:gd name="connsiteY0" fmla="*/ 0 h 735311"/>
              <a:gd name="connsiteX1" fmla="*/ 1805957 w 1889999"/>
              <a:gd name="connsiteY1" fmla="*/ 0 h 735311"/>
              <a:gd name="connsiteX2" fmla="*/ 1889999 w 1889999"/>
              <a:gd name="connsiteY2" fmla="*/ 84042 h 735311"/>
              <a:gd name="connsiteX3" fmla="*/ 1889999 w 1889999"/>
              <a:gd name="connsiteY3" fmla="*/ 420197 h 735311"/>
              <a:gd name="connsiteX4" fmla="*/ 1805957 w 1889999"/>
              <a:gd name="connsiteY4" fmla="*/ 504239 h 735311"/>
              <a:gd name="connsiteX5" fmla="*/ 1109546 w 1889999"/>
              <a:gd name="connsiteY5" fmla="*/ 504239 h 735311"/>
              <a:gd name="connsiteX6" fmla="*/ 944999 w 1889999"/>
              <a:gd name="connsiteY6" fmla="*/ 735311 h 735311"/>
              <a:gd name="connsiteX7" fmla="*/ 780452 w 1889999"/>
              <a:gd name="connsiteY7" fmla="*/ 504239 h 735311"/>
              <a:gd name="connsiteX8" fmla="*/ 84042 w 1889999"/>
              <a:gd name="connsiteY8" fmla="*/ 504239 h 735311"/>
              <a:gd name="connsiteX9" fmla="*/ 0 w 1889999"/>
              <a:gd name="connsiteY9" fmla="*/ 420197 h 735311"/>
              <a:gd name="connsiteX10" fmla="*/ 0 w 1889999"/>
              <a:gd name="connsiteY10" fmla="*/ 84042 h 735311"/>
              <a:gd name="connsiteX11" fmla="*/ 84042 w 1889999"/>
              <a:gd name="connsiteY11" fmla="*/ 0 h 73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89999" h="735311">
                <a:moveTo>
                  <a:pt x="84042" y="0"/>
                </a:moveTo>
                <a:lnTo>
                  <a:pt x="1805957" y="0"/>
                </a:lnTo>
                <a:cubicBezTo>
                  <a:pt x="1852372" y="0"/>
                  <a:pt x="1889999" y="37627"/>
                  <a:pt x="1889999" y="84042"/>
                </a:cubicBezTo>
                <a:lnTo>
                  <a:pt x="1889999" y="420197"/>
                </a:lnTo>
                <a:cubicBezTo>
                  <a:pt x="1889999" y="466612"/>
                  <a:pt x="1852372" y="504239"/>
                  <a:pt x="1805957" y="504239"/>
                </a:cubicBezTo>
                <a:lnTo>
                  <a:pt x="1109546" y="504239"/>
                </a:lnTo>
                <a:lnTo>
                  <a:pt x="944999" y="735311"/>
                </a:lnTo>
                <a:lnTo>
                  <a:pt x="780452" y="504239"/>
                </a:lnTo>
                <a:lnTo>
                  <a:pt x="84042" y="504239"/>
                </a:lnTo>
                <a:cubicBezTo>
                  <a:pt x="37627" y="504239"/>
                  <a:pt x="0" y="466612"/>
                  <a:pt x="0" y="420197"/>
                </a:cubicBezTo>
                <a:lnTo>
                  <a:pt x="0" y="84042"/>
                </a:lnTo>
                <a:cubicBezTo>
                  <a:pt x="0" y="37627"/>
                  <a:pt x="37627" y="0"/>
                  <a:pt x="84042" y="0"/>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5" name="任意多边形 4"/>
          <p:cNvSpPr/>
          <p:nvPr/>
        </p:nvSpPr>
        <p:spPr>
          <a:xfrm>
            <a:off x="9049495" y="1559992"/>
            <a:ext cx="1889999" cy="735311"/>
          </a:xfrm>
          <a:custGeom>
            <a:avLst/>
            <a:gdLst>
              <a:gd name="connsiteX0" fmla="*/ 84042 w 1889999"/>
              <a:gd name="connsiteY0" fmla="*/ 0 h 735311"/>
              <a:gd name="connsiteX1" fmla="*/ 1805957 w 1889999"/>
              <a:gd name="connsiteY1" fmla="*/ 0 h 735311"/>
              <a:gd name="connsiteX2" fmla="*/ 1889999 w 1889999"/>
              <a:gd name="connsiteY2" fmla="*/ 84042 h 735311"/>
              <a:gd name="connsiteX3" fmla="*/ 1889999 w 1889999"/>
              <a:gd name="connsiteY3" fmla="*/ 420197 h 735311"/>
              <a:gd name="connsiteX4" fmla="*/ 1805957 w 1889999"/>
              <a:gd name="connsiteY4" fmla="*/ 504239 h 735311"/>
              <a:gd name="connsiteX5" fmla="*/ 1109546 w 1889999"/>
              <a:gd name="connsiteY5" fmla="*/ 504239 h 735311"/>
              <a:gd name="connsiteX6" fmla="*/ 944999 w 1889999"/>
              <a:gd name="connsiteY6" fmla="*/ 735311 h 735311"/>
              <a:gd name="connsiteX7" fmla="*/ 780452 w 1889999"/>
              <a:gd name="connsiteY7" fmla="*/ 504239 h 735311"/>
              <a:gd name="connsiteX8" fmla="*/ 84042 w 1889999"/>
              <a:gd name="connsiteY8" fmla="*/ 504239 h 735311"/>
              <a:gd name="connsiteX9" fmla="*/ 0 w 1889999"/>
              <a:gd name="connsiteY9" fmla="*/ 420197 h 735311"/>
              <a:gd name="connsiteX10" fmla="*/ 0 w 1889999"/>
              <a:gd name="connsiteY10" fmla="*/ 84042 h 735311"/>
              <a:gd name="connsiteX11" fmla="*/ 84042 w 1889999"/>
              <a:gd name="connsiteY11" fmla="*/ 0 h 73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89999" h="735311">
                <a:moveTo>
                  <a:pt x="84042" y="0"/>
                </a:moveTo>
                <a:lnTo>
                  <a:pt x="1805957" y="0"/>
                </a:lnTo>
                <a:cubicBezTo>
                  <a:pt x="1852372" y="0"/>
                  <a:pt x="1889999" y="37627"/>
                  <a:pt x="1889999" y="84042"/>
                </a:cubicBezTo>
                <a:lnTo>
                  <a:pt x="1889999" y="420197"/>
                </a:lnTo>
                <a:cubicBezTo>
                  <a:pt x="1889999" y="466612"/>
                  <a:pt x="1852372" y="504239"/>
                  <a:pt x="1805957" y="504239"/>
                </a:cubicBezTo>
                <a:lnTo>
                  <a:pt x="1109546" y="504239"/>
                </a:lnTo>
                <a:lnTo>
                  <a:pt x="944999" y="735311"/>
                </a:lnTo>
                <a:lnTo>
                  <a:pt x="780452" y="504239"/>
                </a:lnTo>
                <a:lnTo>
                  <a:pt x="84042" y="504239"/>
                </a:lnTo>
                <a:cubicBezTo>
                  <a:pt x="37627" y="504239"/>
                  <a:pt x="0" y="466612"/>
                  <a:pt x="0" y="420197"/>
                </a:cubicBezTo>
                <a:lnTo>
                  <a:pt x="0" y="84042"/>
                </a:lnTo>
                <a:cubicBezTo>
                  <a:pt x="0" y="37627"/>
                  <a:pt x="37627" y="0"/>
                  <a:pt x="84042" y="0"/>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6" name="任意多边形 5"/>
          <p:cNvSpPr/>
          <p:nvPr/>
        </p:nvSpPr>
        <p:spPr>
          <a:xfrm>
            <a:off x="1104034" y="2525195"/>
            <a:ext cx="1889999" cy="735311"/>
          </a:xfrm>
          <a:custGeom>
            <a:avLst/>
            <a:gdLst>
              <a:gd name="connsiteX0" fmla="*/ 84042 w 1889999"/>
              <a:gd name="connsiteY0" fmla="*/ 0 h 735311"/>
              <a:gd name="connsiteX1" fmla="*/ 1805957 w 1889999"/>
              <a:gd name="connsiteY1" fmla="*/ 0 h 735311"/>
              <a:gd name="connsiteX2" fmla="*/ 1889999 w 1889999"/>
              <a:gd name="connsiteY2" fmla="*/ 84042 h 735311"/>
              <a:gd name="connsiteX3" fmla="*/ 1889999 w 1889999"/>
              <a:gd name="connsiteY3" fmla="*/ 420197 h 735311"/>
              <a:gd name="connsiteX4" fmla="*/ 1805957 w 1889999"/>
              <a:gd name="connsiteY4" fmla="*/ 504239 h 735311"/>
              <a:gd name="connsiteX5" fmla="*/ 1109546 w 1889999"/>
              <a:gd name="connsiteY5" fmla="*/ 504239 h 735311"/>
              <a:gd name="connsiteX6" fmla="*/ 944999 w 1889999"/>
              <a:gd name="connsiteY6" fmla="*/ 735311 h 735311"/>
              <a:gd name="connsiteX7" fmla="*/ 780452 w 1889999"/>
              <a:gd name="connsiteY7" fmla="*/ 504239 h 735311"/>
              <a:gd name="connsiteX8" fmla="*/ 84042 w 1889999"/>
              <a:gd name="connsiteY8" fmla="*/ 504239 h 735311"/>
              <a:gd name="connsiteX9" fmla="*/ 0 w 1889999"/>
              <a:gd name="connsiteY9" fmla="*/ 420197 h 735311"/>
              <a:gd name="connsiteX10" fmla="*/ 0 w 1889999"/>
              <a:gd name="connsiteY10" fmla="*/ 84042 h 735311"/>
              <a:gd name="connsiteX11" fmla="*/ 84042 w 1889999"/>
              <a:gd name="connsiteY11" fmla="*/ 0 h 73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89999" h="735311">
                <a:moveTo>
                  <a:pt x="84042" y="0"/>
                </a:moveTo>
                <a:lnTo>
                  <a:pt x="1805957" y="0"/>
                </a:lnTo>
                <a:cubicBezTo>
                  <a:pt x="1852372" y="0"/>
                  <a:pt x="1889999" y="37627"/>
                  <a:pt x="1889999" y="84042"/>
                </a:cubicBezTo>
                <a:lnTo>
                  <a:pt x="1889999" y="420197"/>
                </a:lnTo>
                <a:cubicBezTo>
                  <a:pt x="1889999" y="466612"/>
                  <a:pt x="1852372" y="504239"/>
                  <a:pt x="1805957" y="504239"/>
                </a:cubicBezTo>
                <a:lnTo>
                  <a:pt x="1109546" y="504239"/>
                </a:lnTo>
                <a:lnTo>
                  <a:pt x="944999" y="735311"/>
                </a:lnTo>
                <a:lnTo>
                  <a:pt x="780452" y="504239"/>
                </a:lnTo>
                <a:lnTo>
                  <a:pt x="84042" y="504239"/>
                </a:lnTo>
                <a:cubicBezTo>
                  <a:pt x="37627" y="504239"/>
                  <a:pt x="0" y="466612"/>
                  <a:pt x="0" y="420197"/>
                </a:cubicBezTo>
                <a:lnTo>
                  <a:pt x="0" y="84042"/>
                </a:lnTo>
                <a:cubicBezTo>
                  <a:pt x="0" y="37627"/>
                  <a:pt x="37627" y="0"/>
                  <a:pt x="84042" y="0"/>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nvGrpSpPr>
          <p:cNvPr id="7" name="组合 6"/>
          <p:cNvGrpSpPr/>
          <p:nvPr/>
        </p:nvGrpSpPr>
        <p:grpSpPr>
          <a:xfrm>
            <a:off x="3276969" y="2165459"/>
            <a:ext cx="4579129" cy="3786473"/>
            <a:chOff x="2466571" y="1087707"/>
            <a:chExt cx="6126162" cy="5065712"/>
          </a:xfrm>
          <a:solidFill>
            <a:srgbClr val="37A866"/>
          </a:solidFill>
        </p:grpSpPr>
        <p:sp>
          <p:nvSpPr>
            <p:cNvPr id="8" name="Freeform 5"/>
            <p:cNvSpPr/>
            <p:nvPr/>
          </p:nvSpPr>
          <p:spPr bwMode="auto">
            <a:xfrm>
              <a:off x="5038321" y="1152794"/>
              <a:ext cx="2682875" cy="2287588"/>
            </a:xfrm>
            <a:custGeom>
              <a:avLst/>
              <a:gdLst>
                <a:gd name="T0" fmla="*/ 673 w 714"/>
                <a:gd name="T1" fmla="*/ 51 h 609"/>
                <a:gd name="T2" fmla="*/ 632 w 714"/>
                <a:gd name="T3" fmla="*/ 59 h 609"/>
                <a:gd name="T4" fmla="*/ 609 w 714"/>
                <a:gd name="T5" fmla="*/ 28 h 609"/>
                <a:gd name="T6" fmla="*/ 584 w 714"/>
                <a:gd name="T7" fmla="*/ 30 h 609"/>
                <a:gd name="T8" fmla="*/ 564 w 714"/>
                <a:gd name="T9" fmla="*/ 11 h 609"/>
                <a:gd name="T10" fmla="*/ 570 w 714"/>
                <a:gd name="T11" fmla="*/ 22 h 609"/>
                <a:gd name="T12" fmla="*/ 575 w 714"/>
                <a:gd name="T13" fmla="*/ 42 h 609"/>
                <a:gd name="T14" fmla="*/ 553 w 714"/>
                <a:gd name="T15" fmla="*/ 122 h 609"/>
                <a:gd name="T16" fmla="*/ 491 w 714"/>
                <a:gd name="T17" fmla="*/ 157 h 609"/>
                <a:gd name="T18" fmla="*/ 522 w 714"/>
                <a:gd name="T19" fmla="*/ 214 h 609"/>
                <a:gd name="T20" fmla="*/ 568 w 714"/>
                <a:gd name="T21" fmla="*/ 214 h 609"/>
                <a:gd name="T22" fmla="*/ 509 w 714"/>
                <a:gd name="T23" fmla="*/ 270 h 609"/>
                <a:gd name="T24" fmla="*/ 455 w 714"/>
                <a:gd name="T25" fmla="*/ 332 h 609"/>
                <a:gd name="T26" fmla="*/ 393 w 714"/>
                <a:gd name="T27" fmla="*/ 364 h 609"/>
                <a:gd name="T28" fmla="*/ 353 w 714"/>
                <a:gd name="T29" fmla="*/ 422 h 609"/>
                <a:gd name="T30" fmla="*/ 215 w 714"/>
                <a:gd name="T31" fmla="*/ 465 h 609"/>
                <a:gd name="T32" fmla="*/ 101 w 714"/>
                <a:gd name="T33" fmla="*/ 427 h 609"/>
                <a:gd name="T34" fmla="*/ 1 w 714"/>
                <a:gd name="T35" fmla="*/ 422 h 609"/>
                <a:gd name="T36" fmla="*/ 12 w 714"/>
                <a:gd name="T37" fmla="*/ 454 h 609"/>
                <a:gd name="T38" fmla="*/ 23 w 714"/>
                <a:gd name="T39" fmla="*/ 494 h 609"/>
                <a:gd name="T40" fmla="*/ 69 w 714"/>
                <a:gd name="T41" fmla="*/ 483 h 609"/>
                <a:gd name="T42" fmla="*/ 69 w 714"/>
                <a:gd name="T43" fmla="*/ 522 h 609"/>
                <a:gd name="T44" fmla="*/ 95 w 714"/>
                <a:gd name="T45" fmla="*/ 541 h 609"/>
                <a:gd name="T46" fmla="*/ 109 w 714"/>
                <a:gd name="T47" fmla="*/ 559 h 609"/>
                <a:gd name="T48" fmla="*/ 121 w 714"/>
                <a:gd name="T49" fmla="*/ 556 h 609"/>
                <a:gd name="T50" fmla="*/ 180 w 714"/>
                <a:gd name="T51" fmla="*/ 535 h 609"/>
                <a:gd name="T52" fmla="*/ 191 w 714"/>
                <a:gd name="T53" fmla="*/ 562 h 609"/>
                <a:gd name="T54" fmla="*/ 167 w 714"/>
                <a:gd name="T55" fmla="*/ 581 h 609"/>
                <a:gd name="T56" fmla="*/ 209 w 714"/>
                <a:gd name="T57" fmla="*/ 605 h 609"/>
                <a:gd name="T58" fmla="*/ 237 w 714"/>
                <a:gd name="T59" fmla="*/ 553 h 609"/>
                <a:gd name="T60" fmla="*/ 261 w 714"/>
                <a:gd name="T61" fmla="*/ 546 h 609"/>
                <a:gd name="T62" fmla="*/ 270 w 714"/>
                <a:gd name="T63" fmla="*/ 590 h 609"/>
                <a:gd name="T64" fmla="*/ 307 w 714"/>
                <a:gd name="T65" fmla="*/ 608 h 609"/>
                <a:gd name="T66" fmla="*/ 333 w 714"/>
                <a:gd name="T67" fmla="*/ 564 h 609"/>
                <a:gd name="T68" fmla="*/ 367 w 714"/>
                <a:gd name="T69" fmla="*/ 538 h 609"/>
                <a:gd name="T70" fmla="*/ 377 w 714"/>
                <a:gd name="T71" fmla="*/ 533 h 609"/>
                <a:gd name="T72" fmla="*/ 403 w 714"/>
                <a:gd name="T73" fmla="*/ 526 h 609"/>
                <a:gd name="T74" fmla="*/ 425 w 714"/>
                <a:gd name="T75" fmla="*/ 503 h 609"/>
                <a:gd name="T76" fmla="*/ 457 w 714"/>
                <a:gd name="T77" fmla="*/ 492 h 609"/>
                <a:gd name="T78" fmla="*/ 456 w 714"/>
                <a:gd name="T79" fmla="*/ 462 h 609"/>
                <a:gd name="T80" fmla="*/ 479 w 714"/>
                <a:gd name="T81" fmla="*/ 420 h 609"/>
                <a:gd name="T82" fmla="*/ 494 w 714"/>
                <a:gd name="T83" fmla="*/ 448 h 609"/>
                <a:gd name="T84" fmla="*/ 506 w 714"/>
                <a:gd name="T85" fmla="*/ 432 h 609"/>
                <a:gd name="T86" fmla="*/ 537 w 714"/>
                <a:gd name="T87" fmla="*/ 403 h 609"/>
                <a:gd name="T88" fmla="*/ 562 w 714"/>
                <a:gd name="T89" fmla="*/ 398 h 609"/>
                <a:gd name="T90" fmla="*/ 572 w 714"/>
                <a:gd name="T91" fmla="*/ 417 h 609"/>
                <a:gd name="T92" fmla="*/ 601 w 714"/>
                <a:gd name="T93" fmla="*/ 444 h 609"/>
                <a:gd name="T94" fmla="*/ 613 w 714"/>
                <a:gd name="T95" fmla="*/ 436 h 609"/>
                <a:gd name="T96" fmla="*/ 633 w 714"/>
                <a:gd name="T97" fmla="*/ 416 h 609"/>
                <a:gd name="T98" fmla="*/ 677 w 714"/>
                <a:gd name="T99" fmla="*/ 385 h 609"/>
                <a:gd name="T100" fmla="*/ 712 w 714"/>
                <a:gd name="T101" fmla="*/ 354 h 609"/>
                <a:gd name="T102" fmla="*/ 699 w 714"/>
                <a:gd name="T103" fmla="*/ 324 h 609"/>
                <a:gd name="T104" fmla="*/ 674 w 714"/>
                <a:gd name="T105" fmla="*/ 322 h 609"/>
                <a:gd name="T106" fmla="*/ 657 w 714"/>
                <a:gd name="T107" fmla="*/ 295 h 609"/>
                <a:gd name="T108" fmla="*/ 637 w 714"/>
                <a:gd name="T109" fmla="*/ 263 h 609"/>
                <a:gd name="T110" fmla="*/ 652 w 714"/>
                <a:gd name="T111" fmla="*/ 254 h 609"/>
                <a:gd name="T112" fmla="*/ 662 w 714"/>
                <a:gd name="T113" fmla="*/ 226 h 609"/>
                <a:gd name="T114" fmla="*/ 657 w 714"/>
                <a:gd name="T115" fmla="*/ 190 h 609"/>
                <a:gd name="T116" fmla="*/ 672 w 714"/>
                <a:gd name="T117" fmla="*/ 168 h 609"/>
                <a:gd name="T118" fmla="*/ 691 w 714"/>
                <a:gd name="T119" fmla="*/ 163 h 609"/>
                <a:gd name="T120" fmla="*/ 699 w 714"/>
                <a:gd name="T121" fmla="*/ 125 h 609"/>
                <a:gd name="T122" fmla="*/ 701 w 714"/>
                <a:gd name="T123" fmla="*/ 84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4" h="609">
                  <a:moveTo>
                    <a:pt x="699" y="64"/>
                  </a:moveTo>
                  <a:cubicBezTo>
                    <a:pt x="697" y="56"/>
                    <a:pt x="697" y="56"/>
                    <a:pt x="697" y="56"/>
                  </a:cubicBezTo>
                  <a:cubicBezTo>
                    <a:pt x="689" y="43"/>
                    <a:pt x="689" y="43"/>
                    <a:pt x="689" y="43"/>
                  </a:cubicBezTo>
                  <a:cubicBezTo>
                    <a:pt x="683" y="40"/>
                    <a:pt x="683" y="40"/>
                    <a:pt x="683" y="40"/>
                  </a:cubicBezTo>
                  <a:cubicBezTo>
                    <a:pt x="677" y="43"/>
                    <a:pt x="677" y="43"/>
                    <a:pt x="677" y="43"/>
                  </a:cubicBezTo>
                  <a:cubicBezTo>
                    <a:pt x="674" y="50"/>
                    <a:pt x="674" y="50"/>
                    <a:pt x="674" y="50"/>
                  </a:cubicBezTo>
                  <a:cubicBezTo>
                    <a:pt x="673" y="51"/>
                    <a:pt x="673" y="51"/>
                    <a:pt x="673" y="51"/>
                  </a:cubicBezTo>
                  <a:cubicBezTo>
                    <a:pt x="673" y="51"/>
                    <a:pt x="673" y="51"/>
                    <a:pt x="673" y="51"/>
                  </a:cubicBezTo>
                  <a:cubicBezTo>
                    <a:pt x="672" y="51"/>
                    <a:pt x="672" y="51"/>
                    <a:pt x="672" y="51"/>
                  </a:cubicBezTo>
                  <a:cubicBezTo>
                    <a:pt x="661" y="53"/>
                    <a:pt x="661" y="53"/>
                    <a:pt x="661" y="53"/>
                  </a:cubicBezTo>
                  <a:cubicBezTo>
                    <a:pt x="660" y="54"/>
                    <a:pt x="659" y="54"/>
                    <a:pt x="658" y="56"/>
                  </a:cubicBezTo>
                  <a:cubicBezTo>
                    <a:pt x="655" y="58"/>
                    <a:pt x="655" y="58"/>
                    <a:pt x="655" y="58"/>
                  </a:cubicBezTo>
                  <a:cubicBezTo>
                    <a:pt x="649" y="63"/>
                    <a:pt x="649" y="63"/>
                    <a:pt x="649" y="63"/>
                  </a:cubicBezTo>
                  <a:cubicBezTo>
                    <a:pt x="648" y="64"/>
                    <a:pt x="648" y="64"/>
                    <a:pt x="648" y="64"/>
                  </a:cubicBezTo>
                  <a:cubicBezTo>
                    <a:pt x="643" y="65"/>
                    <a:pt x="643" y="65"/>
                    <a:pt x="643" y="65"/>
                  </a:cubicBezTo>
                  <a:cubicBezTo>
                    <a:pt x="640" y="64"/>
                    <a:pt x="637" y="62"/>
                    <a:pt x="632" y="59"/>
                  </a:cubicBezTo>
                  <a:cubicBezTo>
                    <a:pt x="631" y="58"/>
                    <a:pt x="631" y="58"/>
                    <a:pt x="631" y="58"/>
                  </a:cubicBezTo>
                  <a:cubicBezTo>
                    <a:pt x="623" y="50"/>
                    <a:pt x="619" y="45"/>
                    <a:pt x="619" y="42"/>
                  </a:cubicBezTo>
                  <a:cubicBezTo>
                    <a:pt x="619" y="31"/>
                    <a:pt x="619" y="31"/>
                    <a:pt x="619" y="31"/>
                  </a:cubicBezTo>
                  <a:cubicBezTo>
                    <a:pt x="619" y="31"/>
                    <a:pt x="619" y="31"/>
                    <a:pt x="619" y="31"/>
                  </a:cubicBezTo>
                  <a:cubicBezTo>
                    <a:pt x="619" y="30"/>
                    <a:pt x="619" y="30"/>
                    <a:pt x="619" y="30"/>
                  </a:cubicBezTo>
                  <a:cubicBezTo>
                    <a:pt x="621" y="28"/>
                    <a:pt x="621" y="28"/>
                    <a:pt x="621" y="28"/>
                  </a:cubicBezTo>
                  <a:cubicBezTo>
                    <a:pt x="609" y="24"/>
                    <a:pt x="609" y="24"/>
                    <a:pt x="609" y="24"/>
                  </a:cubicBezTo>
                  <a:cubicBezTo>
                    <a:pt x="609" y="28"/>
                    <a:pt x="609" y="28"/>
                    <a:pt x="609" y="28"/>
                  </a:cubicBezTo>
                  <a:cubicBezTo>
                    <a:pt x="609" y="30"/>
                    <a:pt x="607" y="31"/>
                    <a:pt x="605" y="32"/>
                  </a:cubicBezTo>
                  <a:cubicBezTo>
                    <a:pt x="601" y="34"/>
                    <a:pt x="601" y="34"/>
                    <a:pt x="601" y="34"/>
                  </a:cubicBezTo>
                  <a:cubicBezTo>
                    <a:pt x="600" y="34"/>
                    <a:pt x="600" y="34"/>
                    <a:pt x="600" y="34"/>
                  </a:cubicBezTo>
                  <a:cubicBezTo>
                    <a:pt x="600" y="33"/>
                    <a:pt x="600" y="33"/>
                    <a:pt x="600" y="33"/>
                  </a:cubicBezTo>
                  <a:cubicBezTo>
                    <a:pt x="594" y="32"/>
                    <a:pt x="594" y="32"/>
                    <a:pt x="594" y="32"/>
                  </a:cubicBezTo>
                  <a:cubicBezTo>
                    <a:pt x="595" y="36"/>
                    <a:pt x="595" y="36"/>
                    <a:pt x="595" y="36"/>
                  </a:cubicBezTo>
                  <a:cubicBezTo>
                    <a:pt x="585" y="30"/>
                    <a:pt x="585" y="30"/>
                    <a:pt x="585" y="30"/>
                  </a:cubicBezTo>
                  <a:cubicBezTo>
                    <a:pt x="584" y="30"/>
                    <a:pt x="584" y="30"/>
                    <a:pt x="584" y="30"/>
                  </a:cubicBezTo>
                  <a:cubicBezTo>
                    <a:pt x="584" y="29"/>
                    <a:pt x="584" y="29"/>
                    <a:pt x="584" y="29"/>
                  </a:cubicBezTo>
                  <a:cubicBezTo>
                    <a:pt x="584" y="29"/>
                    <a:pt x="584" y="29"/>
                    <a:pt x="584" y="29"/>
                  </a:cubicBezTo>
                  <a:cubicBezTo>
                    <a:pt x="582" y="25"/>
                    <a:pt x="581" y="20"/>
                    <a:pt x="581" y="16"/>
                  </a:cubicBezTo>
                  <a:cubicBezTo>
                    <a:pt x="581" y="12"/>
                    <a:pt x="582" y="9"/>
                    <a:pt x="583" y="8"/>
                  </a:cubicBezTo>
                  <a:cubicBezTo>
                    <a:pt x="586" y="3"/>
                    <a:pt x="586" y="3"/>
                    <a:pt x="586" y="3"/>
                  </a:cubicBezTo>
                  <a:cubicBezTo>
                    <a:pt x="585" y="0"/>
                    <a:pt x="585" y="0"/>
                    <a:pt x="585" y="0"/>
                  </a:cubicBezTo>
                  <a:cubicBezTo>
                    <a:pt x="575" y="1"/>
                    <a:pt x="575" y="1"/>
                    <a:pt x="575" y="1"/>
                  </a:cubicBezTo>
                  <a:cubicBezTo>
                    <a:pt x="569" y="2"/>
                    <a:pt x="566" y="5"/>
                    <a:pt x="564" y="11"/>
                  </a:cubicBezTo>
                  <a:cubicBezTo>
                    <a:pt x="564" y="11"/>
                    <a:pt x="564" y="11"/>
                    <a:pt x="564" y="11"/>
                  </a:cubicBezTo>
                  <a:cubicBezTo>
                    <a:pt x="564" y="11"/>
                    <a:pt x="564" y="11"/>
                    <a:pt x="564" y="11"/>
                  </a:cubicBezTo>
                  <a:cubicBezTo>
                    <a:pt x="558" y="20"/>
                    <a:pt x="558" y="20"/>
                    <a:pt x="558" y="20"/>
                  </a:cubicBezTo>
                  <a:cubicBezTo>
                    <a:pt x="564" y="20"/>
                    <a:pt x="564" y="20"/>
                    <a:pt x="564" y="20"/>
                  </a:cubicBezTo>
                  <a:cubicBezTo>
                    <a:pt x="564" y="20"/>
                    <a:pt x="564" y="20"/>
                    <a:pt x="564" y="20"/>
                  </a:cubicBezTo>
                  <a:cubicBezTo>
                    <a:pt x="565" y="20"/>
                    <a:pt x="565" y="20"/>
                    <a:pt x="565" y="20"/>
                  </a:cubicBezTo>
                  <a:cubicBezTo>
                    <a:pt x="565" y="20"/>
                    <a:pt x="565" y="20"/>
                    <a:pt x="565" y="20"/>
                  </a:cubicBezTo>
                  <a:cubicBezTo>
                    <a:pt x="570" y="22"/>
                    <a:pt x="570" y="22"/>
                    <a:pt x="570" y="22"/>
                  </a:cubicBezTo>
                  <a:cubicBezTo>
                    <a:pt x="571" y="22"/>
                    <a:pt x="571" y="22"/>
                    <a:pt x="571" y="22"/>
                  </a:cubicBezTo>
                  <a:cubicBezTo>
                    <a:pt x="571" y="23"/>
                    <a:pt x="571" y="23"/>
                    <a:pt x="571" y="23"/>
                  </a:cubicBezTo>
                  <a:cubicBezTo>
                    <a:pt x="571" y="24"/>
                    <a:pt x="571" y="24"/>
                    <a:pt x="571" y="24"/>
                  </a:cubicBezTo>
                  <a:cubicBezTo>
                    <a:pt x="572" y="32"/>
                    <a:pt x="572" y="32"/>
                    <a:pt x="572" y="32"/>
                  </a:cubicBezTo>
                  <a:cubicBezTo>
                    <a:pt x="575" y="40"/>
                    <a:pt x="575" y="40"/>
                    <a:pt x="575" y="40"/>
                  </a:cubicBezTo>
                  <a:cubicBezTo>
                    <a:pt x="575" y="41"/>
                    <a:pt x="575" y="41"/>
                    <a:pt x="575" y="41"/>
                  </a:cubicBezTo>
                  <a:cubicBezTo>
                    <a:pt x="575" y="41"/>
                    <a:pt x="575" y="41"/>
                    <a:pt x="575" y="41"/>
                  </a:cubicBezTo>
                  <a:cubicBezTo>
                    <a:pt x="575" y="42"/>
                    <a:pt x="575" y="42"/>
                    <a:pt x="575" y="42"/>
                  </a:cubicBezTo>
                  <a:cubicBezTo>
                    <a:pt x="561" y="68"/>
                    <a:pt x="561" y="68"/>
                    <a:pt x="561" y="68"/>
                  </a:cubicBezTo>
                  <a:cubicBezTo>
                    <a:pt x="559" y="71"/>
                    <a:pt x="558" y="81"/>
                    <a:pt x="557" y="95"/>
                  </a:cubicBezTo>
                  <a:cubicBezTo>
                    <a:pt x="557" y="96"/>
                    <a:pt x="557" y="96"/>
                    <a:pt x="557" y="96"/>
                  </a:cubicBezTo>
                  <a:cubicBezTo>
                    <a:pt x="552" y="106"/>
                    <a:pt x="552" y="106"/>
                    <a:pt x="552" y="106"/>
                  </a:cubicBezTo>
                  <a:cubicBezTo>
                    <a:pt x="555" y="110"/>
                    <a:pt x="555" y="110"/>
                    <a:pt x="555" y="110"/>
                  </a:cubicBezTo>
                  <a:cubicBezTo>
                    <a:pt x="555" y="111"/>
                    <a:pt x="555" y="111"/>
                    <a:pt x="555" y="111"/>
                  </a:cubicBezTo>
                  <a:cubicBezTo>
                    <a:pt x="556" y="117"/>
                    <a:pt x="555" y="121"/>
                    <a:pt x="554" y="122"/>
                  </a:cubicBezTo>
                  <a:cubicBezTo>
                    <a:pt x="553" y="122"/>
                    <a:pt x="553" y="122"/>
                    <a:pt x="553" y="122"/>
                  </a:cubicBezTo>
                  <a:cubicBezTo>
                    <a:pt x="550" y="124"/>
                    <a:pt x="541" y="133"/>
                    <a:pt x="526" y="151"/>
                  </a:cubicBezTo>
                  <a:cubicBezTo>
                    <a:pt x="525" y="152"/>
                    <a:pt x="525" y="152"/>
                    <a:pt x="525" y="152"/>
                  </a:cubicBezTo>
                  <a:cubicBezTo>
                    <a:pt x="524" y="152"/>
                    <a:pt x="524" y="152"/>
                    <a:pt x="524" y="152"/>
                  </a:cubicBezTo>
                  <a:cubicBezTo>
                    <a:pt x="523" y="151"/>
                    <a:pt x="523" y="151"/>
                    <a:pt x="523" y="151"/>
                  </a:cubicBezTo>
                  <a:cubicBezTo>
                    <a:pt x="517" y="148"/>
                    <a:pt x="513" y="144"/>
                    <a:pt x="510" y="141"/>
                  </a:cubicBezTo>
                  <a:cubicBezTo>
                    <a:pt x="507" y="140"/>
                    <a:pt x="501" y="138"/>
                    <a:pt x="491" y="138"/>
                  </a:cubicBezTo>
                  <a:cubicBezTo>
                    <a:pt x="491" y="157"/>
                    <a:pt x="491" y="157"/>
                    <a:pt x="491" y="157"/>
                  </a:cubicBezTo>
                  <a:cubicBezTo>
                    <a:pt x="491" y="157"/>
                    <a:pt x="491" y="157"/>
                    <a:pt x="491" y="157"/>
                  </a:cubicBezTo>
                  <a:cubicBezTo>
                    <a:pt x="483" y="192"/>
                    <a:pt x="483" y="192"/>
                    <a:pt x="483" y="192"/>
                  </a:cubicBezTo>
                  <a:cubicBezTo>
                    <a:pt x="482" y="196"/>
                    <a:pt x="481" y="204"/>
                    <a:pt x="481" y="216"/>
                  </a:cubicBezTo>
                  <a:cubicBezTo>
                    <a:pt x="484" y="220"/>
                    <a:pt x="484" y="220"/>
                    <a:pt x="484" y="220"/>
                  </a:cubicBezTo>
                  <a:cubicBezTo>
                    <a:pt x="487" y="215"/>
                    <a:pt x="487" y="215"/>
                    <a:pt x="487" y="215"/>
                  </a:cubicBezTo>
                  <a:cubicBezTo>
                    <a:pt x="487" y="215"/>
                    <a:pt x="487" y="215"/>
                    <a:pt x="487" y="215"/>
                  </a:cubicBezTo>
                  <a:cubicBezTo>
                    <a:pt x="487" y="214"/>
                    <a:pt x="487" y="214"/>
                    <a:pt x="487" y="214"/>
                  </a:cubicBezTo>
                  <a:cubicBezTo>
                    <a:pt x="497" y="210"/>
                    <a:pt x="497" y="210"/>
                    <a:pt x="497" y="210"/>
                  </a:cubicBezTo>
                  <a:cubicBezTo>
                    <a:pt x="522" y="214"/>
                    <a:pt x="522" y="214"/>
                    <a:pt x="522" y="214"/>
                  </a:cubicBezTo>
                  <a:cubicBezTo>
                    <a:pt x="525" y="210"/>
                    <a:pt x="525" y="210"/>
                    <a:pt x="525" y="210"/>
                  </a:cubicBezTo>
                  <a:cubicBezTo>
                    <a:pt x="529" y="204"/>
                    <a:pt x="529" y="204"/>
                    <a:pt x="529" y="204"/>
                  </a:cubicBezTo>
                  <a:cubicBezTo>
                    <a:pt x="529" y="204"/>
                    <a:pt x="529" y="204"/>
                    <a:pt x="529" y="204"/>
                  </a:cubicBezTo>
                  <a:cubicBezTo>
                    <a:pt x="529" y="204"/>
                    <a:pt x="529" y="204"/>
                    <a:pt x="529" y="204"/>
                  </a:cubicBezTo>
                  <a:cubicBezTo>
                    <a:pt x="530" y="203"/>
                    <a:pt x="530" y="203"/>
                    <a:pt x="530" y="203"/>
                  </a:cubicBezTo>
                  <a:cubicBezTo>
                    <a:pt x="540" y="201"/>
                    <a:pt x="540" y="201"/>
                    <a:pt x="540" y="201"/>
                  </a:cubicBezTo>
                  <a:cubicBezTo>
                    <a:pt x="553" y="200"/>
                    <a:pt x="553" y="200"/>
                    <a:pt x="553" y="200"/>
                  </a:cubicBezTo>
                  <a:cubicBezTo>
                    <a:pt x="557" y="201"/>
                    <a:pt x="562" y="206"/>
                    <a:pt x="568" y="214"/>
                  </a:cubicBezTo>
                  <a:cubicBezTo>
                    <a:pt x="584" y="222"/>
                    <a:pt x="593" y="230"/>
                    <a:pt x="595" y="236"/>
                  </a:cubicBezTo>
                  <a:cubicBezTo>
                    <a:pt x="596" y="239"/>
                    <a:pt x="596" y="242"/>
                    <a:pt x="595" y="244"/>
                  </a:cubicBezTo>
                  <a:cubicBezTo>
                    <a:pt x="593" y="247"/>
                    <a:pt x="591" y="249"/>
                    <a:pt x="587" y="249"/>
                  </a:cubicBezTo>
                  <a:cubicBezTo>
                    <a:pt x="586" y="249"/>
                    <a:pt x="586" y="249"/>
                    <a:pt x="586" y="249"/>
                  </a:cubicBezTo>
                  <a:cubicBezTo>
                    <a:pt x="567" y="248"/>
                    <a:pt x="555" y="248"/>
                    <a:pt x="551" y="250"/>
                  </a:cubicBezTo>
                  <a:cubicBezTo>
                    <a:pt x="542" y="256"/>
                    <a:pt x="542" y="256"/>
                    <a:pt x="542" y="256"/>
                  </a:cubicBezTo>
                  <a:cubicBezTo>
                    <a:pt x="530" y="265"/>
                    <a:pt x="522" y="269"/>
                    <a:pt x="517" y="269"/>
                  </a:cubicBezTo>
                  <a:cubicBezTo>
                    <a:pt x="509" y="270"/>
                    <a:pt x="509" y="270"/>
                    <a:pt x="509" y="270"/>
                  </a:cubicBezTo>
                  <a:cubicBezTo>
                    <a:pt x="505" y="290"/>
                    <a:pt x="505" y="290"/>
                    <a:pt x="505" y="290"/>
                  </a:cubicBezTo>
                  <a:cubicBezTo>
                    <a:pt x="503" y="296"/>
                    <a:pt x="501" y="300"/>
                    <a:pt x="498" y="303"/>
                  </a:cubicBezTo>
                  <a:cubicBezTo>
                    <a:pt x="495" y="306"/>
                    <a:pt x="490" y="308"/>
                    <a:pt x="483" y="310"/>
                  </a:cubicBezTo>
                  <a:cubicBezTo>
                    <a:pt x="476" y="311"/>
                    <a:pt x="469" y="314"/>
                    <a:pt x="463" y="317"/>
                  </a:cubicBezTo>
                  <a:cubicBezTo>
                    <a:pt x="457" y="332"/>
                    <a:pt x="457" y="332"/>
                    <a:pt x="457" y="332"/>
                  </a:cubicBezTo>
                  <a:cubicBezTo>
                    <a:pt x="456" y="332"/>
                    <a:pt x="456" y="332"/>
                    <a:pt x="456" y="332"/>
                  </a:cubicBezTo>
                  <a:cubicBezTo>
                    <a:pt x="456" y="332"/>
                    <a:pt x="456" y="332"/>
                    <a:pt x="456" y="332"/>
                  </a:cubicBezTo>
                  <a:cubicBezTo>
                    <a:pt x="455" y="332"/>
                    <a:pt x="455" y="332"/>
                    <a:pt x="455" y="332"/>
                  </a:cubicBezTo>
                  <a:cubicBezTo>
                    <a:pt x="437" y="340"/>
                    <a:pt x="437" y="340"/>
                    <a:pt x="437" y="340"/>
                  </a:cubicBezTo>
                  <a:cubicBezTo>
                    <a:pt x="436" y="340"/>
                    <a:pt x="436" y="340"/>
                    <a:pt x="436" y="340"/>
                  </a:cubicBezTo>
                  <a:cubicBezTo>
                    <a:pt x="427" y="338"/>
                    <a:pt x="427" y="338"/>
                    <a:pt x="427" y="338"/>
                  </a:cubicBezTo>
                  <a:cubicBezTo>
                    <a:pt x="419" y="336"/>
                    <a:pt x="414" y="334"/>
                    <a:pt x="410" y="332"/>
                  </a:cubicBezTo>
                  <a:cubicBezTo>
                    <a:pt x="405" y="330"/>
                    <a:pt x="400" y="329"/>
                    <a:pt x="395" y="331"/>
                  </a:cubicBezTo>
                  <a:cubicBezTo>
                    <a:pt x="390" y="338"/>
                    <a:pt x="387" y="346"/>
                    <a:pt x="388" y="355"/>
                  </a:cubicBezTo>
                  <a:cubicBezTo>
                    <a:pt x="388" y="360"/>
                    <a:pt x="389" y="363"/>
                    <a:pt x="391" y="364"/>
                  </a:cubicBezTo>
                  <a:cubicBezTo>
                    <a:pt x="393" y="364"/>
                    <a:pt x="393" y="364"/>
                    <a:pt x="393" y="364"/>
                  </a:cubicBezTo>
                  <a:cubicBezTo>
                    <a:pt x="397" y="362"/>
                    <a:pt x="397" y="362"/>
                    <a:pt x="397" y="362"/>
                  </a:cubicBezTo>
                  <a:cubicBezTo>
                    <a:pt x="397" y="374"/>
                    <a:pt x="397" y="374"/>
                    <a:pt x="397" y="374"/>
                  </a:cubicBezTo>
                  <a:cubicBezTo>
                    <a:pt x="397" y="379"/>
                    <a:pt x="396" y="382"/>
                    <a:pt x="393" y="384"/>
                  </a:cubicBezTo>
                  <a:cubicBezTo>
                    <a:pt x="391" y="386"/>
                    <a:pt x="387" y="388"/>
                    <a:pt x="382" y="389"/>
                  </a:cubicBezTo>
                  <a:cubicBezTo>
                    <a:pt x="379" y="390"/>
                    <a:pt x="379" y="390"/>
                    <a:pt x="379" y="390"/>
                  </a:cubicBezTo>
                  <a:cubicBezTo>
                    <a:pt x="375" y="392"/>
                    <a:pt x="366" y="402"/>
                    <a:pt x="354" y="422"/>
                  </a:cubicBezTo>
                  <a:cubicBezTo>
                    <a:pt x="354" y="422"/>
                    <a:pt x="354" y="422"/>
                    <a:pt x="354" y="422"/>
                  </a:cubicBezTo>
                  <a:cubicBezTo>
                    <a:pt x="353" y="422"/>
                    <a:pt x="353" y="422"/>
                    <a:pt x="353" y="422"/>
                  </a:cubicBezTo>
                  <a:cubicBezTo>
                    <a:pt x="341" y="430"/>
                    <a:pt x="341" y="430"/>
                    <a:pt x="341" y="430"/>
                  </a:cubicBezTo>
                  <a:cubicBezTo>
                    <a:pt x="343" y="430"/>
                    <a:pt x="345" y="430"/>
                    <a:pt x="344" y="432"/>
                  </a:cubicBezTo>
                  <a:cubicBezTo>
                    <a:pt x="344" y="434"/>
                    <a:pt x="343" y="434"/>
                    <a:pt x="339" y="434"/>
                  </a:cubicBezTo>
                  <a:cubicBezTo>
                    <a:pt x="305" y="434"/>
                    <a:pt x="305" y="434"/>
                    <a:pt x="305" y="434"/>
                  </a:cubicBezTo>
                  <a:cubicBezTo>
                    <a:pt x="267" y="432"/>
                    <a:pt x="238" y="443"/>
                    <a:pt x="217" y="464"/>
                  </a:cubicBezTo>
                  <a:cubicBezTo>
                    <a:pt x="216" y="465"/>
                    <a:pt x="216" y="465"/>
                    <a:pt x="216" y="465"/>
                  </a:cubicBezTo>
                  <a:cubicBezTo>
                    <a:pt x="215" y="465"/>
                    <a:pt x="215" y="465"/>
                    <a:pt x="215" y="465"/>
                  </a:cubicBezTo>
                  <a:cubicBezTo>
                    <a:pt x="215" y="465"/>
                    <a:pt x="215" y="465"/>
                    <a:pt x="215" y="465"/>
                  </a:cubicBezTo>
                  <a:cubicBezTo>
                    <a:pt x="201" y="467"/>
                    <a:pt x="201" y="467"/>
                    <a:pt x="201" y="467"/>
                  </a:cubicBezTo>
                  <a:cubicBezTo>
                    <a:pt x="200" y="467"/>
                    <a:pt x="200" y="467"/>
                    <a:pt x="200" y="467"/>
                  </a:cubicBezTo>
                  <a:cubicBezTo>
                    <a:pt x="199" y="467"/>
                    <a:pt x="199" y="467"/>
                    <a:pt x="199" y="467"/>
                  </a:cubicBezTo>
                  <a:cubicBezTo>
                    <a:pt x="195" y="458"/>
                    <a:pt x="195" y="458"/>
                    <a:pt x="195" y="458"/>
                  </a:cubicBezTo>
                  <a:cubicBezTo>
                    <a:pt x="181" y="461"/>
                    <a:pt x="181" y="461"/>
                    <a:pt x="181" y="461"/>
                  </a:cubicBezTo>
                  <a:cubicBezTo>
                    <a:pt x="173" y="462"/>
                    <a:pt x="163" y="460"/>
                    <a:pt x="152" y="454"/>
                  </a:cubicBezTo>
                  <a:cubicBezTo>
                    <a:pt x="142" y="450"/>
                    <a:pt x="133" y="444"/>
                    <a:pt x="123" y="436"/>
                  </a:cubicBezTo>
                  <a:cubicBezTo>
                    <a:pt x="117" y="432"/>
                    <a:pt x="110" y="428"/>
                    <a:pt x="101" y="427"/>
                  </a:cubicBezTo>
                  <a:cubicBezTo>
                    <a:pt x="88" y="426"/>
                    <a:pt x="88" y="426"/>
                    <a:pt x="88" y="426"/>
                  </a:cubicBezTo>
                  <a:cubicBezTo>
                    <a:pt x="74" y="428"/>
                    <a:pt x="74" y="428"/>
                    <a:pt x="74" y="428"/>
                  </a:cubicBezTo>
                  <a:cubicBezTo>
                    <a:pt x="63" y="429"/>
                    <a:pt x="53" y="429"/>
                    <a:pt x="43" y="428"/>
                  </a:cubicBezTo>
                  <a:cubicBezTo>
                    <a:pt x="32" y="428"/>
                    <a:pt x="18" y="424"/>
                    <a:pt x="1" y="419"/>
                  </a:cubicBezTo>
                  <a:cubicBezTo>
                    <a:pt x="0" y="422"/>
                    <a:pt x="0" y="422"/>
                    <a:pt x="0" y="422"/>
                  </a:cubicBezTo>
                  <a:cubicBezTo>
                    <a:pt x="0" y="422"/>
                    <a:pt x="0" y="422"/>
                    <a:pt x="0" y="422"/>
                  </a:cubicBezTo>
                  <a:cubicBezTo>
                    <a:pt x="1" y="422"/>
                    <a:pt x="1" y="422"/>
                    <a:pt x="1" y="422"/>
                  </a:cubicBezTo>
                  <a:cubicBezTo>
                    <a:pt x="1" y="422"/>
                    <a:pt x="1" y="422"/>
                    <a:pt x="1" y="422"/>
                  </a:cubicBezTo>
                  <a:cubicBezTo>
                    <a:pt x="1" y="422"/>
                    <a:pt x="1" y="422"/>
                    <a:pt x="1" y="422"/>
                  </a:cubicBezTo>
                  <a:cubicBezTo>
                    <a:pt x="1" y="426"/>
                    <a:pt x="1" y="426"/>
                    <a:pt x="1" y="426"/>
                  </a:cubicBezTo>
                  <a:cubicBezTo>
                    <a:pt x="5" y="434"/>
                    <a:pt x="5" y="434"/>
                    <a:pt x="5" y="434"/>
                  </a:cubicBezTo>
                  <a:cubicBezTo>
                    <a:pt x="13" y="444"/>
                    <a:pt x="13" y="444"/>
                    <a:pt x="13" y="444"/>
                  </a:cubicBezTo>
                  <a:cubicBezTo>
                    <a:pt x="14" y="446"/>
                    <a:pt x="14" y="446"/>
                    <a:pt x="14" y="446"/>
                  </a:cubicBezTo>
                  <a:cubicBezTo>
                    <a:pt x="12" y="453"/>
                    <a:pt x="12" y="453"/>
                    <a:pt x="12" y="453"/>
                  </a:cubicBezTo>
                  <a:cubicBezTo>
                    <a:pt x="12" y="454"/>
                    <a:pt x="12" y="454"/>
                    <a:pt x="12" y="454"/>
                  </a:cubicBezTo>
                  <a:cubicBezTo>
                    <a:pt x="12" y="454"/>
                    <a:pt x="12" y="454"/>
                    <a:pt x="12" y="454"/>
                  </a:cubicBezTo>
                  <a:cubicBezTo>
                    <a:pt x="7" y="460"/>
                    <a:pt x="7" y="460"/>
                    <a:pt x="7" y="460"/>
                  </a:cubicBezTo>
                  <a:cubicBezTo>
                    <a:pt x="12" y="465"/>
                    <a:pt x="12" y="465"/>
                    <a:pt x="12" y="465"/>
                  </a:cubicBezTo>
                  <a:cubicBezTo>
                    <a:pt x="14" y="467"/>
                    <a:pt x="15" y="469"/>
                    <a:pt x="15" y="470"/>
                  </a:cubicBezTo>
                  <a:cubicBezTo>
                    <a:pt x="17" y="478"/>
                    <a:pt x="17" y="478"/>
                    <a:pt x="17" y="478"/>
                  </a:cubicBezTo>
                  <a:cubicBezTo>
                    <a:pt x="23" y="484"/>
                    <a:pt x="23" y="484"/>
                    <a:pt x="23" y="484"/>
                  </a:cubicBezTo>
                  <a:cubicBezTo>
                    <a:pt x="23" y="485"/>
                    <a:pt x="23" y="485"/>
                    <a:pt x="23" y="485"/>
                  </a:cubicBezTo>
                  <a:cubicBezTo>
                    <a:pt x="23" y="490"/>
                    <a:pt x="23" y="490"/>
                    <a:pt x="23" y="490"/>
                  </a:cubicBezTo>
                  <a:cubicBezTo>
                    <a:pt x="23" y="494"/>
                    <a:pt x="23" y="494"/>
                    <a:pt x="23" y="494"/>
                  </a:cubicBezTo>
                  <a:cubicBezTo>
                    <a:pt x="27" y="497"/>
                    <a:pt x="27" y="497"/>
                    <a:pt x="27" y="497"/>
                  </a:cubicBezTo>
                  <a:cubicBezTo>
                    <a:pt x="29" y="496"/>
                    <a:pt x="29" y="496"/>
                    <a:pt x="29" y="496"/>
                  </a:cubicBezTo>
                  <a:cubicBezTo>
                    <a:pt x="30" y="495"/>
                    <a:pt x="30" y="495"/>
                    <a:pt x="30" y="495"/>
                  </a:cubicBezTo>
                  <a:cubicBezTo>
                    <a:pt x="31" y="492"/>
                    <a:pt x="33" y="490"/>
                    <a:pt x="36" y="490"/>
                  </a:cubicBezTo>
                  <a:cubicBezTo>
                    <a:pt x="39" y="488"/>
                    <a:pt x="39" y="488"/>
                    <a:pt x="39" y="488"/>
                  </a:cubicBezTo>
                  <a:cubicBezTo>
                    <a:pt x="60" y="486"/>
                    <a:pt x="60" y="486"/>
                    <a:pt x="60" y="486"/>
                  </a:cubicBezTo>
                  <a:cubicBezTo>
                    <a:pt x="69" y="483"/>
                    <a:pt x="69" y="483"/>
                    <a:pt x="69" y="483"/>
                  </a:cubicBezTo>
                  <a:cubicBezTo>
                    <a:pt x="69" y="483"/>
                    <a:pt x="69" y="483"/>
                    <a:pt x="69" y="483"/>
                  </a:cubicBezTo>
                  <a:cubicBezTo>
                    <a:pt x="71" y="482"/>
                    <a:pt x="71" y="482"/>
                    <a:pt x="71" y="482"/>
                  </a:cubicBezTo>
                  <a:cubicBezTo>
                    <a:pt x="75" y="492"/>
                    <a:pt x="75" y="492"/>
                    <a:pt x="75" y="492"/>
                  </a:cubicBezTo>
                  <a:cubicBezTo>
                    <a:pt x="75" y="492"/>
                    <a:pt x="75" y="492"/>
                    <a:pt x="75" y="492"/>
                  </a:cubicBezTo>
                  <a:cubicBezTo>
                    <a:pt x="75" y="492"/>
                    <a:pt x="75" y="492"/>
                    <a:pt x="75" y="492"/>
                  </a:cubicBezTo>
                  <a:cubicBezTo>
                    <a:pt x="76" y="494"/>
                    <a:pt x="75" y="496"/>
                    <a:pt x="74" y="498"/>
                  </a:cubicBezTo>
                  <a:cubicBezTo>
                    <a:pt x="63" y="514"/>
                    <a:pt x="63" y="514"/>
                    <a:pt x="63" y="514"/>
                  </a:cubicBezTo>
                  <a:cubicBezTo>
                    <a:pt x="63" y="517"/>
                    <a:pt x="63" y="517"/>
                    <a:pt x="63" y="517"/>
                  </a:cubicBezTo>
                  <a:cubicBezTo>
                    <a:pt x="69" y="522"/>
                    <a:pt x="69" y="522"/>
                    <a:pt x="69" y="522"/>
                  </a:cubicBezTo>
                  <a:cubicBezTo>
                    <a:pt x="74" y="526"/>
                    <a:pt x="74" y="526"/>
                    <a:pt x="74" y="526"/>
                  </a:cubicBezTo>
                  <a:cubicBezTo>
                    <a:pt x="74" y="526"/>
                    <a:pt x="74" y="526"/>
                    <a:pt x="74" y="526"/>
                  </a:cubicBezTo>
                  <a:cubicBezTo>
                    <a:pt x="77" y="529"/>
                    <a:pt x="79" y="531"/>
                    <a:pt x="81" y="532"/>
                  </a:cubicBezTo>
                  <a:cubicBezTo>
                    <a:pt x="84" y="532"/>
                    <a:pt x="87" y="535"/>
                    <a:pt x="89" y="538"/>
                  </a:cubicBezTo>
                  <a:cubicBezTo>
                    <a:pt x="89" y="539"/>
                    <a:pt x="89" y="539"/>
                    <a:pt x="89" y="539"/>
                  </a:cubicBezTo>
                  <a:cubicBezTo>
                    <a:pt x="93" y="541"/>
                    <a:pt x="93" y="541"/>
                    <a:pt x="93" y="541"/>
                  </a:cubicBezTo>
                  <a:cubicBezTo>
                    <a:pt x="95" y="541"/>
                    <a:pt x="95" y="541"/>
                    <a:pt x="95" y="541"/>
                  </a:cubicBezTo>
                  <a:cubicBezTo>
                    <a:pt x="95" y="541"/>
                    <a:pt x="95" y="541"/>
                    <a:pt x="95" y="541"/>
                  </a:cubicBezTo>
                  <a:cubicBezTo>
                    <a:pt x="96" y="546"/>
                    <a:pt x="96" y="546"/>
                    <a:pt x="96" y="546"/>
                  </a:cubicBezTo>
                  <a:cubicBezTo>
                    <a:pt x="96" y="546"/>
                    <a:pt x="96" y="546"/>
                    <a:pt x="96" y="546"/>
                  </a:cubicBezTo>
                  <a:cubicBezTo>
                    <a:pt x="97" y="550"/>
                    <a:pt x="97" y="550"/>
                    <a:pt x="97" y="550"/>
                  </a:cubicBezTo>
                  <a:cubicBezTo>
                    <a:pt x="98" y="556"/>
                    <a:pt x="98" y="556"/>
                    <a:pt x="98" y="556"/>
                  </a:cubicBezTo>
                  <a:cubicBezTo>
                    <a:pt x="108" y="558"/>
                    <a:pt x="108" y="558"/>
                    <a:pt x="108" y="558"/>
                  </a:cubicBezTo>
                  <a:cubicBezTo>
                    <a:pt x="109" y="558"/>
                    <a:pt x="109" y="558"/>
                    <a:pt x="109" y="558"/>
                  </a:cubicBezTo>
                  <a:cubicBezTo>
                    <a:pt x="109" y="558"/>
                    <a:pt x="109" y="558"/>
                    <a:pt x="109" y="558"/>
                  </a:cubicBezTo>
                  <a:cubicBezTo>
                    <a:pt x="109" y="559"/>
                    <a:pt x="109" y="559"/>
                    <a:pt x="109" y="559"/>
                  </a:cubicBezTo>
                  <a:cubicBezTo>
                    <a:pt x="110" y="560"/>
                    <a:pt x="110" y="560"/>
                    <a:pt x="110" y="560"/>
                  </a:cubicBezTo>
                  <a:cubicBezTo>
                    <a:pt x="113" y="565"/>
                    <a:pt x="113" y="565"/>
                    <a:pt x="113" y="565"/>
                  </a:cubicBezTo>
                  <a:cubicBezTo>
                    <a:pt x="121" y="568"/>
                    <a:pt x="121" y="568"/>
                    <a:pt x="121" y="568"/>
                  </a:cubicBezTo>
                  <a:cubicBezTo>
                    <a:pt x="126" y="565"/>
                    <a:pt x="126" y="565"/>
                    <a:pt x="126" y="565"/>
                  </a:cubicBezTo>
                  <a:cubicBezTo>
                    <a:pt x="125" y="562"/>
                    <a:pt x="125" y="562"/>
                    <a:pt x="125" y="562"/>
                  </a:cubicBezTo>
                  <a:cubicBezTo>
                    <a:pt x="120" y="557"/>
                    <a:pt x="120" y="557"/>
                    <a:pt x="120" y="557"/>
                  </a:cubicBezTo>
                  <a:cubicBezTo>
                    <a:pt x="121" y="556"/>
                    <a:pt x="121" y="556"/>
                    <a:pt x="121" y="556"/>
                  </a:cubicBezTo>
                  <a:cubicBezTo>
                    <a:pt x="121" y="556"/>
                    <a:pt x="121" y="556"/>
                    <a:pt x="121" y="556"/>
                  </a:cubicBezTo>
                  <a:cubicBezTo>
                    <a:pt x="125" y="547"/>
                    <a:pt x="125" y="547"/>
                    <a:pt x="125" y="547"/>
                  </a:cubicBezTo>
                  <a:cubicBezTo>
                    <a:pt x="135" y="547"/>
                    <a:pt x="135" y="547"/>
                    <a:pt x="135" y="547"/>
                  </a:cubicBezTo>
                  <a:cubicBezTo>
                    <a:pt x="135" y="548"/>
                    <a:pt x="135" y="548"/>
                    <a:pt x="135" y="548"/>
                  </a:cubicBezTo>
                  <a:cubicBezTo>
                    <a:pt x="149" y="552"/>
                    <a:pt x="149" y="552"/>
                    <a:pt x="149" y="552"/>
                  </a:cubicBezTo>
                  <a:cubicBezTo>
                    <a:pt x="157" y="551"/>
                    <a:pt x="157" y="551"/>
                    <a:pt x="157" y="551"/>
                  </a:cubicBezTo>
                  <a:cubicBezTo>
                    <a:pt x="163" y="546"/>
                    <a:pt x="163" y="546"/>
                    <a:pt x="163" y="546"/>
                  </a:cubicBezTo>
                  <a:cubicBezTo>
                    <a:pt x="169" y="537"/>
                    <a:pt x="174" y="534"/>
                    <a:pt x="177" y="536"/>
                  </a:cubicBezTo>
                  <a:cubicBezTo>
                    <a:pt x="180" y="535"/>
                    <a:pt x="180" y="535"/>
                    <a:pt x="180" y="535"/>
                  </a:cubicBezTo>
                  <a:cubicBezTo>
                    <a:pt x="183" y="535"/>
                    <a:pt x="185" y="536"/>
                    <a:pt x="187" y="536"/>
                  </a:cubicBezTo>
                  <a:cubicBezTo>
                    <a:pt x="187" y="537"/>
                    <a:pt x="187" y="538"/>
                    <a:pt x="187" y="538"/>
                  </a:cubicBezTo>
                  <a:cubicBezTo>
                    <a:pt x="187" y="540"/>
                    <a:pt x="189" y="543"/>
                    <a:pt x="191" y="548"/>
                  </a:cubicBezTo>
                  <a:cubicBezTo>
                    <a:pt x="191" y="548"/>
                    <a:pt x="191" y="548"/>
                    <a:pt x="191" y="548"/>
                  </a:cubicBezTo>
                  <a:cubicBezTo>
                    <a:pt x="191" y="548"/>
                    <a:pt x="191" y="548"/>
                    <a:pt x="191" y="548"/>
                  </a:cubicBezTo>
                  <a:cubicBezTo>
                    <a:pt x="193" y="554"/>
                    <a:pt x="193" y="554"/>
                    <a:pt x="193" y="554"/>
                  </a:cubicBezTo>
                  <a:cubicBezTo>
                    <a:pt x="193" y="555"/>
                    <a:pt x="193" y="555"/>
                    <a:pt x="193" y="555"/>
                  </a:cubicBezTo>
                  <a:cubicBezTo>
                    <a:pt x="191" y="562"/>
                    <a:pt x="191" y="562"/>
                    <a:pt x="191" y="562"/>
                  </a:cubicBezTo>
                  <a:cubicBezTo>
                    <a:pt x="191" y="562"/>
                    <a:pt x="191" y="562"/>
                    <a:pt x="191" y="562"/>
                  </a:cubicBezTo>
                  <a:cubicBezTo>
                    <a:pt x="191" y="562"/>
                    <a:pt x="191" y="562"/>
                    <a:pt x="191" y="562"/>
                  </a:cubicBezTo>
                  <a:cubicBezTo>
                    <a:pt x="191" y="562"/>
                    <a:pt x="191" y="562"/>
                    <a:pt x="191" y="562"/>
                  </a:cubicBezTo>
                  <a:cubicBezTo>
                    <a:pt x="184" y="570"/>
                    <a:pt x="184" y="570"/>
                    <a:pt x="184" y="570"/>
                  </a:cubicBezTo>
                  <a:cubicBezTo>
                    <a:pt x="183" y="571"/>
                    <a:pt x="183" y="571"/>
                    <a:pt x="183" y="571"/>
                  </a:cubicBezTo>
                  <a:cubicBezTo>
                    <a:pt x="183" y="571"/>
                    <a:pt x="183" y="571"/>
                    <a:pt x="183" y="571"/>
                  </a:cubicBezTo>
                  <a:cubicBezTo>
                    <a:pt x="169" y="577"/>
                    <a:pt x="169" y="577"/>
                    <a:pt x="169" y="577"/>
                  </a:cubicBezTo>
                  <a:cubicBezTo>
                    <a:pt x="167" y="581"/>
                    <a:pt x="167" y="581"/>
                    <a:pt x="167" y="581"/>
                  </a:cubicBezTo>
                  <a:cubicBezTo>
                    <a:pt x="165" y="593"/>
                    <a:pt x="165" y="593"/>
                    <a:pt x="165" y="593"/>
                  </a:cubicBezTo>
                  <a:cubicBezTo>
                    <a:pt x="166" y="598"/>
                    <a:pt x="166" y="598"/>
                    <a:pt x="166" y="598"/>
                  </a:cubicBezTo>
                  <a:cubicBezTo>
                    <a:pt x="170" y="604"/>
                    <a:pt x="170" y="604"/>
                    <a:pt x="170" y="604"/>
                  </a:cubicBezTo>
                  <a:cubicBezTo>
                    <a:pt x="171" y="606"/>
                    <a:pt x="171" y="606"/>
                    <a:pt x="171" y="606"/>
                  </a:cubicBezTo>
                  <a:cubicBezTo>
                    <a:pt x="176" y="609"/>
                    <a:pt x="176" y="609"/>
                    <a:pt x="176" y="609"/>
                  </a:cubicBezTo>
                  <a:cubicBezTo>
                    <a:pt x="193" y="609"/>
                    <a:pt x="193" y="609"/>
                    <a:pt x="193" y="609"/>
                  </a:cubicBezTo>
                  <a:cubicBezTo>
                    <a:pt x="207" y="607"/>
                    <a:pt x="207" y="607"/>
                    <a:pt x="207" y="607"/>
                  </a:cubicBezTo>
                  <a:cubicBezTo>
                    <a:pt x="209" y="605"/>
                    <a:pt x="209" y="605"/>
                    <a:pt x="209" y="605"/>
                  </a:cubicBezTo>
                  <a:cubicBezTo>
                    <a:pt x="211" y="602"/>
                    <a:pt x="213" y="602"/>
                    <a:pt x="214" y="602"/>
                  </a:cubicBezTo>
                  <a:cubicBezTo>
                    <a:pt x="224" y="603"/>
                    <a:pt x="224" y="603"/>
                    <a:pt x="224" y="603"/>
                  </a:cubicBezTo>
                  <a:cubicBezTo>
                    <a:pt x="225" y="602"/>
                    <a:pt x="225" y="602"/>
                    <a:pt x="225" y="602"/>
                  </a:cubicBezTo>
                  <a:cubicBezTo>
                    <a:pt x="224" y="599"/>
                    <a:pt x="224" y="596"/>
                    <a:pt x="225" y="594"/>
                  </a:cubicBezTo>
                  <a:cubicBezTo>
                    <a:pt x="229" y="587"/>
                    <a:pt x="229" y="587"/>
                    <a:pt x="229" y="587"/>
                  </a:cubicBezTo>
                  <a:cubicBezTo>
                    <a:pt x="229" y="574"/>
                    <a:pt x="229" y="574"/>
                    <a:pt x="229" y="574"/>
                  </a:cubicBezTo>
                  <a:cubicBezTo>
                    <a:pt x="229" y="574"/>
                    <a:pt x="229" y="574"/>
                    <a:pt x="229" y="574"/>
                  </a:cubicBezTo>
                  <a:cubicBezTo>
                    <a:pt x="237" y="553"/>
                    <a:pt x="237" y="553"/>
                    <a:pt x="237" y="553"/>
                  </a:cubicBezTo>
                  <a:cubicBezTo>
                    <a:pt x="237" y="553"/>
                    <a:pt x="237" y="553"/>
                    <a:pt x="237" y="553"/>
                  </a:cubicBezTo>
                  <a:cubicBezTo>
                    <a:pt x="237" y="552"/>
                    <a:pt x="237" y="552"/>
                    <a:pt x="237" y="552"/>
                  </a:cubicBezTo>
                  <a:cubicBezTo>
                    <a:pt x="237" y="552"/>
                    <a:pt x="237" y="552"/>
                    <a:pt x="237" y="552"/>
                  </a:cubicBezTo>
                  <a:cubicBezTo>
                    <a:pt x="237" y="552"/>
                    <a:pt x="237" y="552"/>
                    <a:pt x="237" y="552"/>
                  </a:cubicBezTo>
                  <a:cubicBezTo>
                    <a:pt x="250" y="542"/>
                    <a:pt x="250" y="542"/>
                    <a:pt x="250" y="542"/>
                  </a:cubicBezTo>
                  <a:cubicBezTo>
                    <a:pt x="251" y="541"/>
                    <a:pt x="251" y="541"/>
                    <a:pt x="251" y="541"/>
                  </a:cubicBezTo>
                  <a:cubicBezTo>
                    <a:pt x="261" y="546"/>
                    <a:pt x="261" y="546"/>
                    <a:pt x="261" y="546"/>
                  </a:cubicBezTo>
                  <a:cubicBezTo>
                    <a:pt x="261" y="546"/>
                    <a:pt x="261" y="546"/>
                    <a:pt x="261" y="546"/>
                  </a:cubicBezTo>
                  <a:cubicBezTo>
                    <a:pt x="267" y="550"/>
                    <a:pt x="270" y="553"/>
                    <a:pt x="270" y="555"/>
                  </a:cubicBezTo>
                  <a:cubicBezTo>
                    <a:pt x="269" y="564"/>
                    <a:pt x="269" y="564"/>
                    <a:pt x="269" y="564"/>
                  </a:cubicBezTo>
                  <a:cubicBezTo>
                    <a:pt x="265" y="570"/>
                    <a:pt x="265" y="570"/>
                    <a:pt x="265" y="570"/>
                  </a:cubicBezTo>
                  <a:cubicBezTo>
                    <a:pt x="263" y="578"/>
                    <a:pt x="263" y="578"/>
                    <a:pt x="263" y="578"/>
                  </a:cubicBezTo>
                  <a:cubicBezTo>
                    <a:pt x="263" y="586"/>
                    <a:pt x="263" y="586"/>
                    <a:pt x="263" y="586"/>
                  </a:cubicBezTo>
                  <a:cubicBezTo>
                    <a:pt x="265" y="590"/>
                    <a:pt x="265" y="590"/>
                    <a:pt x="265" y="590"/>
                  </a:cubicBezTo>
                  <a:cubicBezTo>
                    <a:pt x="269" y="590"/>
                    <a:pt x="269" y="590"/>
                    <a:pt x="269" y="590"/>
                  </a:cubicBezTo>
                  <a:cubicBezTo>
                    <a:pt x="270" y="590"/>
                    <a:pt x="270" y="590"/>
                    <a:pt x="270" y="590"/>
                  </a:cubicBezTo>
                  <a:cubicBezTo>
                    <a:pt x="276" y="590"/>
                    <a:pt x="276" y="590"/>
                    <a:pt x="276" y="590"/>
                  </a:cubicBezTo>
                  <a:cubicBezTo>
                    <a:pt x="279" y="592"/>
                    <a:pt x="281" y="594"/>
                    <a:pt x="283" y="598"/>
                  </a:cubicBezTo>
                  <a:cubicBezTo>
                    <a:pt x="286" y="600"/>
                    <a:pt x="286" y="600"/>
                    <a:pt x="286" y="600"/>
                  </a:cubicBezTo>
                  <a:cubicBezTo>
                    <a:pt x="287" y="600"/>
                    <a:pt x="287" y="600"/>
                    <a:pt x="287" y="600"/>
                  </a:cubicBezTo>
                  <a:cubicBezTo>
                    <a:pt x="287" y="600"/>
                    <a:pt x="287" y="600"/>
                    <a:pt x="287" y="600"/>
                  </a:cubicBezTo>
                  <a:cubicBezTo>
                    <a:pt x="287" y="600"/>
                    <a:pt x="287" y="600"/>
                    <a:pt x="287" y="600"/>
                  </a:cubicBezTo>
                  <a:cubicBezTo>
                    <a:pt x="301" y="606"/>
                    <a:pt x="301" y="606"/>
                    <a:pt x="301" y="606"/>
                  </a:cubicBezTo>
                  <a:cubicBezTo>
                    <a:pt x="307" y="608"/>
                    <a:pt x="307" y="608"/>
                    <a:pt x="307" y="608"/>
                  </a:cubicBezTo>
                  <a:cubicBezTo>
                    <a:pt x="315" y="607"/>
                    <a:pt x="315" y="607"/>
                    <a:pt x="315" y="607"/>
                  </a:cubicBezTo>
                  <a:cubicBezTo>
                    <a:pt x="319" y="602"/>
                    <a:pt x="319" y="602"/>
                    <a:pt x="319" y="602"/>
                  </a:cubicBezTo>
                  <a:cubicBezTo>
                    <a:pt x="323" y="582"/>
                    <a:pt x="323" y="582"/>
                    <a:pt x="323" y="582"/>
                  </a:cubicBezTo>
                  <a:cubicBezTo>
                    <a:pt x="324" y="572"/>
                    <a:pt x="324" y="572"/>
                    <a:pt x="324" y="572"/>
                  </a:cubicBezTo>
                  <a:cubicBezTo>
                    <a:pt x="324" y="571"/>
                    <a:pt x="324" y="571"/>
                    <a:pt x="324" y="571"/>
                  </a:cubicBezTo>
                  <a:cubicBezTo>
                    <a:pt x="325" y="570"/>
                    <a:pt x="325" y="570"/>
                    <a:pt x="325" y="570"/>
                  </a:cubicBezTo>
                  <a:cubicBezTo>
                    <a:pt x="325" y="570"/>
                    <a:pt x="325" y="570"/>
                    <a:pt x="325" y="570"/>
                  </a:cubicBezTo>
                  <a:cubicBezTo>
                    <a:pt x="333" y="564"/>
                    <a:pt x="333" y="564"/>
                    <a:pt x="333" y="564"/>
                  </a:cubicBezTo>
                  <a:cubicBezTo>
                    <a:pt x="337" y="558"/>
                    <a:pt x="337" y="558"/>
                    <a:pt x="337" y="558"/>
                  </a:cubicBezTo>
                  <a:cubicBezTo>
                    <a:pt x="337" y="558"/>
                    <a:pt x="337" y="558"/>
                    <a:pt x="337" y="558"/>
                  </a:cubicBezTo>
                  <a:cubicBezTo>
                    <a:pt x="345" y="554"/>
                    <a:pt x="345" y="554"/>
                    <a:pt x="345" y="554"/>
                  </a:cubicBezTo>
                  <a:cubicBezTo>
                    <a:pt x="350" y="551"/>
                    <a:pt x="350" y="551"/>
                    <a:pt x="350" y="551"/>
                  </a:cubicBezTo>
                  <a:cubicBezTo>
                    <a:pt x="356" y="549"/>
                    <a:pt x="356" y="549"/>
                    <a:pt x="356" y="549"/>
                  </a:cubicBezTo>
                  <a:cubicBezTo>
                    <a:pt x="353" y="537"/>
                    <a:pt x="353" y="537"/>
                    <a:pt x="353" y="537"/>
                  </a:cubicBezTo>
                  <a:cubicBezTo>
                    <a:pt x="367" y="538"/>
                    <a:pt x="367" y="538"/>
                    <a:pt x="367" y="538"/>
                  </a:cubicBezTo>
                  <a:cubicBezTo>
                    <a:pt x="367" y="538"/>
                    <a:pt x="367" y="538"/>
                    <a:pt x="367" y="538"/>
                  </a:cubicBezTo>
                  <a:cubicBezTo>
                    <a:pt x="367" y="539"/>
                    <a:pt x="367" y="539"/>
                    <a:pt x="367" y="539"/>
                  </a:cubicBezTo>
                  <a:cubicBezTo>
                    <a:pt x="367" y="539"/>
                    <a:pt x="367" y="539"/>
                    <a:pt x="367" y="539"/>
                  </a:cubicBezTo>
                  <a:cubicBezTo>
                    <a:pt x="374" y="542"/>
                    <a:pt x="374" y="542"/>
                    <a:pt x="374" y="542"/>
                  </a:cubicBezTo>
                  <a:cubicBezTo>
                    <a:pt x="374" y="542"/>
                    <a:pt x="374" y="542"/>
                    <a:pt x="374" y="542"/>
                  </a:cubicBezTo>
                  <a:cubicBezTo>
                    <a:pt x="374" y="541"/>
                    <a:pt x="374" y="541"/>
                    <a:pt x="374" y="541"/>
                  </a:cubicBezTo>
                  <a:cubicBezTo>
                    <a:pt x="376" y="534"/>
                    <a:pt x="376" y="534"/>
                    <a:pt x="376" y="534"/>
                  </a:cubicBezTo>
                  <a:cubicBezTo>
                    <a:pt x="376" y="532"/>
                    <a:pt x="376" y="532"/>
                    <a:pt x="376" y="532"/>
                  </a:cubicBezTo>
                  <a:cubicBezTo>
                    <a:pt x="377" y="533"/>
                    <a:pt x="377" y="533"/>
                    <a:pt x="377" y="533"/>
                  </a:cubicBezTo>
                  <a:cubicBezTo>
                    <a:pt x="378" y="533"/>
                    <a:pt x="378" y="533"/>
                    <a:pt x="378" y="533"/>
                  </a:cubicBezTo>
                  <a:cubicBezTo>
                    <a:pt x="384" y="534"/>
                    <a:pt x="384" y="534"/>
                    <a:pt x="384" y="534"/>
                  </a:cubicBezTo>
                  <a:cubicBezTo>
                    <a:pt x="387" y="534"/>
                    <a:pt x="387" y="534"/>
                    <a:pt x="387" y="534"/>
                  </a:cubicBezTo>
                  <a:cubicBezTo>
                    <a:pt x="393" y="528"/>
                    <a:pt x="393" y="528"/>
                    <a:pt x="393" y="528"/>
                  </a:cubicBezTo>
                  <a:cubicBezTo>
                    <a:pt x="394" y="528"/>
                    <a:pt x="394" y="528"/>
                    <a:pt x="394" y="528"/>
                  </a:cubicBezTo>
                  <a:cubicBezTo>
                    <a:pt x="394" y="527"/>
                    <a:pt x="394" y="527"/>
                    <a:pt x="394" y="527"/>
                  </a:cubicBezTo>
                  <a:cubicBezTo>
                    <a:pt x="395" y="527"/>
                    <a:pt x="395" y="527"/>
                    <a:pt x="395" y="527"/>
                  </a:cubicBezTo>
                  <a:cubicBezTo>
                    <a:pt x="403" y="526"/>
                    <a:pt x="403" y="526"/>
                    <a:pt x="403" y="526"/>
                  </a:cubicBezTo>
                  <a:cubicBezTo>
                    <a:pt x="409" y="519"/>
                    <a:pt x="409" y="519"/>
                    <a:pt x="409" y="519"/>
                  </a:cubicBezTo>
                  <a:cubicBezTo>
                    <a:pt x="413" y="514"/>
                    <a:pt x="413" y="514"/>
                    <a:pt x="413" y="514"/>
                  </a:cubicBezTo>
                  <a:cubicBezTo>
                    <a:pt x="413" y="508"/>
                    <a:pt x="413" y="508"/>
                    <a:pt x="413" y="508"/>
                  </a:cubicBezTo>
                  <a:cubicBezTo>
                    <a:pt x="413" y="505"/>
                    <a:pt x="414" y="504"/>
                    <a:pt x="417" y="502"/>
                  </a:cubicBezTo>
                  <a:cubicBezTo>
                    <a:pt x="417" y="502"/>
                    <a:pt x="417" y="502"/>
                    <a:pt x="417" y="502"/>
                  </a:cubicBezTo>
                  <a:cubicBezTo>
                    <a:pt x="417" y="502"/>
                    <a:pt x="417" y="502"/>
                    <a:pt x="417" y="502"/>
                  </a:cubicBezTo>
                  <a:cubicBezTo>
                    <a:pt x="418" y="502"/>
                    <a:pt x="418" y="502"/>
                    <a:pt x="418" y="502"/>
                  </a:cubicBezTo>
                  <a:cubicBezTo>
                    <a:pt x="425" y="503"/>
                    <a:pt x="425" y="503"/>
                    <a:pt x="425" y="503"/>
                  </a:cubicBezTo>
                  <a:cubicBezTo>
                    <a:pt x="429" y="501"/>
                    <a:pt x="429" y="501"/>
                    <a:pt x="429" y="501"/>
                  </a:cubicBezTo>
                  <a:cubicBezTo>
                    <a:pt x="430" y="496"/>
                    <a:pt x="430" y="496"/>
                    <a:pt x="430" y="496"/>
                  </a:cubicBezTo>
                  <a:cubicBezTo>
                    <a:pt x="438" y="493"/>
                    <a:pt x="438" y="493"/>
                    <a:pt x="438" y="493"/>
                  </a:cubicBezTo>
                  <a:cubicBezTo>
                    <a:pt x="438" y="493"/>
                    <a:pt x="438" y="493"/>
                    <a:pt x="438" y="493"/>
                  </a:cubicBezTo>
                  <a:cubicBezTo>
                    <a:pt x="439" y="493"/>
                    <a:pt x="439" y="493"/>
                    <a:pt x="439" y="493"/>
                  </a:cubicBezTo>
                  <a:cubicBezTo>
                    <a:pt x="439" y="493"/>
                    <a:pt x="439" y="493"/>
                    <a:pt x="439" y="493"/>
                  </a:cubicBezTo>
                  <a:cubicBezTo>
                    <a:pt x="449" y="494"/>
                    <a:pt x="449" y="494"/>
                    <a:pt x="449" y="494"/>
                  </a:cubicBezTo>
                  <a:cubicBezTo>
                    <a:pt x="457" y="492"/>
                    <a:pt x="457" y="492"/>
                    <a:pt x="457" y="492"/>
                  </a:cubicBezTo>
                  <a:cubicBezTo>
                    <a:pt x="461" y="488"/>
                    <a:pt x="461" y="488"/>
                    <a:pt x="461" y="488"/>
                  </a:cubicBezTo>
                  <a:cubicBezTo>
                    <a:pt x="465" y="481"/>
                    <a:pt x="465" y="481"/>
                    <a:pt x="465" y="481"/>
                  </a:cubicBezTo>
                  <a:cubicBezTo>
                    <a:pt x="459" y="475"/>
                    <a:pt x="459" y="475"/>
                    <a:pt x="459" y="475"/>
                  </a:cubicBezTo>
                  <a:cubicBezTo>
                    <a:pt x="459" y="474"/>
                    <a:pt x="459" y="474"/>
                    <a:pt x="459" y="474"/>
                  </a:cubicBezTo>
                  <a:cubicBezTo>
                    <a:pt x="459" y="474"/>
                    <a:pt x="459" y="474"/>
                    <a:pt x="459" y="474"/>
                  </a:cubicBezTo>
                  <a:cubicBezTo>
                    <a:pt x="457" y="470"/>
                    <a:pt x="457" y="470"/>
                    <a:pt x="457" y="470"/>
                  </a:cubicBezTo>
                  <a:cubicBezTo>
                    <a:pt x="457" y="470"/>
                    <a:pt x="457" y="470"/>
                    <a:pt x="457" y="470"/>
                  </a:cubicBezTo>
                  <a:cubicBezTo>
                    <a:pt x="456" y="462"/>
                    <a:pt x="456" y="462"/>
                    <a:pt x="456" y="462"/>
                  </a:cubicBezTo>
                  <a:cubicBezTo>
                    <a:pt x="456" y="462"/>
                    <a:pt x="456" y="462"/>
                    <a:pt x="456" y="462"/>
                  </a:cubicBezTo>
                  <a:cubicBezTo>
                    <a:pt x="459" y="456"/>
                    <a:pt x="459" y="456"/>
                    <a:pt x="459" y="456"/>
                  </a:cubicBezTo>
                  <a:cubicBezTo>
                    <a:pt x="459" y="454"/>
                    <a:pt x="461" y="451"/>
                    <a:pt x="464" y="448"/>
                  </a:cubicBezTo>
                  <a:cubicBezTo>
                    <a:pt x="468" y="439"/>
                    <a:pt x="468" y="439"/>
                    <a:pt x="468" y="439"/>
                  </a:cubicBezTo>
                  <a:cubicBezTo>
                    <a:pt x="468" y="438"/>
                    <a:pt x="468" y="438"/>
                    <a:pt x="468" y="438"/>
                  </a:cubicBezTo>
                  <a:cubicBezTo>
                    <a:pt x="469" y="438"/>
                    <a:pt x="469" y="438"/>
                    <a:pt x="469" y="438"/>
                  </a:cubicBezTo>
                  <a:cubicBezTo>
                    <a:pt x="473" y="432"/>
                    <a:pt x="473" y="432"/>
                    <a:pt x="473" y="432"/>
                  </a:cubicBezTo>
                  <a:cubicBezTo>
                    <a:pt x="479" y="420"/>
                    <a:pt x="479" y="420"/>
                    <a:pt x="479" y="420"/>
                  </a:cubicBezTo>
                  <a:cubicBezTo>
                    <a:pt x="484" y="428"/>
                    <a:pt x="484" y="428"/>
                    <a:pt x="484" y="428"/>
                  </a:cubicBezTo>
                  <a:cubicBezTo>
                    <a:pt x="485" y="428"/>
                    <a:pt x="485" y="428"/>
                    <a:pt x="485" y="428"/>
                  </a:cubicBezTo>
                  <a:cubicBezTo>
                    <a:pt x="485" y="429"/>
                    <a:pt x="485" y="429"/>
                    <a:pt x="485" y="429"/>
                  </a:cubicBezTo>
                  <a:cubicBezTo>
                    <a:pt x="487" y="437"/>
                    <a:pt x="487" y="437"/>
                    <a:pt x="487" y="437"/>
                  </a:cubicBezTo>
                  <a:cubicBezTo>
                    <a:pt x="487" y="437"/>
                    <a:pt x="487" y="437"/>
                    <a:pt x="487" y="437"/>
                  </a:cubicBezTo>
                  <a:cubicBezTo>
                    <a:pt x="488" y="445"/>
                    <a:pt x="488" y="445"/>
                    <a:pt x="488" y="445"/>
                  </a:cubicBezTo>
                  <a:cubicBezTo>
                    <a:pt x="493" y="448"/>
                    <a:pt x="493" y="448"/>
                    <a:pt x="493" y="448"/>
                  </a:cubicBezTo>
                  <a:cubicBezTo>
                    <a:pt x="494" y="448"/>
                    <a:pt x="494" y="448"/>
                    <a:pt x="494" y="448"/>
                  </a:cubicBezTo>
                  <a:cubicBezTo>
                    <a:pt x="494" y="448"/>
                    <a:pt x="494" y="448"/>
                    <a:pt x="494" y="448"/>
                  </a:cubicBezTo>
                  <a:cubicBezTo>
                    <a:pt x="494" y="448"/>
                    <a:pt x="494" y="448"/>
                    <a:pt x="494" y="448"/>
                  </a:cubicBezTo>
                  <a:cubicBezTo>
                    <a:pt x="495" y="448"/>
                    <a:pt x="495" y="448"/>
                    <a:pt x="495" y="448"/>
                  </a:cubicBezTo>
                  <a:cubicBezTo>
                    <a:pt x="496" y="448"/>
                    <a:pt x="496" y="448"/>
                    <a:pt x="496" y="448"/>
                  </a:cubicBezTo>
                  <a:cubicBezTo>
                    <a:pt x="501" y="440"/>
                    <a:pt x="501" y="440"/>
                    <a:pt x="501" y="440"/>
                  </a:cubicBezTo>
                  <a:cubicBezTo>
                    <a:pt x="503" y="432"/>
                    <a:pt x="503" y="432"/>
                    <a:pt x="503" y="432"/>
                  </a:cubicBezTo>
                  <a:cubicBezTo>
                    <a:pt x="505" y="432"/>
                    <a:pt x="505" y="432"/>
                    <a:pt x="505" y="432"/>
                  </a:cubicBezTo>
                  <a:cubicBezTo>
                    <a:pt x="506" y="432"/>
                    <a:pt x="506" y="432"/>
                    <a:pt x="506" y="432"/>
                  </a:cubicBezTo>
                  <a:cubicBezTo>
                    <a:pt x="517" y="436"/>
                    <a:pt x="517" y="436"/>
                    <a:pt x="517" y="436"/>
                  </a:cubicBezTo>
                  <a:cubicBezTo>
                    <a:pt x="523" y="432"/>
                    <a:pt x="523" y="432"/>
                    <a:pt x="523" y="432"/>
                  </a:cubicBezTo>
                  <a:cubicBezTo>
                    <a:pt x="523" y="432"/>
                    <a:pt x="523" y="432"/>
                    <a:pt x="523" y="432"/>
                  </a:cubicBezTo>
                  <a:cubicBezTo>
                    <a:pt x="524" y="432"/>
                    <a:pt x="524" y="432"/>
                    <a:pt x="524" y="432"/>
                  </a:cubicBezTo>
                  <a:cubicBezTo>
                    <a:pt x="530" y="431"/>
                    <a:pt x="530" y="431"/>
                    <a:pt x="530" y="431"/>
                  </a:cubicBezTo>
                  <a:cubicBezTo>
                    <a:pt x="534" y="424"/>
                    <a:pt x="534" y="424"/>
                    <a:pt x="534" y="424"/>
                  </a:cubicBezTo>
                  <a:cubicBezTo>
                    <a:pt x="534" y="416"/>
                    <a:pt x="534" y="416"/>
                    <a:pt x="534" y="416"/>
                  </a:cubicBezTo>
                  <a:cubicBezTo>
                    <a:pt x="537" y="403"/>
                    <a:pt x="537" y="403"/>
                    <a:pt x="537" y="403"/>
                  </a:cubicBezTo>
                  <a:cubicBezTo>
                    <a:pt x="537" y="404"/>
                    <a:pt x="537" y="404"/>
                    <a:pt x="537" y="404"/>
                  </a:cubicBezTo>
                  <a:cubicBezTo>
                    <a:pt x="539" y="404"/>
                    <a:pt x="539" y="404"/>
                    <a:pt x="539" y="404"/>
                  </a:cubicBezTo>
                  <a:cubicBezTo>
                    <a:pt x="547" y="406"/>
                    <a:pt x="547" y="406"/>
                    <a:pt x="547" y="406"/>
                  </a:cubicBezTo>
                  <a:cubicBezTo>
                    <a:pt x="551" y="398"/>
                    <a:pt x="551" y="398"/>
                    <a:pt x="551" y="398"/>
                  </a:cubicBezTo>
                  <a:cubicBezTo>
                    <a:pt x="552" y="398"/>
                    <a:pt x="552" y="398"/>
                    <a:pt x="552" y="398"/>
                  </a:cubicBezTo>
                  <a:cubicBezTo>
                    <a:pt x="553" y="398"/>
                    <a:pt x="553" y="398"/>
                    <a:pt x="553" y="398"/>
                  </a:cubicBezTo>
                  <a:cubicBezTo>
                    <a:pt x="561" y="398"/>
                    <a:pt x="561" y="398"/>
                    <a:pt x="561" y="398"/>
                  </a:cubicBezTo>
                  <a:cubicBezTo>
                    <a:pt x="562" y="398"/>
                    <a:pt x="562" y="398"/>
                    <a:pt x="562" y="398"/>
                  </a:cubicBezTo>
                  <a:cubicBezTo>
                    <a:pt x="562" y="398"/>
                    <a:pt x="562" y="398"/>
                    <a:pt x="562" y="398"/>
                  </a:cubicBezTo>
                  <a:cubicBezTo>
                    <a:pt x="563" y="398"/>
                    <a:pt x="563" y="398"/>
                    <a:pt x="563" y="398"/>
                  </a:cubicBezTo>
                  <a:cubicBezTo>
                    <a:pt x="567" y="404"/>
                    <a:pt x="567" y="404"/>
                    <a:pt x="567" y="404"/>
                  </a:cubicBezTo>
                  <a:cubicBezTo>
                    <a:pt x="567" y="404"/>
                    <a:pt x="567" y="404"/>
                    <a:pt x="567" y="404"/>
                  </a:cubicBezTo>
                  <a:cubicBezTo>
                    <a:pt x="567" y="405"/>
                    <a:pt x="567" y="405"/>
                    <a:pt x="567" y="405"/>
                  </a:cubicBezTo>
                  <a:cubicBezTo>
                    <a:pt x="567" y="406"/>
                    <a:pt x="567" y="406"/>
                    <a:pt x="567" y="406"/>
                  </a:cubicBezTo>
                  <a:cubicBezTo>
                    <a:pt x="568" y="414"/>
                    <a:pt x="568" y="414"/>
                    <a:pt x="568" y="414"/>
                  </a:cubicBezTo>
                  <a:cubicBezTo>
                    <a:pt x="572" y="417"/>
                    <a:pt x="572" y="417"/>
                    <a:pt x="572" y="417"/>
                  </a:cubicBezTo>
                  <a:cubicBezTo>
                    <a:pt x="577" y="412"/>
                    <a:pt x="577" y="412"/>
                    <a:pt x="577" y="412"/>
                  </a:cubicBezTo>
                  <a:cubicBezTo>
                    <a:pt x="579" y="414"/>
                    <a:pt x="579" y="414"/>
                    <a:pt x="579" y="414"/>
                  </a:cubicBezTo>
                  <a:cubicBezTo>
                    <a:pt x="581" y="416"/>
                    <a:pt x="581" y="418"/>
                    <a:pt x="581" y="420"/>
                  </a:cubicBezTo>
                  <a:cubicBezTo>
                    <a:pt x="581" y="427"/>
                    <a:pt x="581" y="427"/>
                    <a:pt x="581" y="427"/>
                  </a:cubicBezTo>
                  <a:cubicBezTo>
                    <a:pt x="579" y="434"/>
                    <a:pt x="579" y="434"/>
                    <a:pt x="579" y="434"/>
                  </a:cubicBezTo>
                  <a:cubicBezTo>
                    <a:pt x="581" y="438"/>
                    <a:pt x="581" y="438"/>
                    <a:pt x="581" y="438"/>
                  </a:cubicBezTo>
                  <a:cubicBezTo>
                    <a:pt x="585" y="442"/>
                    <a:pt x="585" y="442"/>
                    <a:pt x="585" y="442"/>
                  </a:cubicBezTo>
                  <a:cubicBezTo>
                    <a:pt x="601" y="444"/>
                    <a:pt x="601" y="444"/>
                    <a:pt x="601" y="444"/>
                  </a:cubicBezTo>
                  <a:cubicBezTo>
                    <a:pt x="602" y="445"/>
                    <a:pt x="602" y="445"/>
                    <a:pt x="602" y="445"/>
                  </a:cubicBezTo>
                  <a:cubicBezTo>
                    <a:pt x="602" y="445"/>
                    <a:pt x="602" y="445"/>
                    <a:pt x="602" y="445"/>
                  </a:cubicBezTo>
                  <a:cubicBezTo>
                    <a:pt x="603" y="445"/>
                    <a:pt x="603" y="445"/>
                    <a:pt x="603" y="445"/>
                  </a:cubicBezTo>
                  <a:cubicBezTo>
                    <a:pt x="603" y="445"/>
                    <a:pt x="603" y="445"/>
                    <a:pt x="603" y="445"/>
                  </a:cubicBezTo>
                  <a:cubicBezTo>
                    <a:pt x="604" y="446"/>
                    <a:pt x="604" y="446"/>
                    <a:pt x="604" y="446"/>
                  </a:cubicBezTo>
                  <a:cubicBezTo>
                    <a:pt x="609" y="440"/>
                    <a:pt x="609" y="440"/>
                    <a:pt x="609" y="440"/>
                  </a:cubicBezTo>
                  <a:cubicBezTo>
                    <a:pt x="609" y="440"/>
                    <a:pt x="609" y="440"/>
                    <a:pt x="609" y="440"/>
                  </a:cubicBezTo>
                  <a:cubicBezTo>
                    <a:pt x="613" y="436"/>
                    <a:pt x="613" y="436"/>
                    <a:pt x="613" y="436"/>
                  </a:cubicBezTo>
                  <a:cubicBezTo>
                    <a:pt x="611" y="430"/>
                    <a:pt x="611" y="430"/>
                    <a:pt x="611" y="430"/>
                  </a:cubicBezTo>
                  <a:cubicBezTo>
                    <a:pt x="607" y="404"/>
                    <a:pt x="607" y="404"/>
                    <a:pt x="607" y="404"/>
                  </a:cubicBezTo>
                  <a:cubicBezTo>
                    <a:pt x="619" y="410"/>
                    <a:pt x="619" y="410"/>
                    <a:pt x="619" y="410"/>
                  </a:cubicBezTo>
                  <a:cubicBezTo>
                    <a:pt x="619" y="410"/>
                    <a:pt x="619" y="410"/>
                    <a:pt x="619" y="410"/>
                  </a:cubicBezTo>
                  <a:cubicBezTo>
                    <a:pt x="619" y="410"/>
                    <a:pt x="619" y="410"/>
                    <a:pt x="619" y="410"/>
                  </a:cubicBezTo>
                  <a:cubicBezTo>
                    <a:pt x="625" y="416"/>
                    <a:pt x="625" y="416"/>
                    <a:pt x="625" y="416"/>
                  </a:cubicBezTo>
                  <a:cubicBezTo>
                    <a:pt x="628" y="419"/>
                    <a:pt x="628" y="419"/>
                    <a:pt x="628" y="419"/>
                  </a:cubicBezTo>
                  <a:cubicBezTo>
                    <a:pt x="633" y="416"/>
                    <a:pt x="633" y="416"/>
                    <a:pt x="633" y="416"/>
                  </a:cubicBezTo>
                  <a:cubicBezTo>
                    <a:pt x="649" y="398"/>
                    <a:pt x="649" y="398"/>
                    <a:pt x="649" y="398"/>
                  </a:cubicBezTo>
                  <a:cubicBezTo>
                    <a:pt x="649" y="398"/>
                    <a:pt x="649" y="398"/>
                    <a:pt x="649" y="398"/>
                  </a:cubicBezTo>
                  <a:cubicBezTo>
                    <a:pt x="650" y="398"/>
                    <a:pt x="650" y="398"/>
                    <a:pt x="650" y="398"/>
                  </a:cubicBezTo>
                  <a:cubicBezTo>
                    <a:pt x="656" y="393"/>
                    <a:pt x="656" y="393"/>
                    <a:pt x="656" y="393"/>
                  </a:cubicBezTo>
                  <a:cubicBezTo>
                    <a:pt x="663" y="384"/>
                    <a:pt x="663" y="384"/>
                    <a:pt x="663" y="384"/>
                  </a:cubicBezTo>
                  <a:cubicBezTo>
                    <a:pt x="663" y="383"/>
                    <a:pt x="663" y="383"/>
                    <a:pt x="663" y="383"/>
                  </a:cubicBezTo>
                  <a:cubicBezTo>
                    <a:pt x="672" y="385"/>
                    <a:pt x="672" y="385"/>
                    <a:pt x="672" y="385"/>
                  </a:cubicBezTo>
                  <a:cubicBezTo>
                    <a:pt x="677" y="385"/>
                    <a:pt x="677" y="385"/>
                    <a:pt x="677" y="385"/>
                  </a:cubicBezTo>
                  <a:cubicBezTo>
                    <a:pt x="677" y="382"/>
                    <a:pt x="677" y="379"/>
                    <a:pt x="678" y="378"/>
                  </a:cubicBezTo>
                  <a:cubicBezTo>
                    <a:pt x="685" y="370"/>
                    <a:pt x="685" y="370"/>
                    <a:pt x="685" y="370"/>
                  </a:cubicBezTo>
                  <a:cubicBezTo>
                    <a:pt x="687" y="368"/>
                    <a:pt x="687" y="368"/>
                    <a:pt x="687" y="368"/>
                  </a:cubicBezTo>
                  <a:cubicBezTo>
                    <a:pt x="695" y="371"/>
                    <a:pt x="695" y="371"/>
                    <a:pt x="695" y="371"/>
                  </a:cubicBezTo>
                  <a:cubicBezTo>
                    <a:pt x="704" y="370"/>
                    <a:pt x="704" y="370"/>
                    <a:pt x="704" y="370"/>
                  </a:cubicBezTo>
                  <a:cubicBezTo>
                    <a:pt x="711" y="363"/>
                    <a:pt x="711" y="363"/>
                    <a:pt x="711" y="363"/>
                  </a:cubicBezTo>
                  <a:cubicBezTo>
                    <a:pt x="714" y="357"/>
                    <a:pt x="714" y="357"/>
                    <a:pt x="714" y="357"/>
                  </a:cubicBezTo>
                  <a:cubicBezTo>
                    <a:pt x="712" y="354"/>
                    <a:pt x="712" y="354"/>
                    <a:pt x="712" y="354"/>
                  </a:cubicBezTo>
                  <a:cubicBezTo>
                    <a:pt x="706" y="357"/>
                    <a:pt x="706" y="357"/>
                    <a:pt x="706" y="357"/>
                  </a:cubicBezTo>
                  <a:cubicBezTo>
                    <a:pt x="706" y="356"/>
                    <a:pt x="706" y="356"/>
                    <a:pt x="706" y="356"/>
                  </a:cubicBezTo>
                  <a:cubicBezTo>
                    <a:pt x="705" y="356"/>
                    <a:pt x="705" y="356"/>
                    <a:pt x="705" y="356"/>
                  </a:cubicBezTo>
                  <a:cubicBezTo>
                    <a:pt x="698" y="350"/>
                    <a:pt x="698" y="350"/>
                    <a:pt x="698" y="350"/>
                  </a:cubicBezTo>
                  <a:cubicBezTo>
                    <a:pt x="698" y="349"/>
                    <a:pt x="698" y="349"/>
                    <a:pt x="698" y="349"/>
                  </a:cubicBezTo>
                  <a:cubicBezTo>
                    <a:pt x="701" y="338"/>
                    <a:pt x="701" y="338"/>
                    <a:pt x="701" y="338"/>
                  </a:cubicBezTo>
                  <a:cubicBezTo>
                    <a:pt x="701" y="330"/>
                    <a:pt x="701" y="330"/>
                    <a:pt x="701" y="330"/>
                  </a:cubicBezTo>
                  <a:cubicBezTo>
                    <a:pt x="699" y="324"/>
                    <a:pt x="699" y="324"/>
                    <a:pt x="699" y="324"/>
                  </a:cubicBezTo>
                  <a:cubicBezTo>
                    <a:pt x="694" y="322"/>
                    <a:pt x="694" y="322"/>
                    <a:pt x="694" y="322"/>
                  </a:cubicBezTo>
                  <a:cubicBezTo>
                    <a:pt x="694" y="321"/>
                    <a:pt x="694" y="321"/>
                    <a:pt x="694" y="321"/>
                  </a:cubicBezTo>
                  <a:cubicBezTo>
                    <a:pt x="693" y="321"/>
                    <a:pt x="693" y="321"/>
                    <a:pt x="693" y="321"/>
                  </a:cubicBezTo>
                  <a:cubicBezTo>
                    <a:pt x="693" y="320"/>
                    <a:pt x="693" y="320"/>
                    <a:pt x="693" y="320"/>
                  </a:cubicBezTo>
                  <a:cubicBezTo>
                    <a:pt x="688" y="311"/>
                    <a:pt x="688" y="311"/>
                    <a:pt x="688" y="311"/>
                  </a:cubicBezTo>
                  <a:cubicBezTo>
                    <a:pt x="687" y="310"/>
                    <a:pt x="687" y="310"/>
                    <a:pt x="687" y="310"/>
                  </a:cubicBezTo>
                  <a:cubicBezTo>
                    <a:pt x="681" y="318"/>
                    <a:pt x="681" y="318"/>
                    <a:pt x="681" y="318"/>
                  </a:cubicBezTo>
                  <a:cubicBezTo>
                    <a:pt x="674" y="322"/>
                    <a:pt x="674" y="322"/>
                    <a:pt x="674" y="322"/>
                  </a:cubicBezTo>
                  <a:cubicBezTo>
                    <a:pt x="672" y="323"/>
                    <a:pt x="672" y="323"/>
                    <a:pt x="672" y="323"/>
                  </a:cubicBezTo>
                  <a:cubicBezTo>
                    <a:pt x="672" y="322"/>
                    <a:pt x="672" y="322"/>
                    <a:pt x="672" y="322"/>
                  </a:cubicBezTo>
                  <a:cubicBezTo>
                    <a:pt x="671" y="322"/>
                    <a:pt x="671" y="322"/>
                    <a:pt x="671" y="322"/>
                  </a:cubicBezTo>
                  <a:cubicBezTo>
                    <a:pt x="664" y="315"/>
                    <a:pt x="664" y="315"/>
                    <a:pt x="664" y="315"/>
                  </a:cubicBezTo>
                  <a:cubicBezTo>
                    <a:pt x="664" y="314"/>
                    <a:pt x="664" y="314"/>
                    <a:pt x="664" y="314"/>
                  </a:cubicBezTo>
                  <a:cubicBezTo>
                    <a:pt x="659" y="303"/>
                    <a:pt x="659" y="303"/>
                    <a:pt x="659" y="303"/>
                  </a:cubicBezTo>
                  <a:cubicBezTo>
                    <a:pt x="659" y="303"/>
                    <a:pt x="659" y="303"/>
                    <a:pt x="659" y="303"/>
                  </a:cubicBezTo>
                  <a:cubicBezTo>
                    <a:pt x="657" y="295"/>
                    <a:pt x="657" y="295"/>
                    <a:pt x="657" y="295"/>
                  </a:cubicBezTo>
                  <a:cubicBezTo>
                    <a:pt x="657" y="294"/>
                    <a:pt x="657" y="294"/>
                    <a:pt x="657" y="294"/>
                  </a:cubicBezTo>
                  <a:cubicBezTo>
                    <a:pt x="657" y="294"/>
                    <a:pt x="657" y="294"/>
                    <a:pt x="657" y="294"/>
                  </a:cubicBezTo>
                  <a:cubicBezTo>
                    <a:pt x="657" y="282"/>
                    <a:pt x="657" y="282"/>
                    <a:pt x="657" y="282"/>
                  </a:cubicBezTo>
                  <a:cubicBezTo>
                    <a:pt x="656" y="275"/>
                    <a:pt x="656" y="275"/>
                    <a:pt x="656" y="275"/>
                  </a:cubicBezTo>
                  <a:cubicBezTo>
                    <a:pt x="650" y="273"/>
                    <a:pt x="650" y="273"/>
                    <a:pt x="650" y="273"/>
                  </a:cubicBezTo>
                  <a:cubicBezTo>
                    <a:pt x="650" y="273"/>
                    <a:pt x="650" y="273"/>
                    <a:pt x="650" y="273"/>
                  </a:cubicBezTo>
                  <a:cubicBezTo>
                    <a:pt x="650" y="273"/>
                    <a:pt x="650" y="273"/>
                    <a:pt x="650" y="273"/>
                  </a:cubicBezTo>
                  <a:cubicBezTo>
                    <a:pt x="637" y="263"/>
                    <a:pt x="637" y="263"/>
                    <a:pt x="637" y="263"/>
                  </a:cubicBezTo>
                  <a:cubicBezTo>
                    <a:pt x="638" y="262"/>
                    <a:pt x="638" y="262"/>
                    <a:pt x="638" y="262"/>
                  </a:cubicBezTo>
                  <a:cubicBezTo>
                    <a:pt x="644" y="255"/>
                    <a:pt x="644" y="255"/>
                    <a:pt x="644" y="255"/>
                  </a:cubicBezTo>
                  <a:cubicBezTo>
                    <a:pt x="644" y="255"/>
                    <a:pt x="644" y="255"/>
                    <a:pt x="644" y="255"/>
                  </a:cubicBezTo>
                  <a:cubicBezTo>
                    <a:pt x="644" y="254"/>
                    <a:pt x="644" y="254"/>
                    <a:pt x="644" y="254"/>
                  </a:cubicBezTo>
                  <a:cubicBezTo>
                    <a:pt x="645" y="254"/>
                    <a:pt x="645" y="254"/>
                    <a:pt x="645" y="254"/>
                  </a:cubicBezTo>
                  <a:cubicBezTo>
                    <a:pt x="645" y="254"/>
                    <a:pt x="645" y="254"/>
                    <a:pt x="645" y="254"/>
                  </a:cubicBezTo>
                  <a:cubicBezTo>
                    <a:pt x="651" y="254"/>
                    <a:pt x="651" y="254"/>
                    <a:pt x="651" y="254"/>
                  </a:cubicBezTo>
                  <a:cubicBezTo>
                    <a:pt x="652" y="254"/>
                    <a:pt x="652" y="254"/>
                    <a:pt x="652" y="254"/>
                  </a:cubicBezTo>
                  <a:cubicBezTo>
                    <a:pt x="654" y="254"/>
                    <a:pt x="656" y="255"/>
                    <a:pt x="657" y="257"/>
                  </a:cubicBezTo>
                  <a:cubicBezTo>
                    <a:pt x="663" y="261"/>
                    <a:pt x="663" y="261"/>
                    <a:pt x="663" y="261"/>
                  </a:cubicBezTo>
                  <a:cubicBezTo>
                    <a:pt x="669" y="256"/>
                    <a:pt x="669" y="256"/>
                    <a:pt x="669" y="256"/>
                  </a:cubicBezTo>
                  <a:cubicBezTo>
                    <a:pt x="673" y="250"/>
                    <a:pt x="673" y="250"/>
                    <a:pt x="673" y="250"/>
                  </a:cubicBezTo>
                  <a:cubicBezTo>
                    <a:pt x="673" y="245"/>
                    <a:pt x="673" y="245"/>
                    <a:pt x="673" y="245"/>
                  </a:cubicBezTo>
                  <a:cubicBezTo>
                    <a:pt x="672" y="232"/>
                    <a:pt x="672" y="232"/>
                    <a:pt x="672" y="232"/>
                  </a:cubicBezTo>
                  <a:cubicBezTo>
                    <a:pt x="671" y="227"/>
                    <a:pt x="671" y="227"/>
                    <a:pt x="671" y="227"/>
                  </a:cubicBezTo>
                  <a:cubicBezTo>
                    <a:pt x="662" y="226"/>
                    <a:pt x="662" y="226"/>
                    <a:pt x="662" y="226"/>
                  </a:cubicBezTo>
                  <a:cubicBezTo>
                    <a:pt x="662" y="220"/>
                    <a:pt x="662" y="220"/>
                    <a:pt x="662" y="220"/>
                  </a:cubicBezTo>
                  <a:cubicBezTo>
                    <a:pt x="654" y="210"/>
                    <a:pt x="654" y="210"/>
                    <a:pt x="654" y="210"/>
                  </a:cubicBezTo>
                  <a:cubicBezTo>
                    <a:pt x="653" y="210"/>
                    <a:pt x="653" y="210"/>
                    <a:pt x="653" y="210"/>
                  </a:cubicBezTo>
                  <a:cubicBezTo>
                    <a:pt x="649" y="203"/>
                    <a:pt x="649" y="203"/>
                    <a:pt x="649" y="203"/>
                  </a:cubicBezTo>
                  <a:cubicBezTo>
                    <a:pt x="649" y="202"/>
                    <a:pt x="649" y="202"/>
                    <a:pt x="649" y="202"/>
                  </a:cubicBezTo>
                  <a:cubicBezTo>
                    <a:pt x="649" y="201"/>
                    <a:pt x="649" y="201"/>
                    <a:pt x="649" y="201"/>
                  </a:cubicBezTo>
                  <a:cubicBezTo>
                    <a:pt x="649" y="201"/>
                    <a:pt x="649" y="201"/>
                    <a:pt x="649" y="201"/>
                  </a:cubicBezTo>
                  <a:cubicBezTo>
                    <a:pt x="657" y="190"/>
                    <a:pt x="657" y="190"/>
                    <a:pt x="657" y="190"/>
                  </a:cubicBezTo>
                  <a:cubicBezTo>
                    <a:pt x="657" y="189"/>
                    <a:pt x="657" y="189"/>
                    <a:pt x="657" y="189"/>
                  </a:cubicBezTo>
                  <a:cubicBezTo>
                    <a:pt x="658" y="189"/>
                    <a:pt x="658" y="189"/>
                    <a:pt x="658" y="189"/>
                  </a:cubicBezTo>
                  <a:cubicBezTo>
                    <a:pt x="658" y="188"/>
                    <a:pt x="658" y="188"/>
                    <a:pt x="658" y="188"/>
                  </a:cubicBezTo>
                  <a:cubicBezTo>
                    <a:pt x="659" y="188"/>
                    <a:pt x="659" y="188"/>
                    <a:pt x="659" y="188"/>
                  </a:cubicBezTo>
                  <a:cubicBezTo>
                    <a:pt x="662" y="188"/>
                    <a:pt x="662" y="188"/>
                    <a:pt x="662" y="188"/>
                  </a:cubicBezTo>
                  <a:cubicBezTo>
                    <a:pt x="667" y="184"/>
                    <a:pt x="667" y="184"/>
                    <a:pt x="667" y="184"/>
                  </a:cubicBezTo>
                  <a:cubicBezTo>
                    <a:pt x="672" y="168"/>
                    <a:pt x="672" y="168"/>
                    <a:pt x="672" y="168"/>
                  </a:cubicBezTo>
                  <a:cubicBezTo>
                    <a:pt x="672" y="168"/>
                    <a:pt x="672" y="168"/>
                    <a:pt x="672" y="168"/>
                  </a:cubicBezTo>
                  <a:cubicBezTo>
                    <a:pt x="672" y="168"/>
                    <a:pt x="672" y="168"/>
                    <a:pt x="672" y="168"/>
                  </a:cubicBezTo>
                  <a:cubicBezTo>
                    <a:pt x="679" y="161"/>
                    <a:pt x="679" y="161"/>
                    <a:pt x="679" y="161"/>
                  </a:cubicBezTo>
                  <a:cubicBezTo>
                    <a:pt x="679" y="160"/>
                    <a:pt x="679" y="160"/>
                    <a:pt x="679" y="160"/>
                  </a:cubicBezTo>
                  <a:cubicBezTo>
                    <a:pt x="679" y="160"/>
                    <a:pt x="679" y="160"/>
                    <a:pt x="679" y="160"/>
                  </a:cubicBezTo>
                  <a:cubicBezTo>
                    <a:pt x="679" y="160"/>
                    <a:pt x="679" y="160"/>
                    <a:pt x="679" y="160"/>
                  </a:cubicBezTo>
                  <a:cubicBezTo>
                    <a:pt x="687" y="158"/>
                    <a:pt x="687" y="158"/>
                    <a:pt x="687" y="158"/>
                  </a:cubicBezTo>
                  <a:cubicBezTo>
                    <a:pt x="687" y="159"/>
                    <a:pt x="687" y="159"/>
                    <a:pt x="687" y="159"/>
                  </a:cubicBezTo>
                  <a:cubicBezTo>
                    <a:pt x="691" y="163"/>
                    <a:pt x="691" y="163"/>
                    <a:pt x="691" y="163"/>
                  </a:cubicBezTo>
                  <a:cubicBezTo>
                    <a:pt x="693" y="164"/>
                    <a:pt x="693" y="164"/>
                    <a:pt x="693" y="164"/>
                  </a:cubicBezTo>
                  <a:cubicBezTo>
                    <a:pt x="696" y="151"/>
                    <a:pt x="696" y="151"/>
                    <a:pt x="696" y="151"/>
                  </a:cubicBezTo>
                  <a:cubicBezTo>
                    <a:pt x="693" y="142"/>
                    <a:pt x="693" y="142"/>
                    <a:pt x="693" y="142"/>
                  </a:cubicBezTo>
                  <a:cubicBezTo>
                    <a:pt x="693" y="142"/>
                    <a:pt x="693" y="142"/>
                    <a:pt x="693" y="142"/>
                  </a:cubicBezTo>
                  <a:cubicBezTo>
                    <a:pt x="693" y="141"/>
                    <a:pt x="693" y="141"/>
                    <a:pt x="693" y="141"/>
                  </a:cubicBezTo>
                  <a:cubicBezTo>
                    <a:pt x="694" y="131"/>
                    <a:pt x="694" y="131"/>
                    <a:pt x="694" y="131"/>
                  </a:cubicBezTo>
                  <a:cubicBezTo>
                    <a:pt x="694" y="130"/>
                    <a:pt x="694" y="130"/>
                    <a:pt x="694" y="130"/>
                  </a:cubicBezTo>
                  <a:cubicBezTo>
                    <a:pt x="699" y="125"/>
                    <a:pt x="699" y="125"/>
                    <a:pt x="699" y="125"/>
                  </a:cubicBezTo>
                  <a:cubicBezTo>
                    <a:pt x="702" y="120"/>
                    <a:pt x="702" y="120"/>
                    <a:pt x="702" y="120"/>
                  </a:cubicBezTo>
                  <a:cubicBezTo>
                    <a:pt x="702" y="115"/>
                    <a:pt x="702" y="115"/>
                    <a:pt x="702" y="115"/>
                  </a:cubicBezTo>
                  <a:cubicBezTo>
                    <a:pt x="702" y="112"/>
                    <a:pt x="701" y="108"/>
                    <a:pt x="699" y="102"/>
                  </a:cubicBezTo>
                  <a:cubicBezTo>
                    <a:pt x="699" y="102"/>
                    <a:pt x="699" y="102"/>
                    <a:pt x="699" y="102"/>
                  </a:cubicBezTo>
                  <a:cubicBezTo>
                    <a:pt x="699" y="102"/>
                    <a:pt x="699" y="102"/>
                    <a:pt x="699" y="102"/>
                  </a:cubicBezTo>
                  <a:cubicBezTo>
                    <a:pt x="699" y="93"/>
                    <a:pt x="699" y="93"/>
                    <a:pt x="699" y="93"/>
                  </a:cubicBezTo>
                  <a:cubicBezTo>
                    <a:pt x="699" y="92"/>
                    <a:pt x="699" y="92"/>
                    <a:pt x="699" y="92"/>
                  </a:cubicBezTo>
                  <a:cubicBezTo>
                    <a:pt x="701" y="84"/>
                    <a:pt x="701" y="84"/>
                    <a:pt x="701" y="84"/>
                  </a:cubicBezTo>
                  <a:cubicBezTo>
                    <a:pt x="699" y="80"/>
                    <a:pt x="698" y="78"/>
                    <a:pt x="698" y="76"/>
                  </a:cubicBezTo>
                  <a:lnTo>
                    <a:pt x="699" y="64"/>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9" name="Freeform 6"/>
            <p:cNvSpPr/>
            <p:nvPr/>
          </p:nvSpPr>
          <p:spPr bwMode="auto">
            <a:xfrm>
              <a:off x="4522383" y="2700607"/>
              <a:ext cx="1714500" cy="1449388"/>
            </a:xfrm>
            <a:custGeom>
              <a:avLst/>
              <a:gdLst>
                <a:gd name="T0" fmla="*/ 268 w 456"/>
                <a:gd name="T1" fmla="*/ 154 h 386"/>
                <a:gd name="T2" fmla="*/ 258 w 456"/>
                <a:gd name="T3" fmla="*/ 160 h 386"/>
                <a:gd name="T4" fmla="*/ 222 w 456"/>
                <a:gd name="T5" fmla="*/ 128 h 386"/>
                <a:gd name="T6" fmla="*/ 196 w 456"/>
                <a:gd name="T7" fmla="*/ 107 h 386"/>
                <a:gd name="T8" fmla="*/ 199 w 456"/>
                <a:gd name="T9" fmla="*/ 78 h 386"/>
                <a:gd name="T10" fmla="*/ 170 w 456"/>
                <a:gd name="T11" fmla="*/ 86 h 386"/>
                <a:gd name="T12" fmla="*/ 148 w 456"/>
                <a:gd name="T13" fmla="*/ 58 h 386"/>
                <a:gd name="T14" fmla="*/ 138 w 456"/>
                <a:gd name="T15" fmla="*/ 24 h 386"/>
                <a:gd name="T16" fmla="*/ 128 w 456"/>
                <a:gd name="T17" fmla="*/ 7 h 386"/>
                <a:gd name="T18" fmla="*/ 105 w 456"/>
                <a:gd name="T19" fmla="*/ 15 h 386"/>
                <a:gd name="T20" fmla="*/ 89 w 456"/>
                <a:gd name="T21" fmla="*/ 32 h 386"/>
                <a:gd name="T22" fmla="*/ 49 w 456"/>
                <a:gd name="T23" fmla="*/ 44 h 386"/>
                <a:gd name="T24" fmla="*/ 25 w 456"/>
                <a:gd name="T25" fmla="*/ 73 h 386"/>
                <a:gd name="T26" fmla="*/ 2 w 456"/>
                <a:gd name="T27" fmla="*/ 92 h 386"/>
                <a:gd name="T28" fmla="*/ 33 w 456"/>
                <a:gd name="T29" fmla="*/ 119 h 386"/>
                <a:gd name="T30" fmla="*/ 56 w 456"/>
                <a:gd name="T31" fmla="*/ 127 h 386"/>
                <a:gd name="T32" fmla="*/ 112 w 456"/>
                <a:gd name="T33" fmla="*/ 150 h 386"/>
                <a:gd name="T34" fmla="*/ 152 w 456"/>
                <a:gd name="T35" fmla="*/ 142 h 386"/>
                <a:gd name="T36" fmla="*/ 186 w 456"/>
                <a:gd name="T37" fmla="*/ 156 h 386"/>
                <a:gd name="T38" fmla="*/ 216 w 456"/>
                <a:gd name="T39" fmla="*/ 168 h 386"/>
                <a:gd name="T40" fmla="*/ 262 w 456"/>
                <a:gd name="T41" fmla="*/ 203 h 386"/>
                <a:gd name="T42" fmla="*/ 274 w 456"/>
                <a:gd name="T43" fmla="*/ 220 h 386"/>
                <a:gd name="T44" fmla="*/ 271 w 456"/>
                <a:gd name="T45" fmla="*/ 288 h 386"/>
                <a:gd name="T46" fmla="*/ 252 w 456"/>
                <a:gd name="T47" fmla="*/ 322 h 386"/>
                <a:gd name="T48" fmla="*/ 224 w 456"/>
                <a:gd name="T49" fmla="*/ 333 h 386"/>
                <a:gd name="T50" fmla="*/ 250 w 456"/>
                <a:gd name="T51" fmla="*/ 352 h 386"/>
                <a:gd name="T52" fmla="*/ 262 w 456"/>
                <a:gd name="T53" fmla="*/ 348 h 386"/>
                <a:gd name="T54" fmla="*/ 263 w 456"/>
                <a:gd name="T55" fmla="*/ 335 h 386"/>
                <a:gd name="T56" fmla="*/ 276 w 456"/>
                <a:gd name="T57" fmla="*/ 322 h 386"/>
                <a:gd name="T58" fmla="*/ 288 w 456"/>
                <a:gd name="T59" fmla="*/ 332 h 386"/>
                <a:gd name="T60" fmla="*/ 322 w 456"/>
                <a:gd name="T61" fmla="*/ 346 h 386"/>
                <a:gd name="T62" fmla="*/ 334 w 456"/>
                <a:gd name="T63" fmla="*/ 366 h 386"/>
                <a:gd name="T64" fmla="*/ 364 w 456"/>
                <a:gd name="T65" fmla="*/ 375 h 386"/>
                <a:gd name="T66" fmla="*/ 364 w 456"/>
                <a:gd name="T67" fmla="*/ 357 h 386"/>
                <a:gd name="T68" fmla="*/ 368 w 456"/>
                <a:gd name="T69" fmla="*/ 350 h 386"/>
                <a:gd name="T70" fmla="*/ 383 w 456"/>
                <a:gd name="T71" fmla="*/ 324 h 386"/>
                <a:gd name="T72" fmla="*/ 385 w 456"/>
                <a:gd name="T73" fmla="*/ 307 h 386"/>
                <a:gd name="T74" fmla="*/ 400 w 456"/>
                <a:gd name="T75" fmla="*/ 290 h 386"/>
                <a:gd name="T76" fmla="*/ 423 w 456"/>
                <a:gd name="T77" fmla="*/ 286 h 386"/>
                <a:gd name="T78" fmla="*/ 446 w 456"/>
                <a:gd name="T79" fmla="*/ 278 h 386"/>
                <a:gd name="T80" fmla="*/ 453 w 456"/>
                <a:gd name="T81" fmla="*/ 244 h 386"/>
                <a:gd name="T82" fmla="*/ 412 w 456"/>
                <a:gd name="T83" fmla="*/ 218 h 386"/>
                <a:gd name="T84" fmla="*/ 396 w 456"/>
                <a:gd name="T85" fmla="*/ 246 h 386"/>
                <a:gd name="T86" fmla="*/ 408 w 456"/>
                <a:gd name="T87" fmla="*/ 255 h 386"/>
                <a:gd name="T88" fmla="*/ 406 w 456"/>
                <a:gd name="T89" fmla="*/ 270 h 386"/>
                <a:gd name="T90" fmla="*/ 389 w 456"/>
                <a:gd name="T91" fmla="*/ 275 h 386"/>
                <a:gd name="T92" fmla="*/ 374 w 456"/>
                <a:gd name="T93" fmla="*/ 284 h 386"/>
                <a:gd name="T94" fmla="*/ 363 w 456"/>
                <a:gd name="T95" fmla="*/ 273 h 386"/>
                <a:gd name="T96" fmla="*/ 356 w 456"/>
                <a:gd name="T97" fmla="*/ 256 h 386"/>
                <a:gd name="T98" fmla="*/ 350 w 456"/>
                <a:gd name="T99" fmla="*/ 238 h 386"/>
                <a:gd name="T100" fmla="*/ 326 w 456"/>
                <a:gd name="T101" fmla="*/ 208 h 386"/>
                <a:gd name="T102" fmla="*/ 299 w 456"/>
                <a:gd name="T103" fmla="*/ 188 h 386"/>
                <a:gd name="T104" fmla="*/ 300 w 456"/>
                <a:gd name="T105" fmla="*/ 168 h 386"/>
                <a:gd name="T106" fmla="*/ 325 w 456"/>
                <a:gd name="T107" fmla="*/ 142 h 386"/>
                <a:gd name="T108" fmla="*/ 296 w 456"/>
                <a:gd name="T109" fmla="*/ 143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6" h="386">
                  <a:moveTo>
                    <a:pt x="271" y="140"/>
                  </a:moveTo>
                  <a:cubicBezTo>
                    <a:pt x="265" y="140"/>
                    <a:pt x="265" y="140"/>
                    <a:pt x="265" y="140"/>
                  </a:cubicBezTo>
                  <a:cubicBezTo>
                    <a:pt x="263" y="144"/>
                    <a:pt x="263" y="144"/>
                    <a:pt x="263" y="144"/>
                  </a:cubicBezTo>
                  <a:cubicBezTo>
                    <a:pt x="266" y="148"/>
                    <a:pt x="266" y="148"/>
                    <a:pt x="266" y="148"/>
                  </a:cubicBezTo>
                  <a:cubicBezTo>
                    <a:pt x="266" y="148"/>
                    <a:pt x="266" y="148"/>
                    <a:pt x="266" y="148"/>
                  </a:cubicBezTo>
                  <a:cubicBezTo>
                    <a:pt x="266" y="148"/>
                    <a:pt x="266" y="148"/>
                    <a:pt x="266" y="148"/>
                  </a:cubicBezTo>
                  <a:cubicBezTo>
                    <a:pt x="268" y="154"/>
                    <a:pt x="268" y="154"/>
                    <a:pt x="268" y="154"/>
                  </a:cubicBezTo>
                  <a:cubicBezTo>
                    <a:pt x="268" y="154"/>
                    <a:pt x="268" y="154"/>
                    <a:pt x="268" y="154"/>
                  </a:cubicBezTo>
                  <a:cubicBezTo>
                    <a:pt x="268" y="155"/>
                    <a:pt x="268" y="155"/>
                    <a:pt x="268" y="155"/>
                  </a:cubicBezTo>
                  <a:cubicBezTo>
                    <a:pt x="268" y="156"/>
                    <a:pt x="268" y="156"/>
                    <a:pt x="268" y="156"/>
                  </a:cubicBezTo>
                  <a:cubicBezTo>
                    <a:pt x="259" y="160"/>
                    <a:pt x="259" y="160"/>
                    <a:pt x="259" y="160"/>
                  </a:cubicBezTo>
                  <a:cubicBezTo>
                    <a:pt x="258" y="160"/>
                    <a:pt x="258" y="160"/>
                    <a:pt x="258" y="160"/>
                  </a:cubicBezTo>
                  <a:cubicBezTo>
                    <a:pt x="258" y="160"/>
                    <a:pt x="258" y="160"/>
                    <a:pt x="258" y="160"/>
                  </a:cubicBezTo>
                  <a:cubicBezTo>
                    <a:pt x="258" y="160"/>
                    <a:pt x="258" y="160"/>
                    <a:pt x="258" y="160"/>
                  </a:cubicBezTo>
                  <a:cubicBezTo>
                    <a:pt x="258" y="160"/>
                    <a:pt x="258" y="160"/>
                    <a:pt x="258" y="160"/>
                  </a:cubicBezTo>
                  <a:cubicBezTo>
                    <a:pt x="251" y="160"/>
                    <a:pt x="247" y="158"/>
                    <a:pt x="246" y="155"/>
                  </a:cubicBezTo>
                  <a:cubicBezTo>
                    <a:pt x="244" y="150"/>
                    <a:pt x="244" y="150"/>
                    <a:pt x="244" y="150"/>
                  </a:cubicBezTo>
                  <a:cubicBezTo>
                    <a:pt x="232" y="148"/>
                    <a:pt x="232" y="148"/>
                    <a:pt x="232" y="148"/>
                  </a:cubicBezTo>
                  <a:cubicBezTo>
                    <a:pt x="228" y="132"/>
                    <a:pt x="228" y="132"/>
                    <a:pt x="228" y="132"/>
                  </a:cubicBezTo>
                  <a:cubicBezTo>
                    <a:pt x="226" y="132"/>
                    <a:pt x="224" y="131"/>
                    <a:pt x="223" y="129"/>
                  </a:cubicBezTo>
                  <a:cubicBezTo>
                    <a:pt x="222" y="128"/>
                    <a:pt x="222" y="128"/>
                    <a:pt x="222" y="128"/>
                  </a:cubicBezTo>
                  <a:cubicBezTo>
                    <a:pt x="220" y="126"/>
                    <a:pt x="219" y="124"/>
                    <a:pt x="216" y="124"/>
                  </a:cubicBezTo>
                  <a:cubicBezTo>
                    <a:pt x="213" y="122"/>
                    <a:pt x="210" y="120"/>
                    <a:pt x="208" y="116"/>
                  </a:cubicBezTo>
                  <a:cubicBezTo>
                    <a:pt x="203" y="114"/>
                    <a:pt x="203" y="114"/>
                    <a:pt x="203" y="114"/>
                  </a:cubicBezTo>
                  <a:cubicBezTo>
                    <a:pt x="203" y="114"/>
                    <a:pt x="203" y="114"/>
                    <a:pt x="203" y="114"/>
                  </a:cubicBezTo>
                  <a:cubicBezTo>
                    <a:pt x="203" y="114"/>
                    <a:pt x="203" y="114"/>
                    <a:pt x="203" y="114"/>
                  </a:cubicBezTo>
                  <a:cubicBezTo>
                    <a:pt x="203" y="114"/>
                    <a:pt x="203" y="114"/>
                    <a:pt x="203" y="114"/>
                  </a:cubicBezTo>
                  <a:cubicBezTo>
                    <a:pt x="196" y="107"/>
                    <a:pt x="196" y="107"/>
                    <a:pt x="196" y="107"/>
                  </a:cubicBezTo>
                  <a:cubicBezTo>
                    <a:pt x="196" y="107"/>
                    <a:pt x="196" y="107"/>
                    <a:pt x="196" y="107"/>
                  </a:cubicBezTo>
                  <a:cubicBezTo>
                    <a:pt x="195" y="102"/>
                    <a:pt x="195" y="102"/>
                    <a:pt x="195" y="102"/>
                  </a:cubicBezTo>
                  <a:cubicBezTo>
                    <a:pt x="195" y="101"/>
                    <a:pt x="195" y="101"/>
                    <a:pt x="195" y="101"/>
                  </a:cubicBezTo>
                  <a:cubicBezTo>
                    <a:pt x="208" y="84"/>
                    <a:pt x="208" y="84"/>
                    <a:pt x="208" y="84"/>
                  </a:cubicBezTo>
                  <a:cubicBezTo>
                    <a:pt x="208" y="82"/>
                    <a:pt x="208" y="82"/>
                    <a:pt x="208" y="81"/>
                  </a:cubicBezTo>
                  <a:cubicBezTo>
                    <a:pt x="206" y="76"/>
                    <a:pt x="206" y="76"/>
                    <a:pt x="206" y="76"/>
                  </a:cubicBezTo>
                  <a:cubicBezTo>
                    <a:pt x="199" y="78"/>
                    <a:pt x="199" y="78"/>
                    <a:pt x="199" y="78"/>
                  </a:cubicBezTo>
                  <a:cubicBezTo>
                    <a:pt x="198" y="78"/>
                    <a:pt x="198" y="78"/>
                    <a:pt x="198" y="78"/>
                  </a:cubicBezTo>
                  <a:cubicBezTo>
                    <a:pt x="198" y="79"/>
                    <a:pt x="198" y="79"/>
                    <a:pt x="198" y="79"/>
                  </a:cubicBezTo>
                  <a:cubicBezTo>
                    <a:pt x="198" y="79"/>
                    <a:pt x="198" y="79"/>
                    <a:pt x="198" y="79"/>
                  </a:cubicBezTo>
                  <a:cubicBezTo>
                    <a:pt x="180" y="80"/>
                    <a:pt x="180" y="80"/>
                    <a:pt x="180" y="80"/>
                  </a:cubicBezTo>
                  <a:cubicBezTo>
                    <a:pt x="174" y="82"/>
                    <a:pt x="174" y="82"/>
                    <a:pt x="174" y="82"/>
                  </a:cubicBezTo>
                  <a:cubicBezTo>
                    <a:pt x="171" y="84"/>
                    <a:pt x="171" y="84"/>
                    <a:pt x="171" y="84"/>
                  </a:cubicBezTo>
                  <a:cubicBezTo>
                    <a:pt x="170" y="86"/>
                    <a:pt x="170" y="86"/>
                    <a:pt x="170" y="86"/>
                  </a:cubicBezTo>
                  <a:cubicBezTo>
                    <a:pt x="168" y="88"/>
                    <a:pt x="166" y="90"/>
                    <a:pt x="162" y="89"/>
                  </a:cubicBezTo>
                  <a:cubicBezTo>
                    <a:pt x="162" y="89"/>
                    <a:pt x="162" y="89"/>
                    <a:pt x="162" y="89"/>
                  </a:cubicBezTo>
                  <a:cubicBezTo>
                    <a:pt x="162" y="88"/>
                    <a:pt x="162" y="88"/>
                    <a:pt x="162" y="88"/>
                  </a:cubicBezTo>
                  <a:cubicBezTo>
                    <a:pt x="156" y="84"/>
                    <a:pt x="156" y="84"/>
                    <a:pt x="156" y="84"/>
                  </a:cubicBezTo>
                  <a:cubicBezTo>
                    <a:pt x="156" y="74"/>
                    <a:pt x="156" y="74"/>
                    <a:pt x="156" y="74"/>
                  </a:cubicBezTo>
                  <a:cubicBezTo>
                    <a:pt x="152" y="72"/>
                    <a:pt x="150" y="69"/>
                    <a:pt x="150" y="67"/>
                  </a:cubicBezTo>
                  <a:cubicBezTo>
                    <a:pt x="148" y="58"/>
                    <a:pt x="148" y="58"/>
                    <a:pt x="148" y="58"/>
                  </a:cubicBezTo>
                  <a:cubicBezTo>
                    <a:pt x="144" y="54"/>
                    <a:pt x="144" y="54"/>
                    <a:pt x="144" y="54"/>
                  </a:cubicBezTo>
                  <a:cubicBezTo>
                    <a:pt x="140" y="50"/>
                    <a:pt x="140" y="50"/>
                    <a:pt x="140" y="50"/>
                  </a:cubicBezTo>
                  <a:cubicBezTo>
                    <a:pt x="138" y="49"/>
                    <a:pt x="138" y="49"/>
                    <a:pt x="138" y="49"/>
                  </a:cubicBezTo>
                  <a:cubicBezTo>
                    <a:pt x="145" y="40"/>
                    <a:pt x="145" y="40"/>
                    <a:pt x="145" y="40"/>
                  </a:cubicBezTo>
                  <a:cubicBezTo>
                    <a:pt x="146" y="34"/>
                    <a:pt x="146" y="34"/>
                    <a:pt x="146" y="34"/>
                  </a:cubicBezTo>
                  <a:cubicBezTo>
                    <a:pt x="138" y="24"/>
                    <a:pt x="138" y="24"/>
                    <a:pt x="138" y="24"/>
                  </a:cubicBezTo>
                  <a:cubicBezTo>
                    <a:pt x="138" y="24"/>
                    <a:pt x="138" y="24"/>
                    <a:pt x="138" y="24"/>
                  </a:cubicBezTo>
                  <a:cubicBezTo>
                    <a:pt x="138" y="24"/>
                    <a:pt x="138" y="24"/>
                    <a:pt x="138" y="24"/>
                  </a:cubicBezTo>
                  <a:cubicBezTo>
                    <a:pt x="134" y="16"/>
                    <a:pt x="134" y="16"/>
                    <a:pt x="134" y="16"/>
                  </a:cubicBezTo>
                  <a:cubicBezTo>
                    <a:pt x="134" y="16"/>
                    <a:pt x="134" y="16"/>
                    <a:pt x="134" y="16"/>
                  </a:cubicBezTo>
                  <a:cubicBezTo>
                    <a:pt x="134" y="16"/>
                    <a:pt x="134" y="16"/>
                    <a:pt x="134" y="16"/>
                  </a:cubicBezTo>
                  <a:cubicBezTo>
                    <a:pt x="134" y="12"/>
                    <a:pt x="134" y="12"/>
                    <a:pt x="134" y="12"/>
                  </a:cubicBezTo>
                  <a:cubicBezTo>
                    <a:pt x="128" y="8"/>
                    <a:pt x="128" y="8"/>
                    <a:pt x="128" y="8"/>
                  </a:cubicBezTo>
                  <a:cubicBezTo>
                    <a:pt x="128" y="7"/>
                    <a:pt x="128" y="7"/>
                    <a:pt x="128" y="7"/>
                  </a:cubicBezTo>
                  <a:cubicBezTo>
                    <a:pt x="128" y="7"/>
                    <a:pt x="128" y="7"/>
                    <a:pt x="128" y="7"/>
                  </a:cubicBezTo>
                  <a:cubicBezTo>
                    <a:pt x="128" y="7"/>
                    <a:pt x="128" y="7"/>
                    <a:pt x="128" y="7"/>
                  </a:cubicBezTo>
                  <a:cubicBezTo>
                    <a:pt x="123" y="1"/>
                    <a:pt x="123" y="1"/>
                    <a:pt x="123" y="1"/>
                  </a:cubicBezTo>
                  <a:cubicBezTo>
                    <a:pt x="116" y="0"/>
                    <a:pt x="116" y="0"/>
                    <a:pt x="116" y="0"/>
                  </a:cubicBezTo>
                  <a:cubicBezTo>
                    <a:pt x="108" y="2"/>
                    <a:pt x="108" y="2"/>
                    <a:pt x="108" y="2"/>
                  </a:cubicBezTo>
                  <a:cubicBezTo>
                    <a:pt x="106" y="4"/>
                    <a:pt x="106" y="4"/>
                    <a:pt x="106" y="4"/>
                  </a:cubicBezTo>
                  <a:cubicBezTo>
                    <a:pt x="105" y="15"/>
                    <a:pt x="105" y="15"/>
                    <a:pt x="105" y="15"/>
                  </a:cubicBezTo>
                  <a:cubicBezTo>
                    <a:pt x="105" y="28"/>
                    <a:pt x="105" y="28"/>
                    <a:pt x="105" y="28"/>
                  </a:cubicBezTo>
                  <a:cubicBezTo>
                    <a:pt x="104" y="28"/>
                    <a:pt x="104" y="28"/>
                    <a:pt x="104" y="28"/>
                  </a:cubicBezTo>
                  <a:cubicBezTo>
                    <a:pt x="96" y="31"/>
                    <a:pt x="96" y="31"/>
                    <a:pt x="96" y="31"/>
                  </a:cubicBezTo>
                  <a:cubicBezTo>
                    <a:pt x="96" y="31"/>
                    <a:pt x="96" y="31"/>
                    <a:pt x="96" y="31"/>
                  </a:cubicBezTo>
                  <a:cubicBezTo>
                    <a:pt x="96" y="31"/>
                    <a:pt x="96" y="31"/>
                    <a:pt x="96" y="31"/>
                  </a:cubicBezTo>
                  <a:cubicBezTo>
                    <a:pt x="96" y="31"/>
                    <a:pt x="96" y="31"/>
                    <a:pt x="96" y="31"/>
                  </a:cubicBezTo>
                  <a:cubicBezTo>
                    <a:pt x="89" y="32"/>
                    <a:pt x="89" y="32"/>
                    <a:pt x="89" y="32"/>
                  </a:cubicBezTo>
                  <a:cubicBezTo>
                    <a:pt x="86" y="34"/>
                    <a:pt x="82" y="36"/>
                    <a:pt x="77" y="37"/>
                  </a:cubicBezTo>
                  <a:cubicBezTo>
                    <a:pt x="76" y="38"/>
                    <a:pt x="76" y="38"/>
                    <a:pt x="76" y="38"/>
                  </a:cubicBezTo>
                  <a:cubicBezTo>
                    <a:pt x="76" y="38"/>
                    <a:pt x="76" y="38"/>
                    <a:pt x="76" y="38"/>
                  </a:cubicBezTo>
                  <a:cubicBezTo>
                    <a:pt x="76" y="38"/>
                    <a:pt x="76" y="38"/>
                    <a:pt x="76" y="38"/>
                  </a:cubicBezTo>
                  <a:cubicBezTo>
                    <a:pt x="62" y="34"/>
                    <a:pt x="62" y="34"/>
                    <a:pt x="62" y="34"/>
                  </a:cubicBezTo>
                  <a:cubicBezTo>
                    <a:pt x="57" y="40"/>
                    <a:pt x="57" y="40"/>
                    <a:pt x="57" y="40"/>
                  </a:cubicBezTo>
                  <a:cubicBezTo>
                    <a:pt x="56" y="42"/>
                    <a:pt x="53" y="44"/>
                    <a:pt x="49" y="44"/>
                  </a:cubicBezTo>
                  <a:cubicBezTo>
                    <a:pt x="41" y="51"/>
                    <a:pt x="41" y="51"/>
                    <a:pt x="41" y="51"/>
                  </a:cubicBezTo>
                  <a:cubicBezTo>
                    <a:pt x="36" y="58"/>
                    <a:pt x="36" y="58"/>
                    <a:pt x="36" y="58"/>
                  </a:cubicBezTo>
                  <a:cubicBezTo>
                    <a:pt x="36" y="58"/>
                    <a:pt x="36" y="58"/>
                    <a:pt x="36" y="58"/>
                  </a:cubicBezTo>
                  <a:cubicBezTo>
                    <a:pt x="36" y="59"/>
                    <a:pt x="36" y="59"/>
                    <a:pt x="36" y="59"/>
                  </a:cubicBezTo>
                  <a:cubicBezTo>
                    <a:pt x="34" y="62"/>
                    <a:pt x="32" y="65"/>
                    <a:pt x="30" y="66"/>
                  </a:cubicBezTo>
                  <a:cubicBezTo>
                    <a:pt x="25" y="72"/>
                    <a:pt x="25" y="72"/>
                    <a:pt x="25" y="72"/>
                  </a:cubicBezTo>
                  <a:cubicBezTo>
                    <a:pt x="25" y="73"/>
                    <a:pt x="25" y="73"/>
                    <a:pt x="25" y="73"/>
                  </a:cubicBezTo>
                  <a:cubicBezTo>
                    <a:pt x="25" y="73"/>
                    <a:pt x="25" y="73"/>
                    <a:pt x="25" y="73"/>
                  </a:cubicBezTo>
                  <a:cubicBezTo>
                    <a:pt x="22" y="75"/>
                    <a:pt x="22" y="75"/>
                    <a:pt x="22" y="75"/>
                  </a:cubicBezTo>
                  <a:cubicBezTo>
                    <a:pt x="20" y="76"/>
                    <a:pt x="18" y="76"/>
                    <a:pt x="16" y="76"/>
                  </a:cubicBezTo>
                  <a:cubicBezTo>
                    <a:pt x="6" y="76"/>
                    <a:pt x="6" y="76"/>
                    <a:pt x="6" y="76"/>
                  </a:cubicBezTo>
                  <a:cubicBezTo>
                    <a:pt x="4" y="79"/>
                    <a:pt x="4" y="79"/>
                    <a:pt x="4" y="79"/>
                  </a:cubicBezTo>
                  <a:cubicBezTo>
                    <a:pt x="0" y="86"/>
                    <a:pt x="0" y="86"/>
                    <a:pt x="0" y="86"/>
                  </a:cubicBezTo>
                  <a:cubicBezTo>
                    <a:pt x="2" y="92"/>
                    <a:pt x="2" y="92"/>
                    <a:pt x="2" y="92"/>
                  </a:cubicBezTo>
                  <a:cubicBezTo>
                    <a:pt x="1" y="108"/>
                    <a:pt x="1" y="108"/>
                    <a:pt x="1" y="108"/>
                  </a:cubicBezTo>
                  <a:cubicBezTo>
                    <a:pt x="4" y="112"/>
                    <a:pt x="4" y="112"/>
                    <a:pt x="4" y="112"/>
                  </a:cubicBezTo>
                  <a:cubicBezTo>
                    <a:pt x="4" y="113"/>
                    <a:pt x="4" y="113"/>
                    <a:pt x="4" y="113"/>
                  </a:cubicBezTo>
                  <a:cubicBezTo>
                    <a:pt x="5" y="116"/>
                    <a:pt x="5" y="116"/>
                    <a:pt x="5" y="116"/>
                  </a:cubicBezTo>
                  <a:cubicBezTo>
                    <a:pt x="11" y="116"/>
                    <a:pt x="11" y="116"/>
                    <a:pt x="11" y="116"/>
                  </a:cubicBezTo>
                  <a:cubicBezTo>
                    <a:pt x="20" y="118"/>
                    <a:pt x="20" y="118"/>
                    <a:pt x="20" y="118"/>
                  </a:cubicBezTo>
                  <a:cubicBezTo>
                    <a:pt x="33" y="119"/>
                    <a:pt x="33" y="119"/>
                    <a:pt x="33" y="119"/>
                  </a:cubicBezTo>
                  <a:cubicBezTo>
                    <a:pt x="38" y="118"/>
                    <a:pt x="38" y="118"/>
                    <a:pt x="38" y="118"/>
                  </a:cubicBezTo>
                  <a:cubicBezTo>
                    <a:pt x="39" y="118"/>
                    <a:pt x="39" y="118"/>
                    <a:pt x="39" y="118"/>
                  </a:cubicBezTo>
                  <a:cubicBezTo>
                    <a:pt x="40" y="118"/>
                    <a:pt x="40" y="118"/>
                    <a:pt x="40" y="118"/>
                  </a:cubicBezTo>
                  <a:cubicBezTo>
                    <a:pt x="50" y="122"/>
                    <a:pt x="50" y="122"/>
                    <a:pt x="50" y="122"/>
                  </a:cubicBezTo>
                  <a:cubicBezTo>
                    <a:pt x="50" y="122"/>
                    <a:pt x="50" y="122"/>
                    <a:pt x="50" y="122"/>
                  </a:cubicBezTo>
                  <a:cubicBezTo>
                    <a:pt x="51" y="122"/>
                    <a:pt x="51" y="122"/>
                    <a:pt x="51" y="122"/>
                  </a:cubicBezTo>
                  <a:cubicBezTo>
                    <a:pt x="56" y="127"/>
                    <a:pt x="56" y="127"/>
                    <a:pt x="56" y="127"/>
                  </a:cubicBezTo>
                  <a:cubicBezTo>
                    <a:pt x="68" y="131"/>
                    <a:pt x="68" y="131"/>
                    <a:pt x="68" y="131"/>
                  </a:cubicBezTo>
                  <a:cubicBezTo>
                    <a:pt x="69" y="131"/>
                    <a:pt x="69" y="131"/>
                    <a:pt x="69" y="131"/>
                  </a:cubicBezTo>
                  <a:cubicBezTo>
                    <a:pt x="77" y="136"/>
                    <a:pt x="77" y="136"/>
                    <a:pt x="77" y="136"/>
                  </a:cubicBezTo>
                  <a:cubicBezTo>
                    <a:pt x="96" y="154"/>
                    <a:pt x="96" y="154"/>
                    <a:pt x="96" y="154"/>
                  </a:cubicBezTo>
                  <a:cubicBezTo>
                    <a:pt x="105" y="158"/>
                    <a:pt x="105" y="158"/>
                    <a:pt x="105" y="158"/>
                  </a:cubicBezTo>
                  <a:cubicBezTo>
                    <a:pt x="109" y="156"/>
                    <a:pt x="109" y="156"/>
                    <a:pt x="109" y="156"/>
                  </a:cubicBezTo>
                  <a:cubicBezTo>
                    <a:pt x="112" y="150"/>
                    <a:pt x="112" y="150"/>
                    <a:pt x="112" y="150"/>
                  </a:cubicBezTo>
                  <a:cubicBezTo>
                    <a:pt x="110" y="139"/>
                    <a:pt x="110" y="139"/>
                    <a:pt x="110" y="139"/>
                  </a:cubicBezTo>
                  <a:cubicBezTo>
                    <a:pt x="110" y="136"/>
                    <a:pt x="113" y="134"/>
                    <a:pt x="118" y="132"/>
                  </a:cubicBezTo>
                  <a:cubicBezTo>
                    <a:pt x="118" y="131"/>
                    <a:pt x="118" y="131"/>
                    <a:pt x="118" y="131"/>
                  </a:cubicBezTo>
                  <a:cubicBezTo>
                    <a:pt x="143" y="146"/>
                    <a:pt x="143" y="146"/>
                    <a:pt x="143" y="146"/>
                  </a:cubicBezTo>
                  <a:cubicBezTo>
                    <a:pt x="146" y="145"/>
                    <a:pt x="146" y="145"/>
                    <a:pt x="146" y="145"/>
                  </a:cubicBezTo>
                  <a:cubicBezTo>
                    <a:pt x="151" y="142"/>
                    <a:pt x="151" y="142"/>
                    <a:pt x="151" y="142"/>
                  </a:cubicBezTo>
                  <a:cubicBezTo>
                    <a:pt x="152" y="142"/>
                    <a:pt x="152" y="142"/>
                    <a:pt x="152" y="142"/>
                  </a:cubicBezTo>
                  <a:cubicBezTo>
                    <a:pt x="155" y="142"/>
                    <a:pt x="155" y="142"/>
                    <a:pt x="155" y="142"/>
                  </a:cubicBezTo>
                  <a:cubicBezTo>
                    <a:pt x="160" y="138"/>
                    <a:pt x="160" y="138"/>
                    <a:pt x="160" y="138"/>
                  </a:cubicBezTo>
                  <a:cubicBezTo>
                    <a:pt x="161" y="138"/>
                    <a:pt x="161" y="138"/>
                    <a:pt x="161" y="138"/>
                  </a:cubicBezTo>
                  <a:cubicBezTo>
                    <a:pt x="162" y="138"/>
                    <a:pt x="162" y="138"/>
                    <a:pt x="162" y="138"/>
                  </a:cubicBezTo>
                  <a:cubicBezTo>
                    <a:pt x="176" y="148"/>
                    <a:pt x="176" y="148"/>
                    <a:pt x="176" y="148"/>
                  </a:cubicBezTo>
                  <a:cubicBezTo>
                    <a:pt x="177" y="149"/>
                    <a:pt x="177" y="149"/>
                    <a:pt x="177" y="149"/>
                  </a:cubicBezTo>
                  <a:cubicBezTo>
                    <a:pt x="186" y="156"/>
                    <a:pt x="186" y="156"/>
                    <a:pt x="186" y="156"/>
                  </a:cubicBezTo>
                  <a:cubicBezTo>
                    <a:pt x="188" y="158"/>
                    <a:pt x="192" y="161"/>
                    <a:pt x="194" y="165"/>
                  </a:cubicBezTo>
                  <a:cubicBezTo>
                    <a:pt x="199" y="170"/>
                    <a:pt x="199" y="170"/>
                    <a:pt x="199" y="170"/>
                  </a:cubicBezTo>
                  <a:cubicBezTo>
                    <a:pt x="202" y="169"/>
                    <a:pt x="202" y="169"/>
                    <a:pt x="202" y="169"/>
                  </a:cubicBezTo>
                  <a:cubicBezTo>
                    <a:pt x="206" y="162"/>
                    <a:pt x="206" y="162"/>
                    <a:pt x="206" y="162"/>
                  </a:cubicBezTo>
                  <a:cubicBezTo>
                    <a:pt x="215" y="168"/>
                    <a:pt x="215" y="168"/>
                    <a:pt x="215" y="168"/>
                  </a:cubicBezTo>
                  <a:cubicBezTo>
                    <a:pt x="215" y="168"/>
                    <a:pt x="215" y="168"/>
                    <a:pt x="215" y="168"/>
                  </a:cubicBezTo>
                  <a:cubicBezTo>
                    <a:pt x="216" y="168"/>
                    <a:pt x="216" y="168"/>
                    <a:pt x="216" y="168"/>
                  </a:cubicBezTo>
                  <a:cubicBezTo>
                    <a:pt x="216" y="168"/>
                    <a:pt x="216" y="168"/>
                    <a:pt x="216" y="168"/>
                  </a:cubicBezTo>
                  <a:cubicBezTo>
                    <a:pt x="222" y="176"/>
                    <a:pt x="222" y="176"/>
                    <a:pt x="222" y="176"/>
                  </a:cubicBezTo>
                  <a:cubicBezTo>
                    <a:pt x="240" y="190"/>
                    <a:pt x="240" y="190"/>
                    <a:pt x="240" y="190"/>
                  </a:cubicBezTo>
                  <a:cubicBezTo>
                    <a:pt x="240" y="190"/>
                    <a:pt x="240" y="190"/>
                    <a:pt x="240" y="190"/>
                  </a:cubicBezTo>
                  <a:cubicBezTo>
                    <a:pt x="246" y="196"/>
                    <a:pt x="246" y="196"/>
                    <a:pt x="246" y="196"/>
                  </a:cubicBezTo>
                  <a:cubicBezTo>
                    <a:pt x="261" y="191"/>
                    <a:pt x="261" y="191"/>
                    <a:pt x="261" y="191"/>
                  </a:cubicBezTo>
                  <a:cubicBezTo>
                    <a:pt x="262" y="203"/>
                    <a:pt x="262" y="203"/>
                    <a:pt x="262" y="203"/>
                  </a:cubicBezTo>
                  <a:cubicBezTo>
                    <a:pt x="269" y="210"/>
                    <a:pt x="269" y="210"/>
                    <a:pt x="269" y="210"/>
                  </a:cubicBezTo>
                  <a:cubicBezTo>
                    <a:pt x="269" y="210"/>
                    <a:pt x="269" y="210"/>
                    <a:pt x="269" y="210"/>
                  </a:cubicBezTo>
                  <a:cubicBezTo>
                    <a:pt x="269" y="210"/>
                    <a:pt x="269" y="210"/>
                    <a:pt x="269" y="210"/>
                  </a:cubicBezTo>
                  <a:cubicBezTo>
                    <a:pt x="274" y="218"/>
                    <a:pt x="274" y="218"/>
                    <a:pt x="274" y="218"/>
                  </a:cubicBezTo>
                  <a:cubicBezTo>
                    <a:pt x="274" y="219"/>
                    <a:pt x="274" y="219"/>
                    <a:pt x="274" y="219"/>
                  </a:cubicBezTo>
                  <a:cubicBezTo>
                    <a:pt x="274" y="219"/>
                    <a:pt x="274" y="219"/>
                    <a:pt x="274" y="219"/>
                  </a:cubicBezTo>
                  <a:cubicBezTo>
                    <a:pt x="274" y="220"/>
                    <a:pt x="274" y="220"/>
                    <a:pt x="274" y="220"/>
                  </a:cubicBezTo>
                  <a:cubicBezTo>
                    <a:pt x="280" y="247"/>
                    <a:pt x="280" y="247"/>
                    <a:pt x="280" y="247"/>
                  </a:cubicBezTo>
                  <a:cubicBezTo>
                    <a:pt x="286" y="258"/>
                    <a:pt x="286" y="258"/>
                    <a:pt x="286" y="258"/>
                  </a:cubicBezTo>
                  <a:cubicBezTo>
                    <a:pt x="278" y="279"/>
                    <a:pt x="278" y="279"/>
                    <a:pt x="278" y="279"/>
                  </a:cubicBezTo>
                  <a:cubicBezTo>
                    <a:pt x="278" y="280"/>
                    <a:pt x="278" y="280"/>
                    <a:pt x="278" y="280"/>
                  </a:cubicBezTo>
                  <a:cubicBezTo>
                    <a:pt x="272" y="282"/>
                    <a:pt x="272" y="282"/>
                    <a:pt x="272" y="282"/>
                  </a:cubicBezTo>
                  <a:cubicBezTo>
                    <a:pt x="272" y="288"/>
                    <a:pt x="272" y="288"/>
                    <a:pt x="272" y="288"/>
                  </a:cubicBezTo>
                  <a:cubicBezTo>
                    <a:pt x="271" y="288"/>
                    <a:pt x="271" y="288"/>
                    <a:pt x="271" y="288"/>
                  </a:cubicBezTo>
                  <a:cubicBezTo>
                    <a:pt x="264" y="299"/>
                    <a:pt x="264" y="299"/>
                    <a:pt x="264" y="299"/>
                  </a:cubicBezTo>
                  <a:cubicBezTo>
                    <a:pt x="264" y="299"/>
                    <a:pt x="264" y="299"/>
                    <a:pt x="264" y="299"/>
                  </a:cubicBezTo>
                  <a:cubicBezTo>
                    <a:pt x="254" y="300"/>
                    <a:pt x="254" y="300"/>
                    <a:pt x="254" y="300"/>
                  </a:cubicBezTo>
                  <a:cubicBezTo>
                    <a:pt x="244" y="308"/>
                    <a:pt x="244" y="308"/>
                    <a:pt x="244" y="308"/>
                  </a:cubicBezTo>
                  <a:cubicBezTo>
                    <a:pt x="246" y="309"/>
                    <a:pt x="247" y="310"/>
                    <a:pt x="250" y="311"/>
                  </a:cubicBezTo>
                  <a:cubicBezTo>
                    <a:pt x="254" y="312"/>
                    <a:pt x="254" y="316"/>
                    <a:pt x="252" y="321"/>
                  </a:cubicBezTo>
                  <a:cubicBezTo>
                    <a:pt x="252" y="322"/>
                    <a:pt x="252" y="322"/>
                    <a:pt x="252" y="322"/>
                  </a:cubicBezTo>
                  <a:cubicBezTo>
                    <a:pt x="246" y="328"/>
                    <a:pt x="246" y="328"/>
                    <a:pt x="246" y="328"/>
                  </a:cubicBezTo>
                  <a:cubicBezTo>
                    <a:pt x="245" y="328"/>
                    <a:pt x="245" y="328"/>
                    <a:pt x="245" y="328"/>
                  </a:cubicBezTo>
                  <a:cubicBezTo>
                    <a:pt x="245" y="329"/>
                    <a:pt x="245" y="329"/>
                    <a:pt x="245" y="329"/>
                  </a:cubicBezTo>
                  <a:cubicBezTo>
                    <a:pt x="244" y="329"/>
                    <a:pt x="244" y="329"/>
                    <a:pt x="244" y="329"/>
                  </a:cubicBezTo>
                  <a:cubicBezTo>
                    <a:pt x="244" y="329"/>
                    <a:pt x="244" y="329"/>
                    <a:pt x="244" y="329"/>
                  </a:cubicBezTo>
                  <a:cubicBezTo>
                    <a:pt x="225" y="326"/>
                    <a:pt x="225" y="326"/>
                    <a:pt x="225" y="326"/>
                  </a:cubicBezTo>
                  <a:cubicBezTo>
                    <a:pt x="224" y="333"/>
                    <a:pt x="224" y="333"/>
                    <a:pt x="224" y="333"/>
                  </a:cubicBezTo>
                  <a:cubicBezTo>
                    <a:pt x="226" y="348"/>
                    <a:pt x="226" y="348"/>
                    <a:pt x="226" y="348"/>
                  </a:cubicBezTo>
                  <a:cubicBezTo>
                    <a:pt x="242" y="354"/>
                    <a:pt x="242" y="354"/>
                    <a:pt x="242" y="354"/>
                  </a:cubicBezTo>
                  <a:cubicBezTo>
                    <a:pt x="242" y="355"/>
                    <a:pt x="242" y="355"/>
                    <a:pt x="242" y="355"/>
                  </a:cubicBezTo>
                  <a:cubicBezTo>
                    <a:pt x="242" y="355"/>
                    <a:pt x="242" y="355"/>
                    <a:pt x="242" y="355"/>
                  </a:cubicBezTo>
                  <a:cubicBezTo>
                    <a:pt x="248" y="353"/>
                    <a:pt x="248" y="353"/>
                    <a:pt x="248" y="353"/>
                  </a:cubicBezTo>
                  <a:cubicBezTo>
                    <a:pt x="249" y="353"/>
                    <a:pt x="249" y="353"/>
                    <a:pt x="249" y="353"/>
                  </a:cubicBezTo>
                  <a:cubicBezTo>
                    <a:pt x="250" y="352"/>
                    <a:pt x="250" y="352"/>
                    <a:pt x="250" y="352"/>
                  </a:cubicBezTo>
                  <a:cubicBezTo>
                    <a:pt x="250" y="353"/>
                    <a:pt x="250" y="353"/>
                    <a:pt x="250" y="353"/>
                  </a:cubicBezTo>
                  <a:cubicBezTo>
                    <a:pt x="250" y="353"/>
                    <a:pt x="250" y="353"/>
                    <a:pt x="250" y="353"/>
                  </a:cubicBezTo>
                  <a:cubicBezTo>
                    <a:pt x="255" y="356"/>
                    <a:pt x="255" y="356"/>
                    <a:pt x="255" y="356"/>
                  </a:cubicBezTo>
                  <a:cubicBezTo>
                    <a:pt x="262" y="356"/>
                    <a:pt x="262" y="356"/>
                    <a:pt x="262" y="356"/>
                  </a:cubicBezTo>
                  <a:cubicBezTo>
                    <a:pt x="264" y="355"/>
                    <a:pt x="264" y="355"/>
                    <a:pt x="264" y="355"/>
                  </a:cubicBezTo>
                  <a:cubicBezTo>
                    <a:pt x="262" y="348"/>
                    <a:pt x="262" y="348"/>
                    <a:pt x="262" y="348"/>
                  </a:cubicBezTo>
                  <a:cubicBezTo>
                    <a:pt x="262" y="348"/>
                    <a:pt x="262" y="348"/>
                    <a:pt x="262" y="348"/>
                  </a:cubicBezTo>
                  <a:cubicBezTo>
                    <a:pt x="262" y="348"/>
                    <a:pt x="262" y="348"/>
                    <a:pt x="262" y="348"/>
                  </a:cubicBezTo>
                  <a:cubicBezTo>
                    <a:pt x="260" y="340"/>
                    <a:pt x="260" y="340"/>
                    <a:pt x="260" y="340"/>
                  </a:cubicBezTo>
                  <a:cubicBezTo>
                    <a:pt x="260" y="339"/>
                    <a:pt x="260" y="339"/>
                    <a:pt x="260" y="339"/>
                  </a:cubicBezTo>
                  <a:cubicBezTo>
                    <a:pt x="260" y="338"/>
                    <a:pt x="260" y="338"/>
                    <a:pt x="260" y="338"/>
                  </a:cubicBezTo>
                  <a:cubicBezTo>
                    <a:pt x="260" y="338"/>
                    <a:pt x="260" y="338"/>
                    <a:pt x="260" y="338"/>
                  </a:cubicBezTo>
                  <a:cubicBezTo>
                    <a:pt x="260" y="338"/>
                    <a:pt x="260" y="338"/>
                    <a:pt x="260" y="338"/>
                  </a:cubicBezTo>
                  <a:cubicBezTo>
                    <a:pt x="263" y="335"/>
                    <a:pt x="263" y="335"/>
                    <a:pt x="263" y="335"/>
                  </a:cubicBezTo>
                  <a:cubicBezTo>
                    <a:pt x="264" y="334"/>
                    <a:pt x="264" y="334"/>
                    <a:pt x="264" y="334"/>
                  </a:cubicBezTo>
                  <a:cubicBezTo>
                    <a:pt x="264" y="334"/>
                    <a:pt x="264" y="334"/>
                    <a:pt x="264" y="334"/>
                  </a:cubicBezTo>
                  <a:cubicBezTo>
                    <a:pt x="264" y="334"/>
                    <a:pt x="264" y="334"/>
                    <a:pt x="264" y="334"/>
                  </a:cubicBezTo>
                  <a:cubicBezTo>
                    <a:pt x="268" y="328"/>
                    <a:pt x="268" y="328"/>
                    <a:pt x="268" y="328"/>
                  </a:cubicBezTo>
                  <a:cubicBezTo>
                    <a:pt x="269" y="327"/>
                    <a:pt x="269" y="327"/>
                    <a:pt x="269" y="327"/>
                  </a:cubicBezTo>
                  <a:cubicBezTo>
                    <a:pt x="276" y="322"/>
                    <a:pt x="276" y="322"/>
                    <a:pt x="276" y="322"/>
                  </a:cubicBezTo>
                  <a:cubicBezTo>
                    <a:pt x="276" y="322"/>
                    <a:pt x="276" y="322"/>
                    <a:pt x="276" y="322"/>
                  </a:cubicBezTo>
                  <a:cubicBezTo>
                    <a:pt x="276" y="321"/>
                    <a:pt x="276" y="321"/>
                    <a:pt x="276" y="321"/>
                  </a:cubicBezTo>
                  <a:cubicBezTo>
                    <a:pt x="277" y="321"/>
                    <a:pt x="277" y="321"/>
                    <a:pt x="277" y="321"/>
                  </a:cubicBezTo>
                  <a:cubicBezTo>
                    <a:pt x="277" y="321"/>
                    <a:pt x="277" y="321"/>
                    <a:pt x="277" y="321"/>
                  </a:cubicBezTo>
                  <a:cubicBezTo>
                    <a:pt x="286" y="320"/>
                    <a:pt x="286" y="320"/>
                    <a:pt x="286" y="320"/>
                  </a:cubicBezTo>
                  <a:cubicBezTo>
                    <a:pt x="286" y="322"/>
                    <a:pt x="286" y="322"/>
                    <a:pt x="286" y="322"/>
                  </a:cubicBezTo>
                  <a:cubicBezTo>
                    <a:pt x="286" y="325"/>
                    <a:pt x="286" y="327"/>
                    <a:pt x="286" y="328"/>
                  </a:cubicBezTo>
                  <a:cubicBezTo>
                    <a:pt x="288" y="332"/>
                    <a:pt x="288" y="332"/>
                    <a:pt x="288" y="332"/>
                  </a:cubicBezTo>
                  <a:cubicBezTo>
                    <a:pt x="290" y="337"/>
                    <a:pt x="290" y="337"/>
                    <a:pt x="290" y="337"/>
                  </a:cubicBezTo>
                  <a:cubicBezTo>
                    <a:pt x="298" y="342"/>
                    <a:pt x="298" y="342"/>
                    <a:pt x="298" y="342"/>
                  </a:cubicBezTo>
                  <a:cubicBezTo>
                    <a:pt x="320" y="344"/>
                    <a:pt x="320" y="344"/>
                    <a:pt x="320" y="344"/>
                  </a:cubicBezTo>
                  <a:cubicBezTo>
                    <a:pt x="321" y="344"/>
                    <a:pt x="321" y="344"/>
                    <a:pt x="321" y="344"/>
                  </a:cubicBezTo>
                  <a:cubicBezTo>
                    <a:pt x="322" y="344"/>
                    <a:pt x="322" y="344"/>
                    <a:pt x="322" y="344"/>
                  </a:cubicBezTo>
                  <a:cubicBezTo>
                    <a:pt x="322" y="345"/>
                    <a:pt x="322" y="345"/>
                    <a:pt x="322" y="345"/>
                  </a:cubicBezTo>
                  <a:cubicBezTo>
                    <a:pt x="322" y="346"/>
                    <a:pt x="322" y="346"/>
                    <a:pt x="322" y="346"/>
                  </a:cubicBezTo>
                  <a:cubicBezTo>
                    <a:pt x="322" y="353"/>
                    <a:pt x="322" y="353"/>
                    <a:pt x="322" y="353"/>
                  </a:cubicBezTo>
                  <a:cubicBezTo>
                    <a:pt x="328" y="360"/>
                    <a:pt x="328" y="360"/>
                    <a:pt x="328" y="360"/>
                  </a:cubicBezTo>
                  <a:cubicBezTo>
                    <a:pt x="333" y="362"/>
                    <a:pt x="333" y="362"/>
                    <a:pt x="333" y="362"/>
                  </a:cubicBezTo>
                  <a:cubicBezTo>
                    <a:pt x="334" y="362"/>
                    <a:pt x="334" y="362"/>
                    <a:pt x="334" y="362"/>
                  </a:cubicBezTo>
                  <a:cubicBezTo>
                    <a:pt x="334" y="362"/>
                    <a:pt x="334" y="362"/>
                    <a:pt x="334" y="362"/>
                  </a:cubicBezTo>
                  <a:cubicBezTo>
                    <a:pt x="334" y="363"/>
                    <a:pt x="334" y="363"/>
                    <a:pt x="334" y="363"/>
                  </a:cubicBezTo>
                  <a:cubicBezTo>
                    <a:pt x="334" y="366"/>
                    <a:pt x="334" y="366"/>
                    <a:pt x="334" y="366"/>
                  </a:cubicBezTo>
                  <a:cubicBezTo>
                    <a:pt x="334" y="370"/>
                    <a:pt x="334" y="370"/>
                    <a:pt x="334" y="370"/>
                  </a:cubicBezTo>
                  <a:cubicBezTo>
                    <a:pt x="332" y="378"/>
                    <a:pt x="332" y="378"/>
                    <a:pt x="332" y="378"/>
                  </a:cubicBezTo>
                  <a:cubicBezTo>
                    <a:pt x="335" y="380"/>
                    <a:pt x="335" y="380"/>
                    <a:pt x="335" y="380"/>
                  </a:cubicBezTo>
                  <a:cubicBezTo>
                    <a:pt x="338" y="380"/>
                    <a:pt x="341" y="380"/>
                    <a:pt x="344" y="382"/>
                  </a:cubicBezTo>
                  <a:cubicBezTo>
                    <a:pt x="353" y="386"/>
                    <a:pt x="353" y="386"/>
                    <a:pt x="353" y="386"/>
                  </a:cubicBezTo>
                  <a:cubicBezTo>
                    <a:pt x="358" y="382"/>
                    <a:pt x="358" y="382"/>
                    <a:pt x="358" y="382"/>
                  </a:cubicBezTo>
                  <a:cubicBezTo>
                    <a:pt x="364" y="375"/>
                    <a:pt x="364" y="375"/>
                    <a:pt x="364" y="375"/>
                  </a:cubicBezTo>
                  <a:cubicBezTo>
                    <a:pt x="365" y="372"/>
                    <a:pt x="365" y="372"/>
                    <a:pt x="365" y="372"/>
                  </a:cubicBezTo>
                  <a:cubicBezTo>
                    <a:pt x="365" y="372"/>
                    <a:pt x="365" y="372"/>
                    <a:pt x="365" y="372"/>
                  </a:cubicBezTo>
                  <a:cubicBezTo>
                    <a:pt x="366" y="371"/>
                    <a:pt x="366" y="371"/>
                    <a:pt x="366" y="371"/>
                  </a:cubicBezTo>
                  <a:cubicBezTo>
                    <a:pt x="367" y="370"/>
                    <a:pt x="367" y="370"/>
                    <a:pt x="367" y="370"/>
                  </a:cubicBezTo>
                  <a:cubicBezTo>
                    <a:pt x="367" y="370"/>
                    <a:pt x="367" y="370"/>
                    <a:pt x="367" y="370"/>
                  </a:cubicBezTo>
                  <a:cubicBezTo>
                    <a:pt x="365" y="361"/>
                    <a:pt x="365" y="361"/>
                    <a:pt x="365" y="361"/>
                  </a:cubicBezTo>
                  <a:cubicBezTo>
                    <a:pt x="364" y="357"/>
                    <a:pt x="364" y="357"/>
                    <a:pt x="364" y="357"/>
                  </a:cubicBezTo>
                  <a:cubicBezTo>
                    <a:pt x="364" y="356"/>
                    <a:pt x="364" y="356"/>
                    <a:pt x="364" y="356"/>
                  </a:cubicBezTo>
                  <a:cubicBezTo>
                    <a:pt x="364" y="356"/>
                    <a:pt x="364" y="356"/>
                    <a:pt x="364" y="356"/>
                  </a:cubicBezTo>
                  <a:cubicBezTo>
                    <a:pt x="364" y="356"/>
                    <a:pt x="364" y="356"/>
                    <a:pt x="364" y="356"/>
                  </a:cubicBezTo>
                  <a:cubicBezTo>
                    <a:pt x="364" y="355"/>
                    <a:pt x="364" y="355"/>
                    <a:pt x="364" y="355"/>
                  </a:cubicBezTo>
                  <a:cubicBezTo>
                    <a:pt x="368" y="350"/>
                    <a:pt x="368" y="350"/>
                    <a:pt x="368" y="350"/>
                  </a:cubicBezTo>
                  <a:cubicBezTo>
                    <a:pt x="368" y="350"/>
                    <a:pt x="368" y="350"/>
                    <a:pt x="368" y="350"/>
                  </a:cubicBezTo>
                  <a:cubicBezTo>
                    <a:pt x="368" y="350"/>
                    <a:pt x="368" y="350"/>
                    <a:pt x="368" y="350"/>
                  </a:cubicBezTo>
                  <a:cubicBezTo>
                    <a:pt x="374" y="345"/>
                    <a:pt x="374" y="345"/>
                    <a:pt x="374" y="345"/>
                  </a:cubicBezTo>
                  <a:cubicBezTo>
                    <a:pt x="375" y="345"/>
                    <a:pt x="375" y="345"/>
                    <a:pt x="375" y="345"/>
                  </a:cubicBezTo>
                  <a:cubicBezTo>
                    <a:pt x="388" y="345"/>
                    <a:pt x="388" y="345"/>
                    <a:pt x="388" y="345"/>
                  </a:cubicBezTo>
                  <a:cubicBezTo>
                    <a:pt x="390" y="344"/>
                    <a:pt x="390" y="344"/>
                    <a:pt x="390" y="344"/>
                  </a:cubicBezTo>
                  <a:cubicBezTo>
                    <a:pt x="390" y="338"/>
                    <a:pt x="390" y="338"/>
                    <a:pt x="390" y="338"/>
                  </a:cubicBezTo>
                  <a:cubicBezTo>
                    <a:pt x="388" y="332"/>
                    <a:pt x="388" y="332"/>
                    <a:pt x="388" y="332"/>
                  </a:cubicBezTo>
                  <a:cubicBezTo>
                    <a:pt x="383" y="324"/>
                    <a:pt x="383" y="324"/>
                    <a:pt x="383" y="324"/>
                  </a:cubicBezTo>
                  <a:cubicBezTo>
                    <a:pt x="383" y="324"/>
                    <a:pt x="383" y="324"/>
                    <a:pt x="383" y="324"/>
                  </a:cubicBezTo>
                  <a:cubicBezTo>
                    <a:pt x="383" y="324"/>
                    <a:pt x="383" y="324"/>
                    <a:pt x="383" y="324"/>
                  </a:cubicBezTo>
                  <a:cubicBezTo>
                    <a:pt x="383" y="314"/>
                    <a:pt x="383" y="314"/>
                    <a:pt x="383" y="314"/>
                  </a:cubicBezTo>
                  <a:cubicBezTo>
                    <a:pt x="383" y="313"/>
                    <a:pt x="383" y="313"/>
                    <a:pt x="383" y="313"/>
                  </a:cubicBezTo>
                  <a:cubicBezTo>
                    <a:pt x="383" y="313"/>
                    <a:pt x="383" y="313"/>
                    <a:pt x="383" y="313"/>
                  </a:cubicBezTo>
                  <a:cubicBezTo>
                    <a:pt x="385" y="307"/>
                    <a:pt x="385" y="307"/>
                    <a:pt x="385" y="307"/>
                  </a:cubicBezTo>
                  <a:cubicBezTo>
                    <a:pt x="385" y="307"/>
                    <a:pt x="385" y="307"/>
                    <a:pt x="385" y="307"/>
                  </a:cubicBezTo>
                  <a:cubicBezTo>
                    <a:pt x="386" y="307"/>
                    <a:pt x="386" y="307"/>
                    <a:pt x="386" y="307"/>
                  </a:cubicBezTo>
                  <a:cubicBezTo>
                    <a:pt x="386" y="307"/>
                    <a:pt x="386" y="307"/>
                    <a:pt x="386" y="307"/>
                  </a:cubicBezTo>
                  <a:cubicBezTo>
                    <a:pt x="396" y="291"/>
                    <a:pt x="396" y="291"/>
                    <a:pt x="396" y="291"/>
                  </a:cubicBezTo>
                  <a:cubicBezTo>
                    <a:pt x="397" y="291"/>
                    <a:pt x="397" y="291"/>
                    <a:pt x="397" y="291"/>
                  </a:cubicBezTo>
                  <a:cubicBezTo>
                    <a:pt x="397" y="291"/>
                    <a:pt x="397" y="291"/>
                    <a:pt x="397" y="291"/>
                  </a:cubicBezTo>
                  <a:cubicBezTo>
                    <a:pt x="398" y="290"/>
                    <a:pt x="398" y="290"/>
                    <a:pt x="398" y="290"/>
                  </a:cubicBezTo>
                  <a:cubicBezTo>
                    <a:pt x="400" y="290"/>
                    <a:pt x="400" y="290"/>
                    <a:pt x="400" y="290"/>
                  </a:cubicBezTo>
                  <a:cubicBezTo>
                    <a:pt x="404" y="291"/>
                    <a:pt x="404" y="291"/>
                    <a:pt x="404" y="291"/>
                  </a:cubicBezTo>
                  <a:cubicBezTo>
                    <a:pt x="414" y="296"/>
                    <a:pt x="414" y="296"/>
                    <a:pt x="414" y="296"/>
                  </a:cubicBezTo>
                  <a:cubicBezTo>
                    <a:pt x="420" y="298"/>
                    <a:pt x="420" y="298"/>
                    <a:pt x="420" y="298"/>
                  </a:cubicBezTo>
                  <a:cubicBezTo>
                    <a:pt x="420" y="295"/>
                    <a:pt x="420" y="295"/>
                    <a:pt x="420" y="295"/>
                  </a:cubicBezTo>
                  <a:cubicBezTo>
                    <a:pt x="419" y="294"/>
                    <a:pt x="419" y="294"/>
                    <a:pt x="419" y="294"/>
                  </a:cubicBezTo>
                  <a:cubicBezTo>
                    <a:pt x="419" y="293"/>
                    <a:pt x="419" y="293"/>
                    <a:pt x="419" y="293"/>
                  </a:cubicBezTo>
                  <a:cubicBezTo>
                    <a:pt x="419" y="290"/>
                    <a:pt x="420" y="288"/>
                    <a:pt x="423" y="286"/>
                  </a:cubicBezTo>
                  <a:cubicBezTo>
                    <a:pt x="430" y="281"/>
                    <a:pt x="430" y="281"/>
                    <a:pt x="430" y="281"/>
                  </a:cubicBezTo>
                  <a:cubicBezTo>
                    <a:pt x="430" y="281"/>
                    <a:pt x="430" y="281"/>
                    <a:pt x="430" y="281"/>
                  </a:cubicBezTo>
                  <a:cubicBezTo>
                    <a:pt x="430" y="281"/>
                    <a:pt x="430" y="281"/>
                    <a:pt x="430" y="281"/>
                  </a:cubicBezTo>
                  <a:cubicBezTo>
                    <a:pt x="430" y="280"/>
                    <a:pt x="430" y="280"/>
                    <a:pt x="430" y="280"/>
                  </a:cubicBezTo>
                  <a:cubicBezTo>
                    <a:pt x="434" y="279"/>
                    <a:pt x="437" y="278"/>
                    <a:pt x="438" y="278"/>
                  </a:cubicBezTo>
                  <a:cubicBezTo>
                    <a:pt x="445" y="278"/>
                    <a:pt x="445" y="278"/>
                    <a:pt x="445" y="278"/>
                  </a:cubicBezTo>
                  <a:cubicBezTo>
                    <a:pt x="446" y="278"/>
                    <a:pt x="446" y="278"/>
                    <a:pt x="446" y="278"/>
                  </a:cubicBezTo>
                  <a:cubicBezTo>
                    <a:pt x="446" y="278"/>
                    <a:pt x="446" y="278"/>
                    <a:pt x="446" y="278"/>
                  </a:cubicBezTo>
                  <a:cubicBezTo>
                    <a:pt x="450" y="278"/>
                    <a:pt x="450" y="278"/>
                    <a:pt x="450" y="278"/>
                  </a:cubicBezTo>
                  <a:cubicBezTo>
                    <a:pt x="452" y="268"/>
                    <a:pt x="452" y="268"/>
                    <a:pt x="452" y="268"/>
                  </a:cubicBezTo>
                  <a:cubicBezTo>
                    <a:pt x="452" y="262"/>
                    <a:pt x="452" y="262"/>
                    <a:pt x="452" y="262"/>
                  </a:cubicBezTo>
                  <a:cubicBezTo>
                    <a:pt x="452" y="257"/>
                    <a:pt x="452" y="254"/>
                    <a:pt x="454" y="254"/>
                  </a:cubicBezTo>
                  <a:cubicBezTo>
                    <a:pt x="456" y="248"/>
                    <a:pt x="456" y="248"/>
                    <a:pt x="456" y="248"/>
                  </a:cubicBezTo>
                  <a:cubicBezTo>
                    <a:pt x="453" y="244"/>
                    <a:pt x="453" y="244"/>
                    <a:pt x="453" y="244"/>
                  </a:cubicBezTo>
                  <a:cubicBezTo>
                    <a:pt x="448" y="240"/>
                    <a:pt x="448" y="240"/>
                    <a:pt x="448" y="240"/>
                  </a:cubicBezTo>
                  <a:cubicBezTo>
                    <a:pt x="438" y="238"/>
                    <a:pt x="438" y="238"/>
                    <a:pt x="438" y="238"/>
                  </a:cubicBezTo>
                  <a:cubicBezTo>
                    <a:pt x="436" y="238"/>
                    <a:pt x="432" y="236"/>
                    <a:pt x="426" y="230"/>
                  </a:cubicBezTo>
                  <a:cubicBezTo>
                    <a:pt x="420" y="228"/>
                    <a:pt x="420" y="228"/>
                    <a:pt x="420" y="228"/>
                  </a:cubicBezTo>
                  <a:cubicBezTo>
                    <a:pt x="420" y="228"/>
                    <a:pt x="420" y="228"/>
                    <a:pt x="420" y="228"/>
                  </a:cubicBezTo>
                  <a:cubicBezTo>
                    <a:pt x="420" y="227"/>
                    <a:pt x="420" y="227"/>
                    <a:pt x="420" y="227"/>
                  </a:cubicBezTo>
                  <a:cubicBezTo>
                    <a:pt x="412" y="218"/>
                    <a:pt x="412" y="218"/>
                    <a:pt x="412" y="218"/>
                  </a:cubicBezTo>
                  <a:cubicBezTo>
                    <a:pt x="406" y="218"/>
                    <a:pt x="406" y="218"/>
                    <a:pt x="406" y="218"/>
                  </a:cubicBezTo>
                  <a:cubicBezTo>
                    <a:pt x="405" y="218"/>
                    <a:pt x="405" y="218"/>
                    <a:pt x="405" y="218"/>
                  </a:cubicBezTo>
                  <a:cubicBezTo>
                    <a:pt x="405" y="218"/>
                    <a:pt x="405" y="218"/>
                    <a:pt x="405" y="218"/>
                  </a:cubicBezTo>
                  <a:cubicBezTo>
                    <a:pt x="399" y="215"/>
                    <a:pt x="399" y="215"/>
                    <a:pt x="399" y="215"/>
                  </a:cubicBezTo>
                  <a:cubicBezTo>
                    <a:pt x="395" y="220"/>
                    <a:pt x="395" y="220"/>
                    <a:pt x="395" y="220"/>
                  </a:cubicBezTo>
                  <a:cubicBezTo>
                    <a:pt x="394" y="238"/>
                    <a:pt x="394" y="238"/>
                    <a:pt x="394" y="238"/>
                  </a:cubicBezTo>
                  <a:cubicBezTo>
                    <a:pt x="396" y="246"/>
                    <a:pt x="396" y="246"/>
                    <a:pt x="396" y="246"/>
                  </a:cubicBezTo>
                  <a:cubicBezTo>
                    <a:pt x="398" y="246"/>
                    <a:pt x="398" y="246"/>
                    <a:pt x="398" y="246"/>
                  </a:cubicBezTo>
                  <a:cubicBezTo>
                    <a:pt x="399" y="246"/>
                    <a:pt x="399" y="246"/>
                    <a:pt x="399" y="246"/>
                  </a:cubicBezTo>
                  <a:cubicBezTo>
                    <a:pt x="404" y="248"/>
                    <a:pt x="404" y="248"/>
                    <a:pt x="404" y="248"/>
                  </a:cubicBezTo>
                  <a:cubicBezTo>
                    <a:pt x="404" y="248"/>
                    <a:pt x="404" y="248"/>
                    <a:pt x="404" y="248"/>
                  </a:cubicBezTo>
                  <a:cubicBezTo>
                    <a:pt x="404" y="248"/>
                    <a:pt x="404" y="248"/>
                    <a:pt x="404" y="248"/>
                  </a:cubicBezTo>
                  <a:cubicBezTo>
                    <a:pt x="407" y="255"/>
                    <a:pt x="407" y="255"/>
                    <a:pt x="407" y="255"/>
                  </a:cubicBezTo>
                  <a:cubicBezTo>
                    <a:pt x="408" y="255"/>
                    <a:pt x="408" y="255"/>
                    <a:pt x="408" y="255"/>
                  </a:cubicBezTo>
                  <a:cubicBezTo>
                    <a:pt x="408" y="256"/>
                    <a:pt x="408" y="256"/>
                    <a:pt x="408" y="256"/>
                  </a:cubicBezTo>
                  <a:cubicBezTo>
                    <a:pt x="408" y="256"/>
                    <a:pt x="408" y="256"/>
                    <a:pt x="408" y="256"/>
                  </a:cubicBezTo>
                  <a:cubicBezTo>
                    <a:pt x="408" y="256"/>
                    <a:pt x="408" y="256"/>
                    <a:pt x="408" y="256"/>
                  </a:cubicBezTo>
                  <a:cubicBezTo>
                    <a:pt x="406" y="268"/>
                    <a:pt x="406" y="268"/>
                    <a:pt x="406" y="268"/>
                  </a:cubicBezTo>
                  <a:cubicBezTo>
                    <a:pt x="406" y="269"/>
                    <a:pt x="406" y="269"/>
                    <a:pt x="406" y="269"/>
                  </a:cubicBezTo>
                  <a:cubicBezTo>
                    <a:pt x="406" y="270"/>
                    <a:pt x="406" y="270"/>
                    <a:pt x="406" y="270"/>
                  </a:cubicBezTo>
                  <a:cubicBezTo>
                    <a:pt x="406" y="270"/>
                    <a:pt x="406" y="270"/>
                    <a:pt x="406" y="270"/>
                  </a:cubicBezTo>
                  <a:cubicBezTo>
                    <a:pt x="404" y="271"/>
                    <a:pt x="402" y="272"/>
                    <a:pt x="400" y="273"/>
                  </a:cubicBezTo>
                  <a:cubicBezTo>
                    <a:pt x="399" y="274"/>
                    <a:pt x="399" y="274"/>
                    <a:pt x="399" y="274"/>
                  </a:cubicBezTo>
                  <a:cubicBezTo>
                    <a:pt x="399" y="273"/>
                    <a:pt x="399" y="273"/>
                    <a:pt x="399" y="273"/>
                  </a:cubicBezTo>
                  <a:cubicBezTo>
                    <a:pt x="398" y="273"/>
                    <a:pt x="398" y="273"/>
                    <a:pt x="398" y="273"/>
                  </a:cubicBezTo>
                  <a:cubicBezTo>
                    <a:pt x="396" y="272"/>
                    <a:pt x="396" y="272"/>
                    <a:pt x="396" y="272"/>
                  </a:cubicBezTo>
                  <a:cubicBezTo>
                    <a:pt x="389" y="275"/>
                    <a:pt x="389" y="275"/>
                    <a:pt x="389" y="275"/>
                  </a:cubicBezTo>
                  <a:cubicBezTo>
                    <a:pt x="389" y="275"/>
                    <a:pt x="389" y="275"/>
                    <a:pt x="389" y="275"/>
                  </a:cubicBezTo>
                  <a:cubicBezTo>
                    <a:pt x="389" y="276"/>
                    <a:pt x="389" y="276"/>
                    <a:pt x="389" y="276"/>
                  </a:cubicBezTo>
                  <a:cubicBezTo>
                    <a:pt x="390" y="276"/>
                    <a:pt x="390" y="276"/>
                    <a:pt x="390" y="276"/>
                  </a:cubicBezTo>
                  <a:cubicBezTo>
                    <a:pt x="391" y="287"/>
                    <a:pt x="391" y="287"/>
                    <a:pt x="391" y="287"/>
                  </a:cubicBezTo>
                  <a:cubicBezTo>
                    <a:pt x="391" y="289"/>
                    <a:pt x="390" y="290"/>
                    <a:pt x="388" y="290"/>
                  </a:cubicBezTo>
                  <a:cubicBezTo>
                    <a:pt x="384" y="290"/>
                    <a:pt x="384" y="290"/>
                    <a:pt x="384" y="290"/>
                  </a:cubicBezTo>
                  <a:cubicBezTo>
                    <a:pt x="381" y="290"/>
                    <a:pt x="380" y="289"/>
                    <a:pt x="379" y="288"/>
                  </a:cubicBezTo>
                  <a:cubicBezTo>
                    <a:pt x="374" y="284"/>
                    <a:pt x="374" y="284"/>
                    <a:pt x="374" y="284"/>
                  </a:cubicBezTo>
                  <a:cubicBezTo>
                    <a:pt x="374" y="284"/>
                    <a:pt x="374" y="284"/>
                    <a:pt x="374" y="284"/>
                  </a:cubicBezTo>
                  <a:cubicBezTo>
                    <a:pt x="373" y="284"/>
                    <a:pt x="373" y="284"/>
                    <a:pt x="373" y="284"/>
                  </a:cubicBezTo>
                  <a:cubicBezTo>
                    <a:pt x="373" y="283"/>
                    <a:pt x="373" y="283"/>
                    <a:pt x="373" y="283"/>
                  </a:cubicBezTo>
                  <a:cubicBezTo>
                    <a:pt x="370" y="276"/>
                    <a:pt x="370" y="276"/>
                    <a:pt x="370" y="276"/>
                  </a:cubicBezTo>
                  <a:cubicBezTo>
                    <a:pt x="370" y="276"/>
                    <a:pt x="368" y="274"/>
                    <a:pt x="364" y="273"/>
                  </a:cubicBezTo>
                  <a:cubicBezTo>
                    <a:pt x="363" y="273"/>
                    <a:pt x="363" y="273"/>
                    <a:pt x="363" y="273"/>
                  </a:cubicBezTo>
                  <a:cubicBezTo>
                    <a:pt x="363" y="273"/>
                    <a:pt x="363" y="273"/>
                    <a:pt x="363" y="273"/>
                  </a:cubicBezTo>
                  <a:cubicBezTo>
                    <a:pt x="357" y="269"/>
                    <a:pt x="357" y="269"/>
                    <a:pt x="357" y="269"/>
                  </a:cubicBezTo>
                  <a:cubicBezTo>
                    <a:pt x="356" y="269"/>
                    <a:pt x="356" y="269"/>
                    <a:pt x="356" y="269"/>
                  </a:cubicBezTo>
                  <a:cubicBezTo>
                    <a:pt x="356" y="268"/>
                    <a:pt x="356" y="268"/>
                    <a:pt x="356" y="268"/>
                  </a:cubicBezTo>
                  <a:cubicBezTo>
                    <a:pt x="356" y="268"/>
                    <a:pt x="356" y="268"/>
                    <a:pt x="356" y="268"/>
                  </a:cubicBezTo>
                  <a:cubicBezTo>
                    <a:pt x="355" y="262"/>
                    <a:pt x="355" y="262"/>
                    <a:pt x="355" y="262"/>
                  </a:cubicBezTo>
                  <a:cubicBezTo>
                    <a:pt x="356" y="256"/>
                    <a:pt x="356" y="256"/>
                    <a:pt x="356" y="256"/>
                  </a:cubicBezTo>
                  <a:cubicBezTo>
                    <a:pt x="356" y="256"/>
                    <a:pt x="356" y="256"/>
                    <a:pt x="356" y="256"/>
                  </a:cubicBezTo>
                  <a:cubicBezTo>
                    <a:pt x="356" y="256"/>
                    <a:pt x="356" y="256"/>
                    <a:pt x="356" y="256"/>
                  </a:cubicBezTo>
                  <a:cubicBezTo>
                    <a:pt x="356" y="256"/>
                    <a:pt x="356" y="256"/>
                    <a:pt x="356" y="256"/>
                  </a:cubicBezTo>
                  <a:cubicBezTo>
                    <a:pt x="358" y="253"/>
                    <a:pt x="358" y="253"/>
                    <a:pt x="358" y="253"/>
                  </a:cubicBezTo>
                  <a:cubicBezTo>
                    <a:pt x="358" y="251"/>
                    <a:pt x="358" y="251"/>
                    <a:pt x="358" y="251"/>
                  </a:cubicBezTo>
                  <a:cubicBezTo>
                    <a:pt x="356" y="244"/>
                    <a:pt x="356" y="244"/>
                    <a:pt x="356" y="244"/>
                  </a:cubicBezTo>
                  <a:cubicBezTo>
                    <a:pt x="350" y="239"/>
                    <a:pt x="350" y="239"/>
                    <a:pt x="350" y="239"/>
                  </a:cubicBezTo>
                  <a:cubicBezTo>
                    <a:pt x="350" y="238"/>
                    <a:pt x="350" y="238"/>
                    <a:pt x="350" y="238"/>
                  </a:cubicBezTo>
                  <a:cubicBezTo>
                    <a:pt x="349" y="222"/>
                    <a:pt x="349" y="222"/>
                    <a:pt x="349" y="222"/>
                  </a:cubicBezTo>
                  <a:cubicBezTo>
                    <a:pt x="345" y="218"/>
                    <a:pt x="345" y="218"/>
                    <a:pt x="345" y="218"/>
                  </a:cubicBezTo>
                  <a:cubicBezTo>
                    <a:pt x="344" y="218"/>
                    <a:pt x="344" y="218"/>
                    <a:pt x="344" y="218"/>
                  </a:cubicBezTo>
                  <a:cubicBezTo>
                    <a:pt x="344" y="217"/>
                    <a:pt x="344" y="217"/>
                    <a:pt x="344" y="217"/>
                  </a:cubicBezTo>
                  <a:cubicBezTo>
                    <a:pt x="344" y="217"/>
                    <a:pt x="344" y="217"/>
                    <a:pt x="344" y="217"/>
                  </a:cubicBezTo>
                  <a:cubicBezTo>
                    <a:pt x="341" y="210"/>
                    <a:pt x="341" y="210"/>
                    <a:pt x="341" y="210"/>
                  </a:cubicBezTo>
                  <a:cubicBezTo>
                    <a:pt x="326" y="208"/>
                    <a:pt x="326" y="208"/>
                    <a:pt x="326" y="208"/>
                  </a:cubicBezTo>
                  <a:cubicBezTo>
                    <a:pt x="323" y="207"/>
                    <a:pt x="320" y="204"/>
                    <a:pt x="319" y="201"/>
                  </a:cubicBezTo>
                  <a:cubicBezTo>
                    <a:pt x="312" y="201"/>
                    <a:pt x="312" y="201"/>
                    <a:pt x="312" y="201"/>
                  </a:cubicBezTo>
                  <a:cubicBezTo>
                    <a:pt x="310" y="200"/>
                    <a:pt x="308" y="199"/>
                    <a:pt x="305" y="196"/>
                  </a:cubicBezTo>
                  <a:cubicBezTo>
                    <a:pt x="304" y="195"/>
                    <a:pt x="304" y="195"/>
                    <a:pt x="304" y="195"/>
                  </a:cubicBezTo>
                  <a:cubicBezTo>
                    <a:pt x="302" y="194"/>
                    <a:pt x="301" y="191"/>
                    <a:pt x="299" y="188"/>
                  </a:cubicBezTo>
                  <a:cubicBezTo>
                    <a:pt x="299" y="188"/>
                    <a:pt x="299" y="188"/>
                    <a:pt x="299" y="188"/>
                  </a:cubicBezTo>
                  <a:cubicBezTo>
                    <a:pt x="299" y="188"/>
                    <a:pt x="299" y="188"/>
                    <a:pt x="299" y="188"/>
                  </a:cubicBezTo>
                  <a:cubicBezTo>
                    <a:pt x="298" y="181"/>
                    <a:pt x="298" y="181"/>
                    <a:pt x="298" y="181"/>
                  </a:cubicBezTo>
                  <a:cubicBezTo>
                    <a:pt x="298" y="181"/>
                    <a:pt x="298" y="181"/>
                    <a:pt x="298" y="181"/>
                  </a:cubicBezTo>
                  <a:cubicBezTo>
                    <a:pt x="298" y="181"/>
                    <a:pt x="298" y="181"/>
                    <a:pt x="298" y="181"/>
                  </a:cubicBezTo>
                  <a:cubicBezTo>
                    <a:pt x="298" y="180"/>
                    <a:pt x="298" y="180"/>
                    <a:pt x="298" y="180"/>
                  </a:cubicBezTo>
                  <a:cubicBezTo>
                    <a:pt x="298" y="180"/>
                    <a:pt x="298" y="180"/>
                    <a:pt x="298" y="180"/>
                  </a:cubicBezTo>
                  <a:cubicBezTo>
                    <a:pt x="300" y="168"/>
                    <a:pt x="300" y="168"/>
                    <a:pt x="300" y="168"/>
                  </a:cubicBezTo>
                  <a:cubicBezTo>
                    <a:pt x="300" y="168"/>
                    <a:pt x="300" y="168"/>
                    <a:pt x="300" y="168"/>
                  </a:cubicBezTo>
                  <a:cubicBezTo>
                    <a:pt x="302" y="162"/>
                    <a:pt x="302" y="162"/>
                    <a:pt x="302" y="162"/>
                  </a:cubicBezTo>
                  <a:cubicBezTo>
                    <a:pt x="302" y="162"/>
                    <a:pt x="302" y="162"/>
                    <a:pt x="302" y="162"/>
                  </a:cubicBezTo>
                  <a:cubicBezTo>
                    <a:pt x="302" y="162"/>
                    <a:pt x="302" y="162"/>
                    <a:pt x="302" y="162"/>
                  </a:cubicBezTo>
                  <a:cubicBezTo>
                    <a:pt x="303" y="162"/>
                    <a:pt x="303" y="162"/>
                    <a:pt x="303" y="162"/>
                  </a:cubicBezTo>
                  <a:cubicBezTo>
                    <a:pt x="318" y="155"/>
                    <a:pt x="318" y="155"/>
                    <a:pt x="318" y="155"/>
                  </a:cubicBezTo>
                  <a:cubicBezTo>
                    <a:pt x="324" y="148"/>
                    <a:pt x="324" y="148"/>
                    <a:pt x="324" y="148"/>
                  </a:cubicBezTo>
                  <a:cubicBezTo>
                    <a:pt x="325" y="142"/>
                    <a:pt x="325" y="142"/>
                    <a:pt x="325" y="142"/>
                  </a:cubicBezTo>
                  <a:cubicBezTo>
                    <a:pt x="324" y="138"/>
                    <a:pt x="324" y="138"/>
                    <a:pt x="324" y="138"/>
                  </a:cubicBezTo>
                  <a:cubicBezTo>
                    <a:pt x="322" y="132"/>
                    <a:pt x="320" y="129"/>
                    <a:pt x="320" y="127"/>
                  </a:cubicBezTo>
                  <a:cubicBezTo>
                    <a:pt x="317" y="128"/>
                    <a:pt x="317" y="128"/>
                    <a:pt x="317" y="128"/>
                  </a:cubicBezTo>
                  <a:cubicBezTo>
                    <a:pt x="312" y="127"/>
                    <a:pt x="312" y="127"/>
                    <a:pt x="312" y="127"/>
                  </a:cubicBezTo>
                  <a:cubicBezTo>
                    <a:pt x="310" y="128"/>
                    <a:pt x="307" y="131"/>
                    <a:pt x="303" y="136"/>
                  </a:cubicBezTo>
                  <a:cubicBezTo>
                    <a:pt x="296" y="143"/>
                    <a:pt x="296" y="143"/>
                    <a:pt x="296" y="143"/>
                  </a:cubicBezTo>
                  <a:cubicBezTo>
                    <a:pt x="296" y="143"/>
                    <a:pt x="296" y="143"/>
                    <a:pt x="296" y="143"/>
                  </a:cubicBezTo>
                  <a:cubicBezTo>
                    <a:pt x="295" y="143"/>
                    <a:pt x="295" y="143"/>
                    <a:pt x="295" y="143"/>
                  </a:cubicBezTo>
                  <a:cubicBezTo>
                    <a:pt x="290" y="144"/>
                    <a:pt x="286" y="145"/>
                    <a:pt x="284" y="144"/>
                  </a:cubicBezTo>
                  <a:lnTo>
                    <a:pt x="271" y="140"/>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0" name="Freeform 7"/>
            <p:cNvSpPr/>
            <p:nvPr/>
          </p:nvSpPr>
          <p:spPr bwMode="auto">
            <a:xfrm>
              <a:off x="5739996" y="3203844"/>
              <a:ext cx="346075" cy="571500"/>
            </a:xfrm>
            <a:custGeom>
              <a:avLst/>
              <a:gdLst>
                <a:gd name="T0" fmla="*/ 46 w 92"/>
                <a:gd name="T1" fmla="*/ 29 h 152"/>
                <a:gd name="T2" fmla="*/ 46 w 92"/>
                <a:gd name="T3" fmla="*/ 43 h 152"/>
                <a:gd name="T4" fmla="*/ 42 w 92"/>
                <a:gd name="T5" fmla="*/ 54 h 152"/>
                <a:gd name="T6" fmla="*/ 38 w 92"/>
                <a:gd name="T7" fmla="*/ 62 h 152"/>
                <a:gd name="T8" fmla="*/ 37 w 92"/>
                <a:gd name="T9" fmla="*/ 61 h 152"/>
                <a:gd name="T10" fmla="*/ 22 w 92"/>
                <a:gd name="T11" fmla="*/ 65 h 152"/>
                <a:gd name="T12" fmla="*/ 6 w 92"/>
                <a:gd name="T13" fmla="*/ 67 h 152"/>
                <a:gd name="T14" fmla="*/ 4 w 92"/>
                <a:gd name="T15" fmla="*/ 70 h 152"/>
                <a:gd name="T16" fmla="*/ 19 w 92"/>
                <a:gd name="T17" fmla="*/ 72 h 152"/>
                <a:gd name="T18" fmla="*/ 20 w 92"/>
                <a:gd name="T19" fmla="*/ 72 h 152"/>
                <a:gd name="T20" fmla="*/ 24 w 92"/>
                <a:gd name="T21" fmla="*/ 81 h 152"/>
                <a:gd name="T22" fmla="*/ 30 w 92"/>
                <a:gd name="T23" fmla="*/ 92 h 152"/>
                <a:gd name="T24" fmla="*/ 35 w 92"/>
                <a:gd name="T25" fmla="*/ 108 h 152"/>
                <a:gd name="T26" fmla="*/ 36 w 92"/>
                <a:gd name="T27" fmla="*/ 108 h 152"/>
                <a:gd name="T28" fmla="*/ 38 w 92"/>
                <a:gd name="T29" fmla="*/ 116 h 152"/>
                <a:gd name="T30" fmla="*/ 36 w 92"/>
                <a:gd name="T31" fmla="*/ 124 h 152"/>
                <a:gd name="T32" fmla="*/ 36 w 92"/>
                <a:gd name="T33" fmla="*/ 132 h 152"/>
                <a:gd name="T34" fmla="*/ 50 w 92"/>
                <a:gd name="T35" fmla="*/ 140 h 152"/>
                <a:gd name="T36" fmla="*/ 58 w 92"/>
                <a:gd name="T37" fmla="*/ 151 h 152"/>
                <a:gd name="T38" fmla="*/ 62 w 92"/>
                <a:gd name="T39" fmla="*/ 152 h 152"/>
                <a:gd name="T40" fmla="*/ 61 w 92"/>
                <a:gd name="T41" fmla="*/ 139 h 152"/>
                <a:gd name="T42" fmla="*/ 70 w 92"/>
                <a:gd name="T43" fmla="*/ 134 h 152"/>
                <a:gd name="T44" fmla="*/ 71 w 92"/>
                <a:gd name="T45" fmla="*/ 134 h 152"/>
                <a:gd name="T46" fmla="*/ 72 w 92"/>
                <a:gd name="T47" fmla="*/ 134 h 152"/>
                <a:gd name="T48" fmla="*/ 78 w 92"/>
                <a:gd name="T49" fmla="*/ 133 h 152"/>
                <a:gd name="T50" fmla="*/ 79 w 92"/>
                <a:gd name="T51" fmla="*/ 122 h 152"/>
                <a:gd name="T52" fmla="*/ 74 w 92"/>
                <a:gd name="T53" fmla="*/ 116 h 152"/>
                <a:gd name="T54" fmla="*/ 69 w 92"/>
                <a:gd name="T55" fmla="*/ 116 h 152"/>
                <a:gd name="T56" fmla="*/ 66 w 92"/>
                <a:gd name="T57" fmla="*/ 105 h 152"/>
                <a:gd name="T58" fmla="*/ 68 w 92"/>
                <a:gd name="T59" fmla="*/ 84 h 152"/>
                <a:gd name="T60" fmla="*/ 82 w 92"/>
                <a:gd name="T61" fmla="*/ 80 h 152"/>
                <a:gd name="T62" fmla="*/ 92 w 92"/>
                <a:gd name="T63" fmla="*/ 54 h 152"/>
                <a:gd name="T64" fmla="*/ 84 w 92"/>
                <a:gd name="T65" fmla="*/ 48 h 152"/>
                <a:gd name="T66" fmla="*/ 83 w 92"/>
                <a:gd name="T67" fmla="*/ 48 h 152"/>
                <a:gd name="T68" fmla="*/ 76 w 92"/>
                <a:gd name="T69" fmla="*/ 48 h 152"/>
                <a:gd name="T70" fmla="*/ 72 w 92"/>
                <a:gd name="T71" fmla="*/ 42 h 152"/>
                <a:gd name="T72" fmla="*/ 71 w 92"/>
                <a:gd name="T73" fmla="*/ 42 h 152"/>
                <a:gd name="T74" fmla="*/ 73 w 92"/>
                <a:gd name="T75" fmla="*/ 26 h 152"/>
                <a:gd name="T76" fmla="*/ 76 w 92"/>
                <a:gd name="T77" fmla="*/ 18 h 152"/>
                <a:gd name="T78" fmla="*/ 78 w 92"/>
                <a:gd name="T79" fmla="*/ 10 h 152"/>
                <a:gd name="T80" fmla="*/ 64 w 92"/>
                <a:gd name="T8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2" h="152">
                  <a:moveTo>
                    <a:pt x="54" y="9"/>
                  </a:moveTo>
                  <a:cubicBezTo>
                    <a:pt x="46" y="29"/>
                    <a:pt x="46" y="29"/>
                    <a:pt x="46" y="29"/>
                  </a:cubicBezTo>
                  <a:cubicBezTo>
                    <a:pt x="46" y="42"/>
                    <a:pt x="46" y="42"/>
                    <a:pt x="46" y="42"/>
                  </a:cubicBezTo>
                  <a:cubicBezTo>
                    <a:pt x="46" y="43"/>
                    <a:pt x="46" y="43"/>
                    <a:pt x="46" y="43"/>
                  </a:cubicBezTo>
                  <a:cubicBezTo>
                    <a:pt x="42" y="50"/>
                    <a:pt x="42" y="50"/>
                    <a:pt x="42" y="50"/>
                  </a:cubicBezTo>
                  <a:cubicBezTo>
                    <a:pt x="42" y="54"/>
                    <a:pt x="42" y="54"/>
                    <a:pt x="42" y="54"/>
                  </a:cubicBezTo>
                  <a:cubicBezTo>
                    <a:pt x="42" y="57"/>
                    <a:pt x="41" y="60"/>
                    <a:pt x="38" y="61"/>
                  </a:cubicBezTo>
                  <a:cubicBezTo>
                    <a:pt x="38" y="62"/>
                    <a:pt x="38" y="62"/>
                    <a:pt x="38" y="62"/>
                  </a:cubicBezTo>
                  <a:cubicBezTo>
                    <a:pt x="37" y="62"/>
                    <a:pt x="37" y="62"/>
                    <a:pt x="37" y="62"/>
                  </a:cubicBezTo>
                  <a:cubicBezTo>
                    <a:pt x="37" y="61"/>
                    <a:pt x="37" y="61"/>
                    <a:pt x="37" y="61"/>
                  </a:cubicBezTo>
                  <a:cubicBezTo>
                    <a:pt x="27" y="60"/>
                    <a:pt x="27" y="60"/>
                    <a:pt x="27" y="60"/>
                  </a:cubicBezTo>
                  <a:cubicBezTo>
                    <a:pt x="22" y="65"/>
                    <a:pt x="22" y="65"/>
                    <a:pt x="22" y="65"/>
                  </a:cubicBezTo>
                  <a:cubicBezTo>
                    <a:pt x="6" y="67"/>
                    <a:pt x="6" y="67"/>
                    <a:pt x="6" y="67"/>
                  </a:cubicBezTo>
                  <a:cubicBezTo>
                    <a:pt x="6" y="67"/>
                    <a:pt x="6" y="67"/>
                    <a:pt x="6" y="67"/>
                  </a:cubicBezTo>
                  <a:cubicBezTo>
                    <a:pt x="0" y="67"/>
                    <a:pt x="0" y="67"/>
                    <a:pt x="0" y="67"/>
                  </a:cubicBezTo>
                  <a:cubicBezTo>
                    <a:pt x="4" y="70"/>
                    <a:pt x="4" y="70"/>
                    <a:pt x="4" y="70"/>
                  </a:cubicBezTo>
                  <a:cubicBezTo>
                    <a:pt x="18" y="72"/>
                    <a:pt x="18" y="72"/>
                    <a:pt x="18" y="72"/>
                  </a:cubicBezTo>
                  <a:cubicBezTo>
                    <a:pt x="19" y="72"/>
                    <a:pt x="19" y="72"/>
                    <a:pt x="19" y="72"/>
                  </a:cubicBezTo>
                  <a:cubicBezTo>
                    <a:pt x="20" y="72"/>
                    <a:pt x="20" y="72"/>
                    <a:pt x="20" y="72"/>
                  </a:cubicBezTo>
                  <a:cubicBezTo>
                    <a:pt x="20" y="72"/>
                    <a:pt x="20" y="72"/>
                    <a:pt x="20" y="72"/>
                  </a:cubicBezTo>
                  <a:cubicBezTo>
                    <a:pt x="20" y="72"/>
                    <a:pt x="20" y="72"/>
                    <a:pt x="20" y="72"/>
                  </a:cubicBezTo>
                  <a:cubicBezTo>
                    <a:pt x="24" y="81"/>
                    <a:pt x="24" y="81"/>
                    <a:pt x="24" y="81"/>
                  </a:cubicBezTo>
                  <a:cubicBezTo>
                    <a:pt x="28" y="84"/>
                    <a:pt x="28" y="84"/>
                    <a:pt x="28" y="84"/>
                  </a:cubicBezTo>
                  <a:cubicBezTo>
                    <a:pt x="29" y="86"/>
                    <a:pt x="30" y="88"/>
                    <a:pt x="30" y="92"/>
                  </a:cubicBezTo>
                  <a:cubicBezTo>
                    <a:pt x="30" y="103"/>
                    <a:pt x="30" y="103"/>
                    <a:pt x="30" y="103"/>
                  </a:cubicBezTo>
                  <a:cubicBezTo>
                    <a:pt x="35" y="108"/>
                    <a:pt x="35" y="108"/>
                    <a:pt x="35" y="108"/>
                  </a:cubicBezTo>
                  <a:cubicBezTo>
                    <a:pt x="36" y="108"/>
                    <a:pt x="36" y="108"/>
                    <a:pt x="36" y="108"/>
                  </a:cubicBezTo>
                  <a:cubicBezTo>
                    <a:pt x="36" y="108"/>
                    <a:pt x="36" y="108"/>
                    <a:pt x="36" y="108"/>
                  </a:cubicBezTo>
                  <a:cubicBezTo>
                    <a:pt x="36" y="108"/>
                    <a:pt x="36" y="108"/>
                    <a:pt x="36" y="108"/>
                  </a:cubicBezTo>
                  <a:cubicBezTo>
                    <a:pt x="38" y="116"/>
                    <a:pt x="38" y="116"/>
                    <a:pt x="38" y="116"/>
                  </a:cubicBezTo>
                  <a:cubicBezTo>
                    <a:pt x="38" y="120"/>
                    <a:pt x="38" y="120"/>
                    <a:pt x="38" y="120"/>
                  </a:cubicBezTo>
                  <a:cubicBezTo>
                    <a:pt x="36" y="124"/>
                    <a:pt x="36" y="124"/>
                    <a:pt x="36" y="124"/>
                  </a:cubicBezTo>
                  <a:cubicBezTo>
                    <a:pt x="35" y="128"/>
                    <a:pt x="35" y="128"/>
                    <a:pt x="35" y="128"/>
                  </a:cubicBezTo>
                  <a:cubicBezTo>
                    <a:pt x="36" y="132"/>
                    <a:pt x="36" y="132"/>
                    <a:pt x="36" y="132"/>
                  </a:cubicBezTo>
                  <a:cubicBezTo>
                    <a:pt x="41" y="135"/>
                    <a:pt x="41" y="135"/>
                    <a:pt x="41" y="135"/>
                  </a:cubicBezTo>
                  <a:cubicBezTo>
                    <a:pt x="46" y="137"/>
                    <a:pt x="49" y="138"/>
                    <a:pt x="50" y="140"/>
                  </a:cubicBezTo>
                  <a:cubicBezTo>
                    <a:pt x="53" y="146"/>
                    <a:pt x="53" y="146"/>
                    <a:pt x="53" y="146"/>
                  </a:cubicBezTo>
                  <a:cubicBezTo>
                    <a:pt x="56" y="148"/>
                    <a:pt x="58" y="150"/>
                    <a:pt x="58" y="151"/>
                  </a:cubicBezTo>
                  <a:cubicBezTo>
                    <a:pt x="62" y="152"/>
                    <a:pt x="62" y="152"/>
                    <a:pt x="62" y="152"/>
                  </a:cubicBezTo>
                  <a:cubicBezTo>
                    <a:pt x="62" y="152"/>
                    <a:pt x="62" y="152"/>
                    <a:pt x="62" y="152"/>
                  </a:cubicBezTo>
                  <a:cubicBezTo>
                    <a:pt x="61" y="144"/>
                    <a:pt x="61" y="144"/>
                    <a:pt x="61" y="144"/>
                  </a:cubicBezTo>
                  <a:cubicBezTo>
                    <a:pt x="60" y="142"/>
                    <a:pt x="60" y="140"/>
                    <a:pt x="61" y="139"/>
                  </a:cubicBezTo>
                  <a:cubicBezTo>
                    <a:pt x="62" y="138"/>
                    <a:pt x="63" y="137"/>
                    <a:pt x="64" y="136"/>
                  </a:cubicBezTo>
                  <a:cubicBezTo>
                    <a:pt x="70" y="134"/>
                    <a:pt x="70" y="134"/>
                    <a:pt x="70" y="134"/>
                  </a:cubicBezTo>
                  <a:cubicBezTo>
                    <a:pt x="70" y="134"/>
                    <a:pt x="70" y="134"/>
                    <a:pt x="70" y="134"/>
                  </a:cubicBezTo>
                  <a:cubicBezTo>
                    <a:pt x="71" y="134"/>
                    <a:pt x="71" y="134"/>
                    <a:pt x="71" y="134"/>
                  </a:cubicBezTo>
                  <a:cubicBezTo>
                    <a:pt x="71" y="134"/>
                    <a:pt x="71" y="134"/>
                    <a:pt x="71" y="134"/>
                  </a:cubicBezTo>
                  <a:cubicBezTo>
                    <a:pt x="72" y="134"/>
                    <a:pt x="72" y="134"/>
                    <a:pt x="72" y="134"/>
                  </a:cubicBezTo>
                  <a:cubicBezTo>
                    <a:pt x="74" y="135"/>
                    <a:pt x="74" y="135"/>
                    <a:pt x="74" y="135"/>
                  </a:cubicBezTo>
                  <a:cubicBezTo>
                    <a:pt x="78" y="133"/>
                    <a:pt x="78" y="133"/>
                    <a:pt x="78" y="133"/>
                  </a:cubicBezTo>
                  <a:cubicBezTo>
                    <a:pt x="78" y="132"/>
                    <a:pt x="78" y="132"/>
                    <a:pt x="78" y="132"/>
                  </a:cubicBezTo>
                  <a:cubicBezTo>
                    <a:pt x="79" y="122"/>
                    <a:pt x="79" y="122"/>
                    <a:pt x="79" y="122"/>
                  </a:cubicBezTo>
                  <a:cubicBezTo>
                    <a:pt x="77" y="118"/>
                    <a:pt x="77" y="118"/>
                    <a:pt x="77" y="118"/>
                  </a:cubicBezTo>
                  <a:cubicBezTo>
                    <a:pt x="74" y="116"/>
                    <a:pt x="74" y="116"/>
                    <a:pt x="74" y="116"/>
                  </a:cubicBezTo>
                  <a:cubicBezTo>
                    <a:pt x="70" y="116"/>
                    <a:pt x="70" y="116"/>
                    <a:pt x="70" y="116"/>
                  </a:cubicBezTo>
                  <a:cubicBezTo>
                    <a:pt x="69" y="116"/>
                    <a:pt x="69" y="116"/>
                    <a:pt x="69" y="116"/>
                  </a:cubicBezTo>
                  <a:cubicBezTo>
                    <a:pt x="68" y="115"/>
                    <a:pt x="68" y="115"/>
                    <a:pt x="68" y="115"/>
                  </a:cubicBezTo>
                  <a:cubicBezTo>
                    <a:pt x="66" y="105"/>
                    <a:pt x="66" y="105"/>
                    <a:pt x="66" y="105"/>
                  </a:cubicBezTo>
                  <a:cubicBezTo>
                    <a:pt x="67" y="84"/>
                    <a:pt x="67" y="84"/>
                    <a:pt x="67" y="84"/>
                  </a:cubicBezTo>
                  <a:cubicBezTo>
                    <a:pt x="68" y="84"/>
                    <a:pt x="68" y="84"/>
                    <a:pt x="68" y="84"/>
                  </a:cubicBezTo>
                  <a:cubicBezTo>
                    <a:pt x="74" y="75"/>
                    <a:pt x="74" y="75"/>
                    <a:pt x="74" y="75"/>
                  </a:cubicBezTo>
                  <a:cubicBezTo>
                    <a:pt x="82" y="80"/>
                    <a:pt x="82" y="80"/>
                    <a:pt x="82" y="80"/>
                  </a:cubicBezTo>
                  <a:cubicBezTo>
                    <a:pt x="88" y="80"/>
                    <a:pt x="88" y="80"/>
                    <a:pt x="88" y="80"/>
                  </a:cubicBezTo>
                  <a:cubicBezTo>
                    <a:pt x="92" y="54"/>
                    <a:pt x="92" y="54"/>
                    <a:pt x="92" y="54"/>
                  </a:cubicBezTo>
                  <a:cubicBezTo>
                    <a:pt x="90" y="51"/>
                    <a:pt x="89" y="49"/>
                    <a:pt x="87" y="48"/>
                  </a:cubicBezTo>
                  <a:cubicBezTo>
                    <a:pt x="84" y="48"/>
                    <a:pt x="84" y="48"/>
                    <a:pt x="84" y="48"/>
                  </a:cubicBezTo>
                  <a:cubicBezTo>
                    <a:pt x="84" y="48"/>
                    <a:pt x="84" y="48"/>
                    <a:pt x="84" y="48"/>
                  </a:cubicBezTo>
                  <a:cubicBezTo>
                    <a:pt x="83" y="48"/>
                    <a:pt x="83" y="48"/>
                    <a:pt x="83" y="48"/>
                  </a:cubicBezTo>
                  <a:cubicBezTo>
                    <a:pt x="77" y="49"/>
                    <a:pt x="77" y="49"/>
                    <a:pt x="77" y="49"/>
                  </a:cubicBezTo>
                  <a:cubicBezTo>
                    <a:pt x="76" y="48"/>
                    <a:pt x="76" y="48"/>
                    <a:pt x="76" y="48"/>
                  </a:cubicBezTo>
                  <a:cubicBezTo>
                    <a:pt x="76" y="48"/>
                    <a:pt x="76" y="48"/>
                    <a:pt x="76" y="48"/>
                  </a:cubicBezTo>
                  <a:cubicBezTo>
                    <a:pt x="72" y="42"/>
                    <a:pt x="72" y="42"/>
                    <a:pt x="72" y="42"/>
                  </a:cubicBezTo>
                  <a:cubicBezTo>
                    <a:pt x="72" y="42"/>
                    <a:pt x="72" y="42"/>
                    <a:pt x="72" y="42"/>
                  </a:cubicBezTo>
                  <a:cubicBezTo>
                    <a:pt x="71" y="42"/>
                    <a:pt x="71" y="42"/>
                    <a:pt x="71" y="42"/>
                  </a:cubicBezTo>
                  <a:cubicBezTo>
                    <a:pt x="71" y="32"/>
                    <a:pt x="71" y="32"/>
                    <a:pt x="71" y="32"/>
                  </a:cubicBezTo>
                  <a:cubicBezTo>
                    <a:pt x="73" y="26"/>
                    <a:pt x="73" y="26"/>
                    <a:pt x="73" y="26"/>
                  </a:cubicBezTo>
                  <a:cubicBezTo>
                    <a:pt x="74" y="24"/>
                    <a:pt x="74" y="24"/>
                    <a:pt x="74" y="24"/>
                  </a:cubicBezTo>
                  <a:cubicBezTo>
                    <a:pt x="74" y="22"/>
                    <a:pt x="75" y="20"/>
                    <a:pt x="76" y="18"/>
                  </a:cubicBezTo>
                  <a:cubicBezTo>
                    <a:pt x="78" y="16"/>
                    <a:pt x="78" y="16"/>
                    <a:pt x="78" y="16"/>
                  </a:cubicBezTo>
                  <a:cubicBezTo>
                    <a:pt x="78" y="10"/>
                    <a:pt x="78" y="10"/>
                    <a:pt x="78" y="10"/>
                  </a:cubicBezTo>
                  <a:cubicBezTo>
                    <a:pt x="72" y="4"/>
                    <a:pt x="72" y="4"/>
                    <a:pt x="72" y="4"/>
                  </a:cubicBezTo>
                  <a:cubicBezTo>
                    <a:pt x="64" y="0"/>
                    <a:pt x="64" y="0"/>
                    <a:pt x="64" y="0"/>
                  </a:cubicBezTo>
                  <a:lnTo>
                    <a:pt x="54" y="9"/>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1" name="Freeform 8"/>
            <p:cNvSpPr/>
            <p:nvPr/>
          </p:nvSpPr>
          <p:spPr bwMode="auto">
            <a:xfrm>
              <a:off x="2466571" y="1700482"/>
              <a:ext cx="2451100" cy="1852613"/>
            </a:xfrm>
            <a:custGeom>
              <a:avLst/>
              <a:gdLst>
                <a:gd name="T0" fmla="*/ 639 w 652"/>
                <a:gd name="T1" fmla="*/ 228 h 493"/>
                <a:gd name="T2" fmla="*/ 612 w 652"/>
                <a:gd name="T3" fmla="*/ 204 h 493"/>
                <a:gd name="T4" fmla="*/ 596 w 652"/>
                <a:gd name="T5" fmla="*/ 184 h 493"/>
                <a:gd name="T6" fmla="*/ 520 w 652"/>
                <a:gd name="T7" fmla="*/ 166 h 493"/>
                <a:gd name="T8" fmla="*/ 524 w 652"/>
                <a:gd name="T9" fmla="*/ 90 h 493"/>
                <a:gd name="T10" fmla="*/ 470 w 652"/>
                <a:gd name="T11" fmla="*/ 25 h 493"/>
                <a:gd name="T12" fmla="*/ 443 w 652"/>
                <a:gd name="T13" fmla="*/ 7 h 493"/>
                <a:gd name="T14" fmla="*/ 401 w 652"/>
                <a:gd name="T15" fmla="*/ 61 h 493"/>
                <a:gd name="T16" fmla="*/ 309 w 652"/>
                <a:gd name="T17" fmla="*/ 112 h 493"/>
                <a:gd name="T18" fmla="*/ 291 w 652"/>
                <a:gd name="T19" fmla="*/ 115 h 493"/>
                <a:gd name="T20" fmla="*/ 237 w 652"/>
                <a:gd name="T21" fmla="*/ 110 h 493"/>
                <a:gd name="T22" fmla="*/ 245 w 652"/>
                <a:gd name="T23" fmla="*/ 168 h 493"/>
                <a:gd name="T24" fmla="*/ 234 w 652"/>
                <a:gd name="T25" fmla="*/ 198 h 493"/>
                <a:gd name="T26" fmla="*/ 226 w 652"/>
                <a:gd name="T27" fmla="*/ 196 h 493"/>
                <a:gd name="T28" fmla="*/ 202 w 652"/>
                <a:gd name="T29" fmla="*/ 224 h 493"/>
                <a:gd name="T30" fmla="*/ 165 w 652"/>
                <a:gd name="T31" fmla="*/ 234 h 493"/>
                <a:gd name="T32" fmla="*/ 92 w 652"/>
                <a:gd name="T33" fmla="*/ 253 h 493"/>
                <a:gd name="T34" fmla="*/ 53 w 652"/>
                <a:gd name="T35" fmla="*/ 247 h 493"/>
                <a:gd name="T36" fmla="*/ 33 w 652"/>
                <a:gd name="T37" fmla="*/ 240 h 493"/>
                <a:gd name="T38" fmla="*/ 5 w 652"/>
                <a:gd name="T39" fmla="*/ 284 h 493"/>
                <a:gd name="T40" fmla="*/ 27 w 652"/>
                <a:gd name="T41" fmla="*/ 303 h 493"/>
                <a:gd name="T42" fmla="*/ 21 w 652"/>
                <a:gd name="T43" fmla="*/ 356 h 493"/>
                <a:gd name="T44" fmla="*/ 21 w 652"/>
                <a:gd name="T45" fmla="*/ 367 h 493"/>
                <a:gd name="T46" fmla="*/ 60 w 652"/>
                <a:gd name="T47" fmla="*/ 417 h 493"/>
                <a:gd name="T48" fmla="*/ 85 w 652"/>
                <a:gd name="T49" fmla="*/ 443 h 493"/>
                <a:gd name="T50" fmla="*/ 105 w 652"/>
                <a:gd name="T51" fmla="*/ 490 h 493"/>
                <a:gd name="T52" fmla="*/ 130 w 652"/>
                <a:gd name="T53" fmla="*/ 493 h 493"/>
                <a:gd name="T54" fmla="*/ 145 w 652"/>
                <a:gd name="T55" fmla="*/ 466 h 493"/>
                <a:gd name="T56" fmla="*/ 165 w 652"/>
                <a:gd name="T57" fmla="*/ 468 h 493"/>
                <a:gd name="T58" fmla="*/ 230 w 652"/>
                <a:gd name="T59" fmla="*/ 465 h 493"/>
                <a:gd name="T60" fmla="*/ 251 w 652"/>
                <a:gd name="T61" fmla="*/ 480 h 493"/>
                <a:gd name="T62" fmla="*/ 285 w 652"/>
                <a:gd name="T63" fmla="*/ 480 h 493"/>
                <a:gd name="T64" fmla="*/ 360 w 652"/>
                <a:gd name="T65" fmla="*/ 470 h 493"/>
                <a:gd name="T66" fmla="*/ 413 w 652"/>
                <a:gd name="T67" fmla="*/ 472 h 493"/>
                <a:gd name="T68" fmla="*/ 446 w 652"/>
                <a:gd name="T69" fmla="*/ 484 h 493"/>
                <a:gd name="T70" fmla="*/ 473 w 652"/>
                <a:gd name="T71" fmla="*/ 491 h 493"/>
                <a:gd name="T72" fmla="*/ 469 w 652"/>
                <a:gd name="T73" fmla="*/ 470 h 493"/>
                <a:gd name="T74" fmla="*/ 477 w 652"/>
                <a:gd name="T75" fmla="*/ 460 h 493"/>
                <a:gd name="T76" fmla="*/ 479 w 652"/>
                <a:gd name="T77" fmla="*/ 446 h 493"/>
                <a:gd name="T78" fmla="*/ 461 w 652"/>
                <a:gd name="T79" fmla="*/ 428 h 493"/>
                <a:gd name="T80" fmla="*/ 462 w 652"/>
                <a:gd name="T81" fmla="*/ 414 h 493"/>
                <a:gd name="T82" fmla="*/ 494 w 652"/>
                <a:gd name="T83" fmla="*/ 396 h 493"/>
                <a:gd name="T84" fmla="*/ 527 w 652"/>
                <a:gd name="T85" fmla="*/ 390 h 493"/>
                <a:gd name="T86" fmla="*/ 544 w 652"/>
                <a:gd name="T87" fmla="*/ 375 h 493"/>
                <a:gd name="T88" fmla="*/ 545 w 652"/>
                <a:gd name="T89" fmla="*/ 367 h 493"/>
                <a:gd name="T90" fmla="*/ 547 w 652"/>
                <a:gd name="T91" fmla="*/ 343 h 493"/>
                <a:gd name="T92" fmla="*/ 585 w 652"/>
                <a:gd name="T93" fmla="*/ 314 h 493"/>
                <a:gd name="T94" fmla="*/ 603 w 652"/>
                <a:gd name="T95" fmla="*/ 302 h 493"/>
                <a:gd name="T96" fmla="*/ 635 w 652"/>
                <a:gd name="T97" fmla="*/ 294 h 493"/>
                <a:gd name="T98" fmla="*/ 648 w 652"/>
                <a:gd name="T99" fmla="*/ 281 h 493"/>
                <a:gd name="T100" fmla="*/ 651 w 652"/>
                <a:gd name="T101" fmla="*/ 266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52" h="493">
                  <a:moveTo>
                    <a:pt x="651" y="265"/>
                  </a:moveTo>
                  <a:cubicBezTo>
                    <a:pt x="652" y="265"/>
                    <a:pt x="652" y="265"/>
                    <a:pt x="652" y="265"/>
                  </a:cubicBezTo>
                  <a:cubicBezTo>
                    <a:pt x="652" y="265"/>
                    <a:pt x="652" y="265"/>
                    <a:pt x="652" y="265"/>
                  </a:cubicBezTo>
                  <a:cubicBezTo>
                    <a:pt x="652" y="264"/>
                    <a:pt x="652" y="264"/>
                    <a:pt x="652" y="264"/>
                  </a:cubicBezTo>
                  <a:cubicBezTo>
                    <a:pt x="639" y="228"/>
                    <a:pt x="639" y="228"/>
                    <a:pt x="639" y="228"/>
                  </a:cubicBezTo>
                  <a:cubicBezTo>
                    <a:pt x="631" y="222"/>
                    <a:pt x="631" y="222"/>
                    <a:pt x="631" y="222"/>
                  </a:cubicBezTo>
                  <a:cubicBezTo>
                    <a:pt x="631" y="221"/>
                    <a:pt x="631" y="221"/>
                    <a:pt x="631" y="221"/>
                  </a:cubicBezTo>
                  <a:cubicBezTo>
                    <a:pt x="629" y="206"/>
                    <a:pt x="629" y="206"/>
                    <a:pt x="629" y="206"/>
                  </a:cubicBezTo>
                  <a:cubicBezTo>
                    <a:pt x="613" y="204"/>
                    <a:pt x="613" y="204"/>
                    <a:pt x="613" y="204"/>
                  </a:cubicBezTo>
                  <a:cubicBezTo>
                    <a:pt x="612" y="204"/>
                    <a:pt x="612" y="204"/>
                    <a:pt x="612" y="204"/>
                  </a:cubicBezTo>
                  <a:cubicBezTo>
                    <a:pt x="611" y="204"/>
                    <a:pt x="611" y="204"/>
                    <a:pt x="611" y="204"/>
                  </a:cubicBezTo>
                  <a:cubicBezTo>
                    <a:pt x="611" y="203"/>
                    <a:pt x="611" y="203"/>
                    <a:pt x="611" y="203"/>
                  </a:cubicBezTo>
                  <a:cubicBezTo>
                    <a:pt x="611" y="202"/>
                    <a:pt x="611" y="202"/>
                    <a:pt x="611" y="202"/>
                  </a:cubicBezTo>
                  <a:cubicBezTo>
                    <a:pt x="611" y="202"/>
                    <a:pt x="611" y="202"/>
                    <a:pt x="611" y="202"/>
                  </a:cubicBezTo>
                  <a:cubicBezTo>
                    <a:pt x="609" y="196"/>
                    <a:pt x="604" y="190"/>
                    <a:pt x="596" y="184"/>
                  </a:cubicBezTo>
                  <a:cubicBezTo>
                    <a:pt x="591" y="180"/>
                    <a:pt x="587" y="178"/>
                    <a:pt x="583" y="177"/>
                  </a:cubicBezTo>
                  <a:cubicBezTo>
                    <a:pt x="581" y="176"/>
                    <a:pt x="578" y="174"/>
                    <a:pt x="576" y="173"/>
                  </a:cubicBezTo>
                  <a:cubicBezTo>
                    <a:pt x="571" y="169"/>
                    <a:pt x="553" y="166"/>
                    <a:pt x="521" y="166"/>
                  </a:cubicBezTo>
                  <a:cubicBezTo>
                    <a:pt x="520" y="166"/>
                    <a:pt x="520" y="166"/>
                    <a:pt x="520" y="166"/>
                  </a:cubicBezTo>
                  <a:cubicBezTo>
                    <a:pt x="520" y="166"/>
                    <a:pt x="520" y="166"/>
                    <a:pt x="520" y="166"/>
                  </a:cubicBezTo>
                  <a:cubicBezTo>
                    <a:pt x="516" y="160"/>
                    <a:pt x="516" y="160"/>
                    <a:pt x="516" y="160"/>
                  </a:cubicBezTo>
                  <a:cubicBezTo>
                    <a:pt x="515" y="156"/>
                    <a:pt x="513" y="153"/>
                    <a:pt x="513" y="150"/>
                  </a:cubicBezTo>
                  <a:cubicBezTo>
                    <a:pt x="513" y="145"/>
                    <a:pt x="518" y="131"/>
                    <a:pt x="529" y="107"/>
                  </a:cubicBezTo>
                  <a:cubicBezTo>
                    <a:pt x="524" y="90"/>
                    <a:pt x="524" y="90"/>
                    <a:pt x="524" y="90"/>
                  </a:cubicBezTo>
                  <a:cubicBezTo>
                    <a:pt x="524" y="90"/>
                    <a:pt x="524" y="90"/>
                    <a:pt x="524" y="90"/>
                  </a:cubicBezTo>
                  <a:cubicBezTo>
                    <a:pt x="518" y="62"/>
                    <a:pt x="518" y="62"/>
                    <a:pt x="518" y="62"/>
                  </a:cubicBezTo>
                  <a:cubicBezTo>
                    <a:pt x="517" y="58"/>
                    <a:pt x="510" y="54"/>
                    <a:pt x="498" y="50"/>
                  </a:cubicBezTo>
                  <a:cubicBezTo>
                    <a:pt x="496" y="50"/>
                    <a:pt x="493" y="49"/>
                    <a:pt x="491" y="47"/>
                  </a:cubicBezTo>
                  <a:cubicBezTo>
                    <a:pt x="487" y="45"/>
                    <a:pt x="483" y="42"/>
                    <a:pt x="482" y="37"/>
                  </a:cubicBezTo>
                  <a:cubicBezTo>
                    <a:pt x="479" y="32"/>
                    <a:pt x="475" y="28"/>
                    <a:pt x="470" y="25"/>
                  </a:cubicBezTo>
                  <a:cubicBezTo>
                    <a:pt x="469" y="25"/>
                    <a:pt x="469" y="25"/>
                    <a:pt x="469" y="25"/>
                  </a:cubicBezTo>
                  <a:cubicBezTo>
                    <a:pt x="469" y="24"/>
                    <a:pt x="469" y="24"/>
                    <a:pt x="469" y="24"/>
                  </a:cubicBezTo>
                  <a:cubicBezTo>
                    <a:pt x="464" y="0"/>
                    <a:pt x="464" y="0"/>
                    <a:pt x="464" y="0"/>
                  </a:cubicBezTo>
                  <a:cubicBezTo>
                    <a:pt x="445" y="2"/>
                    <a:pt x="445" y="2"/>
                    <a:pt x="445" y="2"/>
                  </a:cubicBezTo>
                  <a:cubicBezTo>
                    <a:pt x="443" y="7"/>
                    <a:pt x="443" y="7"/>
                    <a:pt x="443" y="7"/>
                  </a:cubicBezTo>
                  <a:cubicBezTo>
                    <a:pt x="441" y="15"/>
                    <a:pt x="438" y="19"/>
                    <a:pt x="435" y="19"/>
                  </a:cubicBezTo>
                  <a:cubicBezTo>
                    <a:pt x="423" y="23"/>
                    <a:pt x="423" y="23"/>
                    <a:pt x="423" y="23"/>
                  </a:cubicBezTo>
                  <a:cubicBezTo>
                    <a:pt x="415" y="26"/>
                    <a:pt x="411" y="29"/>
                    <a:pt x="408" y="33"/>
                  </a:cubicBezTo>
                  <a:cubicBezTo>
                    <a:pt x="407" y="34"/>
                    <a:pt x="406" y="39"/>
                    <a:pt x="405" y="46"/>
                  </a:cubicBezTo>
                  <a:cubicBezTo>
                    <a:pt x="404" y="53"/>
                    <a:pt x="403" y="58"/>
                    <a:pt x="401" y="61"/>
                  </a:cubicBezTo>
                  <a:cubicBezTo>
                    <a:pt x="399" y="66"/>
                    <a:pt x="395" y="70"/>
                    <a:pt x="389" y="72"/>
                  </a:cubicBezTo>
                  <a:cubicBezTo>
                    <a:pt x="379" y="76"/>
                    <a:pt x="361" y="70"/>
                    <a:pt x="337" y="52"/>
                  </a:cubicBezTo>
                  <a:cubicBezTo>
                    <a:pt x="304" y="94"/>
                    <a:pt x="304" y="94"/>
                    <a:pt x="304" y="94"/>
                  </a:cubicBezTo>
                  <a:cubicBezTo>
                    <a:pt x="308" y="112"/>
                    <a:pt x="308" y="112"/>
                    <a:pt x="308" y="112"/>
                  </a:cubicBezTo>
                  <a:cubicBezTo>
                    <a:pt x="309" y="112"/>
                    <a:pt x="309" y="112"/>
                    <a:pt x="309" y="112"/>
                  </a:cubicBezTo>
                  <a:cubicBezTo>
                    <a:pt x="309" y="112"/>
                    <a:pt x="309" y="112"/>
                    <a:pt x="309" y="112"/>
                  </a:cubicBezTo>
                  <a:cubicBezTo>
                    <a:pt x="308" y="113"/>
                    <a:pt x="308" y="113"/>
                    <a:pt x="308" y="113"/>
                  </a:cubicBezTo>
                  <a:cubicBezTo>
                    <a:pt x="308" y="113"/>
                    <a:pt x="308" y="113"/>
                    <a:pt x="308" y="113"/>
                  </a:cubicBezTo>
                  <a:cubicBezTo>
                    <a:pt x="307" y="116"/>
                    <a:pt x="304" y="117"/>
                    <a:pt x="301" y="118"/>
                  </a:cubicBezTo>
                  <a:cubicBezTo>
                    <a:pt x="298" y="118"/>
                    <a:pt x="295" y="117"/>
                    <a:pt x="291" y="115"/>
                  </a:cubicBezTo>
                  <a:cubicBezTo>
                    <a:pt x="288" y="112"/>
                    <a:pt x="279" y="110"/>
                    <a:pt x="264" y="110"/>
                  </a:cubicBezTo>
                  <a:cubicBezTo>
                    <a:pt x="257" y="109"/>
                    <a:pt x="257" y="109"/>
                    <a:pt x="257" y="109"/>
                  </a:cubicBezTo>
                  <a:cubicBezTo>
                    <a:pt x="257" y="109"/>
                    <a:pt x="257" y="109"/>
                    <a:pt x="257" y="109"/>
                  </a:cubicBezTo>
                  <a:cubicBezTo>
                    <a:pt x="247" y="108"/>
                    <a:pt x="247" y="108"/>
                    <a:pt x="247" y="108"/>
                  </a:cubicBezTo>
                  <a:cubicBezTo>
                    <a:pt x="237" y="110"/>
                    <a:pt x="237" y="110"/>
                    <a:pt x="237" y="110"/>
                  </a:cubicBezTo>
                  <a:cubicBezTo>
                    <a:pt x="241" y="117"/>
                    <a:pt x="241" y="117"/>
                    <a:pt x="241" y="117"/>
                  </a:cubicBezTo>
                  <a:cubicBezTo>
                    <a:pt x="245" y="122"/>
                    <a:pt x="247" y="126"/>
                    <a:pt x="247" y="128"/>
                  </a:cubicBezTo>
                  <a:cubicBezTo>
                    <a:pt x="242" y="154"/>
                    <a:pt x="242" y="154"/>
                    <a:pt x="242" y="154"/>
                  </a:cubicBezTo>
                  <a:cubicBezTo>
                    <a:pt x="244" y="168"/>
                    <a:pt x="244" y="168"/>
                    <a:pt x="244" y="168"/>
                  </a:cubicBezTo>
                  <a:cubicBezTo>
                    <a:pt x="245" y="168"/>
                    <a:pt x="245" y="168"/>
                    <a:pt x="245" y="168"/>
                  </a:cubicBezTo>
                  <a:cubicBezTo>
                    <a:pt x="245" y="168"/>
                    <a:pt x="245" y="168"/>
                    <a:pt x="245" y="168"/>
                  </a:cubicBezTo>
                  <a:cubicBezTo>
                    <a:pt x="244" y="168"/>
                    <a:pt x="244" y="168"/>
                    <a:pt x="244" y="168"/>
                  </a:cubicBezTo>
                  <a:cubicBezTo>
                    <a:pt x="244" y="168"/>
                    <a:pt x="244" y="168"/>
                    <a:pt x="244" y="168"/>
                  </a:cubicBezTo>
                  <a:cubicBezTo>
                    <a:pt x="236" y="194"/>
                    <a:pt x="236" y="194"/>
                    <a:pt x="236" y="194"/>
                  </a:cubicBezTo>
                  <a:cubicBezTo>
                    <a:pt x="236" y="197"/>
                    <a:pt x="235" y="198"/>
                    <a:pt x="234" y="198"/>
                  </a:cubicBezTo>
                  <a:cubicBezTo>
                    <a:pt x="233" y="198"/>
                    <a:pt x="233" y="198"/>
                    <a:pt x="233" y="198"/>
                  </a:cubicBezTo>
                  <a:cubicBezTo>
                    <a:pt x="233" y="197"/>
                    <a:pt x="233" y="197"/>
                    <a:pt x="233" y="197"/>
                  </a:cubicBezTo>
                  <a:cubicBezTo>
                    <a:pt x="232" y="195"/>
                    <a:pt x="232" y="195"/>
                    <a:pt x="232" y="195"/>
                  </a:cubicBezTo>
                  <a:cubicBezTo>
                    <a:pt x="231" y="192"/>
                    <a:pt x="230" y="190"/>
                    <a:pt x="229" y="191"/>
                  </a:cubicBezTo>
                  <a:cubicBezTo>
                    <a:pt x="228" y="191"/>
                    <a:pt x="227" y="193"/>
                    <a:pt x="226" y="196"/>
                  </a:cubicBezTo>
                  <a:cubicBezTo>
                    <a:pt x="225" y="204"/>
                    <a:pt x="220" y="210"/>
                    <a:pt x="213" y="216"/>
                  </a:cubicBezTo>
                  <a:cubicBezTo>
                    <a:pt x="206" y="222"/>
                    <a:pt x="206" y="222"/>
                    <a:pt x="206" y="222"/>
                  </a:cubicBezTo>
                  <a:cubicBezTo>
                    <a:pt x="203" y="224"/>
                    <a:pt x="203" y="224"/>
                    <a:pt x="203" y="224"/>
                  </a:cubicBezTo>
                  <a:cubicBezTo>
                    <a:pt x="203" y="224"/>
                    <a:pt x="203" y="224"/>
                    <a:pt x="203" y="224"/>
                  </a:cubicBezTo>
                  <a:cubicBezTo>
                    <a:pt x="202" y="224"/>
                    <a:pt x="202" y="224"/>
                    <a:pt x="202" y="224"/>
                  </a:cubicBezTo>
                  <a:cubicBezTo>
                    <a:pt x="176" y="224"/>
                    <a:pt x="176" y="224"/>
                    <a:pt x="176" y="224"/>
                  </a:cubicBezTo>
                  <a:cubicBezTo>
                    <a:pt x="166" y="234"/>
                    <a:pt x="166" y="234"/>
                    <a:pt x="166" y="234"/>
                  </a:cubicBezTo>
                  <a:cubicBezTo>
                    <a:pt x="166" y="234"/>
                    <a:pt x="166" y="234"/>
                    <a:pt x="166" y="234"/>
                  </a:cubicBezTo>
                  <a:cubicBezTo>
                    <a:pt x="165" y="234"/>
                    <a:pt x="165" y="234"/>
                    <a:pt x="165" y="234"/>
                  </a:cubicBezTo>
                  <a:cubicBezTo>
                    <a:pt x="165" y="234"/>
                    <a:pt x="165" y="234"/>
                    <a:pt x="165" y="234"/>
                  </a:cubicBezTo>
                  <a:cubicBezTo>
                    <a:pt x="137" y="230"/>
                    <a:pt x="137" y="230"/>
                    <a:pt x="137" y="230"/>
                  </a:cubicBezTo>
                  <a:cubicBezTo>
                    <a:pt x="133" y="234"/>
                    <a:pt x="128" y="236"/>
                    <a:pt x="124" y="235"/>
                  </a:cubicBezTo>
                  <a:cubicBezTo>
                    <a:pt x="120" y="234"/>
                    <a:pt x="113" y="236"/>
                    <a:pt x="103" y="239"/>
                  </a:cubicBezTo>
                  <a:cubicBezTo>
                    <a:pt x="92" y="252"/>
                    <a:pt x="92" y="252"/>
                    <a:pt x="92" y="252"/>
                  </a:cubicBezTo>
                  <a:cubicBezTo>
                    <a:pt x="92" y="253"/>
                    <a:pt x="92" y="253"/>
                    <a:pt x="92" y="253"/>
                  </a:cubicBezTo>
                  <a:cubicBezTo>
                    <a:pt x="74" y="254"/>
                    <a:pt x="74" y="254"/>
                    <a:pt x="74" y="254"/>
                  </a:cubicBezTo>
                  <a:cubicBezTo>
                    <a:pt x="74" y="239"/>
                    <a:pt x="74" y="239"/>
                    <a:pt x="74" y="239"/>
                  </a:cubicBezTo>
                  <a:cubicBezTo>
                    <a:pt x="63" y="239"/>
                    <a:pt x="63" y="239"/>
                    <a:pt x="63" y="239"/>
                  </a:cubicBezTo>
                  <a:cubicBezTo>
                    <a:pt x="61" y="245"/>
                    <a:pt x="61" y="245"/>
                    <a:pt x="61" y="245"/>
                  </a:cubicBezTo>
                  <a:cubicBezTo>
                    <a:pt x="53" y="247"/>
                    <a:pt x="53" y="247"/>
                    <a:pt x="53" y="247"/>
                  </a:cubicBezTo>
                  <a:cubicBezTo>
                    <a:pt x="52" y="247"/>
                    <a:pt x="52" y="247"/>
                    <a:pt x="52" y="247"/>
                  </a:cubicBezTo>
                  <a:cubicBezTo>
                    <a:pt x="52" y="247"/>
                    <a:pt x="52" y="247"/>
                    <a:pt x="52" y="247"/>
                  </a:cubicBezTo>
                  <a:cubicBezTo>
                    <a:pt x="51" y="247"/>
                    <a:pt x="51" y="247"/>
                    <a:pt x="51" y="247"/>
                  </a:cubicBezTo>
                  <a:cubicBezTo>
                    <a:pt x="51" y="247"/>
                    <a:pt x="51" y="247"/>
                    <a:pt x="51" y="247"/>
                  </a:cubicBezTo>
                  <a:cubicBezTo>
                    <a:pt x="46" y="244"/>
                    <a:pt x="39" y="241"/>
                    <a:pt x="33" y="240"/>
                  </a:cubicBezTo>
                  <a:cubicBezTo>
                    <a:pt x="29" y="240"/>
                    <a:pt x="25" y="242"/>
                    <a:pt x="19" y="248"/>
                  </a:cubicBezTo>
                  <a:cubicBezTo>
                    <a:pt x="12" y="254"/>
                    <a:pt x="7" y="259"/>
                    <a:pt x="5" y="264"/>
                  </a:cubicBezTo>
                  <a:cubicBezTo>
                    <a:pt x="6" y="264"/>
                    <a:pt x="7" y="266"/>
                    <a:pt x="7" y="268"/>
                  </a:cubicBezTo>
                  <a:cubicBezTo>
                    <a:pt x="7" y="271"/>
                    <a:pt x="8" y="274"/>
                    <a:pt x="8" y="277"/>
                  </a:cubicBezTo>
                  <a:cubicBezTo>
                    <a:pt x="7" y="280"/>
                    <a:pt x="6" y="282"/>
                    <a:pt x="5" y="284"/>
                  </a:cubicBezTo>
                  <a:cubicBezTo>
                    <a:pt x="3" y="285"/>
                    <a:pt x="1" y="288"/>
                    <a:pt x="0" y="295"/>
                  </a:cubicBezTo>
                  <a:cubicBezTo>
                    <a:pt x="7" y="299"/>
                    <a:pt x="7" y="299"/>
                    <a:pt x="7" y="299"/>
                  </a:cubicBezTo>
                  <a:cubicBezTo>
                    <a:pt x="15" y="290"/>
                    <a:pt x="15" y="290"/>
                    <a:pt x="15" y="290"/>
                  </a:cubicBezTo>
                  <a:cubicBezTo>
                    <a:pt x="27" y="302"/>
                    <a:pt x="27" y="302"/>
                    <a:pt x="27" y="302"/>
                  </a:cubicBezTo>
                  <a:cubicBezTo>
                    <a:pt x="27" y="303"/>
                    <a:pt x="27" y="303"/>
                    <a:pt x="27" y="303"/>
                  </a:cubicBezTo>
                  <a:cubicBezTo>
                    <a:pt x="29" y="325"/>
                    <a:pt x="29" y="325"/>
                    <a:pt x="29" y="325"/>
                  </a:cubicBezTo>
                  <a:cubicBezTo>
                    <a:pt x="29" y="326"/>
                    <a:pt x="29" y="326"/>
                    <a:pt x="29" y="326"/>
                  </a:cubicBezTo>
                  <a:cubicBezTo>
                    <a:pt x="29" y="326"/>
                    <a:pt x="29" y="326"/>
                    <a:pt x="29" y="326"/>
                  </a:cubicBezTo>
                  <a:cubicBezTo>
                    <a:pt x="22" y="356"/>
                    <a:pt x="22" y="356"/>
                    <a:pt x="22" y="356"/>
                  </a:cubicBezTo>
                  <a:cubicBezTo>
                    <a:pt x="21" y="356"/>
                    <a:pt x="21" y="356"/>
                    <a:pt x="21" y="356"/>
                  </a:cubicBezTo>
                  <a:cubicBezTo>
                    <a:pt x="11" y="356"/>
                    <a:pt x="5" y="356"/>
                    <a:pt x="3" y="358"/>
                  </a:cubicBezTo>
                  <a:cubicBezTo>
                    <a:pt x="3" y="360"/>
                    <a:pt x="7" y="363"/>
                    <a:pt x="14" y="368"/>
                  </a:cubicBezTo>
                  <a:cubicBezTo>
                    <a:pt x="20" y="367"/>
                    <a:pt x="20" y="367"/>
                    <a:pt x="20" y="367"/>
                  </a:cubicBezTo>
                  <a:cubicBezTo>
                    <a:pt x="21" y="367"/>
                    <a:pt x="21" y="367"/>
                    <a:pt x="21" y="367"/>
                  </a:cubicBezTo>
                  <a:cubicBezTo>
                    <a:pt x="21" y="367"/>
                    <a:pt x="21" y="367"/>
                    <a:pt x="21" y="367"/>
                  </a:cubicBezTo>
                  <a:cubicBezTo>
                    <a:pt x="35" y="380"/>
                    <a:pt x="35" y="380"/>
                    <a:pt x="35" y="380"/>
                  </a:cubicBezTo>
                  <a:cubicBezTo>
                    <a:pt x="40" y="384"/>
                    <a:pt x="39" y="392"/>
                    <a:pt x="33" y="403"/>
                  </a:cubicBezTo>
                  <a:cubicBezTo>
                    <a:pt x="35" y="416"/>
                    <a:pt x="35" y="416"/>
                    <a:pt x="35" y="416"/>
                  </a:cubicBezTo>
                  <a:cubicBezTo>
                    <a:pt x="40" y="417"/>
                    <a:pt x="40" y="417"/>
                    <a:pt x="40" y="417"/>
                  </a:cubicBezTo>
                  <a:cubicBezTo>
                    <a:pt x="60" y="417"/>
                    <a:pt x="60" y="417"/>
                    <a:pt x="60" y="417"/>
                  </a:cubicBezTo>
                  <a:cubicBezTo>
                    <a:pt x="50" y="426"/>
                    <a:pt x="50" y="426"/>
                    <a:pt x="50" y="426"/>
                  </a:cubicBezTo>
                  <a:cubicBezTo>
                    <a:pt x="56" y="430"/>
                    <a:pt x="56" y="430"/>
                    <a:pt x="56" y="430"/>
                  </a:cubicBezTo>
                  <a:cubicBezTo>
                    <a:pt x="56" y="430"/>
                    <a:pt x="56" y="430"/>
                    <a:pt x="56" y="430"/>
                  </a:cubicBezTo>
                  <a:cubicBezTo>
                    <a:pt x="64" y="434"/>
                    <a:pt x="64" y="434"/>
                    <a:pt x="64" y="434"/>
                  </a:cubicBezTo>
                  <a:cubicBezTo>
                    <a:pt x="85" y="443"/>
                    <a:pt x="85" y="443"/>
                    <a:pt x="85" y="443"/>
                  </a:cubicBezTo>
                  <a:cubicBezTo>
                    <a:pt x="86" y="444"/>
                    <a:pt x="86" y="444"/>
                    <a:pt x="86" y="444"/>
                  </a:cubicBezTo>
                  <a:cubicBezTo>
                    <a:pt x="87" y="444"/>
                    <a:pt x="87" y="444"/>
                    <a:pt x="87" y="444"/>
                  </a:cubicBezTo>
                  <a:cubicBezTo>
                    <a:pt x="89" y="476"/>
                    <a:pt x="89" y="476"/>
                    <a:pt x="89" y="476"/>
                  </a:cubicBezTo>
                  <a:cubicBezTo>
                    <a:pt x="89" y="483"/>
                    <a:pt x="94" y="488"/>
                    <a:pt x="103" y="491"/>
                  </a:cubicBezTo>
                  <a:cubicBezTo>
                    <a:pt x="105" y="490"/>
                    <a:pt x="105" y="490"/>
                    <a:pt x="105" y="490"/>
                  </a:cubicBezTo>
                  <a:cubicBezTo>
                    <a:pt x="105" y="490"/>
                    <a:pt x="105" y="490"/>
                    <a:pt x="105" y="490"/>
                  </a:cubicBezTo>
                  <a:cubicBezTo>
                    <a:pt x="106" y="490"/>
                    <a:pt x="106" y="490"/>
                    <a:pt x="106" y="490"/>
                  </a:cubicBezTo>
                  <a:cubicBezTo>
                    <a:pt x="128" y="493"/>
                    <a:pt x="128" y="493"/>
                    <a:pt x="128" y="493"/>
                  </a:cubicBezTo>
                  <a:cubicBezTo>
                    <a:pt x="130" y="493"/>
                    <a:pt x="130" y="493"/>
                    <a:pt x="130" y="493"/>
                  </a:cubicBezTo>
                  <a:cubicBezTo>
                    <a:pt x="130" y="493"/>
                    <a:pt x="130" y="493"/>
                    <a:pt x="130" y="493"/>
                  </a:cubicBezTo>
                  <a:cubicBezTo>
                    <a:pt x="130" y="492"/>
                    <a:pt x="130" y="492"/>
                    <a:pt x="130" y="492"/>
                  </a:cubicBezTo>
                  <a:cubicBezTo>
                    <a:pt x="133" y="488"/>
                    <a:pt x="134" y="484"/>
                    <a:pt x="134" y="484"/>
                  </a:cubicBezTo>
                  <a:cubicBezTo>
                    <a:pt x="134" y="483"/>
                    <a:pt x="134" y="483"/>
                    <a:pt x="134" y="483"/>
                  </a:cubicBezTo>
                  <a:cubicBezTo>
                    <a:pt x="134" y="479"/>
                    <a:pt x="135" y="476"/>
                    <a:pt x="139" y="474"/>
                  </a:cubicBezTo>
                  <a:cubicBezTo>
                    <a:pt x="142" y="471"/>
                    <a:pt x="144" y="469"/>
                    <a:pt x="145" y="466"/>
                  </a:cubicBezTo>
                  <a:cubicBezTo>
                    <a:pt x="145" y="466"/>
                    <a:pt x="145" y="466"/>
                    <a:pt x="145" y="466"/>
                  </a:cubicBezTo>
                  <a:cubicBezTo>
                    <a:pt x="147" y="462"/>
                    <a:pt x="151" y="462"/>
                    <a:pt x="157" y="464"/>
                  </a:cubicBezTo>
                  <a:cubicBezTo>
                    <a:pt x="158" y="464"/>
                    <a:pt x="158" y="464"/>
                    <a:pt x="158" y="464"/>
                  </a:cubicBezTo>
                  <a:cubicBezTo>
                    <a:pt x="158" y="464"/>
                    <a:pt x="158" y="464"/>
                    <a:pt x="158" y="464"/>
                  </a:cubicBezTo>
                  <a:cubicBezTo>
                    <a:pt x="165" y="468"/>
                    <a:pt x="165" y="468"/>
                    <a:pt x="165" y="468"/>
                  </a:cubicBezTo>
                  <a:cubicBezTo>
                    <a:pt x="191" y="473"/>
                    <a:pt x="191" y="473"/>
                    <a:pt x="191" y="473"/>
                  </a:cubicBezTo>
                  <a:cubicBezTo>
                    <a:pt x="206" y="472"/>
                    <a:pt x="206" y="472"/>
                    <a:pt x="206" y="472"/>
                  </a:cubicBezTo>
                  <a:cubicBezTo>
                    <a:pt x="217" y="467"/>
                    <a:pt x="217" y="467"/>
                    <a:pt x="217" y="467"/>
                  </a:cubicBezTo>
                  <a:cubicBezTo>
                    <a:pt x="219" y="464"/>
                    <a:pt x="221" y="463"/>
                    <a:pt x="222" y="462"/>
                  </a:cubicBezTo>
                  <a:cubicBezTo>
                    <a:pt x="224" y="462"/>
                    <a:pt x="227" y="462"/>
                    <a:pt x="230" y="465"/>
                  </a:cubicBezTo>
                  <a:cubicBezTo>
                    <a:pt x="232" y="466"/>
                    <a:pt x="232" y="466"/>
                    <a:pt x="232" y="466"/>
                  </a:cubicBezTo>
                  <a:cubicBezTo>
                    <a:pt x="233" y="467"/>
                    <a:pt x="235" y="470"/>
                    <a:pt x="236" y="474"/>
                  </a:cubicBezTo>
                  <a:cubicBezTo>
                    <a:pt x="244" y="480"/>
                    <a:pt x="244" y="480"/>
                    <a:pt x="244" y="480"/>
                  </a:cubicBezTo>
                  <a:cubicBezTo>
                    <a:pt x="250" y="480"/>
                    <a:pt x="250" y="480"/>
                    <a:pt x="250" y="480"/>
                  </a:cubicBezTo>
                  <a:cubicBezTo>
                    <a:pt x="251" y="480"/>
                    <a:pt x="251" y="480"/>
                    <a:pt x="251" y="480"/>
                  </a:cubicBezTo>
                  <a:cubicBezTo>
                    <a:pt x="251" y="480"/>
                    <a:pt x="251" y="480"/>
                    <a:pt x="251" y="480"/>
                  </a:cubicBezTo>
                  <a:cubicBezTo>
                    <a:pt x="252" y="480"/>
                    <a:pt x="252" y="480"/>
                    <a:pt x="252" y="480"/>
                  </a:cubicBezTo>
                  <a:cubicBezTo>
                    <a:pt x="260" y="484"/>
                    <a:pt x="260" y="484"/>
                    <a:pt x="260" y="484"/>
                  </a:cubicBezTo>
                  <a:cubicBezTo>
                    <a:pt x="276" y="482"/>
                    <a:pt x="276" y="482"/>
                    <a:pt x="276" y="482"/>
                  </a:cubicBezTo>
                  <a:cubicBezTo>
                    <a:pt x="285" y="480"/>
                    <a:pt x="285" y="480"/>
                    <a:pt x="285" y="480"/>
                  </a:cubicBezTo>
                  <a:cubicBezTo>
                    <a:pt x="307" y="482"/>
                    <a:pt x="307" y="482"/>
                    <a:pt x="307" y="482"/>
                  </a:cubicBezTo>
                  <a:cubicBezTo>
                    <a:pt x="317" y="479"/>
                    <a:pt x="317" y="479"/>
                    <a:pt x="317" y="479"/>
                  </a:cubicBezTo>
                  <a:cubicBezTo>
                    <a:pt x="329" y="474"/>
                    <a:pt x="329" y="474"/>
                    <a:pt x="329" y="474"/>
                  </a:cubicBezTo>
                  <a:cubicBezTo>
                    <a:pt x="331" y="472"/>
                    <a:pt x="334" y="471"/>
                    <a:pt x="338" y="470"/>
                  </a:cubicBezTo>
                  <a:cubicBezTo>
                    <a:pt x="360" y="470"/>
                    <a:pt x="360" y="470"/>
                    <a:pt x="360" y="470"/>
                  </a:cubicBezTo>
                  <a:cubicBezTo>
                    <a:pt x="368" y="467"/>
                    <a:pt x="368" y="467"/>
                    <a:pt x="368" y="467"/>
                  </a:cubicBezTo>
                  <a:cubicBezTo>
                    <a:pt x="371" y="465"/>
                    <a:pt x="374" y="464"/>
                    <a:pt x="377" y="464"/>
                  </a:cubicBezTo>
                  <a:cubicBezTo>
                    <a:pt x="389" y="464"/>
                    <a:pt x="389" y="464"/>
                    <a:pt x="389" y="464"/>
                  </a:cubicBezTo>
                  <a:cubicBezTo>
                    <a:pt x="395" y="468"/>
                    <a:pt x="395" y="468"/>
                    <a:pt x="395" y="468"/>
                  </a:cubicBezTo>
                  <a:cubicBezTo>
                    <a:pt x="413" y="472"/>
                    <a:pt x="413" y="472"/>
                    <a:pt x="413" y="472"/>
                  </a:cubicBezTo>
                  <a:cubicBezTo>
                    <a:pt x="415" y="472"/>
                    <a:pt x="417" y="474"/>
                    <a:pt x="421" y="478"/>
                  </a:cubicBezTo>
                  <a:cubicBezTo>
                    <a:pt x="429" y="482"/>
                    <a:pt x="429" y="482"/>
                    <a:pt x="429" y="482"/>
                  </a:cubicBezTo>
                  <a:cubicBezTo>
                    <a:pt x="429" y="483"/>
                    <a:pt x="429" y="483"/>
                    <a:pt x="429" y="483"/>
                  </a:cubicBezTo>
                  <a:cubicBezTo>
                    <a:pt x="446" y="484"/>
                    <a:pt x="446" y="484"/>
                    <a:pt x="446" y="484"/>
                  </a:cubicBezTo>
                  <a:cubicBezTo>
                    <a:pt x="446" y="484"/>
                    <a:pt x="446" y="484"/>
                    <a:pt x="446" y="484"/>
                  </a:cubicBezTo>
                  <a:cubicBezTo>
                    <a:pt x="446" y="484"/>
                    <a:pt x="446" y="484"/>
                    <a:pt x="446" y="484"/>
                  </a:cubicBezTo>
                  <a:cubicBezTo>
                    <a:pt x="454" y="488"/>
                    <a:pt x="454" y="488"/>
                    <a:pt x="454" y="488"/>
                  </a:cubicBezTo>
                  <a:cubicBezTo>
                    <a:pt x="464" y="490"/>
                    <a:pt x="464" y="490"/>
                    <a:pt x="464" y="490"/>
                  </a:cubicBezTo>
                  <a:cubicBezTo>
                    <a:pt x="464" y="490"/>
                    <a:pt x="464" y="490"/>
                    <a:pt x="464" y="490"/>
                  </a:cubicBezTo>
                  <a:cubicBezTo>
                    <a:pt x="473" y="491"/>
                    <a:pt x="473" y="491"/>
                    <a:pt x="473" y="491"/>
                  </a:cubicBezTo>
                  <a:cubicBezTo>
                    <a:pt x="475" y="486"/>
                    <a:pt x="475" y="486"/>
                    <a:pt x="475" y="486"/>
                  </a:cubicBezTo>
                  <a:cubicBezTo>
                    <a:pt x="471" y="478"/>
                    <a:pt x="471" y="478"/>
                    <a:pt x="471" y="478"/>
                  </a:cubicBezTo>
                  <a:cubicBezTo>
                    <a:pt x="470" y="470"/>
                    <a:pt x="470" y="470"/>
                    <a:pt x="470" y="470"/>
                  </a:cubicBezTo>
                  <a:cubicBezTo>
                    <a:pt x="470" y="470"/>
                    <a:pt x="470" y="470"/>
                    <a:pt x="470" y="470"/>
                  </a:cubicBezTo>
                  <a:cubicBezTo>
                    <a:pt x="469" y="470"/>
                    <a:pt x="469" y="470"/>
                    <a:pt x="469" y="470"/>
                  </a:cubicBezTo>
                  <a:cubicBezTo>
                    <a:pt x="471" y="468"/>
                    <a:pt x="471" y="468"/>
                    <a:pt x="471" y="468"/>
                  </a:cubicBezTo>
                  <a:cubicBezTo>
                    <a:pt x="476" y="461"/>
                    <a:pt x="476" y="461"/>
                    <a:pt x="476" y="461"/>
                  </a:cubicBezTo>
                  <a:cubicBezTo>
                    <a:pt x="476" y="460"/>
                    <a:pt x="476" y="460"/>
                    <a:pt x="476" y="460"/>
                  </a:cubicBezTo>
                  <a:cubicBezTo>
                    <a:pt x="476" y="460"/>
                    <a:pt x="476" y="460"/>
                    <a:pt x="476" y="460"/>
                  </a:cubicBezTo>
                  <a:cubicBezTo>
                    <a:pt x="477" y="460"/>
                    <a:pt x="477" y="460"/>
                    <a:pt x="477" y="460"/>
                  </a:cubicBezTo>
                  <a:cubicBezTo>
                    <a:pt x="477" y="460"/>
                    <a:pt x="477" y="460"/>
                    <a:pt x="477" y="460"/>
                  </a:cubicBezTo>
                  <a:cubicBezTo>
                    <a:pt x="482" y="456"/>
                    <a:pt x="482" y="456"/>
                    <a:pt x="482" y="456"/>
                  </a:cubicBezTo>
                  <a:cubicBezTo>
                    <a:pt x="482" y="456"/>
                    <a:pt x="482" y="456"/>
                    <a:pt x="482" y="456"/>
                  </a:cubicBezTo>
                  <a:cubicBezTo>
                    <a:pt x="481" y="454"/>
                    <a:pt x="481" y="454"/>
                    <a:pt x="481" y="454"/>
                  </a:cubicBezTo>
                  <a:cubicBezTo>
                    <a:pt x="479" y="446"/>
                    <a:pt x="479" y="446"/>
                    <a:pt x="479" y="446"/>
                  </a:cubicBezTo>
                  <a:cubicBezTo>
                    <a:pt x="479" y="444"/>
                    <a:pt x="477" y="444"/>
                    <a:pt x="475" y="442"/>
                  </a:cubicBezTo>
                  <a:cubicBezTo>
                    <a:pt x="475" y="442"/>
                    <a:pt x="475" y="442"/>
                    <a:pt x="475" y="442"/>
                  </a:cubicBezTo>
                  <a:cubicBezTo>
                    <a:pt x="469" y="436"/>
                    <a:pt x="469" y="436"/>
                    <a:pt x="469" y="436"/>
                  </a:cubicBezTo>
                  <a:cubicBezTo>
                    <a:pt x="461" y="429"/>
                    <a:pt x="461" y="429"/>
                    <a:pt x="461" y="429"/>
                  </a:cubicBezTo>
                  <a:cubicBezTo>
                    <a:pt x="461" y="428"/>
                    <a:pt x="461" y="428"/>
                    <a:pt x="461" y="428"/>
                  </a:cubicBezTo>
                  <a:cubicBezTo>
                    <a:pt x="460" y="428"/>
                    <a:pt x="460" y="428"/>
                    <a:pt x="460" y="428"/>
                  </a:cubicBezTo>
                  <a:cubicBezTo>
                    <a:pt x="461" y="428"/>
                    <a:pt x="461" y="428"/>
                    <a:pt x="461" y="428"/>
                  </a:cubicBezTo>
                  <a:cubicBezTo>
                    <a:pt x="461" y="427"/>
                    <a:pt x="461" y="427"/>
                    <a:pt x="461" y="427"/>
                  </a:cubicBezTo>
                  <a:cubicBezTo>
                    <a:pt x="462" y="419"/>
                    <a:pt x="462" y="419"/>
                    <a:pt x="462" y="419"/>
                  </a:cubicBezTo>
                  <a:cubicBezTo>
                    <a:pt x="462" y="414"/>
                    <a:pt x="462" y="414"/>
                    <a:pt x="462" y="414"/>
                  </a:cubicBezTo>
                  <a:cubicBezTo>
                    <a:pt x="458" y="404"/>
                    <a:pt x="458" y="404"/>
                    <a:pt x="458" y="404"/>
                  </a:cubicBezTo>
                  <a:cubicBezTo>
                    <a:pt x="467" y="402"/>
                    <a:pt x="467" y="402"/>
                    <a:pt x="467" y="402"/>
                  </a:cubicBezTo>
                  <a:cubicBezTo>
                    <a:pt x="472" y="398"/>
                    <a:pt x="472" y="398"/>
                    <a:pt x="472" y="398"/>
                  </a:cubicBezTo>
                  <a:cubicBezTo>
                    <a:pt x="483" y="398"/>
                    <a:pt x="483" y="398"/>
                    <a:pt x="483" y="398"/>
                  </a:cubicBezTo>
                  <a:cubicBezTo>
                    <a:pt x="494" y="396"/>
                    <a:pt x="494" y="396"/>
                    <a:pt x="494" y="396"/>
                  </a:cubicBezTo>
                  <a:cubicBezTo>
                    <a:pt x="495" y="396"/>
                    <a:pt x="495" y="396"/>
                    <a:pt x="495" y="396"/>
                  </a:cubicBezTo>
                  <a:cubicBezTo>
                    <a:pt x="502" y="397"/>
                    <a:pt x="502" y="397"/>
                    <a:pt x="502" y="397"/>
                  </a:cubicBezTo>
                  <a:cubicBezTo>
                    <a:pt x="511" y="394"/>
                    <a:pt x="511" y="394"/>
                    <a:pt x="511" y="394"/>
                  </a:cubicBezTo>
                  <a:cubicBezTo>
                    <a:pt x="521" y="392"/>
                    <a:pt x="521" y="392"/>
                    <a:pt x="521" y="392"/>
                  </a:cubicBezTo>
                  <a:cubicBezTo>
                    <a:pt x="527" y="390"/>
                    <a:pt x="527" y="390"/>
                    <a:pt x="527" y="390"/>
                  </a:cubicBezTo>
                  <a:cubicBezTo>
                    <a:pt x="528" y="390"/>
                    <a:pt x="528" y="390"/>
                    <a:pt x="528" y="390"/>
                  </a:cubicBezTo>
                  <a:cubicBezTo>
                    <a:pt x="545" y="386"/>
                    <a:pt x="545" y="386"/>
                    <a:pt x="545" y="386"/>
                  </a:cubicBezTo>
                  <a:cubicBezTo>
                    <a:pt x="548" y="384"/>
                    <a:pt x="548" y="384"/>
                    <a:pt x="548" y="384"/>
                  </a:cubicBezTo>
                  <a:cubicBezTo>
                    <a:pt x="547" y="380"/>
                    <a:pt x="547" y="380"/>
                    <a:pt x="547" y="380"/>
                  </a:cubicBezTo>
                  <a:cubicBezTo>
                    <a:pt x="544" y="375"/>
                    <a:pt x="544" y="375"/>
                    <a:pt x="544" y="375"/>
                  </a:cubicBezTo>
                  <a:cubicBezTo>
                    <a:pt x="544" y="374"/>
                    <a:pt x="544" y="374"/>
                    <a:pt x="544" y="374"/>
                  </a:cubicBezTo>
                  <a:cubicBezTo>
                    <a:pt x="543" y="374"/>
                    <a:pt x="543" y="374"/>
                    <a:pt x="543" y="374"/>
                  </a:cubicBezTo>
                  <a:cubicBezTo>
                    <a:pt x="543" y="374"/>
                    <a:pt x="543" y="374"/>
                    <a:pt x="543" y="374"/>
                  </a:cubicBezTo>
                  <a:cubicBezTo>
                    <a:pt x="544" y="368"/>
                    <a:pt x="544" y="368"/>
                    <a:pt x="544" y="368"/>
                  </a:cubicBezTo>
                  <a:cubicBezTo>
                    <a:pt x="545" y="367"/>
                    <a:pt x="545" y="367"/>
                    <a:pt x="545" y="367"/>
                  </a:cubicBezTo>
                  <a:cubicBezTo>
                    <a:pt x="545" y="359"/>
                    <a:pt x="545" y="359"/>
                    <a:pt x="545" y="359"/>
                  </a:cubicBezTo>
                  <a:cubicBezTo>
                    <a:pt x="543" y="352"/>
                    <a:pt x="543" y="352"/>
                    <a:pt x="543" y="352"/>
                  </a:cubicBezTo>
                  <a:cubicBezTo>
                    <a:pt x="543" y="352"/>
                    <a:pt x="543" y="352"/>
                    <a:pt x="543" y="352"/>
                  </a:cubicBezTo>
                  <a:cubicBezTo>
                    <a:pt x="543" y="351"/>
                    <a:pt x="543" y="351"/>
                    <a:pt x="543" y="351"/>
                  </a:cubicBezTo>
                  <a:cubicBezTo>
                    <a:pt x="547" y="343"/>
                    <a:pt x="547" y="343"/>
                    <a:pt x="547" y="343"/>
                  </a:cubicBezTo>
                  <a:cubicBezTo>
                    <a:pt x="549" y="340"/>
                    <a:pt x="551" y="338"/>
                    <a:pt x="553" y="338"/>
                  </a:cubicBezTo>
                  <a:cubicBezTo>
                    <a:pt x="563" y="338"/>
                    <a:pt x="563" y="338"/>
                    <a:pt x="563" y="338"/>
                  </a:cubicBezTo>
                  <a:cubicBezTo>
                    <a:pt x="565" y="338"/>
                    <a:pt x="567" y="338"/>
                    <a:pt x="569" y="336"/>
                  </a:cubicBezTo>
                  <a:cubicBezTo>
                    <a:pt x="585" y="315"/>
                    <a:pt x="585" y="315"/>
                    <a:pt x="585" y="315"/>
                  </a:cubicBezTo>
                  <a:cubicBezTo>
                    <a:pt x="585" y="314"/>
                    <a:pt x="585" y="314"/>
                    <a:pt x="585" y="314"/>
                  </a:cubicBezTo>
                  <a:cubicBezTo>
                    <a:pt x="585" y="314"/>
                    <a:pt x="585" y="314"/>
                    <a:pt x="585" y="314"/>
                  </a:cubicBezTo>
                  <a:cubicBezTo>
                    <a:pt x="593" y="307"/>
                    <a:pt x="593" y="307"/>
                    <a:pt x="593" y="307"/>
                  </a:cubicBezTo>
                  <a:cubicBezTo>
                    <a:pt x="594" y="306"/>
                    <a:pt x="594" y="306"/>
                    <a:pt x="594" y="306"/>
                  </a:cubicBezTo>
                  <a:cubicBezTo>
                    <a:pt x="597" y="306"/>
                    <a:pt x="599" y="304"/>
                    <a:pt x="601" y="304"/>
                  </a:cubicBezTo>
                  <a:cubicBezTo>
                    <a:pt x="603" y="302"/>
                    <a:pt x="603" y="302"/>
                    <a:pt x="603" y="302"/>
                  </a:cubicBezTo>
                  <a:cubicBezTo>
                    <a:pt x="605" y="298"/>
                    <a:pt x="608" y="296"/>
                    <a:pt x="609" y="296"/>
                  </a:cubicBezTo>
                  <a:cubicBezTo>
                    <a:pt x="623" y="299"/>
                    <a:pt x="623" y="299"/>
                    <a:pt x="623" y="299"/>
                  </a:cubicBezTo>
                  <a:cubicBezTo>
                    <a:pt x="635" y="294"/>
                    <a:pt x="635" y="294"/>
                    <a:pt x="635" y="294"/>
                  </a:cubicBezTo>
                  <a:cubicBezTo>
                    <a:pt x="635" y="294"/>
                    <a:pt x="635" y="294"/>
                    <a:pt x="635" y="294"/>
                  </a:cubicBezTo>
                  <a:cubicBezTo>
                    <a:pt x="635" y="294"/>
                    <a:pt x="635" y="294"/>
                    <a:pt x="635" y="294"/>
                  </a:cubicBezTo>
                  <a:cubicBezTo>
                    <a:pt x="635" y="294"/>
                    <a:pt x="635" y="294"/>
                    <a:pt x="635" y="294"/>
                  </a:cubicBezTo>
                  <a:cubicBezTo>
                    <a:pt x="635" y="294"/>
                    <a:pt x="635" y="294"/>
                    <a:pt x="635" y="294"/>
                  </a:cubicBezTo>
                  <a:cubicBezTo>
                    <a:pt x="642" y="293"/>
                    <a:pt x="642" y="293"/>
                    <a:pt x="642" y="293"/>
                  </a:cubicBezTo>
                  <a:cubicBezTo>
                    <a:pt x="648" y="290"/>
                    <a:pt x="648" y="290"/>
                    <a:pt x="648" y="290"/>
                  </a:cubicBezTo>
                  <a:cubicBezTo>
                    <a:pt x="648" y="281"/>
                    <a:pt x="648" y="281"/>
                    <a:pt x="648" y="281"/>
                  </a:cubicBezTo>
                  <a:cubicBezTo>
                    <a:pt x="649" y="270"/>
                    <a:pt x="649" y="270"/>
                    <a:pt x="649" y="270"/>
                  </a:cubicBezTo>
                  <a:cubicBezTo>
                    <a:pt x="649" y="269"/>
                    <a:pt x="649" y="269"/>
                    <a:pt x="649" y="269"/>
                  </a:cubicBezTo>
                  <a:cubicBezTo>
                    <a:pt x="649" y="269"/>
                    <a:pt x="649" y="269"/>
                    <a:pt x="649" y="269"/>
                  </a:cubicBezTo>
                  <a:cubicBezTo>
                    <a:pt x="649" y="269"/>
                    <a:pt x="649" y="269"/>
                    <a:pt x="649" y="269"/>
                  </a:cubicBezTo>
                  <a:cubicBezTo>
                    <a:pt x="651" y="266"/>
                    <a:pt x="651" y="266"/>
                    <a:pt x="651" y="266"/>
                  </a:cubicBezTo>
                  <a:lnTo>
                    <a:pt x="651" y="265"/>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2" name="Freeform 9"/>
            <p:cNvSpPr/>
            <p:nvPr/>
          </p:nvSpPr>
          <p:spPr bwMode="auto">
            <a:xfrm>
              <a:off x="4057246" y="3154632"/>
              <a:ext cx="1525588" cy="1093788"/>
            </a:xfrm>
            <a:custGeom>
              <a:avLst/>
              <a:gdLst>
                <a:gd name="T0" fmla="*/ 241 w 406"/>
                <a:gd name="T1" fmla="*/ 29 h 291"/>
                <a:gd name="T2" fmla="*/ 228 w 406"/>
                <a:gd name="T3" fmla="*/ 42 h 291"/>
                <a:gd name="T4" fmla="*/ 190 w 406"/>
                <a:gd name="T5" fmla="*/ 14 h 291"/>
                <a:gd name="T6" fmla="*/ 178 w 406"/>
                <a:gd name="T7" fmla="*/ 9 h 291"/>
                <a:gd name="T8" fmla="*/ 144 w 406"/>
                <a:gd name="T9" fmla="*/ 2 h 291"/>
                <a:gd name="T10" fmla="*/ 114 w 406"/>
                <a:gd name="T11" fmla="*/ 5 h 291"/>
                <a:gd name="T12" fmla="*/ 98 w 406"/>
                <a:gd name="T13" fmla="*/ 10 h 291"/>
                <a:gd name="T14" fmla="*/ 72 w 406"/>
                <a:gd name="T15" fmla="*/ 13 h 291"/>
                <a:gd name="T16" fmla="*/ 41 w 406"/>
                <a:gd name="T17" fmla="*/ 20 h 291"/>
                <a:gd name="T18" fmla="*/ 49 w 406"/>
                <a:gd name="T19" fmla="*/ 45 h 291"/>
                <a:gd name="T20" fmla="*/ 62 w 406"/>
                <a:gd name="T21" fmla="*/ 65 h 291"/>
                <a:gd name="T22" fmla="*/ 52 w 406"/>
                <a:gd name="T23" fmla="*/ 89 h 291"/>
                <a:gd name="T24" fmla="*/ 56 w 406"/>
                <a:gd name="T25" fmla="*/ 102 h 291"/>
                <a:gd name="T26" fmla="*/ 30 w 406"/>
                <a:gd name="T27" fmla="*/ 105 h 291"/>
                <a:gd name="T28" fmla="*/ 10 w 406"/>
                <a:gd name="T29" fmla="*/ 121 h 291"/>
                <a:gd name="T30" fmla="*/ 2 w 406"/>
                <a:gd name="T31" fmla="*/ 136 h 291"/>
                <a:gd name="T32" fmla="*/ 5 w 406"/>
                <a:gd name="T33" fmla="*/ 169 h 291"/>
                <a:gd name="T34" fmla="*/ 8 w 406"/>
                <a:gd name="T35" fmla="*/ 197 h 291"/>
                <a:gd name="T36" fmla="*/ 38 w 406"/>
                <a:gd name="T37" fmla="*/ 209 h 291"/>
                <a:gd name="T38" fmla="*/ 50 w 406"/>
                <a:gd name="T39" fmla="*/ 217 h 291"/>
                <a:gd name="T40" fmla="*/ 63 w 406"/>
                <a:gd name="T41" fmla="*/ 229 h 291"/>
                <a:gd name="T42" fmla="*/ 93 w 406"/>
                <a:gd name="T43" fmla="*/ 241 h 291"/>
                <a:gd name="T44" fmla="*/ 136 w 406"/>
                <a:gd name="T45" fmla="*/ 250 h 291"/>
                <a:gd name="T46" fmla="*/ 158 w 406"/>
                <a:gd name="T47" fmla="*/ 256 h 291"/>
                <a:gd name="T48" fmla="*/ 170 w 406"/>
                <a:gd name="T49" fmla="*/ 268 h 291"/>
                <a:gd name="T50" fmla="*/ 174 w 406"/>
                <a:gd name="T51" fmla="*/ 277 h 291"/>
                <a:gd name="T52" fmla="*/ 183 w 406"/>
                <a:gd name="T53" fmla="*/ 289 h 291"/>
                <a:gd name="T54" fmla="*/ 195 w 406"/>
                <a:gd name="T55" fmla="*/ 284 h 291"/>
                <a:gd name="T56" fmla="*/ 210 w 406"/>
                <a:gd name="T57" fmla="*/ 279 h 291"/>
                <a:gd name="T58" fmla="*/ 222 w 406"/>
                <a:gd name="T59" fmla="*/ 276 h 291"/>
                <a:gd name="T60" fmla="*/ 226 w 406"/>
                <a:gd name="T61" fmla="*/ 261 h 291"/>
                <a:gd name="T62" fmla="*/ 242 w 406"/>
                <a:gd name="T63" fmla="*/ 235 h 291"/>
                <a:gd name="T64" fmla="*/ 239 w 406"/>
                <a:gd name="T65" fmla="*/ 210 h 291"/>
                <a:gd name="T66" fmla="*/ 246 w 406"/>
                <a:gd name="T67" fmla="*/ 203 h 291"/>
                <a:gd name="T68" fmla="*/ 278 w 406"/>
                <a:gd name="T69" fmla="*/ 213 h 291"/>
                <a:gd name="T70" fmla="*/ 284 w 406"/>
                <a:gd name="T71" fmla="*/ 231 h 291"/>
                <a:gd name="T72" fmla="*/ 299 w 406"/>
                <a:gd name="T73" fmla="*/ 249 h 291"/>
                <a:gd name="T74" fmla="*/ 325 w 406"/>
                <a:gd name="T75" fmla="*/ 259 h 291"/>
                <a:gd name="T76" fmla="*/ 332 w 406"/>
                <a:gd name="T77" fmla="*/ 261 h 291"/>
                <a:gd name="T78" fmla="*/ 350 w 406"/>
                <a:gd name="T79" fmla="*/ 254 h 291"/>
                <a:gd name="T80" fmla="*/ 361 w 406"/>
                <a:gd name="T81" fmla="*/ 236 h 291"/>
                <a:gd name="T82" fmla="*/ 346 w 406"/>
                <a:gd name="T83" fmla="*/ 229 h 291"/>
                <a:gd name="T84" fmla="*/ 367 w 406"/>
                <a:gd name="T85" fmla="*/ 203 h 291"/>
                <a:gd name="T86" fmla="*/ 376 w 406"/>
                <a:gd name="T87" fmla="*/ 175 h 291"/>
                <a:gd name="T88" fmla="*/ 402 w 406"/>
                <a:gd name="T89" fmla="*/ 145 h 291"/>
                <a:gd name="T90" fmla="*/ 400 w 406"/>
                <a:gd name="T91" fmla="*/ 127 h 291"/>
                <a:gd name="T92" fmla="*/ 382 w 406"/>
                <a:gd name="T93" fmla="*/ 84 h 291"/>
                <a:gd name="T94" fmla="*/ 368 w 406"/>
                <a:gd name="T95" fmla="*/ 79 h 291"/>
                <a:gd name="T96" fmla="*/ 336 w 406"/>
                <a:gd name="T97" fmla="*/ 50 h 291"/>
                <a:gd name="T98" fmla="*/ 328 w 406"/>
                <a:gd name="T99" fmla="*/ 53 h 291"/>
                <a:gd name="T100" fmla="*/ 308 w 406"/>
                <a:gd name="T101" fmla="*/ 39 h 291"/>
                <a:gd name="T102" fmla="*/ 281 w 406"/>
                <a:gd name="T103" fmla="*/ 25 h 291"/>
                <a:gd name="T104" fmla="*/ 272 w 406"/>
                <a:gd name="T105" fmla="*/ 27 h 291"/>
                <a:gd name="T106" fmla="*/ 242 w 406"/>
                <a:gd name="T107" fmla="*/ 1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6" h="291">
                  <a:moveTo>
                    <a:pt x="242" y="15"/>
                  </a:moveTo>
                  <a:cubicBezTo>
                    <a:pt x="238" y="18"/>
                    <a:pt x="238" y="18"/>
                    <a:pt x="238" y="18"/>
                  </a:cubicBezTo>
                  <a:cubicBezTo>
                    <a:pt x="238" y="19"/>
                    <a:pt x="239" y="23"/>
                    <a:pt x="240" y="28"/>
                  </a:cubicBezTo>
                  <a:cubicBezTo>
                    <a:pt x="240" y="29"/>
                    <a:pt x="240" y="29"/>
                    <a:pt x="240" y="29"/>
                  </a:cubicBezTo>
                  <a:cubicBezTo>
                    <a:pt x="241" y="29"/>
                    <a:pt x="241" y="29"/>
                    <a:pt x="241" y="29"/>
                  </a:cubicBezTo>
                  <a:cubicBezTo>
                    <a:pt x="240" y="29"/>
                    <a:pt x="240" y="29"/>
                    <a:pt x="240" y="29"/>
                  </a:cubicBezTo>
                  <a:cubicBezTo>
                    <a:pt x="236" y="39"/>
                    <a:pt x="236" y="39"/>
                    <a:pt x="236" y="39"/>
                  </a:cubicBezTo>
                  <a:cubicBezTo>
                    <a:pt x="230" y="41"/>
                    <a:pt x="230" y="41"/>
                    <a:pt x="230" y="41"/>
                  </a:cubicBezTo>
                  <a:cubicBezTo>
                    <a:pt x="229" y="42"/>
                    <a:pt x="229" y="42"/>
                    <a:pt x="229" y="42"/>
                  </a:cubicBezTo>
                  <a:cubicBezTo>
                    <a:pt x="228" y="42"/>
                    <a:pt x="228" y="42"/>
                    <a:pt x="228" y="42"/>
                  </a:cubicBezTo>
                  <a:cubicBezTo>
                    <a:pt x="218" y="37"/>
                    <a:pt x="218" y="37"/>
                    <a:pt x="218" y="37"/>
                  </a:cubicBezTo>
                  <a:cubicBezTo>
                    <a:pt x="218" y="37"/>
                    <a:pt x="218" y="37"/>
                    <a:pt x="218" y="37"/>
                  </a:cubicBezTo>
                  <a:cubicBezTo>
                    <a:pt x="218" y="37"/>
                    <a:pt x="218" y="37"/>
                    <a:pt x="218" y="37"/>
                  </a:cubicBezTo>
                  <a:cubicBezTo>
                    <a:pt x="198" y="19"/>
                    <a:pt x="198" y="19"/>
                    <a:pt x="198" y="19"/>
                  </a:cubicBezTo>
                  <a:cubicBezTo>
                    <a:pt x="190" y="14"/>
                    <a:pt x="190" y="14"/>
                    <a:pt x="190" y="14"/>
                  </a:cubicBezTo>
                  <a:cubicBezTo>
                    <a:pt x="178" y="10"/>
                    <a:pt x="178" y="10"/>
                    <a:pt x="178" y="10"/>
                  </a:cubicBezTo>
                  <a:cubicBezTo>
                    <a:pt x="178" y="9"/>
                    <a:pt x="178" y="9"/>
                    <a:pt x="178" y="9"/>
                  </a:cubicBezTo>
                  <a:cubicBezTo>
                    <a:pt x="178" y="9"/>
                    <a:pt x="178" y="9"/>
                    <a:pt x="178" y="9"/>
                  </a:cubicBezTo>
                  <a:cubicBezTo>
                    <a:pt x="178" y="9"/>
                    <a:pt x="178" y="9"/>
                    <a:pt x="178" y="9"/>
                  </a:cubicBezTo>
                  <a:cubicBezTo>
                    <a:pt x="178" y="9"/>
                    <a:pt x="178" y="9"/>
                    <a:pt x="178" y="9"/>
                  </a:cubicBezTo>
                  <a:cubicBezTo>
                    <a:pt x="172" y="5"/>
                    <a:pt x="172" y="5"/>
                    <a:pt x="172" y="5"/>
                  </a:cubicBezTo>
                  <a:cubicBezTo>
                    <a:pt x="162" y="2"/>
                    <a:pt x="162" y="2"/>
                    <a:pt x="162" y="2"/>
                  </a:cubicBezTo>
                  <a:cubicBezTo>
                    <a:pt x="157" y="3"/>
                    <a:pt x="157" y="3"/>
                    <a:pt x="157" y="3"/>
                  </a:cubicBezTo>
                  <a:cubicBezTo>
                    <a:pt x="156" y="3"/>
                    <a:pt x="156" y="3"/>
                    <a:pt x="156" y="3"/>
                  </a:cubicBezTo>
                  <a:cubicBezTo>
                    <a:pt x="144" y="2"/>
                    <a:pt x="144" y="2"/>
                    <a:pt x="144" y="2"/>
                  </a:cubicBezTo>
                  <a:cubicBezTo>
                    <a:pt x="143" y="2"/>
                    <a:pt x="143" y="2"/>
                    <a:pt x="143" y="2"/>
                  </a:cubicBezTo>
                  <a:cubicBezTo>
                    <a:pt x="134" y="0"/>
                    <a:pt x="134" y="0"/>
                    <a:pt x="134" y="0"/>
                  </a:cubicBezTo>
                  <a:cubicBezTo>
                    <a:pt x="128" y="0"/>
                    <a:pt x="128" y="0"/>
                    <a:pt x="128" y="0"/>
                  </a:cubicBezTo>
                  <a:cubicBezTo>
                    <a:pt x="124" y="3"/>
                    <a:pt x="124" y="3"/>
                    <a:pt x="124" y="3"/>
                  </a:cubicBezTo>
                  <a:cubicBezTo>
                    <a:pt x="122" y="4"/>
                    <a:pt x="118" y="5"/>
                    <a:pt x="114" y="5"/>
                  </a:cubicBezTo>
                  <a:cubicBezTo>
                    <a:pt x="106" y="7"/>
                    <a:pt x="106" y="7"/>
                    <a:pt x="106" y="7"/>
                  </a:cubicBezTo>
                  <a:cubicBezTo>
                    <a:pt x="99" y="9"/>
                    <a:pt x="99" y="9"/>
                    <a:pt x="99" y="9"/>
                  </a:cubicBezTo>
                  <a:cubicBezTo>
                    <a:pt x="98" y="10"/>
                    <a:pt x="98" y="10"/>
                    <a:pt x="98" y="10"/>
                  </a:cubicBezTo>
                  <a:cubicBezTo>
                    <a:pt x="98" y="10"/>
                    <a:pt x="98" y="10"/>
                    <a:pt x="98" y="10"/>
                  </a:cubicBezTo>
                  <a:cubicBezTo>
                    <a:pt x="98" y="10"/>
                    <a:pt x="98" y="10"/>
                    <a:pt x="98" y="10"/>
                  </a:cubicBezTo>
                  <a:cubicBezTo>
                    <a:pt x="90" y="11"/>
                    <a:pt x="90" y="11"/>
                    <a:pt x="90" y="11"/>
                  </a:cubicBezTo>
                  <a:cubicBezTo>
                    <a:pt x="80" y="14"/>
                    <a:pt x="80" y="14"/>
                    <a:pt x="80" y="14"/>
                  </a:cubicBezTo>
                  <a:cubicBezTo>
                    <a:pt x="80" y="14"/>
                    <a:pt x="80" y="14"/>
                    <a:pt x="80" y="14"/>
                  </a:cubicBezTo>
                  <a:cubicBezTo>
                    <a:pt x="79" y="14"/>
                    <a:pt x="79" y="14"/>
                    <a:pt x="79" y="14"/>
                  </a:cubicBezTo>
                  <a:cubicBezTo>
                    <a:pt x="72" y="13"/>
                    <a:pt x="72" y="13"/>
                    <a:pt x="72" y="13"/>
                  </a:cubicBezTo>
                  <a:cubicBezTo>
                    <a:pt x="60" y="15"/>
                    <a:pt x="60" y="15"/>
                    <a:pt x="60" y="15"/>
                  </a:cubicBezTo>
                  <a:cubicBezTo>
                    <a:pt x="50" y="15"/>
                    <a:pt x="50" y="15"/>
                    <a:pt x="50" y="15"/>
                  </a:cubicBezTo>
                  <a:cubicBezTo>
                    <a:pt x="46" y="19"/>
                    <a:pt x="46" y="19"/>
                    <a:pt x="46" y="19"/>
                  </a:cubicBezTo>
                  <a:cubicBezTo>
                    <a:pt x="46" y="19"/>
                    <a:pt x="46" y="19"/>
                    <a:pt x="46" y="19"/>
                  </a:cubicBezTo>
                  <a:cubicBezTo>
                    <a:pt x="41" y="20"/>
                    <a:pt x="41" y="20"/>
                    <a:pt x="41" y="20"/>
                  </a:cubicBezTo>
                  <a:cubicBezTo>
                    <a:pt x="43" y="25"/>
                    <a:pt x="43" y="25"/>
                    <a:pt x="43" y="25"/>
                  </a:cubicBezTo>
                  <a:cubicBezTo>
                    <a:pt x="43" y="33"/>
                    <a:pt x="43" y="33"/>
                    <a:pt x="43" y="33"/>
                  </a:cubicBezTo>
                  <a:cubicBezTo>
                    <a:pt x="42" y="39"/>
                    <a:pt x="42" y="39"/>
                    <a:pt x="42" y="39"/>
                  </a:cubicBezTo>
                  <a:cubicBezTo>
                    <a:pt x="49" y="45"/>
                    <a:pt x="49" y="45"/>
                    <a:pt x="49" y="45"/>
                  </a:cubicBezTo>
                  <a:cubicBezTo>
                    <a:pt x="49" y="45"/>
                    <a:pt x="49" y="45"/>
                    <a:pt x="49" y="45"/>
                  </a:cubicBezTo>
                  <a:cubicBezTo>
                    <a:pt x="49" y="45"/>
                    <a:pt x="49" y="45"/>
                    <a:pt x="49" y="45"/>
                  </a:cubicBezTo>
                  <a:cubicBezTo>
                    <a:pt x="49" y="45"/>
                    <a:pt x="49" y="45"/>
                    <a:pt x="49" y="45"/>
                  </a:cubicBezTo>
                  <a:cubicBezTo>
                    <a:pt x="55" y="51"/>
                    <a:pt x="55" y="51"/>
                    <a:pt x="55" y="51"/>
                  </a:cubicBezTo>
                  <a:cubicBezTo>
                    <a:pt x="58" y="54"/>
                    <a:pt x="60" y="56"/>
                    <a:pt x="60" y="59"/>
                  </a:cubicBezTo>
                  <a:cubicBezTo>
                    <a:pt x="62" y="65"/>
                    <a:pt x="62" y="65"/>
                    <a:pt x="62" y="65"/>
                  </a:cubicBezTo>
                  <a:cubicBezTo>
                    <a:pt x="65" y="71"/>
                    <a:pt x="65" y="71"/>
                    <a:pt x="65" y="71"/>
                  </a:cubicBezTo>
                  <a:cubicBezTo>
                    <a:pt x="64" y="71"/>
                    <a:pt x="64" y="71"/>
                    <a:pt x="64" y="71"/>
                  </a:cubicBezTo>
                  <a:cubicBezTo>
                    <a:pt x="56" y="77"/>
                    <a:pt x="56" y="77"/>
                    <a:pt x="56" y="77"/>
                  </a:cubicBezTo>
                  <a:cubicBezTo>
                    <a:pt x="51" y="83"/>
                    <a:pt x="51" y="83"/>
                    <a:pt x="51" y="83"/>
                  </a:cubicBezTo>
                  <a:cubicBezTo>
                    <a:pt x="52" y="89"/>
                    <a:pt x="52" y="89"/>
                    <a:pt x="52" y="89"/>
                  </a:cubicBezTo>
                  <a:cubicBezTo>
                    <a:pt x="56" y="98"/>
                    <a:pt x="56" y="98"/>
                    <a:pt x="56" y="98"/>
                  </a:cubicBezTo>
                  <a:cubicBezTo>
                    <a:pt x="56" y="99"/>
                    <a:pt x="56" y="99"/>
                    <a:pt x="56" y="99"/>
                  </a:cubicBezTo>
                  <a:cubicBezTo>
                    <a:pt x="56" y="99"/>
                    <a:pt x="56" y="99"/>
                    <a:pt x="56" y="99"/>
                  </a:cubicBezTo>
                  <a:cubicBezTo>
                    <a:pt x="56" y="99"/>
                    <a:pt x="56" y="99"/>
                    <a:pt x="56" y="99"/>
                  </a:cubicBezTo>
                  <a:cubicBezTo>
                    <a:pt x="56" y="102"/>
                    <a:pt x="56" y="102"/>
                    <a:pt x="56" y="102"/>
                  </a:cubicBezTo>
                  <a:cubicBezTo>
                    <a:pt x="55" y="104"/>
                    <a:pt x="54" y="106"/>
                    <a:pt x="53" y="107"/>
                  </a:cubicBezTo>
                  <a:cubicBezTo>
                    <a:pt x="50" y="109"/>
                    <a:pt x="46" y="109"/>
                    <a:pt x="40" y="107"/>
                  </a:cubicBezTo>
                  <a:cubicBezTo>
                    <a:pt x="30" y="105"/>
                    <a:pt x="30" y="105"/>
                    <a:pt x="30" y="105"/>
                  </a:cubicBezTo>
                  <a:cubicBezTo>
                    <a:pt x="30" y="105"/>
                    <a:pt x="30" y="105"/>
                    <a:pt x="30" y="105"/>
                  </a:cubicBezTo>
                  <a:cubicBezTo>
                    <a:pt x="30" y="105"/>
                    <a:pt x="30" y="105"/>
                    <a:pt x="30" y="105"/>
                  </a:cubicBezTo>
                  <a:cubicBezTo>
                    <a:pt x="29" y="105"/>
                    <a:pt x="29" y="105"/>
                    <a:pt x="29" y="105"/>
                  </a:cubicBezTo>
                  <a:cubicBezTo>
                    <a:pt x="22" y="101"/>
                    <a:pt x="22" y="101"/>
                    <a:pt x="22" y="101"/>
                  </a:cubicBezTo>
                  <a:cubicBezTo>
                    <a:pt x="10" y="101"/>
                    <a:pt x="10" y="101"/>
                    <a:pt x="10" y="101"/>
                  </a:cubicBezTo>
                  <a:cubicBezTo>
                    <a:pt x="11" y="101"/>
                    <a:pt x="11" y="101"/>
                    <a:pt x="11" y="101"/>
                  </a:cubicBezTo>
                  <a:cubicBezTo>
                    <a:pt x="10" y="121"/>
                    <a:pt x="10" y="121"/>
                    <a:pt x="10" y="121"/>
                  </a:cubicBezTo>
                  <a:cubicBezTo>
                    <a:pt x="9" y="124"/>
                    <a:pt x="7" y="125"/>
                    <a:pt x="4" y="125"/>
                  </a:cubicBezTo>
                  <a:cubicBezTo>
                    <a:pt x="3" y="126"/>
                    <a:pt x="2" y="127"/>
                    <a:pt x="3" y="131"/>
                  </a:cubicBezTo>
                  <a:cubicBezTo>
                    <a:pt x="3" y="131"/>
                    <a:pt x="3" y="131"/>
                    <a:pt x="3" y="131"/>
                  </a:cubicBezTo>
                  <a:cubicBezTo>
                    <a:pt x="2" y="131"/>
                    <a:pt x="2" y="131"/>
                    <a:pt x="2" y="131"/>
                  </a:cubicBezTo>
                  <a:cubicBezTo>
                    <a:pt x="2" y="136"/>
                    <a:pt x="2" y="136"/>
                    <a:pt x="2" y="136"/>
                  </a:cubicBezTo>
                  <a:cubicBezTo>
                    <a:pt x="4" y="139"/>
                    <a:pt x="6" y="141"/>
                    <a:pt x="7" y="142"/>
                  </a:cubicBezTo>
                  <a:cubicBezTo>
                    <a:pt x="9" y="152"/>
                    <a:pt x="9" y="152"/>
                    <a:pt x="9" y="152"/>
                  </a:cubicBezTo>
                  <a:cubicBezTo>
                    <a:pt x="9" y="155"/>
                    <a:pt x="9" y="155"/>
                    <a:pt x="9" y="155"/>
                  </a:cubicBezTo>
                  <a:cubicBezTo>
                    <a:pt x="9" y="157"/>
                    <a:pt x="8" y="159"/>
                    <a:pt x="8" y="161"/>
                  </a:cubicBezTo>
                  <a:cubicBezTo>
                    <a:pt x="5" y="169"/>
                    <a:pt x="5" y="169"/>
                    <a:pt x="5" y="169"/>
                  </a:cubicBezTo>
                  <a:cubicBezTo>
                    <a:pt x="0" y="179"/>
                    <a:pt x="0" y="179"/>
                    <a:pt x="0" y="179"/>
                  </a:cubicBezTo>
                  <a:cubicBezTo>
                    <a:pt x="0" y="181"/>
                    <a:pt x="0" y="181"/>
                    <a:pt x="0" y="181"/>
                  </a:cubicBezTo>
                  <a:cubicBezTo>
                    <a:pt x="0" y="185"/>
                    <a:pt x="0" y="185"/>
                    <a:pt x="0" y="185"/>
                  </a:cubicBezTo>
                  <a:cubicBezTo>
                    <a:pt x="6" y="192"/>
                    <a:pt x="6" y="192"/>
                    <a:pt x="6" y="192"/>
                  </a:cubicBezTo>
                  <a:cubicBezTo>
                    <a:pt x="7" y="194"/>
                    <a:pt x="8" y="195"/>
                    <a:pt x="8" y="197"/>
                  </a:cubicBezTo>
                  <a:cubicBezTo>
                    <a:pt x="13" y="203"/>
                    <a:pt x="13" y="203"/>
                    <a:pt x="13" y="203"/>
                  </a:cubicBezTo>
                  <a:cubicBezTo>
                    <a:pt x="20" y="211"/>
                    <a:pt x="20" y="211"/>
                    <a:pt x="20" y="211"/>
                  </a:cubicBezTo>
                  <a:cubicBezTo>
                    <a:pt x="23" y="214"/>
                    <a:pt x="25" y="215"/>
                    <a:pt x="26" y="215"/>
                  </a:cubicBezTo>
                  <a:cubicBezTo>
                    <a:pt x="34" y="211"/>
                    <a:pt x="34" y="211"/>
                    <a:pt x="34" y="211"/>
                  </a:cubicBezTo>
                  <a:cubicBezTo>
                    <a:pt x="35" y="209"/>
                    <a:pt x="36" y="209"/>
                    <a:pt x="38" y="209"/>
                  </a:cubicBezTo>
                  <a:cubicBezTo>
                    <a:pt x="40" y="209"/>
                    <a:pt x="42" y="210"/>
                    <a:pt x="46" y="212"/>
                  </a:cubicBezTo>
                  <a:cubicBezTo>
                    <a:pt x="46" y="212"/>
                    <a:pt x="46" y="212"/>
                    <a:pt x="46" y="212"/>
                  </a:cubicBezTo>
                  <a:cubicBezTo>
                    <a:pt x="46" y="212"/>
                    <a:pt x="46" y="212"/>
                    <a:pt x="46" y="212"/>
                  </a:cubicBezTo>
                  <a:cubicBezTo>
                    <a:pt x="46" y="213"/>
                    <a:pt x="46" y="213"/>
                    <a:pt x="46" y="213"/>
                  </a:cubicBezTo>
                  <a:cubicBezTo>
                    <a:pt x="50" y="217"/>
                    <a:pt x="50" y="217"/>
                    <a:pt x="50" y="217"/>
                  </a:cubicBezTo>
                  <a:cubicBezTo>
                    <a:pt x="52" y="222"/>
                    <a:pt x="52" y="222"/>
                    <a:pt x="52" y="222"/>
                  </a:cubicBezTo>
                  <a:cubicBezTo>
                    <a:pt x="54" y="224"/>
                    <a:pt x="54" y="224"/>
                    <a:pt x="54" y="224"/>
                  </a:cubicBezTo>
                  <a:cubicBezTo>
                    <a:pt x="55" y="225"/>
                    <a:pt x="55" y="225"/>
                    <a:pt x="55" y="225"/>
                  </a:cubicBezTo>
                  <a:cubicBezTo>
                    <a:pt x="60" y="229"/>
                    <a:pt x="60" y="229"/>
                    <a:pt x="60" y="229"/>
                  </a:cubicBezTo>
                  <a:cubicBezTo>
                    <a:pt x="63" y="229"/>
                    <a:pt x="63" y="229"/>
                    <a:pt x="63" y="229"/>
                  </a:cubicBezTo>
                  <a:cubicBezTo>
                    <a:pt x="65" y="229"/>
                    <a:pt x="66" y="231"/>
                    <a:pt x="68" y="232"/>
                  </a:cubicBezTo>
                  <a:cubicBezTo>
                    <a:pt x="68" y="233"/>
                    <a:pt x="73" y="235"/>
                    <a:pt x="80" y="237"/>
                  </a:cubicBezTo>
                  <a:cubicBezTo>
                    <a:pt x="81" y="237"/>
                    <a:pt x="81" y="237"/>
                    <a:pt x="81" y="237"/>
                  </a:cubicBezTo>
                  <a:cubicBezTo>
                    <a:pt x="93" y="241"/>
                    <a:pt x="93" y="241"/>
                    <a:pt x="93" y="241"/>
                  </a:cubicBezTo>
                  <a:cubicBezTo>
                    <a:pt x="93" y="241"/>
                    <a:pt x="93" y="241"/>
                    <a:pt x="93" y="241"/>
                  </a:cubicBezTo>
                  <a:cubicBezTo>
                    <a:pt x="94" y="241"/>
                    <a:pt x="94" y="241"/>
                    <a:pt x="94" y="241"/>
                  </a:cubicBezTo>
                  <a:cubicBezTo>
                    <a:pt x="102" y="245"/>
                    <a:pt x="102" y="245"/>
                    <a:pt x="102" y="245"/>
                  </a:cubicBezTo>
                  <a:cubicBezTo>
                    <a:pt x="116" y="249"/>
                    <a:pt x="116" y="249"/>
                    <a:pt x="116" y="249"/>
                  </a:cubicBezTo>
                  <a:cubicBezTo>
                    <a:pt x="117" y="249"/>
                    <a:pt x="117" y="249"/>
                    <a:pt x="117" y="249"/>
                  </a:cubicBezTo>
                  <a:cubicBezTo>
                    <a:pt x="136" y="250"/>
                    <a:pt x="136" y="250"/>
                    <a:pt x="136" y="250"/>
                  </a:cubicBezTo>
                  <a:cubicBezTo>
                    <a:pt x="144" y="247"/>
                    <a:pt x="144" y="247"/>
                    <a:pt x="144" y="247"/>
                  </a:cubicBezTo>
                  <a:cubicBezTo>
                    <a:pt x="152" y="247"/>
                    <a:pt x="152" y="247"/>
                    <a:pt x="152" y="247"/>
                  </a:cubicBezTo>
                  <a:cubicBezTo>
                    <a:pt x="152" y="247"/>
                    <a:pt x="152" y="247"/>
                    <a:pt x="152" y="247"/>
                  </a:cubicBezTo>
                  <a:cubicBezTo>
                    <a:pt x="152" y="248"/>
                    <a:pt x="152" y="248"/>
                    <a:pt x="152" y="248"/>
                  </a:cubicBezTo>
                  <a:cubicBezTo>
                    <a:pt x="158" y="256"/>
                    <a:pt x="158" y="256"/>
                    <a:pt x="158" y="256"/>
                  </a:cubicBezTo>
                  <a:cubicBezTo>
                    <a:pt x="158" y="256"/>
                    <a:pt x="158" y="256"/>
                    <a:pt x="158" y="256"/>
                  </a:cubicBezTo>
                  <a:cubicBezTo>
                    <a:pt x="158" y="256"/>
                    <a:pt x="158" y="256"/>
                    <a:pt x="158" y="256"/>
                  </a:cubicBezTo>
                  <a:cubicBezTo>
                    <a:pt x="162" y="263"/>
                    <a:pt x="162" y="263"/>
                    <a:pt x="162" y="263"/>
                  </a:cubicBezTo>
                  <a:cubicBezTo>
                    <a:pt x="166" y="266"/>
                    <a:pt x="166" y="266"/>
                    <a:pt x="166" y="266"/>
                  </a:cubicBezTo>
                  <a:cubicBezTo>
                    <a:pt x="170" y="268"/>
                    <a:pt x="170" y="268"/>
                    <a:pt x="170" y="268"/>
                  </a:cubicBezTo>
                  <a:cubicBezTo>
                    <a:pt x="170" y="269"/>
                    <a:pt x="170" y="269"/>
                    <a:pt x="170" y="269"/>
                  </a:cubicBezTo>
                  <a:cubicBezTo>
                    <a:pt x="170" y="269"/>
                    <a:pt x="170" y="269"/>
                    <a:pt x="170" y="269"/>
                  </a:cubicBezTo>
                  <a:cubicBezTo>
                    <a:pt x="171" y="269"/>
                    <a:pt x="171" y="269"/>
                    <a:pt x="171" y="269"/>
                  </a:cubicBezTo>
                  <a:cubicBezTo>
                    <a:pt x="174" y="277"/>
                    <a:pt x="174" y="277"/>
                    <a:pt x="174" y="277"/>
                  </a:cubicBezTo>
                  <a:cubicBezTo>
                    <a:pt x="174" y="277"/>
                    <a:pt x="174" y="277"/>
                    <a:pt x="174" y="277"/>
                  </a:cubicBezTo>
                  <a:cubicBezTo>
                    <a:pt x="175" y="277"/>
                    <a:pt x="175" y="277"/>
                    <a:pt x="175" y="277"/>
                  </a:cubicBezTo>
                  <a:cubicBezTo>
                    <a:pt x="175" y="278"/>
                    <a:pt x="175" y="278"/>
                    <a:pt x="175" y="278"/>
                  </a:cubicBezTo>
                  <a:cubicBezTo>
                    <a:pt x="177" y="287"/>
                    <a:pt x="177" y="287"/>
                    <a:pt x="177" y="287"/>
                  </a:cubicBezTo>
                  <a:cubicBezTo>
                    <a:pt x="182" y="289"/>
                    <a:pt x="182" y="289"/>
                    <a:pt x="182" y="289"/>
                  </a:cubicBezTo>
                  <a:cubicBezTo>
                    <a:pt x="183" y="289"/>
                    <a:pt x="183" y="289"/>
                    <a:pt x="183" y="289"/>
                  </a:cubicBezTo>
                  <a:cubicBezTo>
                    <a:pt x="183" y="289"/>
                    <a:pt x="183" y="289"/>
                    <a:pt x="183" y="289"/>
                  </a:cubicBezTo>
                  <a:cubicBezTo>
                    <a:pt x="183" y="289"/>
                    <a:pt x="183" y="289"/>
                    <a:pt x="183" y="289"/>
                  </a:cubicBezTo>
                  <a:cubicBezTo>
                    <a:pt x="188" y="291"/>
                    <a:pt x="188" y="291"/>
                    <a:pt x="188" y="291"/>
                  </a:cubicBezTo>
                  <a:cubicBezTo>
                    <a:pt x="194" y="290"/>
                    <a:pt x="194" y="290"/>
                    <a:pt x="194" y="290"/>
                  </a:cubicBezTo>
                  <a:cubicBezTo>
                    <a:pt x="195" y="284"/>
                    <a:pt x="195" y="284"/>
                    <a:pt x="195" y="284"/>
                  </a:cubicBezTo>
                  <a:cubicBezTo>
                    <a:pt x="195" y="284"/>
                    <a:pt x="195" y="284"/>
                    <a:pt x="195" y="284"/>
                  </a:cubicBezTo>
                  <a:cubicBezTo>
                    <a:pt x="196" y="283"/>
                    <a:pt x="196" y="283"/>
                    <a:pt x="196" y="283"/>
                  </a:cubicBezTo>
                  <a:cubicBezTo>
                    <a:pt x="202" y="277"/>
                    <a:pt x="202" y="277"/>
                    <a:pt x="202" y="277"/>
                  </a:cubicBezTo>
                  <a:cubicBezTo>
                    <a:pt x="210" y="279"/>
                    <a:pt x="210" y="279"/>
                    <a:pt x="210" y="279"/>
                  </a:cubicBezTo>
                  <a:cubicBezTo>
                    <a:pt x="210" y="279"/>
                    <a:pt x="210" y="279"/>
                    <a:pt x="210" y="279"/>
                  </a:cubicBezTo>
                  <a:cubicBezTo>
                    <a:pt x="214" y="287"/>
                    <a:pt x="214" y="287"/>
                    <a:pt x="214" y="287"/>
                  </a:cubicBezTo>
                  <a:cubicBezTo>
                    <a:pt x="221" y="285"/>
                    <a:pt x="221" y="285"/>
                    <a:pt x="221" y="285"/>
                  </a:cubicBezTo>
                  <a:cubicBezTo>
                    <a:pt x="222" y="277"/>
                    <a:pt x="222" y="277"/>
                    <a:pt x="222" y="277"/>
                  </a:cubicBezTo>
                  <a:cubicBezTo>
                    <a:pt x="222" y="277"/>
                    <a:pt x="222" y="277"/>
                    <a:pt x="222" y="277"/>
                  </a:cubicBezTo>
                  <a:cubicBezTo>
                    <a:pt x="222" y="276"/>
                    <a:pt x="222" y="276"/>
                    <a:pt x="222" y="276"/>
                  </a:cubicBezTo>
                  <a:cubicBezTo>
                    <a:pt x="222" y="276"/>
                    <a:pt x="222" y="276"/>
                    <a:pt x="222" y="276"/>
                  </a:cubicBezTo>
                  <a:cubicBezTo>
                    <a:pt x="228" y="273"/>
                    <a:pt x="228" y="273"/>
                    <a:pt x="228" y="273"/>
                  </a:cubicBezTo>
                  <a:cubicBezTo>
                    <a:pt x="226" y="262"/>
                    <a:pt x="226" y="262"/>
                    <a:pt x="226" y="262"/>
                  </a:cubicBezTo>
                  <a:cubicBezTo>
                    <a:pt x="226" y="261"/>
                    <a:pt x="226" y="261"/>
                    <a:pt x="226" y="261"/>
                  </a:cubicBezTo>
                  <a:cubicBezTo>
                    <a:pt x="226" y="261"/>
                    <a:pt x="226" y="261"/>
                    <a:pt x="226" y="261"/>
                  </a:cubicBezTo>
                  <a:cubicBezTo>
                    <a:pt x="226" y="261"/>
                    <a:pt x="226" y="261"/>
                    <a:pt x="226" y="261"/>
                  </a:cubicBezTo>
                  <a:cubicBezTo>
                    <a:pt x="232" y="248"/>
                    <a:pt x="232" y="248"/>
                    <a:pt x="232" y="248"/>
                  </a:cubicBezTo>
                  <a:cubicBezTo>
                    <a:pt x="238" y="246"/>
                    <a:pt x="238" y="246"/>
                    <a:pt x="238" y="246"/>
                  </a:cubicBezTo>
                  <a:cubicBezTo>
                    <a:pt x="236" y="235"/>
                    <a:pt x="236" y="235"/>
                    <a:pt x="236" y="235"/>
                  </a:cubicBezTo>
                  <a:cubicBezTo>
                    <a:pt x="242" y="235"/>
                    <a:pt x="242" y="235"/>
                    <a:pt x="242" y="235"/>
                  </a:cubicBezTo>
                  <a:cubicBezTo>
                    <a:pt x="242" y="229"/>
                    <a:pt x="242" y="229"/>
                    <a:pt x="242" y="229"/>
                  </a:cubicBezTo>
                  <a:cubicBezTo>
                    <a:pt x="238" y="219"/>
                    <a:pt x="238" y="219"/>
                    <a:pt x="238" y="219"/>
                  </a:cubicBezTo>
                  <a:cubicBezTo>
                    <a:pt x="238" y="219"/>
                    <a:pt x="238" y="219"/>
                    <a:pt x="238" y="219"/>
                  </a:cubicBezTo>
                  <a:cubicBezTo>
                    <a:pt x="238" y="218"/>
                    <a:pt x="238" y="218"/>
                    <a:pt x="238" y="218"/>
                  </a:cubicBezTo>
                  <a:cubicBezTo>
                    <a:pt x="239" y="210"/>
                    <a:pt x="239" y="210"/>
                    <a:pt x="239" y="210"/>
                  </a:cubicBezTo>
                  <a:cubicBezTo>
                    <a:pt x="239" y="209"/>
                    <a:pt x="239" y="209"/>
                    <a:pt x="239" y="209"/>
                  </a:cubicBezTo>
                  <a:cubicBezTo>
                    <a:pt x="240" y="209"/>
                    <a:pt x="240" y="209"/>
                    <a:pt x="240" y="209"/>
                  </a:cubicBezTo>
                  <a:cubicBezTo>
                    <a:pt x="244" y="203"/>
                    <a:pt x="244" y="203"/>
                    <a:pt x="244" y="203"/>
                  </a:cubicBezTo>
                  <a:cubicBezTo>
                    <a:pt x="245" y="203"/>
                    <a:pt x="245" y="203"/>
                    <a:pt x="245" y="203"/>
                  </a:cubicBezTo>
                  <a:cubicBezTo>
                    <a:pt x="246" y="203"/>
                    <a:pt x="246" y="203"/>
                    <a:pt x="246" y="203"/>
                  </a:cubicBezTo>
                  <a:cubicBezTo>
                    <a:pt x="257" y="205"/>
                    <a:pt x="257" y="205"/>
                    <a:pt x="257" y="205"/>
                  </a:cubicBezTo>
                  <a:cubicBezTo>
                    <a:pt x="257" y="205"/>
                    <a:pt x="257" y="205"/>
                    <a:pt x="257" y="205"/>
                  </a:cubicBezTo>
                  <a:cubicBezTo>
                    <a:pt x="266" y="207"/>
                    <a:pt x="266" y="207"/>
                    <a:pt x="266" y="207"/>
                  </a:cubicBezTo>
                  <a:cubicBezTo>
                    <a:pt x="274" y="205"/>
                    <a:pt x="274" y="205"/>
                    <a:pt x="274" y="205"/>
                  </a:cubicBezTo>
                  <a:cubicBezTo>
                    <a:pt x="278" y="213"/>
                    <a:pt x="278" y="213"/>
                    <a:pt x="278" y="213"/>
                  </a:cubicBezTo>
                  <a:cubicBezTo>
                    <a:pt x="278" y="214"/>
                    <a:pt x="278" y="214"/>
                    <a:pt x="278" y="214"/>
                  </a:cubicBezTo>
                  <a:cubicBezTo>
                    <a:pt x="278" y="220"/>
                    <a:pt x="278" y="220"/>
                    <a:pt x="278" y="220"/>
                  </a:cubicBezTo>
                  <a:cubicBezTo>
                    <a:pt x="280" y="226"/>
                    <a:pt x="280" y="226"/>
                    <a:pt x="280" y="226"/>
                  </a:cubicBezTo>
                  <a:cubicBezTo>
                    <a:pt x="280" y="229"/>
                    <a:pt x="282" y="230"/>
                    <a:pt x="284" y="231"/>
                  </a:cubicBezTo>
                  <a:cubicBezTo>
                    <a:pt x="284" y="231"/>
                    <a:pt x="284" y="231"/>
                    <a:pt x="284" y="231"/>
                  </a:cubicBezTo>
                  <a:cubicBezTo>
                    <a:pt x="288" y="231"/>
                    <a:pt x="290" y="233"/>
                    <a:pt x="290" y="235"/>
                  </a:cubicBezTo>
                  <a:cubicBezTo>
                    <a:pt x="291" y="237"/>
                    <a:pt x="292" y="240"/>
                    <a:pt x="295" y="243"/>
                  </a:cubicBezTo>
                  <a:cubicBezTo>
                    <a:pt x="299" y="249"/>
                    <a:pt x="299" y="249"/>
                    <a:pt x="299" y="249"/>
                  </a:cubicBezTo>
                  <a:cubicBezTo>
                    <a:pt x="299" y="249"/>
                    <a:pt x="299" y="249"/>
                    <a:pt x="299" y="249"/>
                  </a:cubicBezTo>
                  <a:cubicBezTo>
                    <a:pt x="299" y="249"/>
                    <a:pt x="299" y="249"/>
                    <a:pt x="299" y="249"/>
                  </a:cubicBezTo>
                  <a:cubicBezTo>
                    <a:pt x="301" y="253"/>
                    <a:pt x="301" y="253"/>
                    <a:pt x="301" y="253"/>
                  </a:cubicBezTo>
                  <a:cubicBezTo>
                    <a:pt x="305" y="253"/>
                    <a:pt x="305" y="253"/>
                    <a:pt x="305" y="253"/>
                  </a:cubicBezTo>
                  <a:cubicBezTo>
                    <a:pt x="312" y="247"/>
                    <a:pt x="312" y="247"/>
                    <a:pt x="312" y="247"/>
                  </a:cubicBezTo>
                  <a:cubicBezTo>
                    <a:pt x="316" y="256"/>
                    <a:pt x="316" y="256"/>
                    <a:pt x="316" y="256"/>
                  </a:cubicBezTo>
                  <a:cubicBezTo>
                    <a:pt x="325" y="259"/>
                    <a:pt x="325" y="259"/>
                    <a:pt x="325" y="259"/>
                  </a:cubicBezTo>
                  <a:cubicBezTo>
                    <a:pt x="325" y="259"/>
                    <a:pt x="325" y="259"/>
                    <a:pt x="325" y="259"/>
                  </a:cubicBezTo>
                  <a:cubicBezTo>
                    <a:pt x="326" y="259"/>
                    <a:pt x="326" y="259"/>
                    <a:pt x="326" y="259"/>
                  </a:cubicBezTo>
                  <a:cubicBezTo>
                    <a:pt x="330" y="267"/>
                    <a:pt x="330" y="267"/>
                    <a:pt x="330" y="267"/>
                  </a:cubicBezTo>
                  <a:cubicBezTo>
                    <a:pt x="332" y="269"/>
                    <a:pt x="332" y="269"/>
                    <a:pt x="332" y="269"/>
                  </a:cubicBezTo>
                  <a:cubicBezTo>
                    <a:pt x="332" y="261"/>
                    <a:pt x="332" y="261"/>
                    <a:pt x="332" y="261"/>
                  </a:cubicBezTo>
                  <a:cubicBezTo>
                    <a:pt x="332" y="261"/>
                    <a:pt x="332" y="261"/>
                    <a:pt x="332" y="261"/>
                  </a:cubicBezTo>
                  <a:cubicBezTo>
                    <a:pt x="332" y="259"/>
                    <a:pt x="332" y="259"/>
                    <a:pt x="332" y="259"/>
                  </a:cubicBezTo>
                  <a:cubicBezTo>
                    <a:pt x="350" y="259"/>
                    <a:pt x="350" y="259"/>
                    <a:pt x="350" y="259"/>
                  </a:cubicBezTo>
                  <a:cubicBezTo>
                    <a:pt x="350" y="257"/>
                    <a:pt x="350" y="257"/>
                    <a:pt x="350" y="257"/>
                  </a:cubicBezTo>
                  <a:cubicBezTo>
                    <a:pt x="351" y="257"/>
                    <a:pt x="351" y="255"/>
                    <a:pt x="350" y="254"/>
                  </a:cubicBezTo>
                  <a:cubicBezTo>
                    <a:pt x="349" y="251"/>
                    <a:pt x="348" y="249"/>
                    <a:pt x="348" y="247"/>
                  </a:cubicBezTo>
                  <a:cubicBezTo>
                    <a:pt x="348" y="243"/>
                    <a:pt x="348" y="241"/>
                    <a:pt x="349" y="240"/>
                  </a:cubicBezTo>
                  <a:cubicBezTo>
                    <a:pt x="350" y="239"/>
                    <a:pt x="351" y="239"/>
                    <a:pt x="353" y="239"/>
                  </a:cubicBezTo>
                  <a:cubicBezTo>
                    <a:pt x="360" y="241"/>
                    <a:pt x="360" y="241"/>
                    <a:pt x="360" y="241"/>
                  </a:cubicBezTo>
                  <a:cubicBezTo>
                    <a:pt x="361" y="236"/>
                    <a:pt x="361" y="236"/>
                    <a:pt x="361" y="236"/>
                  </a:cubicBezTo>
                  <a:cubicBezTo>
                    <a:pt x="348" y="230"/>
                    <a:pt x="348" y="230"/>
                    <a:pt x="348" y="230"/>
                  </a:cubicBezTo>
                  <a:cubicBezTo>
                    <a:pt x="347" y="230"/>
                    <a:pt x="347" y="230"/>
                    <a:pt x="347" y="230"/>
                  </a:cubicBezTo>
                  <a:cubicBezTo>
                    <a:pt x="346" y="229"/>
                    <a:pt x="346" y="229"/>
                    <a:pt x="346" y="229"/>
                  </a:cubicBezTo>
                  <a:cubicBezTo>
                    <a:pt x="346" y="229"/>
                    <a:pt x="346" y="229"/>
                    <a:pt x="346" y="229"/>
                  </a:cubicBezTo>
                  <a:cubicBezTo>
                    <a:pt x="346" y="229"/>
                    <a:pt x="346" y="229"/>
                    <a:pt x="346" y="229"/>
                  </a:cubicBezTo>
                  <a:cubicBezTo>
                    <a:pt x="344" y="213"/>
                    <a:pt x="344" y="213"/>
                    <a:pt x="344" y="213"/>
                  </a:cubicBezTo>
                  <a:cubicBezTo>
                    <a:pt x="345" y="203"/>
                    <a:pt x="345" y="203"/>
                    <a:pt x="345" y="203"/>
                  </a:cubicBezTo>
                  <a:cubicBezTo>
                    <a:pt x="345" y="201"/>
                    <a:pt x="345" y="201"/>
                    <a:pt x="345" y="201"/>
                  </a:cubicBezTo>
                  <a:cubicBezTo>
                    <a:pt x="345" y="201"/>
                    <a:pt x="345" y="201"/>
                    <a:pt x="345" y="201"/>
                  </a:cubicBezTo>
                  <a:cubicBezTo>
                    <a:pt x="367" y="203"/>
                    <a:pt x="367" y="203"/>
                    <a:pt x="367" y="203"/>
                  </a:cubicBezTo>
                  <a:cubicBezTo>
                    <a:pt x="372" y="198"/>
                    <a:pt x="372" y="198"/>
                    <a:pt x="372" y="198"/>
                  </a:cubicBezTo>
                  <a:cubicBezTo>
                    <a:pt x="374" y="196"/>
                    <a:pt x="373" y="195"/>
                    <a:pt x="372" y="194"/>
                  </a:cubicBezTo>
                  <a:cubicBezTo>
                    <a:pt x="367" y="192"/>
                    <a:pt x="364" y="190"/>
                    <a:pt x="364" y="187"/>
                  </a:cubicBezTo>
                  <a:cubicBezTo>
                    <a:pt x="364" y="186"/>
                    <a:pt x="364" y="185"/>
                    <a:pt x="366" y="184"/>
                  </a:cubicBezTo>
                  <a:cubicBezTo>
                    <a:pt x="376" y="175"/>
                    <a:pt x="376" y="175"/>
                    <a:pt x="376" y="175"/>
                  </a:cubicBezTo>
                  <a:cubicBezTo>
                    <a:pt x="386" y="174"/>
                    <a:pt x="386" y="174"/>
                    <a:pt x="386" y="174"/>
                  </a:cubicBezTo>
                  <a:cubicBezTo>
                    <a:pt x="391" y="165"/>
                    <a:pt x="391" y="165"/>
                    <a:pt x="391" y="165"/>
                  </a:cubicBezTo>
                  <a:cubicBezTo>
                    <a:pt x="391" y="157"/>
                    <a:pt x="391" y="157"/>
                    <a:pt x="391" y="157"/>
                  </a:cubicBezTo>
                  <a:cubicBezTo>
                    <a:pt x="398" y="155"/>
                    <a:pt x="398" y="155"/>
                    <a:pt x="398" y="155"/>
                  </a:cubicBezTo>
                  <a:cubicBezTo>
                    <a:pt x="400" y="149"/>
                    <a:pt x="402" y="146"/>
                    <a:pt x="402" y="145"/>
                  </a:cubicBezTo>
                  <a:cubicBezTo>
                    <a:pt x="406" y="138"/>
                    <a:pt x="406" y="138"/>
                    <a:pt x="406" y="138"/>
                  </a:cubicBezTo>
                  <a:cubicBezTo>
                    <a:pt x="400" y="128"/>
                    <a:pt x="400" y="128"/>
                    <a:pt x="400" y="128"/>
                  </a:cubicBezTo>
                  <a:cubicBezTo>
                    <a:pt x="400" y="128"/>
                    <a:pt x="400" y="128"/>
                    <a:pt x="400" y="128"/>
                  </a:cubicBezTo>
                  <a:cubicBezTo>
                    <a:pt x="400" y="128"/>
                    <a:pt x="400" y="128"/>
                    <a:pt x="400" y="128"/>
                  </a:cubicBezTo>
                  <a:cubicBezTo>
                    <a:pt x="400" y="127"/>
                    <a:pt x="400" y="127"/>
                    <a:pt x="400" y="127"/>
                  </a:cubicBezTo>
                  <a:cubicBezTo>
                    <a:pt x="396" y="114"/>
                    <a:pt x="396" y="114"/>
                    <a:pt x="396" y="114"/>
                  </a:cubicBezTo>
                  <a:cubicBezTo>
                    <a:pt x="396" y="113"/>
                    <a:pt x="396" y="113"/>
                    <a:pt x="396" y="113"/>
                  </a:cubicBezTo>
                  <a:cubicBezTo>
                    <a:pt x="394" y="99"/>
                    <a:pt x="394" y="99"/>
                    <a:pt x="394" y="99"/>
                  </a:cubicBezTo>
                  <a:cubicBezTo>
                    <a:pt x="389" y="91"/>
                    <a:pt x="389" y="91"/>
                    <a:pt x="389" y="91"/>
                  </a:cubicBezTo>
                  <a:cubicBezTo>
                    <a:pt x="382" y="84"/>
                    <a:pt x="382" y="84"/>
                    <a:pt x="382" y="84"/>
                  </a:cubicBezTo>
                  <a:cubicBezTo>
                    <a:pt x="382" y="84"/>
                    <a:pt x="382" y="84"/>
                    <a:pt x="382" y="84"/>
                  </a:cubicBezTo>
                  <a:cubicBezTo>
                    <a:pt x="382" y="83"/>
                    <a:pt x="382" y="83"/>
                    <a:pt x="382" y="83"/>
                  </a:cubicBezTo>
                  <a:cubicBezTo>
                    <a:pt x="382" y="83"/>
                    <a:pt x="382" y="83"/>
                    <a:pt x="382" y="83"/>
                  </a:cubicBezTo>
                  <a:cubicBezTo>
                    <a:pt x="381" y="75"/>
                    <a:pt x="381" y="75"/>
                    <a:pt x="381" y="75"/>
                  </a:cubicBezTo>
                  <a:cubicBezTo>
                    <a:pt x="368" y="79"/>
                    <a:pt x="368" y="79"/>
                    <a:pt x="368" y="79"/>
                  </a:cubicBezTo>
                  <a:cubicBezTo>
                    <a:pt x="368" y="79"/>
                    <a:pt x="368" y="79"/>
                    <a:pt x="368" y="79"/>
                  </a:cubicBezTo>
                  <a:cubicBezTo>
                    <a:pt x="362" y="72"/>
                    <a:pt x="362" y="72"/>
                    <a:pt x="362" y="72"/>
                  </a:cubicBezTo>
                  <a:cubicBezTo>
                    <a:pt x="344" y="59"/>
                    <a:pt x="344" y="59"/>
                    <a:pt x="344" y="59"/>
                  </a:cubicBezTo>
                  <a:cubicBezTo>
                    <a:pt x="343" y="59"/>
                    <a:pt x="343" y="59"/>
                    <a:pt x="343" y="59"/>
                  </a:cubicBezTo>
                  <a:cubicBezTo>
                    <a:pt x="336" y="50"/>
                    <a:pt x="336" y="50"/>
                    <a:pt x="336" y="50"/>
                  </a:cubicBezTo>
                  <a:cubicBezTo>
                    <a:pt x="332" y="47"/>
                    <a:pt x="332" y="47"/>
                    <a:pt x="332" y="47"/>
                  </a:cubicBezTo>
                  <a:cubicBezTo>
                    <a:pt x="329" y="51"/>
                    <a:pt x="329" y="51"/>
                    <a:pt x="329" y="51"/>
                  </a:cubicBezTo>
                  <a:cubicBezTo>
                    <a:pt x="329" y="52"/>
                    <a:pt x="329" y="52"/>
                    <a:pt x="329" y="52"/>
                  </a:cubicBezTo>
                  <a:cubicBezTo>
                    <a:pt x="329" y="53"/>
                    <a:pt x="329" y="53"/>
                    <a:pt x="329" y="53"/>
                  </a:cubicBezTo>
                  <a:cubicBezTo>
                    <a:pt x="328" y="53"/>
                    <a:pt x="328" y="53"/>
                    <a:pt x="328" y="53"/>
                  </a:cubicBezTo>
                  <a:cubicBezTo>
                    <a:pt x="328" y="53"/>
                    <a:pt x="328" y="53"/>
                    <a:pt x="328" y="53"/>
                  </a:cubicBezTo>
                  <a:cubicBezTo>
                    <a:pt x="322" y="53"/>
                    <a:pt x="322" y="53"/>
                    <a:pt x="322" y="53"/>
                  </a:cubicBezTo>
                  <a:cubicBezTo>
                    <a:pt x="321" y="53"/>
                    <a:pt x="321" y="53"/>
                    <a:pt x="321" y="53"/>
                  </a:cubicBezTo>
                  <a:cubicBezTo>
                    <a:pt x="321" y="53"/>
                    <a:pt x="321" y="53"/>
                    <a:pt x="321" y="53"/>
                  </a:cubicBezTo>
                  <a:cubicBezTo>
                    <a:pt x="308" y="39"/>
                    <a:pt x="308" y="39"/>
                    <a:pt x="308" y="39"/>
                  </a:cubicBezTo>
                  <a:cubicBezTo>
                    <a:pt x="305" y="38"/>
                    <a:pt x="302" y="35"/>
                    <a:pt x="298" y="31"/>
                  </a:cubicBezTo>
                  <a:cubicBezTo>
                    <a:pt x="292" y="27"/>
                    <a:pt x="292" y="27"/>
                    <a:pt x="292" y="27"/>
                  </a:cubicBezTo>
                  <a:cubicBezTo>
                    <a:pt x="292" y="26"/>
                    <a:pt x="292" y="26"/>
                    <a:pt x="292" y="26"/>
                  </a:cubicBezTo>
                  <a:cubicBezTo>
                    <a:pt x="285" y="22"/>
                    <a:pt x="285" y="22"/>
                    <a:pt x="285" y="22"/>
                  </a:cubicBezTo>
                  <a:cubicBezTo>
                    <a:pt x="281" y="25"/>
                    <a:pt x="281" y="25"/>
                    <a:pt x="281" y="25"/>
                  </a:cubicBezTo>
                  <a:cubicBezTo>
                    <a:pt x="280" y="26"/>
                    <a:pt x="280" y="26"/>
                    <a:pt x="280" y="26"/>
                  </a:cubicBezTo>
                  <a:cubicBezTo>
                    <a:pt x="280" y="26"/>
                    <a:pt x="280" y="26"/>
                    <a:pt x="280" y="26"/>
                  </a:cubicBezTo>
                  <a:cubicBezTo>
                    <a:pt x="280" y="26"/>
                    <a:pt x="280" y="26"/>
                    <a:pt x="280" y="26"/>
                  </a:cubicBezTo>
                  <a:cubicBezTo>
                    <a:pt x="276" y="25"/>
                    <a:pt x="276" y="25"/>
                    <a:pt x="276" y="25"/>
                  </a:cubicBezTo>
                  <a:cubicBezTo>
                    <a:pt x="272" y="27"/>
                    <a:pt x="272" y="27"/>
                    <a:pt x="272" y="27"/>
                  </a:cubicBezTo>
                  <a:cubicBezTo>
                    <a:pt x="272" y="27"/>
                    <a:pt x="272" y="27"/>
                    <a:pt x="272" y="27"/>
                  </a:cubicBezTo>
                  <a:cubicBezTo>
                    <a:pt x="271" y="28"/>
                    <a:pt x="271" y="28"/>
                    <a:pt x="271" y="28"/>
                  </a:cubicBezTo>
                  <a:cubicBezTo>
                    <a:pt x="271" y="28"/>
                    <a:pt x="271" y="28"/>
                    <a:pt x="271" y="28"/>
                  </a:cubicBezTo>
                  <a:cubicBezTo>
                    <a:pt x="265" y="29"/>
                    <a:pt x="265" y="29"/>
                    <a:pt x="265" y="29"/>
                  </a:cubicBezTo>
                  <a:cubicBezTo>
                    <a:pt x="258" y="24"/>
                    <a:pt x="250" y="20"/>
                    <a:pt x="242" y="15"/>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3" name="Freeform 10"/>
            <p:cNvSpPr/>
            <p:nvPr/>
          </p:nvSpPr>
          <p:spPr bwMode="auto">
            <a:xfrm>
              <a:off x="4931958" y="3921394"/>
              <a:ext cx="1319213" cy="1157288"/>
            </a:xfrm>
            <a:custGeom>
              <a:avLst/>
              <a:gdLst>
                <a:gd name="T0" fmla="*/ 10 w 351"/>
                <a:gd name="T1" fmla="*/ 14 h 308"/>
                <a:gd name="T2" fmla="*/ 9 w 351"/>
                <a:gd name="T3" fmla="*/ 35 h 308"/>
                <a:gd name="T4" fmla="*/ 5 w 351"/>
                <a:gd name="T5" fmla="*/ 57 h 308"/>
                <a:gd name="T6" fmla="*/ 19 w 351"/>
                <a:gd name="T7" fmla="*/ 69 h 308"/>
                <a:gd name="T8" fmla="*/ 35 w 351"/>
                <a:gd name="T9" fmla="*/ 97 h 308"/>
                <a:gd name="T10" fmla="*/ 37 w 351"/>
                <a:gd name="T11" fmla="*/ 122 h 308"/>
                <a:gd name="T12" fmla="*/ 45 w 351"/>
                <a:gd name="T13" fmla="*/ 143 h 308"/>
                <a:gd name="T14" fmla="*/ 50 w 351"/>
                <a:gd name="T15" fmla="*/ 175 h 308"/>
                <a:gd name="T16" fmla="*/ 47 w 351"/>
                <a:gd name="T17" fmla="*/ 218 h 308"/>
                <a:gd name="T18" fmla="*/ 55 w 351"/>
                <a:gd name="T19" fmla="*/ 231 h 308"/>
                <a:gd name="T20" fmla="*/ 62 w 351"/>
                <a:gd name="T21" fmla="*/ 213 h 308"/>
                <a:gd name="T22" fmla="*/ 78 w 351"/>
                <a:gd name="T23" fmla="*/ 220 h 308"/>
                <a:gd name="T24" fmla="*/ 85 w 351"/>
                <a:gd name="T25" fmla="*/ 237 h 308"/>
                <a:gd name="T26" fmla="*/ 102 w 351"/>
                <a:gd name="T27" fmla="*/ 239 h 308"/>
                <a:gd name="T28" fmla="*/ 119 w 351"/>
                <a:gd name="T29" fmla="*/ 279 h 308"/>
                <a:gd name="T30" fmla="*/ 123 w 351"/>
                <a:gd name="T31" fmla="*/ 299 h 308"/>
                <a:gd name="T32" fmla="*/ 131 w 351"/>
                <a:gd name="T33" fmla="*/ 308 h 308"/>
                <a:gd name="T34" fmla="*/ 153 w 351"/>
                <a:gd name="T35" fmla="*/ 293 h 308"/>
                <a:gd name="T36" fmla="*/ 164 w 351"/>
                <a:gd name="T37" fmla="*/ 268 h 308"/>
                <a:gd name="T38" fmla="*/ 173 w 351"/>
                <a:gd name="T39" fmla="*/ 255 h 308"/>
                <a:gd name="T40" fmla="*/ 187 w 351"/>
                <a:gd name="T41" fmla="*/ 235 h 308"/>
                <a:gd name="T42" fmla="*/ 195 w 351"/>
                <a:gd name="T43" fmla="*/ 218 h 308"/>
                <a:gd name="T44" fmla="*/ 221 w 351"/>
                <a:gd name="T45" fmla="*/ 225 h 308"/>
                <a:gd name="T46" fmla="*/ 229 w 351"/>
                <a:gd name="T47" fmla="*/ 236 h 308"/>
                <a:gd name="T48" fmla="*/ 240 w 351"/>
                <a:gd name="T49" fmla="*/ 233 h 308"/>
                <a:gd name="T50" fmla="*/ 255 w 351"/>
                <a:gd name="T51" fmla="*/ 249 h 308"/>
                <a:gd name="T52" fmla="*/ 275 w 351"/>
                <a:gd name="T53" fmla="*/ 233 h 308"/>
                <a:gd name="T54" fmla="*/ 264 w 351"/>
                <a:gd name="T55" fmla="*/ 229 h 308"/>
                <a:gd name="T56" fmla="*/ 259 w 351"/>
                <a:gd name="T57" fmla="*/ 210 h 308"/>
                <a:gd name="T58" fmla="*/ 275 w 351"/>
                <a:gd name="T59" fmla="*/ 209 h 308"/>
                <a:gd name="T60" fmla="*/ 259 w 351"/>
                <a:gd name="T61" fmla="*/ 187 h 308"/>
                <a:gd name="T62" fmla="*/ 255 w 351"/>
                <a:gd name="T63" fmla="*/ 163 h 308"/>
                <a:gd name="T64" fmla="*/ 303 w 351"/>
                <a:gd name="T65" fmla="*/ 143 h 308"/>
                <a:gd name="T66" fmla="*/ 327 w 351"/>
                <a:gd name="T67" fmla="*/ 121 h 308"/>
                <a:gd name="T68" fmla="*/ 333 w 351"/>
                <a:gd name="T69" fmla="*/ 111 h 308"/>
                <a:gd name="T70" fmla="*/ 343 w 351"/>
                <a:gd name="T71" fmla="*/ 85 h 308"/>
                <a:gd name="T72" fmla="*/ 325 w 351"/>
                <a:gd name="T73" fmla="*/ 78 h 308"/>
                <a:gd name="T74" fmla="*/ 315 w 351"/>
                <a:gd name="T75" fmla="*/ 68 h 308"/>
                <a:gd name="T76" fmla="*/ 304 w 351"/>
                <a:gd name="T77" fmla="*/ 73 h 308"/>
                <a:gd name="T78" fmla="*/ 298 w 351"/>
                <a:gd name="T79" fmla="*/ 63 h 308"/>
                <a:gd name="T80" fmla="*/ 287 w 351"/>
                <a:gd name="T81" fmla="*/ 62 h 308"/>
                <a:gd name="T82" fmla="*/ 263 w 351"/>
                <a:gd name="T83" fmla="*/ 58 h 308"/>
                <a:gd name="T84" fmla="*/ 253 w 351"/>
                <a:gd name="T85" fmla="*/ 59 h 308"/>
                <a:gd name="T86" fmla="*/ 219 w 351"/>
                <a:gd name="T87" fmla="*/ 55 h 308"/>
                <a:gd name="T88" fmla="*/ 217 w 351"/>
                <a:gd name="T89" fmla="*/ 39 h 308"/>
                <a:gd name="T90" fmla="*/ 180 w 351"/>
                <a:gd name="T91" fmla="*/ 16 h 308"/>
                <a:gd name="T92" fmla="*/ 163 w 351"/>
                <a:gd name="T93" fmla="*/ 5 h 308"/>
                <a:gd name="T94" fmla="*/ 160 w 351"/>
                <a:gd name="T95" fmla="*/ 31 h 308"/>
                <a:gd name="T96" fmla="*/ 140 w 351"/>
                <a:gd name="T97" fmla="*/ 33 h 308"/>
                <a:gd name="T98" fmla="*/ 131 w 351"/>
                <a:gd name="T99" fmla="*/ 41 h 308"/>
                <a:gd name="T100" fmla="*/ 122 w 351"/>
                <a:gd name="T101" fmla="*/ 55 h 308"/>
                <a:gd name="T102" fmla="*/ 95 w 351"/>
                <a:gd name="T103" fmla="*/ 67 h 308"/>
                <a:gd name="T104" fmla="*/ 77 w 351"/>
                <a:gd name="T105" fmla="*/ 50 h 308"/>
                <a:gd name="T106" fmla="*/ 63 w 351"/>
                <a:gd name="T107" fmla="*/ 47 h 308"/>
                <a:gd name="T108" fmla="*/ 49 w 351"/>
                <a:gd name="T109" fmla="*/ 31 h 308"/>
                <a:gd name="T110" fmla="*/ 34 w 351"/>
                <a:gd name="T111" fmla="*/ 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1" h="308">
                  <a:moveTo>
                    <a:pt x="33" y="7"/>
                  </a:moveTo>
                  <a:cubicBezTo>
                    <a:pt x="23" y="5"/>
                    <a:pt x="23" y="5"/>
                    <a:pt x="23" y="5"/>
                  </a:cubicBezTo>
                  <a:cubicBezTo>
                    <a:pt x="14" y="3"/>
                    <a:pt x="14" y="3"/>
                    <a:pt x="14" y="3"/>
                  </a:cubicBezTo>
                  <a:cubicBezTo>
                    <a:pt x="11" y="7"/>
                    <a:pt x="11" y="7"/>
                    <a:pt x="11" y="7"/>
                  </a:cubicBezTo>
                  <a:cubicBezTo>
                    <a:pt x="10" y="14"/>
                    <a:pt x="10" y="14"/>
                    <a:pt x="10" y="14"/>
                  </a:cubicBezTo>
                  <a:cubicBezTo>
                    <a:pt x="10" y="14"/>
                    <a:pt x="10" y="14"/>
                    <a:pt x="10" y="14"/>
                  </a:cubicBezTo>
                  <a:cubicBezTo>
                    <a:pt x="13" y="25"/>
                    <a:pt x="13" y="25"/>
                    <a:pt x="13" y="25"/>
                  </a:cubicBezTo>
                  <a:cubicBezTo>
                    <a:pt x="13" y="33"/>
                    <a:pt x="13" y="33"/>
                    <a:pt x="13" y="33"/>
                  </a:cubicBezTo>
                  <a:cubicBezTo>
                    <a:pt x="13" y="35"/>
                    <a:pt x="13" y="35"/>
                    <a:pt x="13" y="35"/>
                  </a:cubicBezTo>
                  <a:cubicBezTo>
                    <a:pt x="9" y="35"/>
                    <a:pt x="9" y="35"/>
                    <a:pt x="9" y="35"/>
                  </a:cubicBezTo>
                  <a:cubicBezTo>
                    <a:pt x="11" y="45"/>
                    <a:pt x="11" y="45"/>
                    <a:pt x="11" y="45"/>
                  </a:cubicBezTo>
                  <a:cubicBezTo>
                    <a:pt x="3" y="47"/>
                    <a:pt x="3" y="47"/>
                    <a:pt x="3" y="47"/>
                  </a:cubicBezTo>
                  <a:cubicBezTo>
                    <a:pt x="0" y="53"/>
                    <a:pt x="0" y="53"/>
                    <a:pt x="0" y="53"/>
                  </a:cubicBezTo>
                  <a:cubicBezTo>
                    <a:pt x="4" y="57"/>
                    <a:pt x="4" y="57"/>
                    <a:pt x="4" y="57"/>
                  </a:cubicBezTo>
                  <a:cubicBezTo>
                    <a:pt x="5" y="57"/>
                    <a:pt x="5" y="57"/>
                    <a:pt x="5" y="57"/>
                  </a:cubicBezTo>
                  <a:cubicBezTo>
                    <a:pt x="5" y="57"/>
                    <a:pt x="5" y="57"/>
                    <a:pt x="5" y="57"/>
                  </a:cubicBezTo>
                  <a:cubicBezTo>
                    <a:pt x="19" y="68"/>
                    <a:pt x="19" y="68"/>
                    <a:pt x="19" y="68"/>
                  </a:cubicBezTo>
                  <a:cubicBezTo>
                    <a:pt x="19" y="69"/>
                    <a:pt x="19" y="69"/>
                    <a:pt x="19" y="69"/>
                  </a:cubicBezTo>
                  <a:cubicBezTo>
                    <a:pt x="19" y="69"/>
                    <a:pt x="19" y="69"/>
                    <a:pt x="19" y="69"/>
                  </a:cubicBezTo>
                  <a:cubicBezTo>
                    <a:pt x="19" y="69"/>
                    <a:pt x="19" y="69"/>
                    <a:pt x="19" y="69"/>
                  </a:cubicBezTo>
                  <a:cubicBezTo>
                    <a:pt x="19" y="69"/>
                    <a:pt x="19" y="69"/>
                    <a:pt x="19" y="69"/>
                  </a:cubicBezTo>
                  <a:cubicBezTo>
                    <a:pt x="21" y="79"/>
                    <a:pt x="21" y="79"/>
                    <a:pt x="21" y="79"/>
                  </a:cubicBezTo>
                  <a:cubicBezTo>
                    <a:pt x="28" y="89"/>
                    <a:pt x="28" y="89"/>
                    <a:pt x="28" y="89"/>
                  </a:cubicBezTo>
                  <a:cubicBezTo>
                    <a:pt x="29" y="91"/>
                    <a:pt x="31" y="93"/>
                    <a:pt x="35" y="97"/>
                  </a:cubicBezTo>
                  <a:cubicBezTo>
                    <a:pt x="35" y="97"/>
                    <a:pt x="35" y="97"/>
                    <a:pt x="35" y="97"/>
                  </a:cubicBezTo>
                  <a:cubicBezTo>
                    <a:pt x="36" y="97"/>
                    <a:pt x="36" y="97"/>
                    <a:pt x="36" y="97"/>
                  </a:cubicBezTo>
                  <a:cubicBezTo>
                    <a:pt x="36" y="97"/>
                    <a:pt x="36" y="97"/>
                    <a:pt x="36" y="97"/>
                  </a:cubicBezTo>
                  <a:cubicBezTo>
                    <a:pt x="35" y="98"/>
                    <a:pt x="35" y="98"/>
                    <a:pt x="35" y="98"/>
                  </a:cubicBezTo>
                  <a:cubicBezTo>
                    <a:pt x="35" y="107"/>
                    <a:pt x="35" y="107"/>
                    <a:pt x="35" y="107"/>
                  </a:cubicBezTo>
                  <a:cubicBezTo>
                    <a:pt x="37" y="109"/>
                    <a:pt x="37" y="115"/>
                    <a:pt x="37" y="122"/>
                  </a:cubicBezTo>
                  <a:cubicBezTo>
                    <a:pt x="41" y="127"/>
                    <a:pt x="42" y="131"/>
                    <a:pt x="42" y="133"/>
                  </a:cubicBezTo>
                  <a:cubicBezTo>
                    <a:pt x="42" y="135"/>
                    <a:pt x="43" y="138"/>
                    <a:pt x="45" y="143"/>
                  </a:cubicBezTo>
                  <a:cubicBezTo>
                    <a:pt x="45" y="143"/>
                    <a:pt x="45" y="143"/>
                    <a:pt x="45" y="143"/>
                  </a:cubicBezTo>
                  <a:cubicBezTo>
                    <a:pt x="45" y="143"/>
                    <a:pt x="45" y="143"/>
                    <a:pt x="45" y="143"/>
                  </a:cubicBezTo>
                  <a:cubicBezTo>
                    <a:pt x="45" y="143"/>
                    <a:pt x="45" y="143"/>
                    <a:pt x="45" y="143"/>
                  </a:cubicBezTo>
                  <a:cubicBezTo>
                    <a:pt x="46" y="149"/>
                    <a:pt x="46" y="153"/>
                    <a:pt x="45" y="157"/>
                  </a:cubicBezTo>
                  <a:cubicBezTo>
                    <a:pt x="43" y="160"/>
                    <a:pt x="45" y="165"/>
                    <a:pt x="49" y="173"/>
                  </a:cubicBezTo>
                  <a:cubicBezTo>
                    <a:pt x="50" y="173"/>
                    <a:pt x="50" y="173"/>
                    <a:pt x="50" y="173"/>
                  </a:cubicBezTo>
                  <a:cubicBezTo>
                    <a:pt x="50" y="174"/>
                    <a:pt x="50" y="174"/>
                    <a:pt x="50" y="174"/>
                  </a:cubicBezTo>
                  <a:cubicBezTo>
                    <a:pt x="50" y="175"/>
                    <a:pt x="50" y="175"/>
                    <a:pt x="50" y="175"/>
                  </a:cubicBezTo>
                  <a:cubicBezTo>
                    <a:pt x="43" y="189"/>
                    <a:pt x="43" y="189"/>
                    <a:pt x="43" y="189"/>
                  </a:cubicBezTo>
                  <a:cubicBezTo>
                    <a:pt x="45" y="192"/>
                    <a:pt x="45" y="194"/>
                    <a:pt x="45" y="196"/>
                  </a:cubicBezTo>
                  <a:cubicBezTo>
                    <a:pt x="43" y="209"/>
                    <a:pt x="43" y="209"/>
                    <a:pt x="43" y="209"/>
                  </a:cubicBezTo>
                  <a:cubicBezTo>
                    <a:pt x="43" y="213"/>
                    <a:pt x="43" y="216"/>
                    <a:pt x="45" y="217"/>
                  </a:cubicBezTo>
                  <a:cubicBezTo>
                    <a:pt x="47" y="218"/>
                    <a:pt x="47" y="218"/>
                    <a:pt x="47" y="218"/>
                  </a:cubicBezTo>
                  <a:cubicBezTo>
                    <a:pt x="51" y="220"/>
                    <a:pt x="52" y="222"/>
                    <a:pt x="52" y="224"/>
                  </a:cubicBezTo>
                  <a:cubicBezTo>
                    <a:pt x="51" y="231"/>
                    <a:pt x="51" y="231"/>
                    <a:pt x="51" y="231"/>
                  </a:cubicBezTo>
                  <a:cubicBezTo>
                    <a:pt x="53" y="231"/>
                    <a:pt x="53" y="231"/>
                    <a:pt x="53" y="231"/>
                  </a:cubicBezTo>
                  <a:cubicBezTo>
                    <a:pt x="54" y="232"/>
                    <a:pt x="54" y="232"/>
                    <a:pt x="54" y="232"/>
                  </a:cubicBezTo>
                  <a:cubicBezTo>
                    <a:pt x="55" y="231"/>
                    <a:pt x="55" y="231"/>
                    <a:pt x="55" y="231"/>
                  </a:cubicBezTo>
                  <a:cubicBezTo>
                    <a:pt x="56" y="229"/>
                    <a:pt x="57" y="228"/>
                    <a:pt x="58" y="226"/>
                  </a:cubicBezTo>
                  <a:cubicBezTo>
                    <a:pt x="59" y="225"/>
                    <a:pt x="59" y="225"/>
                    <a:pt x="59" y="225"/>
                  </a:cubicBezTo>
                  <a:cubicBezTo>
                    <a:pt x="59" y="224"/>
                    <a:pt x="59" y="224"/>
                    <a:pt x="59" y="224"/>
                  </a:cubicBezTo>
                  <a:cubicBezTo>
                    <a:pt x="61" y="223"/>
                    <a:pt x="61" y="222"/>
                    <a:pt x="63" y="220"/>
                  </a:cubicBezTo>
                  <a:cubicBezTo>
                    <a:pt x="63" y="218"/>
                    <a:pt x="63" y="215"/>
                    <a:pt x="62" y="213"/>
                  </a:cubicBezTo>
                  <a:cubicBezTo>
                    <a:pt x="61" y="211"/>
                    <a:pt x="61" y="211"/>
                    <a:pt x="61" y="211"/>
                  </a:cubicBezTo>
                  <a:cubicBezTo>
                    <a:pt x="63" y="210"/>
                    <a:pt x="63" y="210"/>
                    <a:pt x="63" y="210"/>
                  </a:cubicBezTo>
                  <a:cubicBezTo>
                    <a:pt x="70" y="209"/>
                    <a:pt x="73" y="209"/>
                    <a:pt x="75" y="212"/>
                  </a:cubicBezTo>
                  <a:cubicBezTo>
                    <a:pt x="78" y="220"/>
                    <a:pt x="78" y="220"/>
                    <a:pt x="78" y="220"/>
                  </a:cubicBezTo>
                  <a:cubicBezTo>
                    <a:pt x="78" y="220"/>
                    <a:pt x="78" y="220"/>
                    <a:pt x="78" y="220"/>
                  </a:cubicBezTo>
                  <a:cubicBezTo>
                    <a:pt x="78" y="221"/>
                    <a:pt x="78" y="221"/>
                    <a:pt x="78" y="221"/>
                  </a:cubicBezTo>
                  <a:cubicBezTo>
                    <a:pt x="79" y="234"/>
                    <a:pt x="79" y="234"/>
                    <a:pt x="79" y="234"/>
                  </a:cubicBezTo>
                  <a:cubicBezTo>
                    <a:pt x="85" y="237"/>
                    <a:pt x="85" y="237"/>
                    <a:pt x="85" y="237"/>
                  </a:cubicBezTo>
                  <a:cubicBezTo>
                    <a:pt x="85" y="237"/>
                    <a:pt x="85" y="237"/>
                    <a:pt x="85" y="237"/>
                  </a:cubicBezTo>
                  <a:cubicBezTo>
                    <a:pt x="85" y="237"/>
                    <a:pt x="85" y="237"/>
                    <a:pt x="85" y="237"/>
                  </a:cubicBezTo>
                  <a:cubicBezTo>
                    <a:pt x="89" y="239"/>
                    <a:pt x="89" y="239"/>
                    <a:pt x="89" y="239"/>
                  </a:cubicBezTo>
                  <a:cubicBezTo>
                    <a:pt x="92" y="236"/>
                    <a:pt x="92" y="236"/>
                    <a:pt x="92" y="236"/>
                  </a:cubicBezTo>
                  <a:cubicBezTo>
                    <a:pt x="95" y="233"/>
                    <a:pt x="95" y="233"/>
                    <a:pt x="95" y="233"/>
                  </a:cubicBezTo>
                  <a:cubicBezTo>
                    <a:pt x="97" y="233"/>
                    <a:pt x="97" y="233"/>
                    <a:pt x="97" y="233"/>
                  </a:cubicBezTo>
                  <a:cubicBezTo>
                    <a:pt x="99" y="234"/>
                    <a:pt x="101" y="236"/>
                    <a:pt x="102" y="239"/>
                  </a:cubicBezTo>
                  <a:cubicBezTo>
                    <a:pt x="103" y="249"/>
                    <a:pt x="103" y="249"/>
                    <a:pt x="103" y="249"/>
                  </a:cubicBezTo>
                  <a:cubicBezTo>
                    <a:pt x="104" y="251"/>
                    <a:pt x="104" y="251"/>
                    <a:pt x="104" y="251"/>
                  </a:cubicBezTo>
                  <a:cubicBezTo>
                    <a:pt x="115" y="274"/>
                    <a:pt x="115" y="274"/>
                    <a:pt x="115" y="274"/>
                  </a:cubicBezTo>
                  <a:cubicBezTo>
                    <a:pt x="119" y="278"/>
                    <a:pt x="119" y="278"/>
                    <a:pt x="119" y="278"/>
                  </a:cubicBezTo>
                  <a:cubicBezTo>
                    <a:pt x="119" y="279"/>
                    <a:pt x="119" y="279"/>
                    <a:pt x="119" y="279"/>
                  </a:cubicBezTo>
                  <a:cubicBezTo>
                    <a:pt x="119" y="279"/>
                    <a:pt x="119" y="279"/>
                    <a:pt x="119" y="279"/>
                  </a:cubicBezTo>
                  <a:cubicBezTo>
                    <a:pt x="121" y="289"/>
                    <a:pt x="121" y="289"/>
                    <a:pt x="121" y="289"/>
                  </a:cubicBezTo>
                  <a:cubicBezTo>
                    <a:pt x="121" y="289"/>
                    <a:pt x="121" y="289"/>
                    <a:pt x="121" y="289"/>
                  </a:cubicBezTo>
                  <a:cubicBezTo>
                    <a:pt x="122" y="298"/>
                    <a:pt x="122" y="298"/>
                    <a:pt x="122" y="298"/>
                  </a:cubicBezTo>
                  <a:cubicBezTo>
                    <a:pt x="123" y="299"/>
                    <a:pt x="123" y="299"/>
                    <a:pt x="123" y="299"/>
                  </a:cubicBezTo>
                  <a:cubicBezTo>
                    <a:pt x="125" y="295"/>
                    <a:pt x="128" y="293"/>
                    <a:pt x="129" y="293"/>
                  </a:cubicBezTo>
                  <a:cubicBezTo>
                    <a:pt x="131" y="294"/>
                    <a:pt x="131" y="295"/>
                    <a:pt x="131" y="296"/>
                  </a:cubicBezTo>
                  <a:cubicBezTo>
                    <a:pt x="131" y="299"/>
                    <a:pt x="131" y="299"/>
                    <a:pt x="131" y="299"/>
                  </a:cubicBezTo>
                  <a:cubicBezTo>
                    <a:pt x="131" y="306"/>
                    <a:pt x="131" y="306"/>
                    <a:pt x="131" y="306"/>
                  </a:cubicBezTo>
                  <a:cubicBezTo>
                    <a:pt x="131" y="308"/>
                    <a:pt x="131" y="308"/>
                    <a:pt x="131" y="308"/>
                  </a:cubicBezTo>
                  <a:cubicBezTo>
                    <a:pt x="133" y="308"/>
                    <a:pt x="135" y="308"/>
                    <a:pt x="135" y="307"/>
                  </a:cubicBezTo>
                  <a:cubicBezTo>
                    <a:pt x="139" y="301"/>
                    <a:pt x="139" y="301"/>
                    <a:pt x="139" y="301"/>
                  </a:cubicBezTo>
                  <a:cubicBezTo>
                    <a:pt x="144" y="297"/>
                    <a:pt x="144" y="297"/>
                    <a:pt x="144" y="297"/>
                  </a:cubicBezTo>
                  <a:cubicBezTo>
                    <a:pt x="147" y="295"/>
                    <a:pt x="149" y="293"/>
                    <a:pt x="153" y="293"/>
                  </a:cubicBezTo>
                  <a:cubicBezTo>
                    <a:pt x="153" y="293"/>
                    <a:pt x="153" y="293"/>
                    <a:pt x="153" y="293"/>
                  </a:cubicBezTo>
                  <a:cubicBezTo>
                    <a:pt x="161" y="295"/>
                    <a:pt x="161" y="295"/>
                    <a:pt x="161" y="295"/>
                  </a:cubicBezTo>
                  <a:cubicBezTo>
                    <a:pt x="164" y="294"/>
                    <a:pt x="164" y="294"/>
                    <a:pt x="164" y="294"/>
                  </a:cubicBezTo>
                  <a:cubicBezTo>
                    <a:pt x="168" y="288"/>
                    <a:pt x="168" y="288"/>
                    <a:pt x="168" y="288"/>
                  </a:cubicBezTo>
                  <a:cubicBezTo>
                    <a:pt x="167" y="279"/>
                    <a:pt x="167" y="279"/>
                    <a:pt x="167" y="279"/>
                  </a:cubicBezTo>
                  <a:cubicBezTo>
                    <a:pt x="165" y="275"/>
                    <a:pt x="163" y="271"/>
                    <a:pt x="164" y="268"/>
                  </a:cubicBezTo>
                  <a:cubicBezTo>
                    <a:pt x="165" y="261"/>
                    <a:pt x="165" y="261"/>
                    <a:pt x="165" y="261"/>
                  </a:cubicBezTo>
                  <a:cubicBezTo>
                    <a:pt x="165" y="260"/>
                    <a:pt x="165" y="260"/>
                    <a:pt x="165" y="260"/>
                  </a:cubicBezTo>
                  <a:cubicBezTo>
                    <a:pt x="166" y="259"/>
                    <a:pt x="166" y="259"/>
                    <a:pt x="166" y="259"/>
                  </a:cubicBezTo>
                  <a:cubicBezTo>
                    <a:pt x="166" y="259"/>
                    <a:pt x="166" y="259"/>
                    <a:pt x="166" y="259"/>
                  </a:cubicBezTo>
                  <a:cubicBezTo>
                    <a:pt x="173" y="255"/>
                    <a:pt x="173" y="255"/>
                    <a:pt x="173" y="255"/>
                  </a:cubicBezTo>
                  <a:cubicBezTo>
                    <a:pt x="174" y="255"/>
                    <a:pt x="174" y="255"/>
                    <a:pt x="174" y="255"/>
                  </a:cubicBezTo>
                  <a:cubicBezTo>
                    <a:pt x="174" y="255"/>
                    <a:pt x="174" y="255"/>
                    <a:pt x="174" y="255"/>
                  </a:cubicBezTo>
                  <a:cubicBezTo>
                    <a:pt x="179" y="251"/>
                    <a:pt x="179" y="251"/>
                    <a:pt x="179" y="251"/>
                  </a:cubicBezTo>
                  <a:cubicBezTo>
                    <a:pt x="186" y="242"/>
                    <a:pt x="186" y="242"/>
                    <a:pt x="186" y="242"/>
                  </a:cubicBezTo>
                  <a:cubicBezTo>
                    <a:pt x="187" y="235"/>
                    <a:pt x="187" y="235"/>
                    <a:pt x="187" y="235"/>
                  </a:cubicBezTo>
                  <a:cubicBezTo>
                    <a:pt x="179" y="218"/>
                    <a:pt x="179" y="218"/>
                    <a:pt x="179" y="218"/>
                  </a:cubicBezTo>
                  <a:cubicBezTo>
                    <a:pt x="195" y="225"/>
                    <a:pt x="195" y="225"/>
                    <a:pt x="195" y="225"/>
                  </a:cubicBezTo>
                  <a:cubicBezTo>
                    <a:pt x="195" y="219"/>
                    <a:pt x="195" y="219"/>
                    <a:pt x="195" y="219"/>
                  </a:cubicBezTo>
                  <a:cubicBezTo>
                    <a:pt x="195" y="219"/>
                    <a:pt x="195" y="219"/>
                    <a:pt x="195" y="219"/>
                  </a:cubicBezTo>
                  <a:cubicBezTo>
                    <a:pt x="195" y="218"/>
                    <a:pt x="195" y="218"/>
                    <a:pt x="195" y="218"/>
                  </a:cubicBezTo>
                  <a:cubicBezTo>
                    <a:pt x="201" y="213"/>
                    <a:pt x="201" y="213"/>
                    <a:pt x="201" y="213"/>
                  </a:cubicBezTo>
                  <a:cubicBezTo>
                    <a:pt x="213" y="210"/>
                    <a:pt x="213" y="210"/>
                    <a:pt x="213" y="210"/>
                  </a:cubicBezTo>
                  <a:cubicBezTo>
                    <a:pt x="214" y="210"/>
                    <a:pt x="214" y="210"/>
                    <a:pt x="214" y="210"/>
                  </a:cubicBezTo>
                  <a:cubicBezTo>
                    <a:pt x="221" y="225"/>
                    <a:pt x="221" y="225"/>
                    <a:pt x="221" y="225"/>
                  </a:cubicBezTo>
                  <a:cubicBezTo>
                    <a:pt x="221" y="225"/>
                    <a:pt x="221" y="225"/>
                    <a:pt x="221" y="225"/>
                  </a:cubicBezTo>
                  <a:cubicBezTo>
                    <a:pt x="220" y="231"/>
                    <a:pt x="220" y="231"/>
                    <a:pt x="220" y="231"/>
                  </a:cubicBezTo>
                  <a:cubicBezTo>
                    <a:pt x="221" y="236"/>
                    <a:pt x="221" y="236"/>
                    <a:pt x="221" y="236"/>
                  </a:cubicBezTo>
                  <a:cubicBezTo>
                    <a:pt x="221" y="239"/>
                    <a:pt x="223" y="240"/>
                    <a:pt x="224" y="240"/>
                  </a:cubicBezTo>
                  <a:cubicBezTo>
                    <a:pt x="226" y="240"/>
                    <a:pt x="227" y="239"/>
                    <a:pt x="229" y="237"/>
                  </a:cubicBezTo>
                  <a:cubicBezTo>
                    <a:pt x="229" y="236"/>
                    <a:pt x="229" y="236"/>
                    <a:pt x="229" y="236"/>
                  </a:cubicBezTo>
                  <a:cubicBezTo>
                    <a:pt x="229" y="236"/>
                    <a:pt x="229" y="236"/>
                    <a:pt x="229" y="236"/>
                  </a:cubicBezTo>
                  <a:cubicBezTo>
                    <a:pt x="230" y="236"/>
                    <a:pt x="230" y="236"/>
                    <a:pt x="230" y="236"/>
                  </a:cubicBezTo>
                  <a:cubicBezTo>
                    <a:pt x="239" y="233"/>
                    <a:pt x="239" y="233"/>
                    <a:pt x="239" y="233"/>
                  </a:cubicBezTo>
                  <a:cubicBezTo>
                    <a:pt x="239" y="233"/>
                    <a:pt x="239" y="233"/>
                    <a:pt x="239" y="233"/>
                  </a:cubicBezTo>
                  <a:cubicBezTo>
                    <a:pt x="240" y="233"/>
                    <a:pt x="240" y="233"/>
                    <a:pt x="240" y="233"/>
                  </a:cubicBezTo>
                  <a:cubicBezTo>
                    <a:pt x="245" y="233"/>
                    <a:pt x="247" y="234"/>
                    <a:pt x="249" y="236"/>
                  </a:cubicBezTo>
                  <a:cubicBezTo>
                    <a:pt x="249" y="247"/>
                    <a:pt x="249" y="247"/>
                    <a:pt x="249" y="247"/>
                  </a:cubicBezTo>
                  <a:cubicBezTo>
                    <a:pt x="249" y="247"/>
                    <a:pt x="249" y="247"/>
                    <a:pt x="249" y="247"/>
                  </a:cubicBezTo>
                  <a:cubicBezTo>
                    <a:pt x="251" y="248"/>
                    <a:pt x="251" y="248"/>
                    <a:pt x="251" y="248"/>
                  </a:cubicBezTo>
                  <a:cubicBezTo>
                    <a:pt x="255" y="249"/>
                    <a:pt x="255" y="249"/>
                    <a:pt x="255" y="249"/>
                  </a:cubicBezTo>
                  <a:cubicBezTo>
                    <a:pt x="261" y="249"/>
                    <a:pt x="261" y="249"/>
                    <a:pt x="261" y="249"/>
                  </a:cubicBezTo>
                  <a:cubicBezTo>
                    <a:pt x="271" y="246"/>
                    <a:pt x="271" y="246"/>
                    <a:pt x="271" y="246"/>
                  </a:cubicBezTo>
                  <a:cubicBezTo>
                    <a:pt x="277" y="241"/>
                    <a:pt x="277" y="241"/>
                    <a:pt x="277" y="241"/>
                  </a:cubicBezTo>
                  <a:cubicBezTo>
                    <a:pt x="278" y="236"/>
                    <a:pt x="278" y="236"/>
                    <a:pt x="278" y="236"/>
                  </a:cubicBezTo>
                  <a:cubicBezTo>
                    <a:pt x="275" y="233"/>
                    <a:pt x="275" y="233"/>
                    <a:pt x="275" y="233"/>
                  </a:cubicBezTo>
                  <a:cubicBezTo>
                    <a:pt x="265" y="229"/>
                    <a:pt x="265" y="229"/>
                    <a:pt x="265" y="229"/>
                  </a:cubicBezTo>
                  <a:cubicBezTo>
                    <a:pt x="265" y="229"/>
                    <a:pt x="265" y="229"/>
                    <a:pt x="265" y="229"/>
                  </a:cubicBezTo>
                  <a:cubicBezTo>
                    <a:pt x="264" y="229"/>
                    <a:pt x="264" y="229"/>
                    <a:pt x="264" y="229"/>
                  </a:cubicBezTo>
                  <a:cubicBezTo>
                    <a:pt x="264" y="229"/>
                    <a:pt x="264" y="229"/>
                    <a:pt x="264" y="229"/>
                  </a:cubicBezTo>
                  <a:cubicBezTo>
                    <a:pt x="264" y="229"/>
                    <a:pt x="264" y="229"/>
                    <a:pt x="264" y="229"/>
                  </a:cubicBezTo>
                  <a:cubicBezTo>
                    <a:pt x="252" y="217"/>
                    <a:pt x="252" y="217"/>
                    <a:pt x="252" y="217"/>
                  </a:cubicBezTo>
                  <a:cubicBezTo>
                    <a:pt x="253" y="216"/>
                    <a:pt x="253" y="216"/>
                    <a:pt x="253" y="216"/>
                  </a:cubicBezTo>
                  <a:cubicBezTo>
                    <a:pt x="259" y="211"/>
                    <a:pt x="259" y="211"/>
                    <a:pt x="259" y="211"/>
                  </a:cubicBezTo>
                  <a:cubicBezTo>
                    <a:pt x="259" y="210"/>
                    <a:pt x="259" y="210"/>
                    <a:pt x="259" y="210"/>
                  </a:cubicBezTo>
                  <a:cubicBezTo>
                    <a:pt x="259" y="210"/>
                    <a:pt x="259" y="210"/>
                    <a:pt x="259" y="210"/>
                  </a:cubicBezTo>
                  <a:cubicBezTo>
                    <a:pt x="265" y="208"/>
                    <a:pt x="265" y="208"/>
                    <a:pt x="265" y="208"/>
                  </a:cubicBezTo>
                  <a:cubicBezTo>
                    <a:pt x="265" y="208"/>
                    <a:pt x="265" y="208"/>
                    <a:pt x="265" y="208"/>
                  </a:cubicBezTo>
                  <a:cubicBezTo>
                    <a:pt x="267" y="208"/>
                    <a:pt x="267" y="208"/>
                    <a:pt x="267" y="208"/>
                  </a:cubicBezTo>
                  <a:cubicBezTo>
                    <a:pt x="275" y="209"/>
                    <a:pt x="275" y="209"/>
                    <a:pt x="275" y="209"/>
                  </a:cubicBezTo>
                  <a:cubicBezTo>
                    <a:pt x="275" y="209"/>
                    <a:pt x="275" y="209"/>
                    <a:pt x="275" y="209"/>
                  </a:cubicBezTo>
                  <a:cubicBezTo>
                    <a:pt x="275" y="210"/>
                    <a:pt x="275" y="210"/>
                    <a:pt x="275" y="210"/>
                  </a:cubicBezTo>
                  <a:cubicBezTo>
                    <a:pt x="275" y="207"/>
                    <a:pt x="275" y="207"/>
                    <a:pt x="275" y="207"/>
                  </a:cubicBezTo>
                  <a:cubicBezTo>
                    <a:pt x="272" y="201"/>
                    <a:pt x="272" y="201"/>
                    <a:pt x="272" y="201"/>
                  </a:cubicBezTo>
                  <a:cubicBezTo>
                    <a:pt x="266" y="198"/>
                    <a:pt x="266" y="198"/>
                    <a:pt x="266" y="198"/>
                  </a:cubicBezTo>
                  <a:cubicBezTo>
                    <a:pt x="259" y="187"/>
                    <a:pt x="259" y="187"/>
                    <a:pt x="259" y="187"/>
                  </a:cubicBezTo>
                  <a:cubicBezTo>
                    <a:pt x="259" y="187"/>
                    <a:pt x="259" y="187"/>
                    <a:pt x="259" y="187"/>
                  </a:cubicBezTo>
                  <a:cubicBezTo>
                    <a:pt x="258" y="186"/>
                    <a:pt x="258" y="186"/>
                    <a:pt x="258" y="186"/>
                  </a:cubicBezTo>
                  <a:cubicBezTo>
                    <a:pt x="258" y="186"/>
                    <a:pt x="258" y="186"/>
                    <a:pt x="258" y="186"/>
                  </a:cubicBezTo>
                  <a:cubicBezTo>
                    <a:pt x="255" y="173"/>
                    <a:pt x="255" y="173"/>
                    <a:pt x="255" y="173"/>
                  </a:cubicBezTo>
                  <a:cubicBezTo>
                    <a:pt x="255" y="163"/>
                    <a:pt x="255" y="163"/>
                    <a:pt x="255" y="163"/>
                  </a:cubicBezTo>
                  <a:cubicBezTo>
                    <a:pt x="261" y="157"/>
                    <a:pt x="261" y="157"/>
                    <a:pt x="261" y="157"/>
                  </a:cubicBezTo>
                  <a:cubicBezTo>
                    <a:pt x="271" y="157"/>
                    <a:pt x="271" y="157"/>
                    <a:pt x="271" y="157"/>
                  </a:cubicBezTo>
                  <a:cubicBezTo>
                    <a:pt x="293" y="159"/>
                    <a:pt x="293" y="159"/>
                    <a:pt x="293" y="159"/>
                  </a:cubicBezTo>
                  <a:cubicBezTo>
                    <a:pt x="303" y="144"/>
                    <a:pt x="303" y="144"/>
                    <a:pt x="303" y="144"/>
                  </a:cubicBezTo>
                  <a:cubicBezTo>
                    <a:pt x="303" y="143"/>
                    <a:pt x="303" y="143"/>
                    <a:pt x="303" y="143"/>
                  </a:cubicBezTo>
                  <a:cubicBezTo>
                    <a:pt x="304" y="143"/>
                    <a:pt x="304" y="143"/>
                    <a:pt x="304" y="143"/>
                  </a:cubicBezTo>
                  <a:cubicBezTo>
                    <a:pt x="313" y="139"/>
                    <a:pt x="313" y="139"/>
                    <a:pt x="313" y="139"/>
                  </a:cubicBezTo>
                  <a:cubicBezTo>
                    <a:pt x="317" y="130"/>
                    <a:pt x="317" y="130"/>
                    <a:pt x="317" y="130"/>
                  </a:cubicBezTo>
                  <a:cubicBezTo>
                    <a:pt x="317" y="129"/>
                    <a:pt x="317" y="129"/>
                    <a:pt x="317" y="129"/>
                  </a:cubicBezTo>
                  <a:cubicBezTo>
                    <a:pt x="327" y="121"/>
                    <a:pt x="327" y="121"/>
                    <a:pt x="327" y="121"/>
                  </a:cubicBezTo>
                  <a:cubicBezTo>
                    <a:pt x="332" y="112"/>
                    <a:pt x="332" y="112"/>
                    <a:pt x="332" y="112"/>
                  </a:cubicBezTo>
                  <a:cubicBezTo>
                    <a:pt x="332" y="112"/>
                    <a:pt x="332" y="112"/>
                    <a:pt x="332" y="112"/>
                  </a:cubicBezTo>
                  <a:cubicBezTo>
                    <a:pt x="333" y="112"/>
                    <a:pt x="333" y="112"/>
                    <a:pt x="333" y="112"/>
                  </a:cubicBezTo>
                  <a:cubicBezTo>
                    <a:pt x="333" y="111"/>
                    <a:pt x="333" y="111"/>
                    <a:pt x="333" y="111"/>
                  </a:cubicBezTo>
                  <a:cubicBezTo>
                    <a:pt x="333" y="111"/>
                    <a:pt x="333" y="111"/>
                    <a:pt x="333" y="111"/>
                  </a:cubicBezTo>
                  <a:cubicBezTo>
                    <a:pt x="337" y="107"/>
                    <a:pt x="337" y="107"/>
                    <a:pt x="337" y="107"/>
                  </a:cubicBezTo>
                  <a:cubicBezTo>
                    <a:pt x="341" y="99"/>
                    <a:pt x="341" y="99"/>
                    <a:pt x="341" y="99"/>
                  </a:cubicBezTo>
                  <a:cubicBezTo>
                    <a:pt x="343" y="87"/>
                    <a:pt x="343" y="87"/>
                    <a:pt x="343" y="87"/>
                  </a:cubicBezTo>
                  <a:cubicBezTo>
                    <a:pt x="343" y="86"/>
                    <a:pt x="343" y="86"/>
                    <a:pt x="343" y="86"/>
                  </a:cubicBezTo>
                  <a:cubicBezTo>
                    <a:pt x="343" y="85"/>
                    <a:pt x="343" y="85"/>
                    <a:pt x="343" y="85"/>
                  </a:cubicBezTo>
                  <a:cubicBezTo>
                    <a:pt x="350" y="81"/>
                    <a:pt x="350" y="81"/>
                    <a:pt x="350" y="81"/>
                  </a:cubicBezTo>
                  <a:cubicBezTo>
                    <a:pt x="351" y="79"/>
                    <a:pt x="351" y="79"/>
                    <a:pt x="351" y="79"/>
                  </a:cubicBezTo>
                  <a:cubicBezTo>
                    <a:pt x="342" y="78"/>
                    <a:pt x="342" y="78"/>
                    <a:pt x="342" y="78"/>
                  </a:cubicBezTo>
                  <a:cubicBezTo>
                    <a:pt x="326" y="79"/>
                    <a:pt x="326" y="79"/>
                    <a:pt x="326" y="79"/>
                  </a:cubicBezTo>
                  <a:cubicBezTo>
                    <a:pt x="325" y="78"/>
                    <a:pt x="325" y="78"/>
                    <a:pt x="325" y="78"/>
                  </a:cubicBezTo>
                  <a:cubicBezTo>
                    <a:pt x="319" y="73"/>
                    <a:pt x="319" y="73"/>
                    <a:pt x="319" y="73"/>
                  </a:cubicBezTo>
                  <a:cubicBezTo>
                    <a:pt x="319" y="73"/>
                    <a:pt x="319" y="73"/>
                    <a:pt x="319" y="73"/>
                  </a:cubicBezTo>
                  <a:cubicBezTo>
                    <a:pt x="319" y="73"/>
                    <a:pt x="319" y="73"/>
                    <a:pt x="319" y="73"/>
                  </a:cubicBezTo>
                  <a:cubicBezTo>
                    <a:pt x="319" y="73"/>
                    <a:pt x="319" y="73"/>
                    <a:pt x="319" y="73"/>
                  </a:cubicBezTo>
                  <a:cubicBezTo>
                    <a:pt x="315" y="68"/>
                    <a:pt x="315" y="68"/>
                    <a:pt x="315" y="68"/>
                  </a:cubicBezTo>
                  <a:cubicBezTo>
                    <a:pt x="315" y="69"/>
                    <a:pt x="315" y="69"/>
                    <a:pt x="315" y="69"/>
                  </a:cubicBezTo>
                  <a:cubicBezTo>
                    <a:pt x="314" y="69"/>
                    <a:pt x="314" y="69"/>
                    <a:pt x="314" y="69"/>
                  </a:cubicBezTo>
                  <a:cubicBezTo>
                    <a:pt x="313" y="71"/>
                    <a:pt x="311" y="71"/>
                    <a:pt x="309" y="71"/>
                  </a:cubicBezTo>
                  <a:cubicBezTo>
                    <a:pt x="307" y="72"/>
                    <a:pt x="307" y="72"/>
                    <a:pt x="307" y="72"/>
                  </a:cubicBezTo>
                  <a:cubicBezTo>
                    <a:pt x="306" y="73"/>
                    <a:pt x="305" y="73"/>
                    <a:pt x="304" y="73"/>
                  </a:cubicBezTo>
                  <a:cubicBezTo>
                    <a:pt x="303" y="73"/>
                    <a:pt x="303" y="71"/>
                    <a:pt x="302" y="69"/>
                  </a:cubicBezTo>
                  <a:cubicBezTo>
                    <a:pt x="302" y="67"/>
                    <a:pt x="301" y="65"/>
                    <a:pt x="299" y="63"/>
                  </a:cubicBezTo>
                  <a:cubicBezTo>
                    <a:pt x="298" y="63"/>
                    <a:pt x="298" y="63"/>
                    <a:pt x="298" y="63"/>
                  </a:cubicBezTo>
                  <a:cubicBezTo>
                    <a:pt x="298" y="63"/>
                    <a:pt x="298" y="63"/>
                    <a:pt x="298" y="63"/>
                  </a:cubicBezTo>
                  <a:cubicBezTo>
                    <a:pt x="298" y="63"/>
                    <a:pt x="298" y="63"/>
                    <a:pt x="298" y="63"/>
                  </a:cubicBezTo>
                  <a:cubicBezTo>
                    <a:pt x="296" y="57"/>
                    <a:pt x="296" y="57"/>
                    <a:pt x="296" y="57"/>
                  </a:cubicBezTo>
                  <a:cubicBezTo>
                    <a:pt x="294" y="57"/>
                    <a:pt x="294" y="57"/>
                    <a:pt x="294" y="57"/>
                  </a:cubicBezTo>
                  <a:cubicBezTo>
                    <a:pt x="288" y="61"/>
                    <a:pt x="288" y="61"/>
                    <a:pt x="288" y="61"/>
                  </a:cubicBezTo>
                  <a:cubicBezTo>
                    <a:pt x="288" y="62"/>
                    <a:pt x="288" y="62"/>
                    <a:pt x="288" y="62"/>
                  </a:cubicBezTo>
                  <a:cubicBezTo>
                    <a:pt x="287" y="62"/>
                    <a:pt x="287" y="62"/>
                    <a:pt x="287" y="62"/>
                  </a:cubicBezTo>
                  <a:cubicBezTo>
                    <a:pt x="273" y="65"/>
                    <a:pt x="273" y="65"/>
                    <a:pt x="273" y="65"/>
                  </a:cubicBezTo>
                  <a:cubicBezTo>
                    <a:pt x="273" y="65"/>
                    <a:pt x="273" y="65"/>
                    <a:pt x="273" y="65"/>
                  </a:cubicBezTo>
                  <a:cubicBezTo>
                    <a:pt x="272" y="64"/>
                    <a:pt x="272" y="64"/>
                    <a:pt x="272" y="64"/>
                  </a:cubicBezTo>
                  <a:cubicBezTo>
                    <a:pt x="263" y="58"/>
                    <a:pt x="263" y="58"/>
                    <a:pt x="263" y="58"/>
                  </a:cubicBezTo>
                  <a:cubicBezTo>
                    <a:pt x="263" y="58"/>
                    <a:pt x="263" y="58"/>
                    <a:pt x="263" y="58"/>
                  </a:cubicBezTo>
                  <a:cubicBezTo>
                    <a:pt x="262" y="57"/>
                    <a:pt x="262" y="57"/>
                    <a:pt x="262" y="57"/>
                  </a:cubicBezTo>
                  <a:cubicBezTo>
                    <a:pt x="262" y="57"/>
                    <a:pt x="262" y="57"/>
                    <a:pt x="262" y="57"/>
                  </a:cubicBezTo>
                  <a:cubicBezTo>
                    <a:pt x="262" y="57"/>
                    <a:pt x="262" y="57"/>
                    <a:pt x="262" y="57"/>
                  </a:cubicBezTo>
                  <a:cubicBezTo>
                    <a:pt x="259" y="52"/>
                    <a:pt x="259" y="52"/>
                    <a:pt x="259" y="52"/>
                  </a:cubicBezTo>
                  <a:cubicBezTo>
                    <a:pt x="253" y="59"/>
                    <a:pt x="253" y="59"/>
                    <a:pt x="253" y="59"/>
                  </a:cubicBezTo>
                  <a:cubicBezTo>
                    <a:pt x="248" y="65"/>
                    <a:pt x="244" y="67"/>
                    <a:pt x="242" y="65"/>
                  </a:cubicBezTo>
                  <a:cubicBezTo>
                    <a:pt x="233" y="60"/>
                    <a:pt x="233" y="60"/>
                    <a:pt x="233" y="60"/>
                  </a:cubicBezTo>
                  <a:cubicBezTo>
                    <a:pt x="226" y="59"/>
                    <a:pt x="226" y="59"/>
                    <a:pt x="226" y="59"/>
                  </a:cubicBezTo>
                  <a:cubicBezTo>
                    <a:pt x="225" y="60"/>
                    <a:pt x="225" y="60"/>
                    <a:pt x="225" y="60"/>
                  </a:cubicBezTo>
                  <a:cubicBezTo>
                    <a:pt x="219" y="55"/>
                    <a:pt x="219" y="55"/>
                    <a:pt x="219" y="55"/>
                  </a:cubicBezTo>
                  <a:cubicBezTo>
                    <a:pt x="219" y="55"/>
                    <a:pt x="219" y="55"/>
                    <a:pt x="219" y="55"/>
                  </a:cubicBezTo>
                  <a:cubicBezTo>
                    <a:pt x="218" y="55"/>
                    <a:pt x="218" y="55"/>
                    <a:pt x="218" y="55"/>
                  </a:cubicBezTo>
                  <a:cubicBezTo>
                    <a:pt x="221" y="44"/>
                    <a:pt x="221" y="44"/>
                    <a:pt x="221" y="44"/>
                  </a:cubicBezTo>
                  <a:cubicBezTo>
                    <a:pt x="221" y="40"/>
                    <a:pt x="221" y="40"/>
                    <a:pt x="221" y="40"/>
                  </a:cubicBezTo>
                  <a:cubicBezTo>
                    <a:pt x="217" y="39"/>
                    <a:pt x="217" y="39"/>
                    <a:pt x="217" y="39"/>
                  </a:cubicBezTo>
                  <a:cubicBezTo>
                    <a:pt x="217" y="39"/>
                    <a:pt x="217" y="39"/>
                    <a:pt x="217" y="39"/>
                  </a:cubicBezTo>
                  <a:cubicBezTo>
                    <a:pt x="208" y="29"/>
                    <a:pt x="208" y="29"/>
                    <a:pt x="208" y="29"/>
                  </a:cubicBezTo>
                  <a:cubicBezTo>
                    <a:pt x="209" y="23"/>
                    <a:pt x="209" y="23"/>
                    <a:pt x="209" y="23"/>
                  </a:cubicBezTo>
                  <a:cubicBezTo>
                    <a:pt x="188" y="21"/>
                    <a:pt x="188" y="21"/>
                    <a:pt x="188" y="21"/>
                  </a:cubicBezTo>
                  <a:cubicBezTo>
                    <a:pt x="180" y="16"/>
                    <a:pt x="180" y="16"/>
                    <a:pt x="180" y="16"/>
                  </a:cubicBezTo>
                  <a:cubicBezTo>
                    <a:pt x="178" y="15"/>
                    <a:pt x="176" y="13"/>
                    <a:pt x="175" y="9"/>
                  </a:cubicBezTo>
                  <a:cubicBezTo>
                    <a:pt x="174" y="6"/>
                    <a:pt x="174" y="6"/>
                    <a:pt x="174" y="6"/>
                  </a:cubicBezTo>
                  <a:cubicBezTo>
                    <a:pt x="172" y="0"/>
                    <a:pt x="172" y="0"/>
                    <a:pt x="172" y="0"/>
                  </a:cubicBezTo>
                  <a:cubicBezTo>
                    <a:pt x="169" y="0"/>
                    <a:pt x="169" y="0"/>
                    <a:pt x="169" y="0"/>
                  </a:cubicBezTo>
                  <a:cubicBezTo>
                    <a:pt x="163" y="5"/>
                    <a:pt x="163" y="5"/>
                    <a:pt x="163" y="5"/>
                  </a:cubicBezTo>
                  <a:cubicBezTo>
                    <a:pt x="155" y="15"/>
                    <a:pt x="155" y="15"/>
                    <a:pt x="155" y="15"/>
                  </a:cubicBezTo>
                  <a:cubicBezTo>
                    <a:pt x="157" y="21"/>
                    <a:pt x="157" y="21"/>
                    <a:pt x="157" y="21"/>
                  </a:cubicBezTo>
                  <a:cubicBezTo>
                    <a:pt x="159" y="30"/>
                    <a:pt x="159" y="30"/>
                    <a:pt x="159" y="30"/>
                  </a:cubicBezTo>
                  <a:cubicBezTo>
                    <a:pt x="159" y="31"/>
                    <a:pt x="159" y="31"/>
                    <a:pt x="159" y="31"/>
                  </a:cubicBezTo>
                  <a:cubicBezTo>
                    <a:pt x="160" y="31"/>
                    <a:pt x="160" y="31"/>
                    <a:pt x="160" y="31"/>
                  </a:cubicBezTo>
                  <a:cubicBezTo>
                    <a:pt x="159" y="31"/>
                    <a:pt x="159" y="31"/>
                    <a:pt x="159" y="31"/>
                  </a:cubicBezTo>
                  <a:cubicBezTo>
                    <a:pt x="159" y="31"/>
                    <a:pt x="159" y="31"/>
                    <a:pt x="159" y="31"/>
                  </a:cubicBezTo>
                  <a:cubicBezTo>
                    <a:pt x="159" y="34"/>
                    <a:pt x="156" y="35"/>
                    <a:pt x="153" y="35"/>
                  </a:cubicBezTo>
                  <a:cubicBezTo>
                    <a:pt x="145" y="35"/>
                    <a:pt x="145" y="35"/>
                    <a:pt x="145" y="35"/>
                  </a:cubicBezTo>
                  <a:cubicBezTo>
                    <a:pt x="140" y="33"/>
                    <a:pt x="140" y="33"/>
                    <a:pt x="140" y="33"/>
                  </a:cubicBezTo>
                  <a:cubicBezTo>
                    <a:pt x="134" y="35"/>
                    <a:pt x="134" y="35"/>
                    <a:pt x="134" y="35"/>
                  </a:cubicBezTo>
                  <a:cubicBezTo>
                    <a:pt x="133" y="35"/>
                    <a:pt x="133" y="35"/>
                    <a:pt x="133" y="35"/>
                  </a:cubicBezTo>
                  <a:cubicBezTo>
                    <a:pt x="132" y="35"/>
                    <a:pt x="132" y="35"/>
                    <a:pt x="132" y="35"/>
                  </a:cubicBezTo>
                  <a:cubicBezTo>
                    <a:pt x="131" y="41"/>
                    <a:pt x="131" y="41"/>
                    <a:pt x="131" y="41"/>
                  </a:cubicBezTo>
                  <a:cubicBezTo>
                    <a:pt x="131" y="41"/>
                    <a:pt x="131" y="41"/>
                    <a:pt x="131" y="41"/>
                  </a:cubicBezTo>
                  <a:cubicBezTo>
                    <a:pt x="131" y="43"/>
                    <a:pt x="131" y="43"/>
                    <a:pt x="131" y="43"/>
                  </a:cubicBezTo>
                  <a:cubicBezTo>
                    <a:pt x="129" y="43"/>
                    <a:pt x="129" y="43"/>
                    <a:pt x="129" y="43"/>
                  </a:cubicBezTo>
                  <a:cubicBezTo>
                    <a:pt x="119" y="39"/>
                    <a:pt x="119" y="39"/>
                    <a:pt x="119" y="39"/>
                  </a:cubicBezTo>
                  <a:cubicBezTo>
                    <a:pt x="119" y="43"/>
                    <a:pt x="120" y="45"/>
                    <a:pt x="121" y="48"/>
                  </a:cubicBezTo>
                  <a:cubicBezTo>
                    <a:pt x="123" y="51"/>
                    <a:pt x="123" y="53"/>
                    <a:pt x="122" y="55"/>
                  </a:cubicBezTo>
                  <a:cubicBezTo>
                    <a:pt x="121" y="58"/>
                    <a:pt x="121" y="58"/>
                    <a:pt x="121" y="58"/>
                  </a:cubicBezTo>
                  <a:cubicBezTo>
                    <a:pt x="119" y="59"/>
                    <a:pt x="116" y="60"/>
                    <a:pt x="111" y="59"/>
                  </a:cubicBezTo>
                  <a:cubicBezTo>
                    <a:pt x="104" y="59"/>
                    <a:pt x="104" y="59"/>
                    <a:pt x="104" y="59"/>
                  </a:cubicBezTo>
                  <a:cubicBezTo>
                    <a:pt x="103" y="71"/>
                    <a:pt x="103" y="71"/>
                    <a:pt x="103" y="71"/>
                  </a:cubicBezTo>
                  <a:cubicBezTo>
                    <a:pt x="95" y="67"/>
                    <a:pt x="95" y="67"/>
                    <a:pt x="95" y="67"/>
                  </a:cubicBezTo>
                  <a:cubicBezTo>
                    <a:pt x="94" y="67"/>
                    <a:pt x="94" y="67"/>
                    <a:pt x="94" y="67"/>
                  </a:cubicBezTo>
                  <a:cubicBezTo>
                    <a:pt x="94" y="67"/>
                    <a:pt x="94" y="67"/>
                    <a:pt x="94" y="67"/>
                  </a:cubicBezTo>
                  <a:cubicBezTo>
                    <a:pt x="89" y="59"/>
                    <a:pt x="89" y="59"/>
                    <a:pt x="89" y="59"/>
                  </a:cubicBezTo>
                  <a:cubicBezTo>
                    <a:pt x="80" y="55"/>
                    <a:pt x="80" y="55"/>
                    <a:pt x="80" y="55"/>
                  </a:cubicBezTo>
                  <a:cubicBezTo>
                    <a:pt x="77" y="50"/>
                    <a:pt x="77" y="50"/>
                    <a:pt x="77" y="50"/>
                  </a:cubicBezTo>
                  <a:cubicBezTo>
                    <a:pt x="74" y="53"/>
                    <a:pt x="74" y="53"/>
                    <a:pt x="74" y="53"/>
                  </a:cubicBezTo>
                  <a:cubicBezTo>
                    <a:pt x="73" y="53"/>
                    <a:pt x="73" y="53"/>
                    <a:pt x="73" y="53"/>
                  </a:cubicBezTo>
                  <a:cubicBezTo>
                    <a:pt x="67" y="54"/>
                    <a:pt x="67" y="54"/>
                    <a:pt x="67" y="54"/>
                  </a:cubicBezTo>
                  <a:cubicBezTo>
                    <a:pt x="66" y="54"/>
                    <a:pt x="66" y="54"/>
                    <a:pt x="66" y="54"/>
                  </a:cubicBezTo>
                  <a:cubicBezTo>
                    <a:pt x="63" y="47"/>
                    <a:pt x="63" y="47"/>
                    <a:pt x="63" y="47"/>
                  </a:cubicBezTo>
                  <a:cubicBezTo>
                    <a:pt x="59" y="43"/>
                    <a:pt x="59" y="43"/>
                    <a:pt x="59" y="43"/>
                  </a:cubicBezTo>
                  <a:cubicBezTo>
                    <a:pt x="59" y="42"/>
                    <a:pt x="59" y="42"/>
                    <a:pt x="59" y="42"/>
                  </a:cubicBezTo>
                  <a:cubicBezTo>
                    <a:pt x="56" y="38"/>
                    <a:pt x="54" y="35"/>
                    <a:pt x="53" y="33"/>
                  </a:cubicBezTo>
                  <a:cubicBezTo>
                    <a:pt x="53" y="32"/>
                    <a:pt x="53" y="31"/>
                    <a:pt x="51" y="31"/>
                  </a:cubicBezTo>
                  <a:cubicBezTo>
                    <a:pt x="49" y="31"/>
                    <a:pt x="49" y="31"/>
                    <a:pt x="49" y="31"/>
                  </a:cubicBezTo>
                  <a:cubicBezTo>
                    <a:pt x="46" y="29"/>
                    <a:pt x="44" y="27"/>
                    <a:pt x="43" y="23"/>
                  </a:cubicBezTo>
                  <a:cubicBezTo>
                    <a:pt x="41" y="17"/>
                    <a:pt x="41" y="17"/>
                    <a:pt x="41" y="17"/>
                  </a:cubicBezTo>
                  <a:cubicBezTo>
                    <a:pt x="41" y="11"/>
                    <a:pt x="41" y="11"/>
                    <a:pt x="41" y="11"/>
                  </a:cubicBezTo>
                  <a:cubicBezTo>
                    <a:pt x="39" y="6"/>
                    <a:pt x="39" y="6"/>
                    <a:pt x="39" y="6"/>
                  </a:cubicBezTo>
                  <a:cubicBezTo>
                    <a:pt x="34" y="7"/>
                    <a:pt x="34" y="7"/>
                    <a:pt x="34" y="7"/>
                  </a:cubicBezTo>
                  <a:cubicBezTo>
                    <a:pt x="33" y="7"/>
                    <a:pt x="33" y="7"/>
                    <a:pt x="33" y="7"/>
                  </a:cubicBezTo>
                  <a:cubicBezTo>
                    <a:pt x="33" y="7"/>
                    <a:pt x="33" y="7"/>
                    <a:pt x="33" y="7"/>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4" name="Freeform 11"/>
            <p:cNvSpPr/>
            <p:nvPr/>
          </p:nvSpPr>
          <p:spPr bwMode="auto">
            <a:xfrm>
              <a:off x="2738033" y="3451494"/>
              <a:ext cx="2363788" cy="1435100"/>
            </a:xfrm>
            <a:custGeom>
              <a:avLst/>
              <a:gdLst>
                <a:gd name="T0" fmla="*/ 67 w 629"/>
                <a:gd name="T1" fmla="*/ 18 h 382"/>
                <a:gd name="T2" fmla="*/ 34 w 629"/>
                <a:gd name="T3" fmla="*/ 29 h 382"/>
                <a:gd name="T4" fmla="*/ 21 w 629"/>
                <a:gd name="T5" fmla="*/ 54 h 382"/>
                <a:gd name="T6" fmla="*/ 10 w 629"/>
                <a:gd name="T7" fmla="*/ 105 h 382"/>
                <a:gd name="T8" fmla="*/ 9 w 629"/>
                <a:gd name="T9" fmla="*/ 119 h 382"/>
                <a:gd name="T10" fmla="*/ 31 w 629"/>
                <a:gd name="T11" fmla="*/ 166 h 382"/>
                <a:gd name="T12" fmla="*/ 65 w 629"/>
                <a:gd name="T13" fmla="*/ 204 h 382"/>
                <a:gd name="T14" fmla="*/ 92 w 629"/>
                <a:gd name="T15" fmla="*/ 196 h 382"/>
                <a:gd name="T16" fmla="*/ 118 w 629"/>
                <a:gd name="T17" fmla="*/ 230 h 382"/>
                <a:gd name="T18" fmla="*/ 145 w 629"/>
                <a:gd name="T19" fmla="*/ 250 h 382"/>
                <a:gd name="T20" fmla="*/ 157 w 629"/>
                <a:gd name="T21" fmla="*/ 271 h 382"/>
                <a:gd name="T22" fmla="*/ 189 w 629"/>
                <a:gd name="T23" fmla="*/ 293 h 382"/>
                <a:gd name="T24" fmla="*/ 204 w 629"/>
                <a:gd name="T25" fmla="*/ 302 h 382"/>
                <a:gd name="T26" fmla="*/ 236 w 629"/>
                <a:gd name="T27" fmla="*/ 314 h 382"/>
                <a:gd name="T28" fmla="*/ 299 w 629"/>
                <a:gd name="T29" fmla="*/ 324 h 382"/>
                <a:gd name="T30" fmla="*/ 297 w 629"/>
                <a:gd name="T31" fmla="*/ 350 h 382"/>
                <a:gd name="T32" fmla="*/ 387 w 629"/>
                <a:gd name="T33" fmla="*/ 339 h 382"/>
                <a:gd name="T34" fmla="*/ 397 w 629"/>
                <a:gd name="T35" fmla="*/ 369 h 382"/>
                <a:gd name="T36" fmla="*/ 479 w 629"/>
                <a:gd name="T37" fmla="*/ 357 h 382"/>
                <a:gd name="T38" fmla="*/ 513 w 629"/>
                <a:gd name="T39" fmla="*/ 340 h 382"/>
                <a:gd name="T40" fmla="*/ 569 w 629"/>
                <a:gd name="T41" fmla="*/ 360 h 382"/>
                <a:gd name="T42" fmla="*/ 570 w 629"/>
                <a:gd name="T43" fmla="*/ 358 h 382"/>
                <a:gd name="T44" fmla="*/ 597 w 629"/>
                <a:gd name="T45" fmla="*/ 348 h 382"/>
                <a:gd name="T46" fmla="*/ 608 w 629"/>
                <a:gd name="T47" fmla="*/ 332 h 382"/>
                <a:gd name="T48" fmla="*/ 624 w 629"/>
                <a:gd name="T49" fmla="*/ 281 h 382"/>
                <a:gd name="T50" fmla="*/ 617 w 629"/>
                <a:gd name="T51" fmla="*/ 248 h 382"/>
                <a:gd name="T52" fmla="*/ 601 w 629"/>
                <a:gd name="T53" fmla="*/ 207 h 382"/>
                <a:gd name="T54" fmla="*/ 593 w 629"/>
                <a:gd name="T55" fmla="*/ 192 h 382"/>
                <a:gd name="T56" fmla="*/ 583 w 629"/>
                <a:gd name="T57" fmla="*/ 197 h 382"/>
                <a:gd name="T58" fmla="*/ 558 w 629"/>
                <a:gd name="T59" fmla="*/ 203 h 382"/>
                <a:gd name="T60" fmla="*/ 532 w 629"/>
                <a:gd name="T61" fmla="*/ 214 h 382"/>
                <a:gd name="T62" fmla="*/ 513 w 629"/>
                <a:gd name="T63" fmla="*/ 190 h 382"/>
                <a:gd name="T64" fmla="*/ 496 w 629"/>
                <a:gd name="T65" fmla="*/ 172 h 382"/>
                <a:gd name="T66" fmla="*/ 443 w 629"/>
                <a:gd name="T67" fmla="*/ 166 h 382"/>
                <a:gd name="T68" fmla="*/ 403 w 629"/>
                <a:gd name="T69" fmla="*/ 150 h 382"/>
                <a:gd name="T70" fmla="*/ 389 w 629"/>
                <a:gd name="T71" fmla="*/ 134 h 382"/>
                <a:gd name="T72" fmla="*/ 369 w 629"/>
                <a:gd name="T73" fmla="*/ 136 h 382"/>
                <a:gd name="T74" fmla="*/ 347 w 629"/>
                <a:gd name="T75" fmla="*/ 98 h 382"/>
                <a:gd name="T76" fmla="*/ 356 w 629"/>
                <a:gd name="T77" fmla="*/ 74 h 382"/>
                <a:gd name="T78" fmla="*/ 357 w 629"/>
                <a:gd name="T79" fmla="*/ 40 h 382"/>
                <a:gd name="T80" fmla="*/ 357 w 629"/>
                <a:gd name="T81" fmla="*/ 22 h 382"/>
                <a:gd name="T82" fmla="*/ 355 w 629"/>
                <a:gd name="T83" fmla="*/ 20 h 382"/>
                <a:gd name="T84" fmla="*/ 347 w 629"/>
                <a:gd name="T85" fmla="*/ 15 h 382"/>
                <a:gd name="T86" fmla="*/ 305 w 629"/>
                <a:gd name="T87" fmla="*/ 2 h 382"/>
                <a:gd name="T88" fmla="*/ 260 w 629"/>
                <a:gd name="T89" fmla="*/ 12 h 382"/>
                <a:gd name="T90" fmla="*/ 221 w 629"/>
                <a:gd name="T91" fmla="*/ 18 h 382"/>
                <a:gd name="T92" fmla="*/ 206 w 629"/>
                <a:gd name="T93" fmla="*/ 20 h 382"/>
                <a:gd name="T94" fmla="*/ 171 w 629"/>
                <a:gd name="T95" fmla="*/ 18 h 382"/>
                <a:gd name="T96" fmla="*/ 152 w 629"/>
                <a:gd name="T97" fmla="*/ 0 h 382"/>
                <a:gd name="T98" fmla="*/ 135 w 629"/>
                <a:gd name="T99" fmla="*/ 10 h 382"/>
                <a:gd name="T100" fmla="*/ 92 w 629"/>
                <a:gd name="T101" fmla="*/ 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382">
                  <a:moveTo>
                    <a:pt x="77" y="2"/>
                  </a:moveTo>
                  <a:cubicBezTo>
                    <a:pt x="77" y="2"/>
                    <a:pt x="77" y="2"/>
                    <a:pt x="77" y="2"/>
                  </a:cubicBezTo>
                  <a:cubicBezTo>
                    <a:pt x="76" y="6"/>
                    <a:pt x="73" y="8"/>
                    <a:pt x="70" y="11"/>
                  </a:cubicBezTo>
                  <a:cubicBezTo>
                    <a:pt x="67" y="12"/>
                    <a:pt x="67" y="14"/>
                    <a:pt x="67" y="16"/>
                  </a:cubicBezTo>
                  <a:cubicBezTo>
                    <a:pt x="67" y="18"/>
                    <a:pt x="67" y="18"/>
                    <a:pt x="67" y="18"/>
                  </a:cubicBezTo>
                  <a:cubicBezTo>
                    <a:pt x="67" y="20"/>
                    <a:pt x="65" y="23"/>
                    <a:pt x="62" y="28"/>
                  </a:cubicBezTo>
                  <a:cubicBezTo>
                    <a:pt x="62" y="30"/>
                    <a:pt x="62" y="30"/>
                    <a:pt x="62" y="30"/>
                  </a:cubicBezTo>
                  <a:cubicBezTo>
                    <a:pt x="61" y="31"/>
                    <a:pt x="59" y="32"/>
                    <a:pt x="57" y="32"/>
                  </a:cubicBezTo>
                  <a:cubicBezTo>
                    <a:pt x="34" y="29"/>
                    <a:pt x="34" y="29"/>
                    <a:pt x="34" y="29"/>
                  </a:cubicBezTo>
                  <a:cubicBezTo>
                    <a:pt x="34" y="29"/>
                    <a:pt x="34" y="29"/>
                    <a:pt x="34" y="29"/>
                  </a:cubicBezTo>
                  <a:cubicBezTo>
                    <a:pt x="32" y="34"/>
                    <a:pt x="32" y="34"/>
                    <a:pt x="32" y="34"/>
                  </a:cubicBezTo>
                  <a:cubicBezTo>
                    <a:pt x="32" y="35"/>
                    <a:pt x="32" y="35"/>
                    <a:pt x="32" y="35"/>
                  </a:cubicBezTo>
                  <a:cubicBezTo>
                    <a:pt x="32" y="35"/>
                    <a:pt x="32" y="35"/>
                    <a:pt x="32" y="35"/>
                  </a:cubicBezTo>
                  <a:cubicBezTo>
                    <a:pt x="32" y="35"/>
                    <a:pt x="32" y="35"/>
                    <a:pt x="32" y="35"/>
                  </a:cubicBezTo>
                  <a:cubicBezTo>
                    <a:pt x="26" y="44"/>
                    <a:pt x="22" y="50"/>
                    <a:pt x="21" y="54"/>
                  </a:cubicBezTo>
                  <a:cubicBezTo>
                    <a:pt x="21" y="56"/>
                    <a:pt x="23" y="63"/>
                    <a:pt x="29" y="75"/>
                  </a:cubicBezTo>
                  <a:cubicBezTo>
                    <a:pt x="32" y="84"/>
                    <a:pt x="32" y="84"/>
                    <a:pt x="32" y="84"/>
                  </a:cubicBezTo>
                  <a:cubicBezTo>
                    <a:pt x="34" y="88"/>
                    <a:pt x="33" y="92"/>
                    <a:pt x="29" y="98"/>
                  </a:cubicBezTo>
                  <a:cubicBezTo>
                    <a:pt x="22" y="105"/>
                    <a:pt x="22" y="105"/>
                    <a:pt x="22" y="105"/>
                  </a:cubicBezTo>
                  <a:cubicBezTo>
                    <a:pt x="10" y="105"/>
                    <a:pt x="10" y="105"/>
                    <a:pt x="10" y="105"/>
                  </a:cubicBezTo>
                  <a:cubicBezTo>
                    <a:pt x="7" y="92"/>
                    <a:pt x="7" y="92"/>
                    <a:pt x="7" y="92"/>
                  </a:cubicBezTo>
                  <a:cubicBezTo>
                    <a:pt x="4" y="108"/>
                    <a:pt x="4" y="108"/>
                    <a:pt x="4" y="108"/>
                  </a:cubicBezTo>
                  <a:cubicBezTo>
                    <a:pt x="9" y="116"/>
                    <a:pt x="9" y="116"/>
                    <a:pt x="9" y="116"/>
                  </a:cubicBezTo>
                  <a:cubicBezTo>
                    <a:pt x="10" y="117"/>
                    <a:pt x="10" y="118"/>
                    <a:pt x="9" y="118"/>
                  </a:cubicBezTo>
                  <a:cubicBezTo>
                    <a:pt x="9" y="119"/>
                    <a:pt x="9" y="119"/>
                    <a:pt x="9" y="119"/>
                  </a:cubicBezTo>
                  <a:cubicBezTo>
                    <a:pt x="7" y="120"/>
                    <a:pt x="5" y="124"/>
                    <a:pt x="2" y="131"/>
                  </a:cubicBezTo>
                  <a:cubicBezTo>
                    <a:pt x="0" y="137"/>
                    <a:pt x="1" y="143"/>
                    <a:pt x="6" y="150"/>
                  </a:cubicBezTo>
                  <a:cubicBezTo>
                    <a:pt x="15" y="150"/>
                    <a:pt x="15" y="150"/>
                    <a:pt x="15" y="150"/>
                  </a:cubicBezTo>
                  <a:cubicBezTo>
                    <a:pt x="19" y="150"/>
                    <a:pt x="23" y="156"/>
                    <a:pt x="30" y="165"/>
                  </a:cubicBezTo>
                  <a:cubicBezTo>
                    <a:pt x="31" y="166"/>
                    <a:pt x="31" y="166"/>
                    <a:pt x="31" y="166"/>
                  </a:cubicBezTo>
                  <a:cubicBezTo>
                    <a:pt x="31" y="166"/>
                    <a:pt x="31" y="166"/>
                    <a:pt x="31" y="166"/>
                  </a:cubicBezTo>
                  <a:cubicBezTo>
                    <a:pt x="31" y="168"/>
                    <a:pt x="32" y="170"/>
                    <a:pt x="34" y="172"/>
                  </a:cubicBezTo>
                  <a:cubicBezTo>
                    <a:pt x="55" y="192"/>
                    <a:pt x="55" y="192"/>
                    <a:pt x="55" y="192"/>
                  </a:cubicBezTo>
                  <a:cubicBezTo>
                    <a:pt x="55" y="192"/>
                    <a:pt x="55" y="192"/>
                    <a:pt x="55" y="192"/>
                  </a:cubicBezTo>
                  <a:cubicBezTo>
                    <a:pt x="65" y="204"/>
                    <a:pt x="65" y="204"/>
                    <a:pt x="65" y="204"/>
                  </a:cubicBezTo>
                  <a:cubicBezTo>
                    <a:pt x="70" y="204"/>
                    <a:pt x="70" y="204"/>
                    <a:pt x="70" y="204"/>
                  </a:cubicBezTo>
                  <a:cubicBezTo>
                    <a:pt x="76" y="193"/>
                    <a:pt x="76" y="193"/>
                    <a:pt x="76" y="193"/>
                  </a:cubicBezTo>
                  <a:cubicBezTo>
                    <a:pt x="77" y="192"/>
                    <a:pt x="77" y="192"/>
                    <a:pt x="77" y="192"/>
                  </a:cubicBezTo>
                  <a:cubicBezTo>
                    <a:pt x="77" y="192"/>
                    <a:pt x="77" y="192"/>
                    <a:pt x="77" y="192"/>
                  </a:cubicBezTo>
                  <a:cubicBezTo>
                    <a:pt x="92" y="196"/>
                    <a:pt x="92" y="196"/>
                    <a:pt x="92" y="196"/>
                  </a:cubicBezTo>
                  <a:cubicBezTo>
                    <a:pt x="92" y="196"/>
                    <a:pt x="92" y="196"/>
                    <a:pt x="92" y="196"/>
                  </a:cubicBezTo>
                  <a:cubicBezTo>
                    <a:pt x="92" y="197"/>
                    <a:pt x="92" y="197"/>
                    <a:pt x="92" y="197"/>
                  </a:cubicBezTo>
                  <a:cubicBezTo>
                    <a:pt x="94" y="207"/>
                    <a:pt x="94" y="207"/>
                    <a:pt x="94" y="207"/>
                  </a:cubicBezTo>
                  <a:cubicBezTo>
                    <a:pt x="112" y="227"/>
                    <a:pt x="112" y="227"/>
                    <a:pt x="112" y="227"/>
                  </a:cubicBezTo>
                  <a:cubicBezTo>
                    <a:pt x="118" y="230"/>
                    <a:pt x="118" y="230"/>
                    <a:pt x="118" y="230"/>
                  </a:cubicBezTo>
                  <a:cubicBezTo>
                    <a:pt x="118" y="230"/>
                    <a:pt x="118" y="230"/>
                    <a:pt x="118" y="230"/>
                  </a:cubicBezTo>
                  <a:cubicBezTo>
                    <a:pt x="121" y="232"/>
                    <a:pt x="121" y="232"/>
                    <a:pt x="121" y="232"/>
                  </a:cubicBezTo>
                  <a:cubicBezTo>
                    <a:pt x="121" y="232"/>
                    <a:pt x="121" y="232"/>
                    <a:pt x="121" y="232"/>
                  </a:cubicBezTo>
                  <a:cubicBezTo>
                    <a:pt x="135" y="252"/>
                    <a:pt x="135" y="252"/>
                    <a:pt x="135" y="252"/>
                  </a:cubicBezTo>
                  <a:cubicBezTo>
                    <a:pt x="145" y="250"/>
                    <a:pt x="145" y="250"/>
                    <a:pt x="145" y="250"/>
                  </a:cubicBezTo>
                  <a:cubicBezTo>
                    <a:pt x="146" y="250"/>
                    <a:pt x="146" y="250"/>
                    <a:pt x="146" y="250"/>
                  </a:cubicBezTo>
                  <a:cubicBezTo>
                    <a:pt x="147" y="250"/>
                    <a:pt x="147" y="250"/>
                    <a:pt x="147" y="250"/>
                  </a:cubicBezTo>
                  <a:cubicBezTo>
                    <a:pt x="147" y="251"/>
                    <a:pt x="147" y="251"/>
                    <a:pt x="147" y="251"/>
                  </a:cubicBezTo>
                  <a:cubicBezTo>
                    <a:pt x="148" y="252"/>
                    <a:pt x="148" y="252"/>
                    <a:pt x="148" y="252"/>
                  </a:cubicBezTo>
                  <a:cubicBezTo>
                    <a:pt x="157" y="271"/>
                    <a:pt x="157" y="271"/>
                    <a:pt x="157" y="271"/>
                  </a:cubicBezTo>
                  <a:cubicBezTo>
                    <a:pt x="168" y="278"/>
                    <a:pt x="168" y="278"/>
                    <a:pt x="168" y="278"/>
                  </a:cubicBezTo>
                  <a:cubicBezTo>
                    <a:pt x="177" y="280"/>
                    <a:pt x="177" y="280"/>
                    <a:pt x="177" y="280"/>
                  </a:cubicBezTo>
                  <a:cubicBezTo>
                    <a:pt x="182" y="292"/>
                    <a:pt x="182" y="292"/>
                    <a:pt x="182" y="292"/>
                  </a:cubicBezTo>
                  <a:cubicBezTo>
                    <a:pt x="189" y="292"/>
                    <a:pt x="189" y="292"/>
                    <a:pt x="189" y="292"/>
                  </a:cubicBezTo>
                  <a:cubicBezTo>
                    <a:pt x="189" y="293"/>
                    <a:pt x="189" y="293"/>
                    <a:pt x="189" y="293"/>
                  </a:cubicBezTo>
                  <a:cubicBezTo>
                    <a:pt x="189" y="293"/>
                    <a:pt x="189" y="293"/>
                    <a:pt x="189" y="293"/>
                  </a:cubicBezTo>
                  <a:cubicBezTo>
                    <a:pt x="203" y="301"/>
                    <a:pt x="203" y="301"/>
                    <a:pt x="203" y="301"/>
                  </a:cubicBezTo>
                  <a:cubicBezTo>
                    <a:pt x="203" y="301"/>
                    <a:pt x="203" y="301"/>
                    <a:pt x="203" y="301"/>
                  </a:cubicBezTo>
                  <a:cubicBezTo>
                    <a:pt x="203" y="301"/>
                    <a:pt x="203" y="301"/>
                    <a:pt x="203" y="301"/>
                  </a:cubicBezTo>
                  <a:cubicBezTo>
                    <a:pt x="204" y="302"/>
                    <a:pt x="204" y="302"/>
                    <a:pt x="204" y="302"/>
                  </a:cubicBezTo>
                  <a:cubicBezTo>
                    <a:pt x="214" y="314"/>
                    <a:pt x="214" y="314"/>
                    <a:pt x="214" y="314"/>
                  </a:cubicBezTo>
                  <a:cubicBezTo>
                    <a:pt x="229" y="312"/>
                    <a:pt x="229" y="312"/>
                    <a:pt x="229" y="312"/>
                  </a:cubicBezTo>
                  <a:cubicBezTo>
                    <a:pt x="230" y="312"/>
                    <a:pt x="230" y="312"/>
                    <a:pt x="230" y="312"/>
                  </a:cubicBezTo>
                  <a:cubicBezTo>
                    <a:pt x="236" y="314"/>
                    <a:pt x="236" y="314"/>
                    <a:pt x="236" y="314"/>
                  </a:cubicBezTo>
                  <a:cubicBezTo>
                    <a:pt x="236" y="314"/>
                    <a:pt x="236" y="314"/>
                    <a:pt x="236" y="314"/>
                  </a:cubicBezTo>
                  <a:cubicBezTo>
                    <a:pt x="246" y="322"/>
                    <a:pt x="246" y="322"/>
                    <a:pt x="246" y="322"/>
                  </a:cubicBezTo>
                  <a:cubicBezTo>
                    <a:pt x="263" y="324"/>
                    <a:pt x="263" y="324"/>
                    <a:pt x="263" y="324"/>
                  </a:cubicBezTo>
                  <a:cubicBezTo>
                    <a:pt x="273" y="322"/>
                    <a:pt x="273" y="322"/>
                    <a:pt x="273" y="322"/>
                  </a:cubicBezTo>
                  <a:cubicBezTo>
                    <a:pt x="273" y="322"/>
                    <a:pt x="273" y="322"/>
                    <a:pt x="273" y="322"/>
                  </a:cubicBezTo>
                  <a:cubicBezTo>
                    <a:pt x="287" y="320"/>
                    <a:pt x="296" y="321"/>
                    <a:pt x="299" y="324"/>
                  </a:cubicBezTo>
                  <a:cubicBezTo>
                    <a:pt x="301" y="328"/>
                    <a:pt x="300" y="331"/>
                    <a:pt x="295" y="335"/>
                  </a:cubicBezTo>
                  <a:cubicBezTo>
                    <a:pt x="291" y="339"/>
                    <a:pt x="291" y="339"/>
                    <a:pt x="291" y="339"/>
                  </a:cubicBezTo>
                  <a:cubicBezTo>
                    <a:pt x="290" y="341"/>
                    <a:pt x="292" y="344"/>
                    <a:pt x="297" y="349"/>
                  </a:cubicBezTo>
                  <a:cubicBezTo>
                    <a:pt x="297" y="350"/>
                    <a:pt x="297" y="350"/>
                    <a:pt x="297" y="350"/>
                  </a:cubicBezTo>
                  <a:cubicBezTo>
                    <a:pt x="297" y="350"/>
                    <a:pt x="297" y="350"/>
                    <a:pt x="297" y="350"/>
                  </a:cubicBezTo>
                  <a:cubicBezTo>
                    <a:pt x="300" y="352"/>
                    <a:pt x="300" y="352"/>
                    <a:pt x="300" y="352"/>
                  </a:cubicBezTo>
                  <a:cubicBezTo>
                    <a:pt x="301" y="351"/>
                    <a:pt x="301" y="351"/>
                    <a:pt x="301" y="351"/>
                  </a:cubicBezTo>
                  <a:cubicBezTo>
                    <a:pt x="311" y="332"/>
                    <a:pt x="319" y="322"/>
                    <a:pt x="325" y="320"/>
                  </a:cubicBezTo>
                  <a:cubicBezTo>
                    <a:pt x="331" y="318"/>
                    <a:pt x="343" y="323"/>
                    <a:pt x="363" y="335"/>
                  </a:cubicBezTo>
                  <a:cubicBezTo>
                    <a:pt x="387" y="339"/>
                    <a:pt x="387" y="339"/>
                    <a:pt x="387" y="339"/>
                  </a:cubicBezTo>
                  <a:cubicBezTo>
                    <a:pt x="387" y="340"/>
                    <a:pt x="387" y="340"/>
                    <a:pt x="387" y="340"/>
                  </a:cubicBezTo>
                  <a:cubicBezTo>
                    <a:pt x="387" y="341"/>
                    <a:pt x="387" y="341"/>
                    <a:pt x="387" y="341"/>
                  </a:cubicBezTo>
                  <a:cubicBezTo>
                    <a:pt x="385" y="352"/>
                    <a:pt x="385" y="352"/>
                    <a:pt x="385" y="352"/>
                  </a:cubicBezTo>
                  <a:cubicBezTo>
                    <a:pt x="397" y="354"/>
                    <a:pt x="397" y="354"/>
                    <a:pt x="397" y="354"/>
                  </a:cubicBezTo>
                  <a:cubicBezTo>
                    <a:pt x="397" y="369"/>
                    <a:pt x="397" y="369"/>
                    <a:pt x="397" y="369"/>
                  </a:cubicBezTo>
                  <a:cubicBezTo>
                    <a:pt x="401" y="376"/>
                    <a:pt x="403" y="380"/>
                    <a:pt x="405" y="381"/>
                  </a:cubicBezTo>
                  <a:cubicBezTo>
                    <a:pt x="407" y="382"/>
                    <a:pt x="419" y="382"/>
                    <a:pt x="441" y="381"/>
                  </a:cubicBezTo>
                  <a:cubicBezTo>
                    <a:pt x="453" y="374"/>
                    <a:pt x="453" y="374"/>
                    <a:pt x="453" y="374"/>
                  </a:cubicBezTo>
                  <a:cubicBezTo>
                    <a:pt x="465" y="358"/>
                    <a:pt x="465" y="358"/>
                    <a:pt x="465" y="358"/>
                  </a:cubicBezTo>
                  <a:cubicBezTo>
                    <a:pt x="479" y="357"/>
                    <a:pt x="479" y="357"/>
                    <a:pt x="479" y="357"/>
                  </a:cubicBezTo>
                  <a:cubicBezTo>
                    <a:pt x="486" y="355"/>
                    <a:pt x="486" y="355"/>
                    <a:pt x="486" y="355"/>
                  </a:cubicBezTo>
                  <a:cubicBezTo>
                    <a:pt x="512" y="340"/>
                    <a:pt x="512" y="340"/>
                    <a:pt x="512" y="340"/>
                  </a:cubicBezTo>
                  <a:cubicBezTo>
                    <a:pt x="513" y="340"/>
                    <a:pt x="513" y="340"/>
                    <a:pt x="513" y="340"/>
                  </a:cubicBezTo>
                  <a:cubicBezTo>
                    <a:pt x="513" y="340"/>
                    <a:pt x="513" y="340"/>
                    <a:pt x="513" y="340"/>
                  </a:cubicBezTo>
                  <a:cubicBezTo>
                    <a:pt x="513" y="340"/>
                    <a:pt x="513" y="340"/>
                    <a:pt x="513" y="340"/>
                  </a:cubicBezTo>
                  <a:cubicBezTo>
                    <a:pt x="528" y="338"/>
                    <a:pt x="537" y="338"/>
                    <a:pt x="539" y="340"/>
                  </a:cubicBezTo>
                  <a:cubicBezTo>
                    <a:pt x="557" y="354"/>
                    <a:pt x="557" y="354"/>
                    <a:pt x="557" y="354"/>
                  </a:cubicBezTo>
                  <a:cubicBezTo>
                    <a:pt x="562" y="356"/>
                    <a:pt x="562" y="356"/>
                    <a:pt x="562" y="356"/>
                  </a:cubicBezTo>
                  <a:cubicBezTo>
                    <a:pt x="563" y="357"/>
                    <a:pt x="563" y="357"/>
                    <a:pt x="563" y="357"/>
                  </a:cubicBezTo>
                  <a:cubicBezTo>
                    <a:pt x="569" y="360"/>
                    <a:pt x="569" y="360"/>
                    <a:pt x="569" y="360"/>
                  </a:cubicBezTo>
                  <a:cubicBezTo>
                    <a:pt x="570" y="360"/>
                    <a:pt x="570" y="360"/>
                    <a:pt x="570" y="360"/>
                  </a:cubicBezTo>
                  <a:cubicBezTo>
                    <a:pt x="570" y="359"/>
                    <a:pt x="570" y="359"/>
                    <a:pt x="570" y="359"/>
                  </a:cubicBezTo>
                  <a:cubicBezTo>
                    <a:pt x="570" y="358"/>
                    <a:pt x="570" y="358"/>
                    <a:pt x="570" y="358"/>
                  </a:cubicBezTo>
                  <a:cubicBezTo>
                    <a:pt x="570" y="358"/>
                    <a:pt x="570" y="358"/>
                    <a:pt x="570" y="358"/>
                  </a:cubicBezTo>
                  <a:cubicBezTo>
                    <a:pt x="570" y="358"/>
                    <a:pt x="570" y="358"/>
                    <a:pt x="570" y="358"/>
                  </a:cubicBezTo>
                  <a:cubicBezTo>
                    <a:pt x="573" y="346"/>
                    <a:pt x="573" y="346"/>
                    <a:pt x="573" y="346"/>
                  </a:cubicBezTo>
                  <a:cubicBezTo>
                    <a:pt x="571" y="342"/>
                    <a:pt x="571" y="339"/>
                    <a:pt x="573" y="337"/>
                  </a:cubicBezTo>
                  <a:cubicBezTo>
                    <a:pt x="573" y="335"/>
                    <a:pt x="575" y="334"/>
                    <a:pt x="579" y="333"/>
                  </a:cubicBezTo>
                  <a:cubicBezTo>
                    <a:pt x="585" y="332"/>
                    <a:pt x="590" y="337"/>
                    <a:pt x="596" y="348"/>
                  </a:cubicBezTo>
                  <a:cubicBezTo>
                    <a:pt x="597" y="348"/>
                    <a:pt x="597" y="348"/>
                    <a:pt x="597" y="348"/>
                  </a:cubicBezTo>
                  <a:cubicBezTo>
                    <a:pt x="597" y="348"/>
                    <a:pt x="597" y="348"/>
                    <a:pt x="597" y="348"/>
                  </a:cubicBezTo>
                  <a:cubicBezTo>
                    <a:pt x="607" y="344"/>
                    <a:pt x="607" y="344"/>
                    <a:pt x="607" y="344"/>
                  </a:cubicBezTo>
                  <a:cubicBezTo>
                    <a:pt x="609" y="344"/>
                    <a:pt x="610" y="342"/>
                    <a:pt x="610" y="340"/>
                  </a:cubicBezTo>
                  <a:cubicBezTo>
                    <a:pt x="608" y="332"/>
                    <a:pt x="608" y="332"/>
                    <a:pt x="608" y="332"/>
                  </a:cubicBezTo>
                  <a:cubicBezTo>
                    <a:pt x="608" y="332"/>
                    <a:pt x="608" y="332"/>
                    <a:pt x="608" y="332"/>
                  </a:cubicBezTo>
                  <a:cubicBezTo>
                    <a:pt x="607" y="329"/>
                    <a:pt x="608" y="326"/>
                    <a:pt x="611" y="325"/>
                  </a:cubicBezTo>
                  <a:cubicBezTo>
                    <a:pt x="615" y="322"/>
                    <a:pt x="615" y="322"/>
                    <a:pt x="615" y="322"/>
                  </a:cubicBezTo>
                  <a:cubicBezTo>
                    <a:pt x="623" y="312"/>
                    <a:pt x="623" y="312"/>
                    <a:pt x="623" y="312"/>
                  </a:cubicBezTo>
                  <a:cubicBezTo>
                    <a:pt x="629" y="299"/>
                    <a:pt x="629" y="299"/>
                    <a:pt x="629" y="299"/>
                  </a:cubicBezTo>
                  <a:cubicBezTo>
                    <a:pt x="624" y="291"/>
                    <a:pt x="623" y="285"/>
                    <a:pt x="624" y="281"/>
                  </a:cubicBezTo>
                  <a:cubicBezTo>
                    <a:pt x="625" y="270"/>
                    <a:pt x="625" y="270"/>
                    <a:pt x="625" y="270"/>
                  </a:cubicBezTo>
                  <a:cubicBezTo>
                    <a:pt x="623" y="265"/>
                    <a:pt x="622" y="262"/>
                    <a:pt x="622" y="259"/>
                  </a:cubicBezTo>
                  <a:cubicBezTo>
                    <a:pt x="622" y="258"/>
                    <a:pt x="620" y="254"/>
                    <a:pt x="617" y="249"/>
                  </a:cubicBezTo>
                  <a:cubicBezTo>
                    <a:pt x="617" y="249"/>
                    <a:pt x="617" y="249"/>
                    <a:pt x="617" y="249"/>
                  </a:cubicBezTo>
                  <a:cubicBezTo>
                    <a:pt x="617" y="248"/>
                    <a:pt x="617" y="248"/>
                    <a:pt x="617" y="248"/>
                  </a:cubicBezTo>
                  <a:cubicBezTo>
                    <a:pt x="615" y="234"/>
                    <a:pt x="615" y="234"/>
                    <a:pt x="615" y="234"/>
                  </a:cubicBezTo>
                  <a:cubicBezTo>
                    <a:pt x="615" y="231"/>
                    <a:pt x="615" y="228"/>
                    <a:pt x="615" y="224"/>
                  </a:cubicBezTo>
                  <a:cubicBezTo>
                    <a:pt x="612" y="221"/>
                    <a:pt x="609" y="218"/>
                    <a:pt x="608" y="216"/>
                  </a:cubicBezTo>
                  <a:cubicBezTo>
                    <a:pt x="602" y="208"/>
                    <a:pt x="602" y="208"/>
                    <a:pt x="602" y="208"/>
                  </a:cubicBezTo>
                  <a:cubicBezTo>
                    <a:pt x="601" y="207"/>
                    <a:pt x="601" y="207"/>
                    <a:pt x="601" y="207"/>
                  </a:cubicBezTo>
                  <a:cubicBezTo>
                    <a:pt x="601" y="206"/>
                    <a:pt x="601" y="206"/>
                    <a:pt x="601" y="206"/>
                  </a:cubicBezTo>
                  <a:cubicBezTo>
                    <a:pt x="601" y="206"/>
                    <a:pt x="601" y="206"/>
                    <a:pt x="601" y="206"/>
                  </a:cubicBezTo>
                  <a:cubicBezTo>
                    <a:pt x="599" y="196"/>
                    <a:pt x="599" y="196"/>
                    <a:pt x="599" y="196"/>
                  </a:cubicBezTo>
                  <a:cubicBezTo>
                    <a:pt x="593" y="191"/>
                    <a:pt x="593" y="191"/>
                    <a:pt x="593" y="191"/>
                  </a:cubicBezTo>
                  <a:cubicBezTo>
                    <a:pt x="593" y="192"/>
                    <a:pt x="593" y="192"/>
                    <a:pt x="593" y="192"/>
                  </a:cubicBezTo>
                  <a:cubicBezTo>
                    <a:pt x="582" y="182"/>
                    <a:pt x="582" y="182"/>
                    <a:pt x="582" y="182"/>
                  </a:cubicBezTo>
                  <a:cubicBezTo>
                    <a:pt x="582" y="183"/>
                    <a:pt x="582" y="183"/>
                    <a:pt x="582" y="183"/>
                  </a:cubicBezTo>
                  <a:cubicBezTo>
                    <a:pt x="583" y="196"/>
                    <a:pt x="583" y="196"/>
                    <a:pt x="583" y="196"/>
                  </a:cubicBezTo>
                  <a:cubicBezTo>
                    <a:pt x="583" y="196"/>
                    <a:pt x="583" y="196"/>
                    <a:pt x="583" y="196"/>
                  </a:cubicBezTo>
                  <a:cubicBezTo>
                    <a:pt x="583" y="197"/>
                    <a:pt x="583" y="197"/>
                    <a:pt x="583" y="197"/>
                  </a:cubicBezTo>
                  <a:cubicBezTo>
                    <a:pt x="577" y="200"/>
                    <a:pt x="577" y="200"/>
                    <a:pt x="577" y="200"/>
                  </a:cubicBezTo>
                  <a:cubicBezTo>
                    <a:pt x="577" y="208"/>
                    <a:pt x="577" y="208"/>
                    <a:pt x="577" y="208"/>
                  </a:cubicBezTo>
                  <a:cubicBezTo>
                    <a:pt x="577" y="209"/>
                    <a:pt x="577" y="209"/>
                    <a:pt x="577" y="209"/>
                  </a:cubicBezTo>
                  <a:cubicBezTo>
                    <a:pt x="563" y="214"/>
                    <a:pt x="563" y="214"/>
                    <a:pt x="563" y="214"/>
                  </a:cubicBezTo>
                  <a:cubicBezTo>
                    <a:pt x="558" y="203"/>
                    <a:pt x="558" y="203"/>
                    <a:pt x="558" y="203"/>
                  </a:cubicBezTo>
                  <a:cubicBezTo>
                    <a:pt x="555" y="202"/>
                    <a:pt x="555" y="202"/>
                    <a:pt x="555" y="202"/>
                  </a:cubicBezTo>
                  <a:cubicBezTo>
                    <a:pt x="551" y="207"/>
                    <a:pt x="551" y="207"/>
                    <a:pt x="551" y="207"/>
                  </a:cubicBezTo>
                  <a:cubicBezTo>
                    <a:pt x="548" y="215"/>
                    <a:pt x="548" y="215"/>
                    <a:pt x="548" y="215"/>
                  </a:cubicBezTo>
                  <a:cubicBezTo>
                    <a:pt x="538" y="218"/>
                    <a:pt x="538" y="218"/>
                    <a:pt x="538" y="218"/>
                  </a:cubicBezTo>
                  <a:cubicBezTo>
                    <a:pt x="532" y="214"/>
                    <a:pt x="532" y="214"/>
                    <a:pt x="532" y="214"/>
                  </a:cubicBezTo>
                  <a:cubicBezTo>
                    <a:pt x="524" y="211"/>
                    <a:pt x="524" y="211"/>
                    <a:pt x="524" y="211"/>
                  </a:cubicBezTo>
                  <a:cubicBezTo>
                    <a:pt x="522" y="200"/>
                    <a:pt x="522" y="200"/>
                    <a:pt x="522" y="200"/>
                  </a:cubicBezTo>
                  <a:cubicBezTo>
                    <a:pt x="519" y="193"/>
                    <a:pt x="519" y="193"/>
                    <a:pt x="519" y="193"/>
                  </a:cubicBezTo>
                  <a:cubicBezTo>
                    <a:pt x="514" y="191"/>
                    <a:pt x="514" y="191"/>
                    <a:pt x="514" y="191"/>
                  </a:cubicBezTo>
                  <a:cubicBezTo>
                    <a:pt x="513" y="190"/>
                    <a:pt x="513" y="190"/>
                    <a:pt x="513" y="190"/>
                  </a:cubicBezTo>
                  <a:cubicBezTo>
                    <a:pt x="510" y="186"/>
                    <a:pt x="510" y="186"/>
                    <a:pt x="510" y="186"/>
                  </a:cubicBezTo>
                  <a:cubicBezTo>
                    <a:pt x="510" y="186"/>
                    <a:pt x="510" y="186"/>
                    <a:pt x="510" y="186"/>
                  </a:cubicBezTo>
                  <a:cubicBezTo>
                    <a:pt x="506" y="180"/>
                    <a:pt x="506" y="180"/>
                    <a:pt x="506" y="180"/>
                  </a:cubicBezTo>
                  <a:cubicBezTo>
                    <a:pt x="501" y="172"/>
                    <a:pt x="501" y="172"/>
                    <a:pt x="501" y="172"/>
                  </a:cubicBezTo>
                  <a:cubicBezTo>
                    <a:pt x="496" y="172"/>
                    <a:pt x="496" y="172"/>
                    <a:pt x="496" y="172"/>
                  </a:cubicBezTo>
                  <a:cubicBezTo>
                    <a:pt x="488" y="175"/>
                    <a:pt x="488" y="175"/>
                    <a:pt x="488" y="175"/>
                  </a:cubicBezTo>
                  <a:cubicBezTo>
                    <a:pt x="487" y="176"/>
                    <a:pt x="487" y="176"/>
                    <a:pt x="487" y="176"/>
                  </a:cubicBezTo>
                  <a:cubicBezTo>
                    <a:pt x="467" y="174"/>
                    <a:pt x="467" y="174"/>
                    <a:pt x="467" y="174"/>
                  </a:cubicBezTo>
                  <a:cubicBezTo>
                    <a:pt x="451" y="171"/>
                    <a:pt x="451" y="171"/>
                    <a:pt x="451" y="171"/>
                  </a:cubicBezTo>
                  <a:cubicBezTo>
                    <a:pt x="450" y="170"/>
                    <a:pt x="447" y="169"/>
                    <a:pt x="443" y="166"/>
                  </a:cubicBezTo>
                  <a:cubicBezTo>
                    <a:pt x="431" y="162"/>
                    <a:pt x="431" y="162"/>
                    <a:pt x="431" y="162"/>
                  </a:cubicBezTo>
                  <a:cubicBezTo>
                    <a:pt x="422" y="160"/>
                    <a:pt x="417" y="158"/>
                    <a:pt x="415" y="156"/>
                  </a:cubicBezTo>
                  <a:cubicBezTo>
                    <a:pt x="413" y="154"/>
                    <a:pt x="413" y="154"/>
                    <a:pt x="413" y="154"/>
                  </a:cubicBezTo>
                  <a:cubicBezTo>
                    <a:pt x="411" y="154"/>
                    <a:pt x="411" y="154"/>
                    <a:pt x="411" y="154"/>
                  </a:cubicBezTo>
                  <a:cubicBezTo>
                    <a:pt x="403" y="150"/>
                    <a:pt x="403" y="150"/>
                    <a:pt x="403" y="150"/>
                  </a:cubicBezTo>
                  <a:cubicBezTo>
                    <a:pt x="403" y="149"/>
                    <a:pt x="403" y="149"/>
                    <a:pt x="403" y="149"/>
                  </a:cubicBezTo>
                  <a:cubicBezTo>
                    <a:pt x="401" y="148"/>
                    <a:pt x="400" y="146"/>
                    <a:pt x="399" y="145"/>
                  </a:cubicBezTo>
                  <a:cubicBezTo>
                    <a:pt x="398" y="141"/>
                    <a:pt x="398" y="141"/>
                    <a:pt x="398" y="141"/>
                  </a:cubicBezTo>
                  <a:cubicBezTo>
                    <a:pt x="395" y="136"/>
                    <a:pt x="395" y="136"/>
                    <a:pt x="395" y="136"/>
                  </a:cubicBezTo>
                  <a:cubicBezTo>
                    <a:pt x="389" y="134"/>
                    <a:pt x="389" y="134"/>
                    <a:pt x="389" y="134"/>
                  </a:cubicBezTo>
                  <a:cubicBezTo>
                    <a:pt x="387" y="135"/>
                    <a:pt x="387" y="135"/>
                    <a:pt x="387" y="135"/>
                  </a:cubicBezTo>
                  <a:cubicBezTo>
                    <a:pt x="385" y="137"/>
                    <a:pt x="385" y="137"/>
                    <a:pt x="385" y="137"/>
                  </a:cubicBezTo>
                  <a:cubicBezTo>
                    <a:pt x="384" y="138"/>
                    <a:pt x="384" y="138"/>
                    <a:pt x="384" y="138"/>
                  </a:cubicBezTo>
                  <a:cubicBezTo>
                    <a:pt x="382" y="139"/>
                    <a:pt x="380" y="140"/>
                    <a:pt x="379" y="140"/>
                  </a:cubicBezTo>
                  <a:cubicBezTo>
                    <a:pt x="375" y="141"/>
                    <a:pt x="372" y="140"/>
                    <a:pt x="369" y="136"/>
                  </a:cubicBezTo>
                  <a:cubicBezTo>
                    <a:pt x="361" y="128"/>
                    <a:pt x="361" y="128"/>
                    <a:pt x="361" y="128"/>
                  </a:cubicBezTo>
                  <a:cubicBezTo>
                    <a:pt x="358" y="124"/>
                    <a:pt x="356" y="121"/>
                    <a:pt x="355" y="119"/>
                  </a:cubicBezTo>
                  <a:cubicBezTo>
                    <a:pt x="353" y="116"/>
                    <a:pt x="353" y="116"/>
                    <a:pt x="353" y="116"/>
                  </a:cubicBezTo>
                  <a:cubicBezTo>
                    <a:pt x="351" y="113"/>
                    <a:pt x="349" y="110"/>
                    <a:pt x="347" y="108"/>
                  </a:cubicBezTo>
                  <a:cubicBezTo>
                    <a:pt x="346" y="104"/>
                    <a:pt x="346" y="101"/>
                    <a:pt x="347" y="98"/>
                  </a:cubicBezTo>
                  <a:cubicBezTo>
                    <a:pt x="347" y="98"/>
                    <a:pt x="347" y="98"/>
                    <a:pt x="347" y="98"/>
                  </a:cubicBezTo>
                  <a:cubicBezTo>
                    <a:pt x="347" y="98"/>
                    <a:pt x="347" y="98"/>
                    <a:pt x="347" y="98"/>
                  </a:cubicBezTo>
                  <a:cubicBezTo>
                    <a:pt x="352" y="89"/>
                    <a:pt x="352" y="89"/>
                    <a:pt x="352" y="89"/>
                  </a:cubicBezTo>
                  <a:cubicBezTo>
                    <a:pt x="355" y="80"/>
                    <a:pt x="355" y="80"/>
                    <a:pt x="355" y="80"/>
                  </a:cubicBezTo>
                  <a:cubicBezTo>
                    <a:pt x="356" y="74"/>
                    <a:pt x="356" y="74"/>
                    <a:pt x="356" y="74"/>
                  </a:cubicBezTo>
                  <a:cubicBezTo>
                    <a:pt x="354" y="64"/>
                    <a:pt x="354" y="64"/>
                    <a:pt x="354" y="64"/>
                  </a:cubicBezTo>
                  <a:cubicBezTo>
                    <a:pt x="348" y="59"/>
                    <a:pt x="348" y="59"/>
                    <a:pt x="348" y="59"/>
                  </a:cubicBezTo>
                  <a:cubicBezTo>
                    <a:pt x="349" y="52"/>
                    <a:pt x="349" y="52"/>
                    <a:pt x="349" y="52"/>
                  </a:cubicBezTo>
                  <a:cubicBezTo>
                    <a:pt x="349" y="46"/>
                    <a:pt x="351" y="43"/>
                    <a:pt x="355" y="42"/>
                  </a:cubicBezTo>
                  <a:cubicBezTo>
                    <a:pt x="357" y="42"/>
                    <a:pt x="357" y="41"/>
                    <a:pt x="357" y="40"/>
                  </a:cubicBezTo>
                  <a:cubicBezTo>
                    <a:pt x="357" y="39"/>
                    <a:pt x="357" y="39"/>
                    <a:pt x="357" y="39"/>
                  </a:cubicBezTo>
                  <a:cubicBezTo>
                    <a:pt x="357" y="31"/>
                    <a:pt x="357" y="31"/>
                    <a:pt x="357" y="31"/>
                  </a:cubicBezTo>
                  <a:cubicBezTo>
                    <a:pt x="357" y="31"/>
                    <a:pt x="357" y="31"/>
                    <a:pt x="357" y="31"/>
                  </a:cubicBezTo>
                  <a:cubicBezTo>
                    <a:pt x="357" y="31"/>
                    <a:pt x="357" y="31"/>
                    <a:pt x="357" y="31"/>
                  </a:cubicBezTo>
                  <a:cubicBezTo>
                    <a:pt x="357" y="22"/>
                    <a:pt x="357" y="22"/>
                    <a:pt x="357" y="22"/>
                  </a:cubicBezTo>
                  <a:cubicBezTo>
                    <a:pt x="357" y="22"/>
                    <a:pt x="357" y="22"/>
                    <a:pt x="357" y="22"/>
                  </a:cubicBezTo>
                  <a:cubicBezTo>
                    <a:pt x="356" y="21"/>
                    <a:pt x="356" y="21"/>
                    <a:pt x="356" y="21"/>
                  </a:cubicBezTo>
                  <a:cubicBezTo>
                    <a:pt x="356" y="21"/>
                    <a:pt x="356" y="21"/>
                    <a:pt x="356" y="21"/>
                  </a:cubicBezTo>
                  <a:cubicBezTo>
                    <a:pt x="356" y="21"/>
                    <a:pt x="356" y="21"/>
                    <a:pt x="356" y="21"/>
                  </a:cubicBezTo>
                  <a:cubicBezTo>
                    <a:pt x="355" y="20"/>
                    <a:pt x="355" y="20"/>
                    <a:pt x="355" y="20"/>
                  </a:cubicBezTo>
                  <a:cubicBezTo>
                    <a:pt x="355" y="20"/>
                    <a:pt x="355" y="20"/>
                    <a:pt x="355" y="20"/>
                  </a:cubicBezTo>
                  <a:cubicBezTo>
                    <a:pt x="354" y="20"/>
                    <a:pt x="354" y="20"/>
                    <a:pt x="354" y="20"/>
                  </a:cubicBezTo>
                  <a:cubicBezTo>
                    <a:pt x="347" y="15"/>
                    <a:pt x="347" y="15"/>
                    <a:pt x="347" y="15"/>
                  </a:cubicBezTo>
                  <a:cubicBezTo>
                    <a:pt x="347" y="15"/>
                    <a:pt x="347" y="15"/>
                    <a:pt x="347" y="15"/>
                  </a:cubicBezTo>
                  <a:cubicBezTo>
                    <a:pt x="347" y="15"/>
                    <a:pt x="347" y="15"/>
                    <a:pt x="347" y="15"/>
                  </a:cubicBezTo>
                  <a:cubicBezTo>
                    <a:pt x="341" y="10"/>
                    <a:pt x="341" y="10"/>
                    <a:pt x="341" y="10"/>
                  </a:cubicBezTo>
                  <a:cubicBezTo>
                    <a:pt x="322" y="7"/>
                    <a:pt x="322" y="7"/>
                    <a:pt x="322" y="7"/>
                  </a:cubicBezTo>
                  <a:cubicBezTo>
                    <a:pt x="322" y="7"/>
                    <a:pt x="322" y="7"/>
                    <a:pt x="322" y="7"/>
                  </a:cubicBezTo>
                  <a:cubicBezTo>
                    <a:pt x="316" y="2"/>
                    <a:pt x="316" y="2"/>
                    <a:pt x="316" y="2"/>
                  </a:cubicBezTo>
                  <a:cubicBezTo>
                    <a:pt x="305" y="2"/>
                    <a:pt x="305" y="2"/>
                    <a:pt x="305" y="2"/>
                  </a:cubicBezTo>
                  <a:cubicBezTo>
                    <a:pt x="303" y="2"/>
                    <a:pt x="301" y="4"/>
                    <a:pt x="299" y="5"/>
                  </a:cubicBezTo>
                  <a:cubicBezTo>
                    <a:pt x="298" y="5"/>
                    <a:pt x="298" y="5"/>
                    <a:pt x="298" y="5"/>
                  </a:cubicBezTo>
                  <a:cubicBezTo>
                    <a:pt x="289" y="8"/>
                    <a:pt x="289" y="8"/>
                    <a:pt x="289" y="8"/>
                  </a:cubicBezTo>
                  <a:cubicBezTo>
                    <a:pt x="267" y="8"/>
                    <a:pt x="267" y="8"/>
                    <a:pt x="267" y="8"/>
                  </a:cubicBezTo>
                  <a:cubicBezTo>
                    <a:pt x="264" y="9"/>
                    <a:pt x="261" y="10"/>
                    <a:pt x="260" y="12"/>
                  </a:cubicBezTo>
                  <a:cubicBezTo>
                    <a:pt x="257" y="14"/>
                    <a:pt x="253" y="15"/>
                    <a:pt x="247" y="17"/>
                  </a:cubicBezTo>
                  <a:cubicBezTo>
                    <a:pt x="237" y="20"/>
                    <a:pt x="237" y="20"/>
                    <a:pt x="237" y="20"/>
                  </a:cubicBezTo>
                  <a:cubicBezTo>
                    <a:pt x="237" y="20"/>
                    <a:pt x="237" y="20"/>
                    <a:pt x="237" y="20"/>
                  </a:cubicBezTo>
                  <a:cubicBezTo>
                    <a:pt x="236" y="20"/>
                    <a:pt x="236" y="20"/>
                    <a:pt x="236" y="20"/>
                  </a:cubicBezTo>
                  <a:cubicBezTo>
                    <a:pt x="221" y="18"/>
                    <a:pt x="221" y="18"/>
                    <a:pt x="221" y="18"/>
                  </a:cubicBezTo>
                  <a:cubicBezTo>
                    <a:pt x="220" y="18"/>
                    <a:pt x="220" y="18"/>
                    <a:pt x="220" y="18"/>
                  </a:cubicBezTo>
                  <a:cubicBezTo>
                    <a:pt x="220" y="18"/>
                    <a:pt x="220" y="18"/>
                    <a:pt x="220" y="18"/>
                  </a:cubicBezTo>
                  <a:cubicBezTo>
                    <a:pt x="220" y="18"/>
                    <a:pt x="220" y="18"/>
                    <a:pt x="220" y="18"/>
                  </a:cubicBezTo>
                  <a:cubicBezTo>
                    <a:pt x="215" y="18"/>
                    <a:pt x="215" y="18"/>
                    <a:pt x="215" y="18"/>
                  </a:cubicBezTo>
                  <a:cubicBezTo>
                    <a:pt x="206" y="20"/>
                    <a:pt x="206" y="20"/>
                    <a:pt x="206" y="20"/>
                  </a:cubicBezTo>
                  <a:cubicBezTo>
                    <a:pt x="188" y="22"/>
                    <a:pt x="188" y="22"/>
                    <a:pt x="188" y="22"/>
                  </a:cubicBezTo>
                  <a:cubicBezTo>
                    <a:pt x="188" y="22"/>
                    <a:pt x="188" y="22"/>
                    <a:pt x="188" y="22"/>
                  </a:cubicBezTo>
                  <a:cubicBezTo>
                    <a:pt x="187" y="22"/>
                    <a:pt x="187" y="22"/>
                    <a:pt x="187" y="22"/>
                  </a:cubicBezTo>
                  <a:cubicBezTo>
                    <a:pt x="179" y="18"/>
                    <a:pt x="179" y="18"/>
                    <a:pt x="179" y="18"/>
                  </a:cubicBezTo>
                  <a:cubicBezTo>
                    <a:pt x="171" y="18"/>
                    <a:pt x="171" y="18"/>
                    <a:pt x="171" y="18"/>
                  </a:cubicBezTo>
                  <a:cubicBezTo>
                    <a:pt x="168" y="18"/>
                    <a:pt x="165" y="15"/>
                    <a:pt x="161" y="10"/>
                  </a:cubicBezTo>
                  <a:cubicBezTo>
                    <a:pt x="160" y="10"/>
                    <a:pt x="160" y="10"/>
                    <a:pt x="160" y="10"/>
                  </a:cubicBezTo>
                  <a:cubicBezTo>
                    <a:pt x="159" y="6"/>
                    <a:pt x="158" y="4"/>
                    <a:pt x="158" y="4"/>
                  </a:cubicBezTo>
                  <a:cubicBezTo>
                    <a:pt x="156" y="2"/>
                    <a:pt x="156" y="2"/>
                    <a:pt x="156" y="2"/>
                  </a:cubicBezTo>
                  <a:cubicBezTo>
                    <a:pt x="152" y="0"/>
                    <a:pt x="152" y="0"/>
                    <a:pt x="152" y="0"/>
                  </a:cubicBezTo>
                  <a:cubicBezTo>
                    <a:pt x="149" y="4"/>
                    <a:pt x="149" y="4"/>
                    <a:pt x="149" y="4"/>
                  </a:cubicBezTo>
                  <a:cubicBezTo>
                    <a:pt x="149" y="4"/>
                    <a:pt x="149" y="4"/>
                    <a:pt x="149" y="4"/>
                  </a:cubicBezTo>
                  <a:cubicBezTo>
                    <a:pt x="136" y="10"/>
                    <a:pt x="136" y="10"/>
                    <a:pt x="136" y="10"/>
                  </a:cubicBezTo>
                  <a:cubicBezTo>
                    <a:pt x="135" y="10"/>
                    <a:pt x="135" y="10"/>
                    <a:pt x="135" y="10"/>
                  </a:cubicBezTo>
                  <a:cubicBezTo>
                    <a:pt x="135" y="10"/>
                    <a:pt x="135" y="10"/>
                    <a:pt x="135" y="10"/>
                  </a:cubicBezTo>
                  <a:cubicBezTo>
                    <a:pt x="119" y="11"/>
                    <a:pt x="119" y="11"/>
                    <a:pt x="119" y="11"/>
                  </a:cubicBezTo>
                  <a:cubicBezTo>
                    <a:pt x="117" y="11"/>
                    <a:pt x="112" y="10"/>
                    <a:pt x="106" y="8"/>
                  </a:cubicBezTo>
                  <a:cubicBezTo>
                    <a:pt x="93" y="6"/>
                    <a:pt x="93" y="6"/>
                    <a:pt x="93" y="6"/>
                  </a:cubicBezTo>
                  <a:cubicBezTo>
                    <a:pt x="92" y="6"/>
                    <a:pt x="92" y="6"/>
                    <a:pt x="92" y="6"/>
                  </a:cubicBezTo>
                  <a:cubicBezTo>
                    <a:pt x="92" y="6"/>
                    <a:pt x="92" y="6"/>
                    <a:pt x="92" y="6"/>
                  </a:cubicBezTo>
                  <a:cubicBezTo>
                    <a:pt x="84" y="2"/>
                    <a:pt x="84" y="2"/>
                    <a:pt x="84" y="2"/>
                  </a:cubicBezTo>
                  <a:lnTo>
                    <a:pt x="77" y="2"/>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5" name="Freeform 12"/>
            <p:cNvSpPr/>
            <p:nvPr/>
          </p:nvSpPr>
          <p:spPr bwMode="auto">
            <a:xfrm>
              <a:off x="4890683" y="4646882"/>
              <a:ext cx="1068388" cy="1111250"/>
            </a:xfrm>
            <a:custGeom>
              <a:avLst/>
              <a:gdLst>
                <a:gd name="T0" fmla="*/ 10 w 284"/>
                <a:gd name="T1" fmla="*/ 182 h 296"/>
                <a:gd name="T2" fmla="*/ 41 w 284"/>
                <a:gd name="T3" fmla="*/ 181 h 296"/>
                <a:gd name="T4" fmla="*/ 42 w 284"/>
                <a:gd name="T5" fmla="*/ 195 h 296"/>
                <a:gd name="T6" fmla="*/ 68 w 284"/>
                <a:gd name="T7" fmla="*/ 221 h 296"/>
                <a:gd name="T8" fmla="*/ 72 w 284"/>
                <a:gd name="T9" fmla="*/ 260 h 296"/>
                <a:gd name="T10" fmla="*/ 110 w 284"/>
                <a:gd name="T11" fmla="*/ 270 h 296"/>
                <a:gd name="T12" fmla="*/ 118 w 284"/>
                <a:gd name="T13" fmla="*/ 282 h 296"/>
                <a:gd name="T14" fmla="*/ 136 w 284"/>
                <a:gd name="T15" fmla="*/ 296 h 296"/>
                <a:gd name="T16" fmla="*/ 136 w 284"/>
                <a:gd name="T17" fmla="*/ 284 h 296"/>
                <a:gd name="T18" fmla="*/ 135 w 284"/>
                <a:gd name="T19" fmla="*/ 244 h 296"/>
                <a:gd name="T20" fmla="*/ 162 w 284"/>
                <a:gd name="T21" fmla="*/ 236 h 296"/>
                <a:gd name="T22" fmla="*/ 190 w 284"/>
                <a:gd name="T23" fmla="*/ 236 h 296"/>
                <a:gd name="T24" fmla="*/ 220 w 284"/>
                <a:gd name="T25" fmla="*/ 233 h 296"/>
                <a:gd name="T26" fmla="*/ 256 w 284"/>
                <a:gd name="T27" fmla="*/ 211 h 296"/>
                <a:gd name="T28" fmla="*/ 265 w 284"/>
                <a:gd name="T29" fmla="*/ 214 h 296"/>
                <a:gd name="T30" fmla="*/ 270 w 284"/>
                <a:gd name="T31" fmla="*/ 216 h 296"/>
                <a:gd name="T32" fmla="*/ 284 w 284"/>
                <a:gd name="T33" fmla="*/ 205 h 296"/>
                <a:gd name="T34" fmla="*/ 274 w 284"/>
                <a:gd name="T35" fmla="*/ 194 h 296"/>
                <a:gd name="T36" fmla="*/ 252 w 284"/>
                <a:gd name="T37" fmla="*/ 180 h 296"/>
                <a:gd name="T38" fmla="*/ 236 w 284"/>
                <a:gd name="T39" fmla="*/ 182 h 296"/>
                <a:gd name="T40" fmla="*/ 230 w 284"/>
                <a:gd name="T41" fmla="*/ 170 h 296"/>
                <a:gd name="T42" fmla="*/ 234 w 284"/>
                <a:gd name="T43" fmla="*/ 155 h 296"/>
                <a:gd name="T44" fmla="*/ 226 w 284"/>
                <a:gd name="T45" fmla="*/ 136 h 296"/>
                <a:gd name="T46" fmla="*/ 232 w 284"/>
                <a:gd name="T47" fmla="*/ 106 h 296"/>
                <a:gd name="T48" fmla="*/ 216 w 284"/>
                <a:gd name="T49" fmla="*/ 102 h 296"/>
                <a:gd name="T50" fmla="*/ 200 w 284"/>
                <a:gd name="T51" fmla="*/ 84 h 296"/>
                <a:gd name="T52" fmla="*/ 198 w 284"/>
                <a:gd name="T53" fmla="*/ 74 h 296"/>
                <a:gd name="T54" fmla="*/ 206 w 284"/>
                <a:gd name="T55" fmla="*/ 66 h 296"/>
                <a:gd name="T56" fmla="*/ 236 w 284"/>
                <a:gd name="T57" fmla="*/ 63 h 296"/>
                <a:gd name="T58" fmla="*/ 243 w 284"/>
                <a:gd name="T59" fmla="*/ 66 h 296"/>
                <a:gd name="T60" fmla="*/ 256 w 284"/>
                <a:gd name="T61" fmla="*/ 54 h 296"/>
                <a:gd name="T62" fmla="*/ 235 w 284"/>
                <a:gd name="T63" fmla="*/ 52 h 296"/>
                <a:gd name="T64" fmla="*/ 227 w 284"/>
                <a:gd name="T65" fmla="*/ 44 h 296"/>
                <a:gd name="T66" fmla="*/ 222 w 284"/>
                <a:gd name="T67" fmla="*/ 22 h 296"/>
                <a:gd name="T68" fmla="*/ 198 w 284"/>
                <a:gd name="T69" fmla="*/ 34 h 296"/>
                <a:gd name="T70" fmla="*/ 201 w 284"/>
                <a:gd name="T71" fmla="*/ 50 h 296"/>
                <a:gd name="T72" fmla="*/ 193 w 284"/>
                <a:gd name="T73" fmla="*/ 62 h 296"/>
                <a:gd name="T74" fmla="*/ 183 w 284"/>
                <a:gd name="T75" fmla="*/ 85 h 296"/>
                <a:gd name="T76" fmla="*/ 183 w 284"/>
                <a:gd name="T77" fmla="*/ 98 h 296"/>
                <a:gd name="T78" fmla="*/ 178 w 284"/>
                <a:gd name="T79" fmla="*/ 104 h 296"/>
                <a:gd name="T80" fmla="*/ 173 w 284"/>
                <a:gd name="T81" fmla="*/ 107 h 296"/>
                <a:gd name="T82" fmla="*/ 154 w 284"/>
                <a:gd name="T83" fmla="*/ 112 h 296"/>
                <a:gd name="T84" fmla="*/ 138 w 284"/>
                <a:gd name="T85" fmla="*/ 110 h 296"/>
                <a:gd name="T86" fmla="*/ 129 w 284"/>
                <a:gd name="T87" fmla="*/ 106 h 296"/>
                <a:gd name="T88" fmla="*/ 122 w 284"/>
                <a:gd name="T89" fmla="*/ 84 h 296"/>
                <a:gd name="T90" fmla="*/ 113 w 284"/>
                <a:gd name="T91" fmla="*/ 64 h 296"/>
                <a:gd name="T92" fmla="*/ 110 w 284"/>
                <a:gd name="T93" fmla="*/ 57 h 296"/>
                <a:gd name="T94" fmla="*/ 100 w 284"/>
                <a:gd name="T95" fmla="*/ 52 h 296"/>
                <a:gd name="T96" fmla="*/ 86 w 284"/>
                <a:gd name="T97" fmla="*/ 44 h 296"/>
                <a:gd name="T98" fmla="*/ 86 w 284"/>
                <a:gd name="T99" fmla="*/ 35 h 296"/>
                <a:gd name="T100" fmla="*/ 77 w 284"/>
                <a:gd name="T101" fmla="*/ 29 h 296"/>
                <a:gd name="T102" fmla="*/ 61 w 284"/>
                <a:gd name="T103" fmla="*/ 42 h 296"/>
                <a:gd name="T104" fmla="*/ 50 w 284"/>
                <a:gd name="T105" fmla="*/ 21 h 296"/>
                <a:gd name="T106" fmla="*/ 40 w 284"/>
                <a:gd name="T107" fmla="*/ 10 h 296"/>
                <a:gd name="T108" fmla="*/ 28 w 284"/>
                <a:gd name="T109" fmla="*/ 33 h 296"/>
                <a:gd name="T110" fmla="*/ 28 w 284"/>
                <a:gd name="T111" fmla="*/ 54 h 296"/>
                <a:gd name="T112" fmla="*/ 46 w 284"/>
                <a:gd name="T113" fmla="*/ 70 h 296"/>
                <a:gd name="T114" fmla="*/ 31 w 284"/>
                <a:gd name="T115" fmla="*/ 128 h 296"/>
                <a:gd name="T116" fmla="*/ 2 w 284"/>
                <a:gd name="T117" fmla="*/ 174 h 296"/>
                <a:gd name="T118" fmla="*/ 2 w 284"/>
                <a:gd name="T119" fmla="*/ 182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4" h="296">
                  <a:moveTo>
                    <a:pt x="2" y="182"/>
                  </a:moveTo>
                  <a:cubicBezTo>
                    <a:pt x="0" y="187"/>
                    <a:pt x="0" y="187"/>
                    <a:pt x="0" y="187"/>
                  </a:cubicBezTo>
                  <a:cubicBezTo>
                    <a:pt x="3" y="187"/>
                    <a:pt x="6" y="185"/>
                    <a:pt x="9" y="183"/>
                  </a:cubicBezTo>
                  <a:cubicBezTo>
                    <a:pt x="10" y="182"/>
                    <a:pt x="10" y="182"/>
                    <a:pt x="10" y="182"/>
                  </a:cubicBezTo>
                  <a:cubicBezTo>
                    <a:pt x="10" y="182"/>
                    <a:pt x="10" y="182"/>
                    <a:pt x="10" y="182"/>
                  </a:cubicBezTo>
                  <a:cubicBezTo>
                    <a:pt x="26" y="180"/>
                    <a:pt x="26" y="180"/>
                    <a:pt x="26" y="180"/>
                  </a:cubicBezTo>
                  <a:cubicBezTo>
                    <a:pt x="37" y="175"/>
                    <a:pt x="37" y="175"/>
                    <a:pt x="37" y="175"/>
                  </a:cubicBezTo>
                  <a:cubicBezTo>
                    <a:pt x="41" y="181"/>
                    <a:pt x="41" y="181"/>
                    <a:pt x="41" y="181"/>
                  </a:cubicBezTo>
                  <a:cubicBezTo>
                    <a:pt x="42" y="181"/>
                    <a:pt x="42" y="181"/>
                    <a:pt x="42" y="181"/>
                  </a:cubicBezTo>
                  <a:cubicBezTo>
                    <a:pt x="37" y="189"/>
                    <a:pt x="37" y="189"/>
                    <a:pt x="37" y="189"/>
                  </a:cubicBezTo>
                  <a:cubicBezTo>
                    <a:pt x="42" y="194"/>
                    <a:pt x="42" y="194"/>
                    <a:pt x="42" y="194"/>
                  </a:cubicBezTo>
                  <a:cubicBezTo>
                    <a:pt x="42" y="195"/>
                    <a:pt x="42" y="195"/>
                    <a:pt x="42" y="195"/>
                  </a:cubicBezTo>
                  <a:cubicBezTo>
                    <a:pt x="42" y="196"/>
                    <a:pt x="42" y="196"/>
                    <a:pt x="42" y="196"/>
                  </a:cubicBezTo>
                  <a:cubicBezTo>
                    <a:pt x="38" y="213"/>
                    <a:pt x="38" y="213"/>
                    <a:pt x="38" y="213"/>
                  </a:cubicBezTo>
                  <a:cubicBezTo>
                    <a:pt x="49" y="220"/>
                    <a:pt x="49" y="220"/>
                    <a:pt x="49" y="220"/>
                  </a:cubicBezTo>
                  <a:cubicBezTo>
                    <a:pt x="68" y="221"/>
                    <a:pt x="68" y="221"/>
                    <a:pt x="68" y="221"/>
                  </a:cubicBezTo>
                  <a:cubicBezTo>
                    <a:pt x="65" y="225"/>
                    <a:pt x="65" y="225"/>
                    <a:pt x="65" y="225"/>
                  </a:cubicBezTo>
                  <a:cubicBezTo>
                    <a:pt x="53" y="240"/>
                    <a:pt x="47" y="248"/>
                    <a:pt x="48" y="251"/>
                  </a:cubicBezTo>
                  <a:cubicBezTo>
                    <a:pt x="55" y="253"/>
                    <a:pt x="55" y="253"/>
                    <a:pt x="55" y="253"/>
                  </a:cubicBezTo>
                  <a:cubicBezTo>
                    <a:pt x="64" y="254"/>
                    <a:pt x="70" y="256"/>
                    <a:pt x="72" y="260"/>
                  </a:cubicBezTo>
                  <a:cubicBezTo>
                    <a:pt x="74" y="265"/>
                    <a:pt x="77" y="270"/>
                    <a:pt x="79" y="275"/>
                  </a:cubicBezTo>
                  <a:cubicBezTo>
                    <a:pt x="90" y="281"/>
                    <a:pt x="90" y="281"/>
                    <a:pt x="90" y="281"/>
                  </a:cubicBezTo>
                  <a:cubicBezTo>
                    <a:pt x="96" y="282"/>
                    <a:pt x="96" y="282"/>
                    <a:pt x="96" y="282"/>
                  </a:cubicBezTo>
                  <a:cubicBezTo>
                    <a:pt x="110" y="270"/>
                    <a:pt x="110" y="270"/>
                    <a:pt x="110" y="270"/>
                  </a:cubicBezTo>
                  <a:cubicBezTo>
                    <a:pt x="118" y="281"/>
                    <a:pt x="118" y="281"/>
                    <a:pt x="118" y="281"/>
                  </a:cubicBezTo>
                  <a:cubicBezTo>
                    <a:pt x="118" y="282"/>
                    <a:pt x="118" y="282"/>
                    <a:pt x="118" y="282"/>
                  </a:cubicBezTo>
                  <a:cubicBezTo>
                    <a:pt x="118" y="282"/>
                    <a:pt x="118" y="282"/>
                    <a:pt x="118" y="282"/>
                  </a:cubicBezTo>
                  <a:cubicBezTo>
                    <a:pt x="118" y="282"/>
                    <a:pt x="118" y="282"/>
                    <a:pt x="118" y="282"/>
                  </a:cubicBezTo>
                  <a:cubicBezTo>
                    <a:pt x="120" y="292"/>
                    <a:pt x="120" y="292"/>
                    <a:pt x="120" y="292"/>
                  </a:cubicBezTo>
                  <a:cubicBezTo>
                    <a:pt x="126" y="293"/>
                    <a:pt x="126" y="293"/>
                    <a:pt x="126" y="293"/>
                  </a:cubicBezTo>
                  <a:cubicBezTo>
                    <a:pt x="126" y="293"/>
                    <a:pt x="126" y="293"/>
                    <a:pt x="126" y="293"/>
                  </a:cubicBezTo>
                  <a:cubicBezTo>
                    <a:pt x="136" y="296"/>
                    <a:pt x="136" y="296"/>
                    <a:pt x="136" y="296"/>
                  </a:cubicBezTo>
                  <a:cubicBezTo>
                    <a:pt x="138" y="296"/>
                    <a:pt x="138" y="296"/>
                    <a:pt x="138" y="296"/>
                  </a:cubicBezTo>
                  <a:cubicBezTo>
                    <a:pt x="138" y="295"/>
                    <a:pt x="138" y="295"/>
                    <a:pt x="138" y="295"/>
                  </a:cubicBezTo>
                  <a:cubicBezTo>
                    <a:pt x="136" y="285"/>
                    <a:pt x="136" y="285"/>
                    <a:pt x="136" y="285"/>
                  </a:cubicBezTo>
                  <a:cubicBezTo>
                    <a:pt x="136" y="284"/>
                    <a:pt x="136" y="284"/>
                    <a:pt x="136" y="284"/>
                  </a:cubicBezTo>
                  <a:cubicBezTo>
                    <a:pt x="131" y="261"/>
                    <a:pt x="131" y="261"/>
                    <a:pt x="131" y="261"/>
                  </a:cubicBezTo>
                  <a:cubicBezTo>
                    <a:pt x="131" y="260"/>
                    <a:pt x="131" y="260"/>
                    <a:pt x="131" y="260"/>
                  </a:cubicBezTo>
                  <a:cubicBezTo>
                    <a:pt x="134" y="244"/>
                    <a:pt x="134" y="244"/>
                    <a:pt x="134" y="244"/>
                  </a:cubicBezTo>
                  <a:cubicBezTo>
                    <a:pt x="135" y="244"/>
                    <a:pt x="135" y="244"/>
                    <a:pt x="135" y="244"/>
                  </a:cubicBezTo>
                  <a:cubicBezTo>
                    <a:pt x="136" y="244"/>
                    <a:pt x="136" y="244"/>
                    <a:pt x="136" y="244"/>
                  </a:cubicBezTo>
                  <a:cubicBezTo>
                    <a:pt x="147" y="245"/>
                    <a:pt x="147" y="245"/>
                    <a:pt x="147" y="245"/>
                  </a:cubicBezTo>
                  <a:cubicBezTo>
                    <a:pt x="160" y="235"/>
                    <a:pt x="160" y="235"/>
                    <a:pt x="160" y="235"/>
                  </a:cubicBezTo>
                  <a:cubicBezTo>
                    <a:pt x="162" y="236"/>
                    <a:pt x="162" y="236"/>
                    <a:pt x="162" y="236"/>
                  </a:cubicBezTo>
                  <a:cubicBezTo>
                    <a:pt x="169" y="241"/>
                    <a:pt x="174" y="246"/>
                    <a:pt x="176" y="249"/>
                  </a:cubicBezTo>
                  <a:cubicBezTo>
                    <a:pt x="178" y="248"/>
                    <a:pt x="183" y="244"/>
                    <a:pt x="189" y="237"/>
                  </a:cubicBezTo>
                  <a:cubicBezTo>
                    <a:pt x="189" y="236"/>
                    <a:pt x="189" y="236"/>
                    <a:pt x="189" y="236"/>
                  </a:cubicBezTo>
                  <a:cubicBezTo>
                    <a:pt x="190" y="236"/>
                    <a:pt x="190" y="236"/>
                    <a:pt x="190" y="236"/>
                  </a:cubicBezTo>
                  <a:cubicBezTo>
                    <a:pt x="210" y="241"/>
                    <a:pt x="210" y="241"/>
                    <a:pt x="210" y="241"/>
                  </a:cubicBezTo>
                  <a:cubicBezTo>
                    <a:pt x="219" y="234"/>
                    <a:pt x="219" y="234"/>
                    <a:pt x="219" y="234"/>
                  </a:cubicBezTo>
                  <a:cubicBezTo>
                    <a:pt x="219" y="233"/>
                    <a:pt x="219" y="233"/>
                    <a:pt x="219" y="233"/>
                  </a:cubicBezTo>
                  <a:cubicBezTo>
                    <a:pt x="220" y="233"/>
                    <a:pt x="220" y="233"/>
                    <a:pt x="220" y="233"/>
                  </a:cubicBezTo>
                  <a:cubicBezTo>
                    <a:pt x="220" y="233"/>
                    <a:pt x="220" y="233"/>
                    <a:pt x="220" y="233"/>
                  </a:cubicBezTo>
                  <a:cubicBezTo>
                    <a:pt x="220" y="233"/>
                    <a:pt x="220" y="233"/>
                    <a:pt x="220" y="233"/>
                  </a:cubicBezTo>
                  <a:cubicBezTo>
                    <a:pt x="229" y="235"/>
                    <a:pt x="229" y="235"/>
                    <a:pt x="229" y="235"/>
                  </a:cubicBezTo>
                  <a:cubicBezTo>
                    <a:pt x="256" y="211"/>
                    <a:pt x="256" y="211"/>
                    <a:pt x="256" y="211"/>
                  </a:cubicBezTo>
                  <a:cubicBezTo>
                    <a:pt x="264" y="213"/>
                    <a:pt x="264" y="213"/>
                    <a:pt x="264" y="213"/>
                  </a:cubicBezTo>
                  <a:cubicBezTo>
                    <a:pt x="264" y="213"/>
                    <a:pt x="264" y="213"/>
                    <a:pt x="264" y="213"/>
                  </a:cubicBezTo>
                  <a:cubicBezTo>
                    <a:pt x="265" y="214"/>
                    <a:pt x="265" y="214"/>
                    <a:pt x="265" y="214"/>
                  </a:cubicBezTo>
                  <a:cubicBezTo>
                    <a:pt x="265" y="214"/>
                    <a:pt x="265" y="214"/>
                    <a:pt x="265" y="214"/>
                  </a:cubicBezTo>
                  <a:cubicBezTo>
                    <a:pt x="266" y="214"/>
                    <a:pt x="266" y="214"/>
                    <a:pt x="266" y="214"/>
                  </a:cubicBezTo>
                  <a:cubicBezTo>
                    <a:pt x="268" y="218"/>
                    <a:pt x="268" y="218"/>
                    <a:pt x="268" y="218"/>
                  </a:cubicBezTo>
                  <a:cubicBezTo>
                    <a:pt x="270" y="216"/>
                    <a:pt x="270" y="216"/>
                    <a:pt x="270" y="216"/>
                  </a:cubicBezTo>
                  <a:cubicBezTo>
                    <a:pt x="270" y="216"/>
                    <a:pt x="270" y="216"/>
                    <a:pt x="270" y="216"/>
                  </a:cubicBezTo>
                  <a:cubicBezTo>
                    <a:pt x="270" y="215"/>
                    <a:pt x="270" y="215"/>
                    <a:pt x="270" y="215"/>
                  </a:cubicBezTo>
                  <a:cubicBezTo>
                    <a:pt x="270" y="215"/>
                    <a:pt x="270" y="215"/>
                    <a:pt x="270" y="215"/>
                  </a:cubicBezTo>
                  <a:cubicBezTo>
                    <a:pt x="278" y="211"/>
                    <a:pt x="278" y="211"/>
                    <a:pt x="278" y="211"/>
                  </a:cubicBezTo>
                  <a:cubicBezTo>
                    <a:pt x="284" y="205"/>
                    <a:pt x="284" y="205"/>
                    <a:pt x="284" y="205"/>
                  </a:cubicBezTo>
                  <a:cubicBezTo>
                    <a:pt x="283" y="193"/>
                    <a:pt x="283" y="193"/>
                    <a:pt x="283" y="193"/>
                  </a:cubicBezTo>
                  <a:cubicBezTo>
                    <a:pt x="282" y="191"/>
                    <a:pt x="282" y="191"/>
                    <a:pt x="282" y="191"/>
                  </a:cubicBezTo>
                  <a:cubicBezTo>
                    <a:pt x="274" y="194"/>
                    <a:pt x="274" y="194"/>
                    <a:pt x="274" y="194"/>
                  </a:cubicBezTo>
                  <a:cubicBezTo>
                    <a:pt x="274" y="194"/>
                    <a:pt x="274" y="194"/>
                    <a:pt x="274" y="194"/>
                  </a:cubicBezTo>
                  <a:cubicBezTo>
                    <a:pt x="272" y="195"/>
                    <a:pt x="270" y="196"/>
                    <a:pt x="267" y="196"/>
                  </a:cubicBezTo>
                  <a:cubicBezTo>
                    <a:pt x="258" y="196"/>
                    <a:pt x="258" y="196"/>
                    <a:pt x="258" y="196"/>
                  </a:cubicBezTo>
                  <a:cubicBezTo>
                    <a:pt x="255" y="196"/>
                    <a:pt x="254" y="195"/>
                    <a:pt x="252" y="193"/>
                  </a:cubicBezTo>
                  <a:cubicBezTo>
                    <a:pt x="252" y="180"/>
                    <a:pt x="252" y="180"/>
                    <a:pt x="252" y="180"/>
                  </a:cubicBezTo>
                  <a:cubicBezTo>
                    <a:pt x="249" y="179"/>
                    <a:pt x="248" y="178"/>
                    <a:pt x="246" y="178"/>
                  </a:cubicBezTo>
                  <a:cubicBezTo>
                    <a:pt x="244" y="179"/>
                    <a:pt x="244" y="179"/>
                    <a:pt x="244" y="179"/>
                  </a:cubicBezTo>
                  <a:cubicBezTo>
                    <a:pt x="242" y="180"/>
                    <a:pt x="242" y="180"/>
                    <a:pt x="242" y="180"/>
                  </a:cubicBezTo>
                  <a:cubicBezTo>
                    <a:pt x="236" y="182"/>
                    <a:pt x="236" y="182"/>
                    <a:pt x="236" y="182"/>
                  </a:cubicBezTo>
                  <a:cubicBezTo>
                    <a:pt x="234" y="182"/>
                    <a:pt x="234" y="182"/>
                    <a:pt x="234" y="182"/>
                  </a:cubicBezTo>
                  <a:cubicBezTo>
                    <a:pt x="234" y="181"/>
                    <a:pt x="234" y="181"/>
                    <a:pt x="234" y="181"/>
                  </a:cubicBezTo>
                  <a:cubicBezTo>
                    <a:pt x="231" y="175"/>
                    <a:pt x="231" y="175"/>
                    <a:pt x="231" y="175"/>
                  </a:cubicBezTo>
                  <a:cubicBezTo>
                    <a:pt x="230" y="170"/>
                    <a:pt x="230" y="170"/>
                    <a:pt x="230" y="170"/>
                  </a:cubicBezTo>
                  <a:cubicBezTo>
                    <a:pt x="230" y="170"/>
                    <a:pt x="230" y="170"/>
                    <a:pt x="230" y="170"/>
                  </a:cubicBezTo>
                  <a:cubicBezTo>
                    <a:pt x="234" y="155"/>
                    <a:pt x="234" y="155"/>
                    <a:pt x="234" y="155"/>
                  </a:cubicBezTo>
                  <a:cubicBezTo>
                    <a:pt x="234" y="155"/>
                    <a:pt x="234" y="155"/>
                    <a:pt x="234" y="155"/>
                  </a:cubicBezTo>
                  <a:cubicBezTo>
                    <a:pt x="234" y="155"/>
                    <a:pt x="234" y="155"/>
                    <a:pt x="234" y="155"/>
                  </a:cubicBezTo>
                  <a:cubicBezTo>
                    <a:pt x="234" y="154"/>
                    <a:pt x="234" y="154"/>
                    <a:pt x="234" y="154"/>
                  </a:cubicBezTo>
                  <a:cubicBezTo>
                    <a:pt x="238" y="147"/>
                    <a:pt x="238" y="147"/>
                    <a:pt x="238" y="147"/>
                  </a:cubicBezTo>
                  <a:cubicBezTo>
                    <a:pt x="226" y="137"/>
                    <a:pt x="226" y="137"/>
                    <a:pt x="226" y="137"/>
                  </a:cubicBezTo>
                  <a:cubicBezTo>
                    <a:pt x="226" y="136"/>
                    <a:pt x="226" y="136"/>
                    <a:pt x="226" y="136"/>
                  </a:cubicBezTo>
                  <a:cubicBezTo>
                    <a:pt x="226" y="136"/>
                    <a:pt x="226" y="136"/>
                    <a:pt x="226" y="136"/>
                  </a:cubicBezTo>
                  <a:cubicBezTo>
                    <a:pt x="226" y="124"/>
                    <a:pt x="226" y="124"/>
                    <a:pt x="226" y="124"/>
                  </a:cubicBezTo>
                  <a:cubicBezTo>
                    <a:pt x="226" y="124"/>
                    <a:pt x="226" y="124"/>
                    <a:pt x="226" y="124"/>
                  </a:cubicBezTo>
                  <a:cubicBezTo>
                    <a:pt x="232" y="106"/>
                    <a:pt x="232" y="106"/>
                    <a:pt x="232" y="106"/>
                  </a:cubicBezTo>
                  <a:cubicBezTo>
                    <a:pt x="228" y="96"/>
                    <a:pt x="228" y="96"/>
                    <a:pt x="228" y="96"/>
                  </a:cubicBezTo>
                  <a:cubicBezTo>
                    <a:pt x="225" y="95"/>
                    <a:pt x="225" y="95"/>
                    <a:pt x="225" y="95"/>
                  </a:cubicBezTo>
                  <a:cubicBezTo>
                    <a:pt x="220" y="95"/>
                    <a:pt x="220" y="95"/>
                    <a:pt x="220" y="95"/>
                  </a:cubicBezTo>
                  <a:cubicBezTo>
                    <a:pt x="216" y="102"/>
                    <a:pt x="216" y="102"/>
                    <a:pt x="216" y="102"/>
                  </a:cubicBezTo>
                  <a:cubicBezTo>
                    <a:pt x="210" y="98"/>
                    <a:pt x="210" y="98"/>
                    <a:pt x="210" y="98"/>
                  </a:cubicBezTo>
                  <a:cubicBezTo>
                    <a:pt x="205" y="95"/>
                    <a:pt x="205" y="95"/>
                    <a:pt x="205" y="95"/>
                  </a:cubicBezTo>
                  <a:cubicBezTo>
                    <a:pt x="200" y="84"/>
                    <a:pt x="200" y="84"/>
                    <a:pt x="200" y="84"/>
                  </a:cubicBezTo>
                  <a:cubicBezTo>
                    <a:pt x="200" y="84"/>
                    <a:pt x="200" y="84"/>
                    <a:pt x="200" y="84"/>
                  </a:cubicBezTo>
                  <a:cubicBezTo>
                    <a:pt x="200" y="84"/>
                    <a:pt x="200" y="84"/>
                    <a:pt x="200" y="84"/>
                  </a:cubicBezTo>
                  <a:cubicBezTo>
                    <a:pt x="199" y="76"/>
                    <a:pt x="199" y="76"/>
                    <a:pt x="199" y="76"/>
                  </a:cubicBezTo>
                  <a:cubicBezTo>
                    <a:pt x="199" y="75"/>
                    <a:pt x="199" y="75"/>
                    <a:pt x="199" y="75"/>
                  </a:cubicBezTo>
                  <a:cubicBezTo>
                    <a:pt x="198" y="74"/>
                    <a:pt x="198" y="74"/>
                    <a:pt x="198" y="74"/>
                  </a:cubicBezTo>
                  <a:cubicBezTo>
                    <a:pt x="200" y="74"/>
                    <a:pt x="200" y="74"/>
                    <a:pt x="200" y="74"/>
                  </a:cubicBezTo>
                  <a:cubicBezTo>
                    <a:pt x="205" y="66"/>
                    <a:pt x="205" y="66"/>
                    <a:pt x="205" y="66"/>
                  </a:cubicBezTo>
                  <a:cubicBezTo>
                    <a:pt x="206" y="66"/>
                    <a:pt x="206" y="66"/>
                    <a:pt x="206" y="66"/>
                  </a:cubicBezTo>
                  <a:cubicBezTo>
                    <a:pt x="206" y="66"/>
                    <a:pt x="206" y="66"/>
                    <a:pt x="206" y="66"/>
                  </a:cubicBezTo>
                  <a:cubicBezTo>
                    <a:pt x="206" y="66"/>
                    <a:pt x="206" y="66"/>
                    <a:pt x="206" y="66"/>
                  </a:cubicBezTo>
                  <a:cubicBezTo>
                    <a:pt x="210" y="65"/>
                    <a:pt x="210" y="65"/>
                    <a:pt x="210" y="65"/>
                  </a:cubicBezTo>
                  <a:cubicBezTo>
                    <a:pt x="215" y="64"/>
                    <a:pt x="215" y="64"/>
                    <a:pt x="215" y="64"/>
                  </a:cubicBezTo>
                  <a:cubicBezTo>
                    <a:pt x="236" y="63"/>
                    <a:pt x="236" y="63"/>
                    <a:pt x="236" y="63"/>
                  </a:cubicBezTo>
                  <a:cubicBezTo>
                    <a:pt x="236" y="63"/>
                    <a:pt x="236" y="63"/>
                    <a:pt x="236" y="63"/>
                  </a:cubicBezTo>
                  <a:cubicBezTo>
                    <a:pt x="239" y="64"/>
                    <a:pt x="239" y="64"/>
                    <a:pt x="239" y="64"/>
                  </a:cubicBezTo>
                  <a:cubicBezTo>
                    <a:pt x="240" y="64"/>
                    <a:pt x="240" y="64"/>
                    <a:pt x="240" y="64"/>
                  </a:cubicBezTo>
                  <a:cubicBezTo>
                    <a:pt x="243" y="66"/>
                    <a:pt x="243" y="66"/>
                    <a:pt x="243" y="66"/>
                  </a:cubicBezTo>
                  <a:cubicBezTo>
                    <a:pt x="248" y="63"/>
                    <a:pt x="248" y="63"/>
                    <a:pt x="248" y="63"/>
                  </a:cubicBezTo>
                  <a:cubicBezTo>
                    <a:pt x="253" y="60"/>
                    <a:pt x="253" y="60"/>
                    <a:pt x="253" y="60"/>
                  </a:cubicBezTo>
                  <a:cubicBezTo>
                    <a:pt x="256" y="56"/>
                    <a:pt x="256" y="56"/>
                    <a:pt x="256" y="56"/>
                  </a:cubicBezTo>
                  <a:cubicBezTo>
                    <a:pt x="256" y="54"/>
                    <a:pt x="256" y="54"/>
                    <a:pt x="256" y="54"/>
                  </a:cubicBezTo>
                  <a:cubicBezTo>
                    <a:pt x="256" y="45"/>
                    <a:pt x="256" y="45"/>
                    <a:pt x="256" y="45"/>
                  </a:cubicBezTo>
                  <a:cubicBezTo>
                    <a:pt x="251" y="44"/>
                    <a:pt x="251" y="44"/>
                    <a:pt x="251" y="44"/>
                  </a:cubicBezTo>
                  <a:cubicBezTo>
                    <a:pt x="243" y="47"/>
                    <a:pt x="243" y="47"/>
                    <a:pt x="243" y="47"/>
                  </a:cubicBezTo>
                  <a:cubicBezTo>
                    <a:pt x="240" y="50"/>
                    <a:pt x="238" y="52"/>
                    <a:pt x="235" y="52"/>
                  </a:cubicBezTo>
                  <a:cubicBezTo>
                    <a:pt x="232" y="52"/>
                    <a:pt x="230" y="49"/>
                    <a:pt x="227" y="45"/>
                  </a:cubicBezTo>
                  <a:cubicBezTo>
                    <a:pt x="227" y="45"/>
                    <a:pt x="227" y="45"/>
                    <a:pt x="227" y="45"/>
                  </a:cubicBezTo>
                  <a:cubicBezTo>
                    <a:pt x="227" y="45"/>
                    <a:pt x="227" y="45"/>
                    <a:pt x="227" y="45"/>
                  </a:cubicBezTo>
                  <a:cubicBezTo>
                    <a:pt x="227" y="44"/>
                    <a:pt x="227" y="44"/>
                    <a:pt x="227" y="44"/>
                  </a:cubicBezTo>
                  <a:cubicBezTo>
                    <a:pt x="226" y="39"/>
                    <a:pt x="226" y="39"/>
                    <a:pt x="226" y="39"/>
                  </a:cubicBezTo>
                  <a:cubicBezTo>
                    <a:pt x="226" y="38"/>
                    <a:pt x="226" y="38"/>
                    <a:pt x="226" y="38"/>
                  </a:cubicBezTo>
                  <a:cubicBezTo>
                    <a:pt x="227" y="33"/>
                    <a:pt x="227" y="33"/>
                    <a:pt x="227" y="33"/>
                  </a:cubicBezTo>
                  <a:cubicBezTo>
                    <a:pt x="222" y="22"/>
                    <a:pt x="222" y="22"/>
                    <a:pt x="222" y="22"/>
                  </a:cubicBezTo>
                  <a:cubicBezTo>
                    <a:pt x="214" y="24"/>
                    <a:pt x="214" y="24"/>
                    <a:pt x="214" y="24"/>
                  </a:cubicBezTo>
                  <a:cubicBezTo>
                    <a:pt x="210" y="28"/>
                    <a:pt x="210" y="28"/>
                    <a:pt x="210" y="28"/>
                  </a:cubicBezTo>
                  <a:cubicBezTo>
                    <a:pt x="212" y="40"/>
                    <a:pt x="212" y="40"/>
                    <a:pt x="212" y="40"/>
                  </a:cubicBezTo>
                  <a:cubicBezTo>
                    <a:pt x="198" y="34"/>
                    <a:pt x="198" y="34"/>
                    <a:pt x="198" y="34"/>
                  </a:cubicBezTo>
                  <a:cubicBezTo>
                    <a:pt x="202" y="41"/>
                    <a:pt x="202" y="41"/>
                    <a:pt x="202" y="41"/>
                  </a:cubicBezTo>
                  <a:cubicBezTo>
                    <a:pt x="202" y="41"/>
                    <a:pt x="202" y="41"/>
                    <a:pt x="202" y="41"/>
                  </a:cubicBezTo>
                  <a:cubicBezTo>
                    <a:pt x="202" y="42"/>
                    <a:pt x="202" y="42"/>
                    <a:pt x="202" y="42"/>
                  </a:cubicBezTo>
                  <a:cubicBezTo>
                    <a:pt x="201" y="50"/>
                    <a:pt x="201" y="50"/>
                    <a:pt x="201" y="50"/>
                  </a:cubicBezTo>
                  <a:cubicBezTo>
                    <a:pt x="201" y="51"/>
                    <a:pt x="201" y="51"/>
                    <a:pt x="201" y="51"/>
                  </a:cubicBezTo>
                  <a:cubicBezTo>
                    <a:pt x="200" y="51"/>
                    <a:pt x="200" y="51"/>
                    <a:pt x="200" y="51"/>
                  </a:cubicBezTo>
                  <a:cubicBezTo>
                    <a:pt x="193" y="62"/>
                    <a:pt x="193" y="62"/>
                    <a:pt x="193" y="62"/>
                  </a:cubicBezTo>
                  <a:cubicBezTo>
                    <a:pt x="193" y="62"/>
                    <a:pt x="193" y="62"/>
                    <a:pt x="193" y="62"/>
                  </a:cubicBezTo>
                  <a:cubicBezTo>
                    <a:pt x="180" y="69"/>
                    <a:pt x="180" y="69"/>
                    <a:pt x="180" y="69"/>
                  </a:cubicBezTo>
                  <a:cubicBezTo>
                    <a:pt x="179" y="76"/>
                    <a:pt x="179" y="76"/>
                    <a:pt x="179" y="76"/>
                  </a:cubicBezTo>
                  <a:cubicBezTo>
                    <a:pt x="179" y="78"/>
                    <a:pt x="180" y="81"/>
                    <a:pt x="182" y="85"/>
                  </a:cubicBezTo>
                  <a:cubicBezTo>
                    <a:pt x="183" y="85"/>
                    <a:pt x="183" y="85"/>
                    <a:pt x="183" y="85"/>
                  </a:cubicBezTo>
                  <a:cubicBezTo>
                    <a:pt x="183" y="86"/>
                    <a:pt x="183" y="86"/>
                    <a:pt x="183" y="86"/>
                  </a:cubicBezTo>
                  <a:cubicBezTo>
                    <a:pt x="184" y="96"/>
                    <a:pt x="184" y="96"/>
                    <a:pt x="184" y="96"/>
                  </a:cubicBezTo>
                  <a:cubicBezTo>
                    <a:pt x="184" y="97"/>
                    <a:pt x="184" y="97"/>
                    <a:pt x="184" y="97"/>
                  </a:cubicBezTo>
                  <a:cubicBezTo>
                    <a:pt x="183" y="98"/>
                    <a:pt x="183" y="98"/>
                    <a:pt x="183" y="98"/>
                  </a:cubicBezTo>
                  <a:cubicBezTo>
                    <a:pt x="178" y="104"/>
                    <a:pt x="178" y="104"/>
                    <a:pt x="178" y="104"/>
                  </a:cubicBezTo>
                  <a:cubicBezTo>
                    <a:pt x="178" y="104"/>
                    <a:pt x="178" y="104"/>
                    <a:pt x="178" y="104"/>
                  </a:cubicBezTo>
                  <a:cubicBezTo>
                    <a:pt x="178" y="104"/>
                    <a:pt x="178" y="104"/>
                    <a:pt x="178" y="104"/>
                  </a:cubicBezTo>
                  <a:cubicBezTo>
                    <a:pt x="178" y="104"/>
                    <a:pt x="178" y="104"/>
                    <a:pt x="178" y="104"/>
                  </a:cubicBezTo>
                  <a:cubicBezTo>
                    <a:pt x="174" y="107"/>
                    <a:pt x="174" y="107"/>
                    <a:pt x="174" y="107"/>
                  </a:cubicBezTo>
                  <a:cubicBezTo>
                    <a:pt x="174" y="107"/>
                    <a:pt x="174" y="107"/>
                    <a:pt x="174" y="107"/>
                  </a:cubicBezTo>
                  <a:cubicBezTo>
                    <a:pt x="173" y="107"/>
                    <a:pt x="173" y="107"/>
                    <a:pt x="173" y="107"/>
                  </a:cubicBezTo>
                  <a:cubicBezTo>
                    <a:pt x="173" y="107"/>
                    <a:pt x="173" y="107"/>
                    <a:pt x="173" y="107"/>
                  </a:cubicBezTo>
                  <a:cubicBezTo>
                    <a:pt x="172" y="107"/>
                    <a:pt x="172" y="107"/>
                    <a:pt x="172" y="107"/>
                  </a:cubicBezTo>
                  <a:cubicBezTo>
                    <a:pt x="163" y="105"/>
                    <a:pt x="163" y="105"/>
                    <a:pt x="163" y="105"/>
                  </a:cubicBezTo>
                  <a:cubicBezTo>
                    <a:pt x="162" y="105"/>
                    <a:pt x="160" y="106"/>
                    <a:pt x="158" y="107"/>
                  </a:cubicBezTo>
                  <a:cubicBezTo>
                    <a:pt x="154" y="112"/>
                    <a:pt x="154" y="112"/>
                    <a:pt x="154" y="112"/>
                  </a:cubicBezTo>
                  <a:cubicBezTo>
                    <a:pt x="150" y="116"/>
                    <a:pt x="150" y="116"/>
                    <a:pt x="150" y="116"/>
                  </a:cubicBezTo>
                  <a:cubicBezTo>
                    <a:pt x="148" y="119"/>
                    <a:pt x="146" y="120"/>
                    <a:pt x="141" y="119"/>
                  </a:cubicBezTo>
                  <a:cubicBezTo>
                    <a:pt x="138" y="119"/>
                    <a:pt x="138" y="116"/>
                    <a:pt x="138" y="112"/>
                  </a:cubicBezTo>
                  <a:cubicBezTo>
                    <a:pt x="138" y="110"/>
                    <a:pt x="138" y="110"/>
                    <a:pt x="138" y="110"/>
                  </a:cubicBezTo>
                  <a:cubicBezTo>
                    <a:pt x="138" y="107"/>
                    <a:pt x="138" y="107"/>
                    <a:pt x="138" y="107"/>
                  </a:cubicBezTo>
                  <a:cubicBezTo>
                    <a:pt x="136" y="109"/>
                    <a:pt x="136" y="109"/>
                    <a:pt x="136" y="109"/>
                  </a:cubicBezTo>
                  <a:cubicBezTo>
                    <a:pt x="135" y="110"/>
                    <a:pt x="134" y="111"/>
                    <a:pt x="132" y="111"/>
                  </a:cubicBezTo>
                  <a:cubicBezTo>
                    <a:pt x="131" y="110"/>
                    <a:pt x="130" y="109"/>
                    <a:pt x="129" y="106"/>
                  </a:cubicBezTo>
                  <a:cubicBezTo>
                    <a:pt x="129" y="106"/>
                    <a:pt x="129" y="106"/>
                    <a:pt x="129" y="106"/>
                  </a:cubicBezTo>
                  <a:cubicBezTo>
                    <a:pt x="128" y="96"/>
                    <a:pt x="128" y="96"/>
                    <a:pt x="128" y="96"/>
                  </a:cubicBezTo>
                  <a:cubicBezTo>
                    <a:pt x="126" y="88"/>
                    <a:pt x="126" y="88"/>
                    <a:pt x="126" y="88"/>
                  </a:cubicBezTo>
                  <a:cubicBezTo>
                    <a:pt x="122" y="84"/>
                    <a:pt x="122" y="84"/>
                    <a:pt x="122" y="84"/>
                  </a:cubicBezTo>
                  <a:cubicBezTo>
                    <a:pt x="122" y="84"/>
                    <a:pt x="122" y="84"/>
                    <a:pt x="122" y="84"/>
                  </a:cubicBezTo>
                  <a:cubicBezTo>
                    <a:pt x="122" y="83"/>
                    <a:pt x="122" y="83"/>
                    <a:pt x="122" y="83"/>
                  </a:cubicBezTo>
                  <a:cubicBezTo>
                    <a:pt x="113" y="64"/>
                    <a:pt x="113" y="64"/>
                    <a:pt x="113" y="64"/>
                  </a:cubicBezTo>
                  <a:cubicBezTo>
                    <a:pt x="113" y="64"/>
                    <a:pt x="113" y="64"/>
                    <a:pt x="113" y="64"/>
                  </a:cubicBezTo>
                  <a:cubicBezTo>
                    <a:pt x="110" y="58"/>
                    <a:pt x="110" y="58"/>
                    <a:pt x="110" y="58"/>
                  </a:cubicBezTo>
                  <a:cubicBezTo>
                    <a:pt x="110" y="58"/>
                    <a:pt x="110" y="58"/>
                    <a:pt x="110" y="58"/>
                  </a:cubicBezTo>
                  <a:cubicBezTo>
                    <a:pt x="110" y="58"/>
                    <a:pt x="110" y="58"/>
                    <a:pt x="110" y="58"/>
                  </a:cubicBezTo>
                  <a:cubicBezTo>
                    <a:pt x="110" y="57"/>
                    <a:pt x="110" y="57"/>
                    <a:pt x="110" y="57"/>
                  </a:cubicBezTo>
                  <a:cubicBezTo>
                    <a:pt x="108" y="47"/>
                    <a:pt x="108" y="47"/>
                    <a:pt x="108" y="47"/>
                  </a:cubicBezTo>
                  <a:cubicBezTo>
                    <a:pt x="107" y="45"/>
                    <a:pt x="107" y="45"/>
                    <a:pt x="107" y="45"/>
                  </a:cubicBezTo>
                  <a:cubicBezTo>
                    <a:pt x="106" y="46"/>
                    <a:pt x="106" y="46"/>
                    <a:pt x="106" y="46"/>
                  </a:cubicBezTo>
                  <a:cubicBezTo>
                    <a:pt x="103" y="50"/>
                    <a:pt x="101" y="52"/>
                    <a:pt x="100" y="52"/>
                  </a:cubicBezTo>
                  <a:cubicBezTo>
                    <a:pt x="99" y="52"/>
                    <a:pt x="97" y="50"/>
                    <a:pt x="94" y="48"/>
                  </a:cubicBezTo>
                  <a:cubicBezTo>
                    <a:pt x="88" y="45"/>
                    <a:pt x="88" y="45"/>
                    <a:pt x="88" y="45"/>
                  </a:cubicBezTo>
                  <a:cubicBezTo>
                    <a:pt x="87" y="44"/>
                    <a:pt x="87" y="44"/>
                    <a:pt x="87" y="44"/>
                  </a:cubicBezTo>
                  <a:cubicBezTo>
                    <a:pt x="86" y="44"/>
                    <a:pt x="86" y="44"/>
                    <a:pt x="86" y="44"/>
                  </a:cubicBezTo>
                  <a:cubicBezTo>
                    <a:pt x="86" y="44"/>
                    <a:pt x="86" y="44"/>
                    <a:pt x="86" y="44"/>
                  </a:cubicBezTo>
                  <a:cubicBezTo>
                    <a:pt x="86" y="43"/>
                    <a:pt x="86" y="43"/>
                    <a:pt x="86" y="43"/>
                  </a:cubicBezTo>
                  <a:cubicBezTo>
                    <a:pt x="86" y="35"/>
                    <a:pt x="86" y="35"/>
                    <a:pt x="86" y="35"/>
                  </a:cubicBezTo>
                  <a:cubicBezTo>
                    <a:pt x="86" y="35"/>
                    <a:pt x="86" y="35"/>
                    <a:pt x="86" y="35"/>
                  </a:cubicBezTo>
                  <a:cubicBezTo>
                    <a:pt x="84" y="29"/>
                    <a:pt x="84" y="29"/>
                    <a:pt x="84" y="29"/>
                  </a:cubicBezTo>
                  <a:cubicBezTo>
                    <a:pt x="81" y="21"/>
                    <a:pt x="81" y="21"/>
                    <a:pt x="81" y="21"/>
                  </a:cubicBezTo>
                  <a:cubicBezTo>
                    <a:pt x="78" y="21"/>
                    <a:pt x="78" y="21"/>
                    <a:pt x="78" y="21"/>
                  </a:cubicBezTo>
                  <a:cubicBezTo>
                    <a:pt x="78" y="24"/>
                    <a:pt x="78" y="27"/>
                    <a:pt x="77" y="29"/>
                  </a:cubicBezTo>
                  <a:cubicBezTo>
                    <a:pt x="76" y="31"/>
                    <a:pt x="75" y="33"/>
                    <a:pt x="72" y="35"/>
                  </a:cubicBezTo>
                  <a:cubicBezTo>
                    <a:pt x="72" y="38"/>
                    <a:pt x="70" y="40"/>
                    <a:pt x="69" y="41"/>
                  </a:cubicBezTo>
                  <a:cubicBezTo>
                    <a:pt x="66" y="44"/>
                    <a:pt x="64" y="44"/>
                    <a:pt x="62" y="42"/>
                  </a:cubicBezTo>
                  <a:cubicBezTo>
                    <a:pt x="61" y="42"/>
                    <a:pt x="61" y="42"/>
                    <a:pt x="61" y="42"/>
                  </a:cubicBezTo>
                  <a:cubicBezTo>
                    <a:pt x="58" y="41"/>
                    <a:pt x="58" y="38"/>
                    <a:pt x="58" y="33"/>
                  </a:cubicBezTo>
                  <a:cubicBezTo>
                    <a:pt x="58" y="31"/>
                    <a:pt x="58" y="31"/>
                    <a:pt x="58" y="31"/>
                  </a:cubicBezTo>
                  <a:cubicBezTo>
                    <a:pt x="53" y="28"/>
                    <a:pt x="53" y="28"/>
                    <a:pt x="53" y="28"/>
                  </a:cubicBezTo>
                  <a:cubicBezTo>
                    <a:pt x="51" y="27"/>
                    <a:pt x="50" y="24"/>
                    <a:pt x="50" y="21"/>
                  </a:cubicBezTo>
                  <a:cubicBezTo>
                    <a:pt x="52" y="3"/>
                    <a:pt x="52" y="3"/>
                    <a:pt x="52" y="3"/>
                  </a:cubicBezTo>
                  <a:cubicBezTo>
                    <a:pt x="51" y="0"/>
                    <a:pt x="51" y="0"/>
                    <a:pt x="51" y="0"/>
                  </a:cubicBezTo>
                  <a:cubicBezTo>
                    <a:pt x="44" y="7"/>
                    <a:pt x="44" y="7"/>
                    <a:pt x="44" y="7"/>
                  </a:cubicBezTo>
                  <a:cubicBezTo>
                    <a:pt x="40" y="10"/>
                    <a:pt x="40" y="10"/>
                    <a:pt x="40" y="10"/>
                  </a:cubicBezTo>
                  <a:cubicBezTo>
                    <a:pt x="39" y="13"/>
                    <a:pt x="39" y="13"/>
                    <a:pt x="39" y="13"/>
                  </a:cubicBezTo>
                  <a:cubicBezTo>
                    <a:pt x="40" y="17"/>
                    <a:pt x="41" y="20"/>
                    <a:pt x="41" y="22"/>
                  </a:cubicBezTo>
                  <a:cubicBezTo>
                    <a:pt x="41" y="26"/>
                    <a:pt x="39" y="29"/>
                    <a:pt x="36" y="30"/>
                  </a:cubicBezTo>
                  <a:cubicBezTo>
                    <a:pt x="28" y="33"/>
                    <a:pt x="28" y="33"/>
                    <a:pt x="28" y="33"/>
                  </a:cubicBezTo>
                  <a:cubicBezTo>
                    <a:pt x="26" y="34"/>
                    <a:pt x="26" y="34"/>
                    <a:pt x="26" y="34"/>
                  </a:cubicBezTo>
                  <a:cubicBezTo>
                    <a:pt x="26" y="37"/>
                    <a:pt x="26" y="37"/>
                    <a:pt x="26" y="37"/>
                  </a:cubicBezTo>
                  <a:cubicBezTo>
                    <a:pt x="26" y="48"/>
                    <a:pt x="26" y="48"/>
                    <a:pt x="26" y="48"/>
                  </a:cubicBezTo>
                  <a:cubicBezTo>
                    <a:pt x="26" y="52"/>
                    <a:pt x="27" y="54"/>
                    <a:pt x="28" y="54"/>
                  </a:cubicBezTo>
                  <a:cubicBezTo>
                    <a:pt x="30" y="55"/>
                    <a:pt x="33" y="55"/>
                    <a:pt x="36" y="53"/>
                  </a:cubicBezTo>
                  <a:cubicBezTo>
                    <a:pt x="38" y="52"/>
                    <a:pt x="38" y="52"/>
                    <a:pt x="38" y="52"/>
                  </a:cubicBezTo>
                  <a:cubicBezTo>
                    <a:pt x="46" y="69"/>
                    <a:pt x="46" y="69"/>
                    <a:pt x="46" y="69"/>
                  </a:cubicBezTo>
                  <a:cubicBezTo>
                    <a:pt x="46" y="70"/>
                    <a:pt x="46" y="70"/>
                    <a:pt x="46" y="70"/>
                  </a:cubicBezTo>
                  <a:cubicBezTo>
                    <a:pt x="46" y="70"/>
                    <a:pt x="46" y="70"/>
                    <a:pt x="46" y="70"/>
                  </a:cubicBezTo>
                  <a:cubicBezTo>
                    <a:pt x="46" y="70"/>
                    <a:pt x="46" y="70"/>
                    <a:pt x="46" y="70"/>
                  </a:cubicBezTo>
                  <a:cubicBezTo>
                    <a:pt x="43" y="102"/>
                    <a:pt x="40" y="120"/>
                    <a:pt x="36" y="125"/>
                  </a:cubicBezTo>
                  <a:cubicBezTo>
                    <a:pt x="35" y="126"/>
                    <a:pt x="34" y="127"/>
                    <a:pt x="31" y="128"/>
                  </a:cubicBezTo>
                  <a:cubicBezTo>
                    <a:pt x="28" y="128"/>
                    <a:pt x="26" y="127"/>
                    <a:pt x="24" y="126"/>
                  </a:cubicBezTo>
                  <a:cubicBezTo>
                    <a:pt x="13" y="146"/>
                    <a:pt x="6" y="157"/>
                    <a:pt x="3" y="159"/>
                  </a:cubicBezTo>
                  <a:cubicBezTo>
                    <a:pt x="4" y="159"/>
                    <a:pt x="4" y="159"/>
                    <a:pt x="4" y="159"/>
                  </a:cubicBezTo>
                  <a:cubicBezTo>
                    <a:pt x="2" y="159"/>
                    <a:pt x="1" y="164"/>
                    <a:pt x="2" y="174"/>
                  </a:cubicBezTo>
                  <a:cubicBezTo>
                    <a:pt x="4" y="176"/>
                    <a:pt x="4" y="176"/>
                    <a:pt x="4" y="176"/>
                  </a:cubicBezTo>
                  <a:cubicBezTo>
                    <a:pt x="5" y="176"/>
                    <a:pt x="5" y="176"/>
                    <a:pt x="5" y="176"/>
                  </a:cubicBezTo>
                  <a:cubicBezTo>
                    <a:pt x="6" y="177"/>
                    <a:pt x="6" y="177"/>
                    <a:pt x="6" y="177"/>
                  </a:cubicBezTo>
                  <a:lnTo>
                    <a:pt x="2" y="182"/>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6" name="Freeform 13"/>
            <p:cNvSpPr/>
            <p:nvPr/>
          </p:nvSpPr>
          <p:spPr bwMode="auto">
            <a:xfrm>
              <a:off x="5657446" y="4631007"/>
              <a:ext cx="722313" cy="623888"/>
            </a:xfrm>
            <a:custGeom>
              <a:avLst/>
              <a:gdLst>
                <a:gd name="T0" fmla="*/ 142 w 192"/>
                <a:gd name="T1" fmla="*/ 7 h 166"/>
                <a:gd name="T2" fmla="*/ 131 w 192"/>
                <a:gd name="T3" fmla="*/ 10 h 166"/>
                <a:gd name="T4" fmla="*/ 129 w 192"/>
                <a:gd name="T5" fmla="*/ 0 h 166"/>
                <a:gd name="T6" fmla="*/ 125 w 192"/>
                <a:gd name="T7" fmla="*/ 10 h 166"/>
                <a:gd name="T8" fmla="*/ 119 w 192"/>
                <a:gd name="T9" fmla="*/ 18 h 166"/>
                <a:gd name="T10" fmla="*/ 108 w 192"/>
                <a:gd name="T11" fmla="*/ 17 h 166"/>
                <a:gd name="T12" fmla="*/ 106 w 192"/>
                <a:gd name="T13" fmla="*/ 25 h 166"/>
                <a:gd name="T14" fmla="*/ 94 w 192"/>
                <a:gd name="T15" fmla="*/ 28 h 166"/>
                <a:gd name="T16" fmla="*/ 90 w 192"/>
                <a:gd name="T17" fmla="*/ 30 h 166"/>
                <a:gd name="T18" fmla="*/ 80 w 192"/>
                <a:gd name="T19" fmla="*/ 26 h 166"/>
                <a:gd name="T20" fmla="*/ 73 w 192"/>
                <a:gd name="T21" fmla="*/ 24 h 166"/>
                <a:gd name="T22" fmla="*/ 84 w 192"/>
                <a:gd name="T23" fmla="*/ 40 h 166"/>
                <a:gd name="T24" fmla="*/ 90 w 192"/>
                <a:gd name="T25" fmla="*/ 46 h 166"/>
                <a:gd name="T26" fmla="*/ 88 w 192"/>
                <a:gd name="T27" fmla="*/ 55 h 166"/>
                <a:gd name="T28" fmla="*/ 69 w 192"/>
                <a:gd name="T29" fmla="*/ 64 h 166"/>
                <a:gd name="T30" fmla="*/ 62 w 192"/>
                <a:gd name="T31" fmla="*/ 65 h 166"/>
                <a:gd name="T32" fmla="*/ 55 w 192"/>
                <a:gd name="T33" fmla="*/ 63 h 166"/>
                <a:gd name="T34" fmla="*/ 47 w 192"/>
                <a:gd name="T35" fmla="*/ 71 h 166"/>
                <a:gd name="T36" fmla="*/ 39 w 192"/>
                <a:gd name="T37" fmla="*/ 74 h 166"/>
                <a:gd name="T38" fmla="*/ 8 w 192"/>
                <a:gd name="T39" fmla="*/ 74 h 166"/>
                <a:gd name="T40" fmla="*/ 4 w 192"/>
                <a:gd name="T41" fmla="*/ 96 h 166"/>
                <a:gd name="T42" fmla="*/ 11 w 192"/>
                <a:gd name="T43" fmla="*/ 100 h 166"/>
                <a:gd name="T44" fmla="*/ 15 w 192"/>
                <a:gd name="T45" fmla="*/ 95 h 166"/>
                <a:gd name="T46" fmla="*/ 28 w 192"/>
                <a:gd name="T47" fmla="*/ 96 h 166"/>
                <a:gd name="T48" fmla="*/ 31 w 192"/>
                <a:gd name="T49" fmla="*/ 118 h 166"/>
                <a:gd name="T50" fmla="*/ 26 w 192"/>
                <a:gd name="T51" fmla="*/ 130 h 166"/>
                <a:gd name="T52" fmla="*/ 38 w 192"/>
                <a:gd name="T53" fmla="*/ 148 h 166"/>
                <a:gd name="T54" fmla="*/ 33 w 192"/>
                <a:gd name="T55" fmla="*/ 166 h 166"/>
                <a:gd name="T56" fmla="*/ 46 w 192"/>
                <a:gd name="T57" fmla="*/ 159 h 166"/>
                <a:gd name="T58" fmla="*/ 55 w 192"/>
                <a:gd name="T59" fmla="*/ 160 h 166"/>
                <a:gd name="T60" fmla="*/ 84 w 192"/>
                <a:gd name="T61" fmla="*/ 160 h 166"/>
                <a:gd name="T62" fmla="*/ 98 w 192"/>
                <a:gd name="T63" fmla="*/ 150 h 166"/>
                <a:gd name="T64" fmla="*/ 114 w 192"/>
                <a:gd name="T65" fmla="*/ 137 h 166"/>
                <a:gd name="T66" fmla="*/ 124 w 192"/>
                <a:gd name="T67" fmla="*/ 141 h 166"/>
                <a:gd name="T68" fmla="*/ 137 w 192"/>
                <a:gd name="T69" fmla="*/ 146 h 166"/>
                <a:gd name="T70" fmla="*/ 146 w 192"/>
                <a:gd name="T71" fmla="*/ 149 h 166"/>
                <a:gd name="T72" fmla="*/ 148 w 192"/>
                <a:gd name="T73" fmla="*/ 144 h 166"/>
                <a:gd name="T74" fmla="*/ 151 w 192"/>
                <a:gd name="T75" fmla="*/ 142 h 166"/>
                <a:gd name="T76" fmla="*/ 157 w 192"/>
                <a:gd name="T77" fmla="*/ 138 h 166"/>
                <a:gd name="T78" fmla="*/ 173 w 192"/>
                <a:gd name="T79" fmla="*/ 126 h 166"/>
                <a:gd name="T80" fmla="*/ 176 w 192"/>
                <a:gd name="T81" fmla="*/ 124 h 166"/>
                <a:gd name="T82" fmla="*/ 183 w 192"/>
                <a:gd name="T83" fmla="*/ 122 h 166"/>
                <a:gd name="T84" fmla="*/ 190 w 192"/>
                <a:gd name="T85" fmla="*/ 118 h 166"/>
                <a:gd name="T86" fmla="*/ 186 w 192"/>
                <a:gd name="T87" fmla="*/ 103 h 166"/>
                <a:gd name="T88" fmla="*/ 188 w 192"/>
                <a:gd name="T89" fmla="*/ 94 h 166"/>
                <a:gd name="T90" fmla="*/ 174 w 192"/>
                <a:gd name="T91" fmla="*/ 83 h 166"/>
                <a:gd name="T92" fmla="*/ 186 w 192"/>
                <a:gd name="T93" fmla="*/ 34 h 166"/>
                <a:gd name="T94" fmla="*/ 178 w 192"/>
                <a:gd name="T95" fmla="*/ 38 h 166"/>
                <a:gd name="T96" fmla="*/ 168 w 192"/>
                <a:gd name="T97" fmla="*/ 38 h 166"/>
                <a:gd name="T98" fmla="*/ 167 w 192"/>
                <a:gd name="T99" fmla="*/ 34 h 166"/>
                <a:gd name="T100" fmla="*/ 166 w 192"/>
                <a:gd name="T101" fmla="*/ 32 h 166"/>
                <a:gd name="T102" fmla="*/ 156 w 192"/>
                <a:gd name="T103" fmla="*/ 2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2" h="166">
                  <a:moveTo>
                    <a:pt x="150" y="3"/>
                  </a:moveTo>
                  <a:cubicBezTo>
                    <a:pt x="148" y="2"/>
                    <a:pt x="148" y="2"/>
                    <a:pt x="148" y="2"/>
                  </a:cubicBezTo>
                  <a:cubicBezTo>
                    <a:pt x="144" y="4"/>
                    <a:pt x="144" y="4"/>
                    <a:pt x="144" y="4"/>
                  </a:cubicBezTo>
                  <a:cubicBezTo>
                    <a:pt x="142" y="7"/>
                    <a:pt x="142" y="7"/>
                    <a:pt x="142" y="7"/>
                  </a:cubicBezTo>
                  <a:cubicBezTo>
                    <a:pt x="141" y="11"/>
                    <a:pt x="139" y="13"/>
                    <a:pt x="136" y="13"/>
                  </a:cubicBezTo>
                  <a:cubicBezTo>
                    <a:pt x="135" y="13"/>
                    <a:pt x="133" y="12"/>
                    <a:pt x="132" y="10"/>
                  </a:cubicBezTo>
                  <a:cubicBezTo>
                    <a:pt x="131" y="10"/>
                    <a:pt x="131" y="10"/>
                    <a:pt x="131" y="10"/>
                  </a:cubicBezTo>
                  <a:cubicBezTo>
                    <a:pt x="131" y="10"/>
                    <a:pt x="131" y="10"/>
                    <a:pt x="131" y="10"/>
                  </a:cubicBezTo>
                  <a:cubicBezTo>
                    <a:pt x="131" y="10"/>
                    <a:pt x="131" y="10"/>
                    <a:pt x="131" y="10"/>
                  </a:cubicBezTo>
                  <a:cubicBezTo>
                    <a:pt x="130" y="6"/>
                    <a:pt x="130" y="6"/>
                    <a:pt x="130" y="6"/>
                  </a:cubicBezTo>
                  <a:cubicBezTo>
                    <a:pt x="130" y="5"/>
                    <a:pt x="130" y="5"/>
                    <a:pt x="130" y="5"/>
                  </a:cubicBezTo>
                  <a:cubicBezTo>
                    <a:pt x="129" y="0"/>
                    <a:pt x="129" y="0"/>
                    <a:pt x="129" y="0"/>
                  </a:cubicBezTo>
                  <a:cubicBezTo>
                    <a:pt x="127" y="0"/>
                    <a:pt x="127" y="0"/>
                    <a:pt x="127" y="0"/>
                  </a:cubicBezTo>
                  <a:cubicBezTo>
                    <a:pt x="126" y="0"/>
                    <a:pt x="126" y="0"/>
                    <a:pt x="126" y="0"/>
                  </a:cubicBezTo>
                  <a:cubicBezTo>
                    <a:pt x="125" y="4"/>
                    <a:pt x="125" y="4"/>
                    <a:pt x="125" y="4"/>
                  </a:cubicBezTo>
                  <a:cubicBezTo>
                    <a:pt x="125" y="10"/>
                    <a:pt x="125" y="10"/>
                    <a:pt x="125" y="10"/>
                  </a:cubicBezTo>
                  <a:cubicBezTo>
                    <a:pt x="125" y="10"/>
                    <a:pt x="125" y="10"/>
                    <a:pt x="125" y="10"/>
                  </a:cubicBezTo>
                  <a:cubicBezTo>
                    <a:pt x="124" y="10"/>
                    <a:pt x="124" y="10"/>
                    <a:pt x="124" y="10"/>
                  </a:cubicBezTo>
                  <a:cubicBezTo>
                    <a:pt x="120" y="17"/>
                    <a:pt x="120" y="17"/>
                    <a:pt x="120" y="17"/>
                  </a:cubicBezTo>
                  <a:cubicBezTo>
                    <a:pt x="119" y="18"/>
                    <a:pt x="119" y="18"/>
                    <a:pt x="119" y="18"/>
                  </a:cubicBezTo>
                  <a:cubicBezTo>
                    <a:pt x="118" y="18"/>
                    <a:pt x="118" y="18"/>
                    <a:pt x="118" y="18"/>
                  </a:cubicBezTo>
                  <a:cubicBezTo>
                    <a:pt x="108" y="17"/>
                    <a:pt x="108" y="17"/>
                    <a:pt x="108" y="17"/>
                  </a:cubicBezTo>
                  <a:cubicBezTo>
                    <a:pt x="108" y="17"/>
                    <a:pt x="108" y="17"/>
                    <a:pt x="108" y="17"/>
                  </a:cubicBezTo>
                  <a:cubicBezTo>
                    <a:pt x="108" y="17"/>
                    <a:pt x="108" y="17"/>
                    <a:pt x="108" y="17"/>
                  </a:cubicBezTo>
                  <a:cubicBezTo>
                    <a:pt x="108" y="17"/>
                    <a:pt x="108" y="17"/>
                    <a:pt x="108" y="17"/>
                  </a:cubicBezTo>
                  <a:cubicBezTo>
                    <a:pt x="108" y="18"/>
                    <a:pt x="108" y="18"/>
                    <a:pt x="108" y="18"/>
                  </a:cubicBezTo>
                  <a:cubicBezTo>
                    <a:pt x="104" y="22"/>
                    <a:pt x="104" y="22"/>
                    <a:pt x="104" y="22"/>
                  </a:cubicBezTo>
                  <a:cubicBezTo>
                    <a:pt x="106" y="25"/>
                    <a:pt x="106" y="25"/>
                    <a:pt x="106" y="25"/>
                  </a:cubicBezTo>
                  <a:cubicBezTo>
                    <a:pt x="106" y="25"/>
                    <a:pt x="106" y="25"/>
                    <a:pt x="106" y="25"/>
                  </a:cubicBezTo>
                  <a:cubicBezTo>
                    <a:pt x="103" y="29"/>
                    <a:pt x="103" y="29"/>
                    <a:pt x="103" y="29"/>
                  </a:cubicBezTo>
                  <a:cubicBezTo>
                    <a:pt x="94" y="29"/>
                    <a:pt x="94" y="29"/>
                    <a:pt x="94" y="29"/>
                  </a:cubicBezTo>
                  <a:cubicBezTo>
                    <a:pt x="94" y="28"/>
                    <a:pt x="94" y="28"/>
                    <a:pt x="94" y="28"/>
                  </a:cubicBezTo>
                  <a:cubicBezTo>
                    <a:pt x="94" y="27"/>
                    <a:pt x="94" y="27"/>
                    <a:pt x="94" y="27"/>
                  </a:cubicBezTo>
                  <a:cubicBezTo>
                    <a:pt x="92" y="26"/>
                    <a:pt x="92" y="26"/>
                    <a:pt x="92" y="26"/>
                  </a:cubicBezTo>
                  <a:cubicBezTo>
                    <a:pt x="91" y="29"/>
                    <a:pt x="91" y="29"/>
                    <a:pt x="91" y="29"/>
                  </a:cubicBezTo>
                  <a:cubicBezTo>
                    <a:pt x="90" y="30"/>
                    <a:pt x="90" y="30"/>
                    <a:pt x="90" y="30"/>
                  </a:cubicBezTo>
                  <a:cubicBezTo>
                    <a:pt x="84" y="30"/>
                    <a:pt x="84" y="30"/>
                    <a:pt x="84" y="30"/>
                  </a:cubicBezTo>
                  <a:cubicBezTo>
                    <a:pt x="84" y="30"/>
                    <a:pt x="84" y="30"/>
                    <a:pt x="84" y="30"/>
                  </a:cubicBezTo>
                  <a:cubicBezTo>
                    <a:pt x="80" y="27"/>
                    <a:pt x="80" y="27"/>
                    <a:pt x="80" y="27"/>
                  </a:cubicBezTo>
                  <a:cubicBezTo>
                    <a:pt x="80" y="26"/>
                    <a:pt x="80" y="26"/>
                    <a:pt x="80" y="26"/>
                  </a:cubicBezTo>
                  <a:cubicBezTo>
                    <a:pt x="80" y="26"/>
                    <a:pt x="80" y="26"/>
                    <a:pt x="80" y="26"/>
                  </a:cubicBezTo>
                  <a:cubicBezTo>
                    <a:pt x="80" y="26"/>
                    <a:pt x="80" y="26"/>
                    <a:pt x="80" y="26"/>
                  </a:cubicBezTo>
                  <a:cubicBezTo>
                    <a:pt x="80" y="25"/>
                    <a:pt x="80" y="25"/>
                    <a:pt x="80" y="25"/>
                  </a:cubicBezTo>
                  <a:cubicBezTo>
                    <a:pt x="73" y="24"/>
                    <a:pt x="73" y="24"/>
                    <a:pt x="73" y="24"/>
                  </a:cubicBezTo>
                  <a:cubicBezTo>
                    <a:pt x="68" y="26"/>
                    <a:pt x="68" y="26"/>
                    <a:pt x="68" y="26"/>
                  </a:cubicBezTo>
                  <a:cubicBezTo>
                    <a:pt x="66" y="28"/>
                    <a:pt x="66" y="28"/>
                    <a:pt x="66" y="28"/>
                  </a:cubicBezTo>
                  <a:cubicBezTo>
                    <a:pt x="74" y="37"/>
                    <a:pt x="74" y="37"/>
                    <a:pt x="74" y="37"/>
                  </a:cubicBezTo>
                  <a:cubicBezTo>
                    <a:pt x="84" y="40"/>
                    <a:pt x="84" y="40"/>
                    <a:pt x="84" y="40"/>
                  </a:cubicBezTo>
                  <a:cubicBezTo>
                    <a:pt x="84" y="40"/>
                    <a:pt x="84" y="40"/>
                    <a:pt x="84" y="40"/>
                  </a:cubicBezTo>
                  <a:cubicBezTo>
                    <a:pt x="84" y="40"/>
                    <a:pt x="84" y="40"/>
                    <a:pt x="84" y="40"/>
                  </a:cubicBezTo>
                  <a:cubicBezTo>
                    <a:pt x="85" y="41"/>
                    <a:pt x="85" y="41"/>
                    <a:pt x="85" y="41"/>
                  </a:cubicBezTo>
                  <a:cubicBezTo>
                    <a:pt x="90" y="46"/>
                    <a:pt x="90" y="46"/>
                    <a:pt x="90" y="46"/>
                  </a:cubicBezTo>
                  <a:cubicBezTo>
                    <a:pt x="88" y="54"/>
                    <a:pt x="88" y="54"/>
                    <a:pt x="88" y="54"/>
                  </a:cubicBezTo>
                  <a:cubicBezTo>
                    <a:pt x="88" y="54"/>
                    <a:pt x="88" y="54"/>
                    <a:pt x="88" y="54"/>
                  </a:cubicBezTo>
                  <a:cubicBezTo>
                    <a:pt x="88" y="55"/>
                    <a:pt x="88" y="55"/>
                    <a:pt x="88" y="55"/>
                  </a:cubicBezTo>
                  <a:cubicBezTo>
                    <a:pt x="88" y="55"/>
                    <a:pt x="88" y="55"/>
                    <a:pt x="88" y="55"/>
                  </a:cubicBezTo>
                  <a:cubicBezTo>
                    <a:pt x="81" y="60"/>
                    <a:pt x="81" y="60"/>
                    <a:pt x="81" y="60"/>
                  </a:cubicBezTo>
                  <a:cubicBezTo>
                    <a:pt x="81" y="61"/>
                    <a:pt x="81" y="61"/>
                    <a:pt x="81" y="61"/>
                  </a:cubicBezTo>
                  <a:cubicBezTo>
                    <a:pt x="80" y="61"/>
                    <a:pt x="80" y="61"/>
                    <a:pt x="80" y="61"/>
                  </a:cubicBezTo>
                  <a:cubicBezTo>
                    <a:pt x="69" y="64"/>
                    <a:pt x="69" y="64"/>
                    <a:pt x="69" y="64"/>
                  </a:cubicBezTo>
                  <a:cubicBezTo>
                    <a:pt x="69" y="64"/>
                    <a:pt x="69" y="64"/>
                    <a:pt x="69" y="64"/>
                  </a:cubicBezTo>
                  <a:cubicBezTo>
                    <a:pt x="62" y="65"/>
                    <a:pt x="62" y="65"/>
                    <a:pt x="62" y="65"/>
                  </a:cubicBezTo>
                  <a:cubicBezTo>
                    <a:pt x="62" y="65"/>
                    <a:pt x="62" y="65"/>
                    <a:pt x="62" y="65"/>
                  </a:cubicBezTo>
                  <a:cubicBezTo>
                    <a:pt x="62" y="65"/>
                    <a:pt x="62" y="65"/>
                    <a:pt x="62" y="65"/>
                  </a:cubicBezTo>
                  <a:cubicBezTo>
                    <a:pt x="62" y="65"/>
                    <a:pt x="62" y="65"/>
                    <a:pt x="62" y="65"/>
                  </a:cubicBezTo>
                  <a:cubicBezTo>
                    <a:pt x="62" y="65"/>
                    <a:pt x="62" y="65"/>
                    <a:pt x="62" y="65"/>
                  </a:cubicBezTo>
                  <a:cubicBezTo>
                    <a:pt x="57" y="63"/>
                    <a:pt x="57" y="63"/>
                    <a:pt x="57" y="63"/>
                  </a:cubicBezTo>
                  <a:cubicBezTo>
                    <a:pt x="55" y="63"/>
                    <a:pt x="55" y="63"/>
                    <a:pt x="55" y="63"/>
                  </a:cubicBezTo>
                  <a:cubicBezTo>
                    <a:pt x="52" y="67"/>
                    <a:pt x="52" y="67"/>
                    <a:pt x="52" y="67"/>
                  </a:cubicBezTo>
                  <a:cubicBezTo>
                    <a:pt x="52" y="67"/>
                    <a:pt x="52" y="67"/>
                    <a:pt x="52" y="67"/>
                  </a:cubicBezTo>
                  <a:cubicBezTo>
                    <a:pt x="52" y="67"/>
                    <a:pt x="52" y="67"/>
                    <a:pt x="52" y="67"/>
                  </a:cubicBezTo>
                  <a:cubicBezTo>
                    <a:pt x="47" y="71"/>
                    <a:pt x="47" y="71"/>
                    <a:pt x="47" y="71"/>
                  </a:cubicBezTo>
                  <a:cubicBezTo>
                    <a:pt x="46" y="71"/>
                    <a:pt x="46" y="71"/>
                    <a:pt x="46" y="71"/>
                  </a:cubicBezTo>
                  <a:cubicBezTo>
                    <a:pt x="46" y="71"/>
                    <a:pt x="46" y="71"/>
                    <a:pt x="46" y="71"/>
                  </a:cubicBezTo>
                  <a:cubicBezTo>
                    <a:pt x="39" y="74"/>
                    <a:pt x="39" y="74"/>
                    <a:pt x="39" y="74"/>
                  </a:cubicBezTo>
                  <a:cubicBezTo>
                    <a:pt x="39" y="74"/>
                    <a:pt x="39" y="74"/>
                    <a:pt x="39" y="74"/>
                  </a:cubicBezTo>
                  <a:cubicBezTo>
                    <a:pt x="30" y="71"/>
                    <a:pt x="30" y="71"/>
                    <a:pt x="30" y="71"/>
                  </a:cubicBezTo>
                  <a:cubicBezTo>
                    <a:pt x="12" y="72"/>
                    <a:pt x="12" y="72"/>
                    <a:pt x="12" y="72"/>
                  </a:cubicBezTo>
                  <a:cubicBezTo>
                    <a:pt x="8" y="73"/>
                    <a:pt x="8" y="73"/>
                    <a:pt x="8" y="73"/>
                  </a:cubicBezTo>
                  <a:cubicBezTo>
                    <a:pt x="8" y="74"/>
                    <a:pt x="8" y="74"/>
                    <a:pt x="8" y="74"/>
                  </a:cubicBezTo>
                  <a:cubicBezTo>
                    <a:pt x="4" y="74"/>
                    <a:pt x="4" y="74"/>
                    <a:pt x="4" y="74"/>
                  </a:cubicBezTo>
                  <a:cubicBezTo>
                    <a:pt x="0" y="80"/>
                    <a:pt x="0" y="80"/>
                    <a:pt x="0" y="80"/>
                  </a:cubicBezTo>
                  <a:cubicBezTo>
                    <a:pt x="0" y="86"/>
                    <a:pt x="0" y="86"/>
                    <a:pt x="0" y="86"/>
                  </a:cubicBezTo>
                  <a:cubicBezTo>
                    <a:pt x="4" y="96"/>
                    <a:pt x="4" y="96"/>
                    <a:pt x="4" y="96"/>
                  </a:cubicBezTo>
                  <a:cubicBezTo>
                    <a:pt x="9" y="98"/>
                    <a:pt x="9" y="98"/>
                    <a:pt x="9" y="98"/>
                  </a:cubicBezTo>
                  <a:cubicBezTo>
                    <a:pt x="9" y="98"/>
                    <a:pt x="9" y="98"/>
                    <a:pt x="9" y="98"/>
                  </a:cubicBezTo>
                  <a:cubicBezTo>
                    <a:pt x="9" y="98"/>
                    <a:pt x="9" y="98"/>
                    <a:pt x="9" y="98"/>
                  </a:cubicBezTo>
                  <a:cubicBezTo>
                    <a:pt x="11" y="100"/>
                    <a:pt x="11" y="100"/>
                    <a:pt x="11" y="100"/>
                  </a:cubicBezTo>
                  <a:cubicBezTo>
                    <a:pt x="14" y="96"/>
                    <a:pt x="14" y="96"/>
                    <a:pt x="14" y="96"/>
                  </a:cubicBezTo>
                  <a:cubicBezTo>
                    <a:pt x="14" y="95"/>
                    <a:pt x="14" y="95"/>
                    <a:pt x="14" y="95"/>
                  </a:cubicBezTo>
                  <a:cubicBezTo>
                    <a:pt x="14" y="95"/>
                    <a:pt x="14" y="95"/>
                    <a:pt x="14" y="95"/>
                  </a:cubicBezTo>
                  <a:cubicBezTo>
                    <a:pt x="15" y="95"/>
                    <a:pt x="15" y="95"/>
                    <a:pt x="15" y="95"/>
                  </a:cubicBezTo>
                  <a:cubicBezTo>
                    <a:pt x="21" y="94"/>
                    <a:pt x="21" y="94"/>
                    <a:pt x="21" y="94"/>
                  </a:cubicBezTo>
                  <a:cubicBezTo>
                    <a:pt x="22" y="94"/>
                    <a:pt x="22" y="94"/>
                    <a:pt x="22" y="94"/>
                  </a:cubicBezTo>
                  <a:cubicBezTo>
                    <a:pt x="22" y="94"/>
                    <a:pt x="22" y="94"/>
                    <a:pt x="22" y="94"/>
                  </a:cubicBezTo>
                  <a:cubicBezTo>
                    <a:pt x="28" y="96"/>
                    <a:pt x="28" y="96"/>
                    <a:pt x="28" y="96"/>
                  </a:cubicBezTo>
                  <a:cubicBezTo>
                    <a:pt x="34" y="110"/>
                    <a:pt x="34" y="110"/>
                    <a:pt x="34" y="110"/>
                  </a:cubicBezTo>
                  <a:cubicBezTo>
                    <a:pt x="33" y="110"/>
                    <a:pt x="33" y="110"/>
                    <a:pt x="33" y="110"/>
                  </a:cubicBezTo>
                  <a:cubicBezTo>
                    <a:pt x="33" y="110"/>
                    <a:pt x="33" y="110"/>
                    <a:pt x="33" y="110"/>
                  </a:cubicBezTo>
                  <a:cubicBezTo>
                    <a:pt x="31" y="118"/>
                    <a:pt x="31" y="118"/>
                    <a:pt x="31" y="118"/>
                  </a:cubicBezTo>
                  <a:cubicBezTo>
                    <a:pt x="31" y="118"/>
                    <a:pt x="31" y="118"/>
                    <a:pt x="31" y="118"/>
                  </a:cubicBezTo>
                  <a:cubicBezTo>
                    <a:pt x="29" y="122"/>
                    <a:pt x="29" y="122"/>
                    <a:pt x="29" y="122"/>
                  </a:cubicBezTo>
                  <a:cubicBezTo>
                    <a:pt x="29" y="123"/>
                    <a:pt x="29" y="123"/>
                    <a:pt x="29" y="123"/>
                  </a:cubicBezTo>
                  <a:cubicBezTo>
                    <a:pt x="26" y="130"/>
                    <a:pt x="26" y="130"/>
                    <a:pt x="26" y="130"/>
                  </a:cubicBezTo>
                  <a:cubicBezTo>
                    <a:pt x="26" y="138"/>
                    <a:pt x="26" y="138"/>
                    <a:pt x="26" y="138"/>
                  </a:cubicBezTo>
                  <a:cubicBezTo>
                    <a:pt x="31" y="143"/>
                    <a:pt x="31" y="143"/>
                    <a:pt x="31" y="143"/>
                  </a:cubicBezTo>
                  <a:cubicBezTo>
                    <a:pt x="31" y="143"/>
                    <a:pt x="31" y="143"/>
                    <a:pt x="31" y="143"/>
                  </a:cubicBezTo>
                  <a:cubicBezTo>
                    <a:pt x="38" y="148"/>
                    <a:pt x="38" y="148"/>
                    <a:pt x="38" y="148"/>
                  </a:cubicBezTo>
                  <a:cubicBezTo>
                    <a:pt x="38" y="149"/>
                    <a:pt x="38" y="149"/>
                    <a:pt x="38" y="149"/>
                  </a:cubicBezTo>
                  <a:cubicBezTo>
                    <a:pt x="39" y="149"/>
                    <a:pt x="39" y="149"/>
                    <a:pt x="39" y="149"/>
                  </a:cubicBezTo>
                  <a:cubicBezTo>
                    <a:pt x="34" y="160"/>
                    <a:pt x="34" y="160"/>
                    <a:pt x="34" y="160"/>
                  </a:cubicBezTo>
                  <a:cubicBezTo>
                    <a:pt x="33" y="166"/>
                    <a:pt x="33" y="166"/>
                    <a:pt x="33" y="166"/>
                  </a:cubicBezTo>
                  <a:cubicBezTo>
                    <a:pt x="34" y="165"/>
                    <a:pt x="34" y="165"/>
                    <a:pt x="34" y="165"/>
                  </a:cubicBezTo>
                  <a:cubicBezTo>
                    <a:pt x="35" y="165"/>
                    <a:pt x="35" y="165"/>
                    <a:pt x="35" y="165"/>
                  </a:cubicBezTo>
                  <a:cubicBezTo>
                    <a:pt x="39" y="163"/>
                    <a:pt x="39" y="163"/>
                    <a:pt x="39" y="163"/>
                  </a:cubicBezTo>
                  <a:cubicBezTo>
                    <a:pt x="46" y="159"/>
                    <a:pt x="46" y="159"/>
                    <a:pt x="46" y="159"/>
                  </a:cubicBezTo>
                  <a:cubicBezTo>
                    <a:pt x="46" y="159"/>
                    <a:pt x="46" y="159"/>
                    <a:pt x="46" y="159"/>
                  </a:cubicBezTo>
                  <a:cubicBezTo>
                    <a:pt x="54" y="160"/>
                    <a:pt x="54" y="160"/>
                    <a:pt x="54" y="160"/>
                  </a:cubicBezTo>
                  <a:cubicBezTo>
                    <a:pt x="55" y="160"/>
                    <a:pt x="55" y="160"/>
                    <a:pt x="55" y="160"/>
                  </a:cubicBezTo>
                  <a:cubicBezTo>
                    <a:pt x="55" y="160"/>
                    <a:pt x="55" y="160"/>
                    <a:pt x="55" y="160"/>
                  </a:cubicBezTo>
                  <a:cubicBezTo>
                    <a:pt x="67" y="165"/>
                    <a:pt x="67" y="165"/>
                    <a:pt x="67" y="165"/>
                  </a:cubicBezTo>
                  <a:cubicBezTo>
                    <a:pt x="80" y="165"/>
                    <a:pt x="80" y="165"/>
                    <a:pt x="80" y="165"/>
                  </a:cubicBezTo>
                  <a:cubicBezTo>
                    <a:pt x="84" y="160"/>
                    <a:pt x="84" y="160"/>
                    <a:pt x="84" y="160"/>
                  </a:cubicBezTo>
                  <a:cubicBezTo>
                    <a:pt x="84" y="160"/>
                    <a:pt x="84" y="160"/>
                    <a:pt x="84" y="160"/>
                  </a:cubicBezTo>
                  <a:cubicBezTo>
                    <a:pt x="84" y="160"/>
                    <a:pt x="84" y="160"/>
                    <a:pt x="84" y="160"/>
                  </a:cubicBezTo>
                  <a:cubicBezTo>
                    <a:pt x="91" y="156"/>
                    <a:pt x="91" y="156"/>
                    <a:pt x="91" y="156"/>
                  </a:cubicBezTo>
                  <a:cubicBezTo>
                    <a:pt x="98" y="151"/>
                    <a:pt x="98" y="151"/>
                    <a:pt x="98" y="151"/>
                  </a:cubicBezTo>
                  <a:cubicBezTo>
                    <a:pt x="98" y="150"/>
                    <a:pt x="98" y="150"/>
                    <a:pt x="98" y="150"/>
                  </a:cubicBezTo>
                  <a:cubicBezTo>
                    <a:pt x="98" y="150"/>
                    <a:pt x="98" y="150"/>
                    <a:pt x="98" y="150"/>
                  </a:cubicBezTo>
                  <a:cubicBezTo>
                    <a:pt x="103" y="149"/>
                    <a:pt x="103" y="149"/>
                    <a:pt x="103" y="149"/>
                  </a:cubicBezTo>
                  <a:cubicBezTo>
                    <a:pt x="108" y="145"/>
                    <a:pt x="108" y="145"/>
                    <a:pt x="108" y="145"/>
                  </a:cubicBezTo>
                  <a:cubicBezTo>
                    <a:pt x="114" y="137"/>
                    <a:pt x="114" y="137"/>
                    <a:pt x="114" y="137"/>
                  </a:cubicBezTo>
                  <a:cubicBezTo>
                    <a:pt x="123" y="140"/>
                    <a:pt x="123" y="140"/>
                    <a:pt x="123" y="140"/>
                  </a:cubicBezTo>
                  <a:cubicBezTo>
                    <a:pt x="124" y="140"/>
                    <a:pt x="124" y="140"/>
                    <a:pt x="124" y="140"/>
                  </a:cubicBezTo>
                  <a:cubicBezTo>
                    <a:pt x="124" y="141"/>
                    <a:pt x="124" y="141"/>
                    <a:pt x="124" y="141"/>
                  </a:cubicBezTo>
                  <a:cubicBezTo>
                    <a:pt x="124" y="141"/>
                    <a:pt x="124" y="141"/>
                    <a:pt x="124" y="141"/>
                  </a:cubicBezTo>
                  <a:cubicBezTo>
                    <a:pt x="126" y="144"/>
                    <a:pt x="127" y="146"/>
                    <a:pt x="128" y="146"/>
                  </a:cubicBezTo>
                  <a:cubicBezTo>
                    <a:pt x="133" y="146"/>
                    <a:pt x="133" y="146"/>
                    <a:pt x="133" y="146"/>
                  </a:cubicBezTo>
                  <a:cubicBezTo>
                    <a:pt x="134" y="146"/>
                    <a:pt x="134" y="146"/>
                    <a:pt x="134" y="146"/>
                  </a:cubicBezTo>
                  <a:cubicBezTo>
                    <a:pt x="137" y="146"/>
                    <a:pt x="137" y="146"/>
                    <a:pt x="137" y="146"/>
                  </a:cubicBezTo>
                  <a:cubicBezTo>
                    <a:pt x="138" y="146"/>
                    <a:pt x="138" y="146"/>
                    <a:pt x="138" y="146"/>
                  </a:cubicBezTo>
                  <a:cubicBezTo>
                    <a:pt x="138" y="147"/>
                    <a:pt x="138" y="147"/>
                    <a:pt x="138" y="147"/>
                  </a:cubicBezTo>
                  <a:cubicBezTo>
                    <a:pt x="144" y="149"/>
                    <a:pt x="144" y="149"/>
                    <a:pt x="144" y="149"/>
                  </a:cubicBezTo>
                  <a:cubicBezTo>
                    <a:pt x="146" y="149"/>
                    <a:pt x="146" y="149"/>
                    <a:pt x="146" y="149"/>
                  </a:cubicBezTo>
                  <a:cubicBezTo>
                    <a:pt x="147" y="148"/>
                    <a:pt x="147" y="148"/>
                    <a:pt x="147" y="148"/>
                  </a:cubicBezTo>
                  <a:cubicBezTo>
                    <a:pt x="148" y="145"/>
                    <a:pt x="148" y="145"/>
                    <a:pt x="148" y="145"/>
                  </a:cubicBezTo>
                  <a:cubicBezTo>
                    <a:pt x="148" y="145"/>
                    <a:pt x="148" y="145"/>
                    <a:pt x="148" y="145"/>
                  </a:cubicBezTo>
                  <a:cubicBezTo>
                    <a:pt x="148" y="144"/>
                    <a:pt x="148" y="144"/>
                    <a:pt x="148" y="144"/>
                  </a:cubicBezTo>
                  <a:cubicBezTo>
                    <a:pt x="148" y="144"/>
                    <a:pt x="148" y="144"/>
                    <a:pt x="148" y="144"/>
                  </a:cubicBezTo>
                  <a:cubicBezTo>
                    <a:pt x="148" y="144"/>
                    <a:pt x="148" y="144"/>
                    <a:pt x="148" y="144"/>
                  </a:cubicBezTo>
                  <a:cubicBezTo>
                    <a:pt x="151" y="142"/>
                    <a:pt x="151" y="142"/>
                    <a:pt x="151" y="142"/>
                  </a:cubicBezTo>
                  <a:cubicBezTo>
                    <a:pt x="151" y="142"/>
                    <a:pt x="151" y="142"/>
                    <a:pt x="151" y="142"/>
                  </a:cubicBezTo>
                  <a:cubicBezTo>
                    <a:pt x="156" y="138"/>
                    <a:pt x="156" y="138"/>
                    <a:pt x="156" y="138"/>
                  </a:cubicBezTo>
                  <a:cubicBezTo>
                    <a:pt x="156" y="138"/>
                    <a:pt x="156" y="138"/>
                    <a:pt x="156" y="138"/>
                  </a:cubicBezTo>
                  <a:cubicBezTo>
                    <a:pt x="156" y="138"/>
                    <a:pt x="156" y="138"/>
                    <a:pt x="156" y="138"/>
                  </a:cubicBezTo>
                  <a:cubicBezTo>
                    <a:pt x="157" y="138"/>
                    <a:pt x="157" y="138"/>
                    <a:pt x="157" y="138"/>
                  </a:cubicBezTo>
                  <a:cubicBezTo>
                    <a:pt x="161" y="138"/>
                    <a:pt x="161" y="138"/>
                    <a:pt x="161" y="138"/>
                  </a:cubicBezTo>
                  <a:cubicBezTo>
                    <a:pt x="161" y="136"/>
                    <a:pt x="162" y="133"/>
                    <a:pt x="165" y="131"/>
                  </a:cubicBezTo>
                  <a:cubicBezTo>
                    <a:pt x="168" y="129"/>
                    <a:pt x="170" y="128"/>
                    <a:pt x="171" y="128"/>
                  </a:cubicBezTo>
                  <a:cubicBezTo>
                    <a:pt x="173" y="126"/>
                    <a:pt x="173" y="126"/>
                    <a:pt x="173" y="126"/>
                  </a:cubicBezTo>
                  <a:cubicBezTo>
                    <a:pt x="174" y="126"/>
                    <a:pt x="174" y="126"/>
                    <a:pt x="174" y="126"/>
                  </a:cubicBezTo>
                  <a:cubicBezTo>
                    <a:pt x="174" y="126"/>
                    <a:pt x="174" y="126"/>
                    <a:pt x="174" y="126"/>
                  </a:cubicBezTo>
                  <a:cubicBezTo>
                    <a:pt x="176" y="124"/>
                    <a:pt x="176" y="124"/>
                    <a:pt x="176" y="124"/>
                  </a:cubicBezTo>
                  <a:cubicBezTo>
                    <a:pt x="176" y="124"/>
                    <a:pt x="176" y="124"/>
                    <a:pt x="176" y="124"/>
                  </a:cubicBezTo>
                  <a:cubicBezTo>
                    <a:pt x="176" y="124"/>
                    <a:pt x="176" y="124"/>
                    <a:pt x="176" y="124"/>
                  </a:cubicBezTo>
                  <a:cubicBezTo>
                    <a:pt x="176" y="123"/>
                    <a:pt x="176" y="123"/>
                    <a:pt x="176" y="123"/>
                  </a:cubicBezTo>
                  <a:cubicBezTo>
                    <a:pt x="177" y="123"/>
                    <a:pt x="177" y="123"/>
                    <a:pt x="177" y="123"/>
                  </a:cubicBezTo>
                  <a:cubicBezTo>
                    <a:pt x="183" y="122"/>
                    <a:pt x="183" y="122"/>
                    <a:pt x="183" y="122"/>
                  </a:cubicBezTo>
                  <a:cubicBezTo>
                    <a:pt x="187" y="122"/>
                    <a:pt x="187" y="122"/>
                    <a:pt x="187" y="122"/>
                  </a:cubicBezTo>
                  <a:cubicBezTo>
                    <a:pt x="188" y="120"/>
                    <a:pt x="188" y="120"/>
                    <a:pt x="188" y="120"/>
                  </a:cubicBezTo>
                  <a:cubicBezTo>
                    <a:pt x="190" y="118"/>
                    <a:pt x="190" y="118"/>
                    <a:pt x="190" y="118"/>
                  </a:cubicBezTo>
                  <a:cubicBezTo>
                    <a:pt x="190" y="118"/>
                    <a:pt x="190" y="118"/>
                    <a:pt x="190" y="118"/>
                  </a:cubicBezTo>
                  <a:cubicBezTo>
                    <a:pt x="192" y="114"/>
                    <a:pt x="192" y="114"/>
                    <a:pt x="192" y="114"/>
                  </a:cubicBezTo>
                  <a:cubicBezTo>
                    <a:pt x="191" y="114"/>
                    <a:pt x="191" y="114"/>
                    <a:pt x="191" y="114"/>
                  </a:cubicBezTo>
                  <a:cubicBezTo>
                    <a:pt x="188" y="111"/>
                    <a:pt x="187" y="108"/>
                    <a:pt x="186" y="103"/>
                  </a:cubicBezTo>
                  <a:cubicBezTo>
                    <a:pt x="186" y="103"/>
                    <a:pt x="186" y="103"/>
                    <a:pt x="186" y="103"/>
                  </a:cubicBezTo>
                  <a:cubicBezTo>
                    <a:pt x="186" y="103"/>
                    <a:pt x="186" y="103"/>
                    <a:pt x="186" y="103"/>
                  </a:cubicBezTo>
                  <a:cubicBezTo>
                    <a:pt x="186" y="103"/>
                    <a:pt x="186" y="103"/>
                    <a:pt x="186" y="103"/>
                  </a:cubicBezTo>
                  <a:cubicBezTo>
                    <a:pt x="186" y="102"/>
                    <a:pt x="186" y="102"/>
                    <a:pt x="186" y="102"/>
                  </a:cubicBezTo>
                  <a:cubicBezTo>
                    <a:pt x="188" y="94"/>
                    <a:pt x="188" y="94"/>
                    <a:pt x="188" y="94"/>
                  </a:cubicBezTo>
                  <a:cubicBezTo>
                    <a:pt x="188" y="91"/>
                    <a:pt x="188" y="89"/>
                    <a:pt x="190" y="87"/>
                  </a:cubicBezTo>
                  <a:cubicBezTo>
                    <a:pt x="190" y="80"/>
                    <a:pt x="190" y="80"/>
                    <a:pt x="190" y="80"/>
                  </a:cubicBezTo>
                  <a:cubicBezTo>
                    <a:pt x="189" y="79"/>
                    <a:pt x="188" y="78"/>
                    <a:pt x="186" y="78"/>
                  </a:cubicBezTo>
                  <a:cubicBezTo>
                    <a:pt x="174" y="83"/>
                    <a:pt x="174" y="83"/>
                    <a:pt x="174" y="83"/>
                  </a:cubicBezTo>
                  <a:cubicBezTo>
                    <a:pt x="174" y="70"/>
                    <a:pt x="174" y="70"/>
                    <a:pt x="174" y="70"/>
                  </a:cubicBezTo>
                  <a:cubicBezTo>
                    <a:pt x="175" y="68"/>
                    <a:pt x="179" y="64"/>
                    <a:pt x="186" y="60"/>
                  </a:cubicBezTo>
                  <a:cubicBezTo>
                    <a:pt x="183" y="46"/>
                    <a:pt x="183" y="46"/>
                    <a:pt x="183" y="46"/>
                  </a:cubicBezTo>
                  <a:cubicBezTo>
                    <a:pt x="182" y="41"/>
                    <a:pt x="183" y="37"/>
                    <a:pt x="186" y="34"/>
                  </a:cubicBezTo>
                  <a:cubicBezTo>
                    <a:pt x="186" y="32"/>
                    <a:pt x="186" y="32"/>
                    <a:pt x="186" y="32"/>
                  </a:cubicBezTo>
                  <a:cubicBezTo>
                    <a:pt x="182" y="32"/>
                    <a:pt x="182" y="32"/>
                    <a:pt x="182" y="32"/>
                  </a:cubicBezTo>
                  <a:cubicBezTo>
                    <a:pt x="180" y="32"/>
                    <a:pt x="180" y="32"/>
                    <a:pt x="180" y="32"/>
                  </a:cubicBezTo>
                  <a:cubicBezTo>
                    <a:pt x="178" y="38"/>
                    <a:pt x="178" y="38"/>
                    <a:pt x="178" y="38"/>
                  </a:cubicBezTo>
                  <a:cubicBezTo>
                    <a:pt x="177" y="40"/>
                    <a:pt x="175" y="41"/>
                    <a:pt x="174" y="41"/>
                  </a:cubicBezTo>
                  <a:cubicBezTo>
                    <a:pt x="173" y="41"/>
                    <a:pt x="173" y="41"/>
                    <a:pt x="173" y="41"/>
                  </a:cubicBezTo>
                  <a:cubicBezTo>
                    <a:pt x="169" y="38"/>
                    <a:pt x="169" y="38"/>
                    <a:pt x="169" y="38"/>
                  </a:cubicBezTo>
                  <a:cubicBezTo>
                    <a:pt x="168" y="38"/>
                    <a:pt x="168" y="38"/>
                    <a:pt x="168" y="38"/>
                  </a:cubicBezTo>
                  <a:cubicBezTo>
                    <a:pt x="168" y="38"/>
                    <a:pt x="168" y="38"/>
                    <a:pt x="168" y="38"/>
                  </a:cubicBezTo>
                  <a:cubicBezTo>
                    <a:pt x="168" y="38"/>
                    <a:pt x="168" y="38"/>
                    <a:pt x="168" y="38"/>
                  </a:cubicBezTo>
                  <a:cubicBezTo>
                    <a:pt x="168" y="37"/>
                    <a:pt x="168" y="37"/>
                    <a:pt x="168" y="37"/>
                  </a:cubicBezTo>
                  <a:cubicBezTo>
                    <a:pt x="167" y="34"/>
                    <a:pt x="167" y="34"/>
                    <a:pt x="167" y="34"/>
                  </a:cubicBezTo>
                  <a:cubicBezTo>
                    <a:pt x="166" y="30"/>
                    <a:pt x="166" y="30"/>
                    <a:pt x="166" y="30"/>
                  </a:cubicBezTo>
                  <a:cubicBezTo>
                    <a:pt x="166" y="30"/>
                    <a:pt x="166" y="30"/>
                    <a:pt x="166" y="30"/>
                  </a:cubicBezTo>
                  <a:cubicBezTo>
                    <a:pt x="166" y="30"/>
                    <a:pt x="166" y="30"/>
                    <a:pt x="166" y="30"/>
                  </a:cubicBezTo>
                  <a:cubicBezTo>
                    <a:pt x="166" y="32"/>
                    <a:pt x="166" y="32"/>
                    <a:pt x="166" y="32"/>
                  </a:cubicBezTo>
                  <a:cubicBezTo>
                    <a:pt x="158" y="32"/>
                    <a:pt x="158" y="32"/>
                    <a:pt x="158" y="32"/>
                  </a:cubicBezTo>
                  <a:cubicBezTo>
                    <a:pt x="158" y="30"/>
                    <a:pt x="158" y="30"/>
                    <a:pt x="158" y="30"/>
                  </a:cubicBezTo>
                  <a:cubicBezTo>
                    <a:pt x="156" y="26"/>
                    <a:pt x="156" y="26"/>
                    <a:pt x="156" y="26"/>
                  </a:cubicBezTo>
                  <a:cubicBezTo>
                    <a:pt x="156" y="20"/>
                    <a:pt x="156" y="20"/>
                    <a:pt x="156" y="20"/>
                  </a:cubicBezTo>
                  <a:cubicBezTo>
                    <a:pt x="152" y="12"/>
                    <a:pt x="152" y="12"/>
                    <a:pt x="152" y="12"/>
                  </a:cubicBezTo>
                  <a:cubicBezTo>
                    <a:pt x="152" y="6"/>
                    <a:pt x="152" y="6"/>
                    <a:pt x="152" y="6"/>
                  </a:cubicBezTo>
                  <a:lnTo>
                    <a:pt x="150" y="3"/>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7" name="Freeform 14"/>
            <p:cNvSpPr/>
            <p:nvPr/>
          </p:nvSpPr>
          <p:spPr bwMode="auto">
            <a:xfrm>
              <a:off x="5774921" y="5015182"/>
              <a:ext cx="942975" cy="717550"/>
            </a:xfrm>
            <a:custGeom>
              <a:avLst/>
              <a:gdLst>
                <a:gd name="T0" fmla="*/ 202 w 251"/>
                <a:gd name="T1" fmla="*/ 6 h 191"/>
                <a:gd name="T2" fmla="*/ 188 w 251"/>
                <a:gd name="T3" fmla="*/ 18 h 191"/>
                <a:gd name="T4" fmla="*/ 172 w 251"/>
                <a:gd name="T5" fmla="*/ 22 h 191"/>
                <a:gd name="T6" fmla="*/ 161 w 251"/>
                <a:gd name="T7" fmla="*/ 21 h 191"/>
                <a:gd name="T8" fmla="*/ 161 w 251"/>
                <a:gd name="T9" fmla="*/ 21 h 191"/>
                <a:gd name="T10" fmla="*/ 147 w 251"/>
                <a:gd name="T11" fmla="*/ 26 h 191"/>
                <a:gd name="T12" fmla="*/ 137 w 251"/>
                <a:gd name="T13" fmla="*/ 32 h 191"/>
                <a:gd name="T14" fmla="*/ 127 w 251"/>
                <a:gd name="T15" fmla="*/ 40 h 191"/>
                <a:gd name="T16" fmla="*/ 120 w 251"/>
                <a:gd name="T17" fmla="*/ 47 h 191"/>
                <a:gd name="T18" fmla="*/ 118 w 251"/>
                <a:gd name="T19" fmla="*/ 51 h 191"/>
                <a:gd name="T20" fmla="*/ 103 w 251"/>
                <a:gd name="T21" fmla="*/ 48 h 191"/>
                <a:gd name="T22" fmla="*/ 85 w 251"/>
                <a:gd name="T23" fmla="*/ 40 h 191"/>
                <a:gd name="T24" fmla="*/ 80 w 251"/>
                <a:gd name="T25" fmla="*/ 46 h 191"/>
                <a:gd name="T26" fmla="*/ 74 w 251"/>
                <a:gd name="T27" fmla="*/ 51 h 191"/>
                <a:gd name="T28" fmla="*/ 63 w 251"/>
                <a:gd name="T29" fmla="*/ 58 h 191"/>
                <a:gd name="T30" fmla="*/ 51 w 251"/>
                <a:gd name="T31" fmla="*/ 67 h 191"/>
                <a:gd name="T32" fmla="*/ 23 w 251"/>
                <a:gd name="T33" fmla="*/ 62 h 191"/>
                <a:gd name="T34" fmla="*/ 9 w 251"/>
                <a:gd name="T35" fmla="*/ 65 h 191"/>
                <a:gd name="T36" fmla="*/ 1 w 251"/>
                <a:gd name="T37" fmla="*/ 69 h 191"/>
                <a:gd name="T38" fmla="*/ 2 w 251"/>
                <a:gd name="T39" fmla="*/ 79 h 191"/>
                <a:gd name="T40" fmla="*/ 21 w 251"/>
                <a:gd name="T41" fmla="*/ 79 h 191"/>
                <a:gd name="T42" fmla="*/ 23 w 251"/>
                <a:gd name="T43" fmla="*/ 94 h 191"/>
                <a:gd name="T44" fmla="*/ 38 w 251"/>
                <a:gd name="T45" fmla="*/ 92 h 191"/>
                <a:gd name="T46" fmla="*/ 50 w 251"/>
                <a:gd name="T47" fmla="*/ 89 h 191"/>
                <a:gd name="T48" fmla="*/ 53 w 251"/>
                <a:gd name="T49" fmla="*/ 108 h 191"/>
                <a:gd name="T50" fmla="*/ 46 w 251"/>
                <a:gd name="T51" fmla="*/ 116 h 191"/>
                <a:gd name="T52" fmla="*/ 35 w 251"/>
                <a:gd name="T53" fmla="*/ 124 h 191"/>
                <a:gd name="T54" fmla="*/ 53 w 251"/>
                <a:gd name="T55" fmla="*/ 128 h 191"/>
                <a:gd name="T56" fmla="*/ 61 w 251"/>
                <a:gd name="T57" fmla="*/ 133 h 191"/>
                <a:gd name="T58" fmla="*/ 77 w 251"/>
                <a:gd name="T59" fmla="*/ 142 h 191"/>
                <a:gd name="T60" fmla="*/ 70 w 251"/>
                <a:gd name="T61" fmla="*/ 150 h 191"/>
                <a:gd name="T62" fmla="*/ 97 w 251"/>
                <a:gd name="T63" fmla="*/ 178 h 191"/>
                <a:gd name="T64" fmla="*/ 107 w 251"/>
                <a:gd name="T65" fmla="*/ 174 h 191"/>
                <a:gd name="T66" fmla="*/ 123 w 251"/>
                <a:gd name="T67" fmla="*/ 184 h 191"/>
                <a:gd name="T68" fmla="*/ 127 w 251"/>
                <a:gd name="T69" fmla="*/ 179 h 191"/>
                <a:gd name="T70" fmla="*/ 135 w 251"/>
                <a:gd name="T71" fmla="*/ 180 h 191"/>
                <a:gd name="T72" fmla="*/ 155 w 251"/>
                <a:gd name="T73" fmla="*/ 185 h 191"/>
                <a:gd name="T74" fmla="*/ 157 w 251"/>
                <a:gd name="T75" fmla="*/ 186 h 191"/>
                <a:gd name="T76" fmla="*/ 173 w 251"/>
                <a:gd name="T77" fmla="*/ 173 h 191"/>
                <a:gd name="T78" fmla="*/ 179 w 251"/>
                <a:gd name="T79" fmla="*/ 178 h 191"/>
                <a:gd name="T80" fmla="*/ 183 w 251"/>
                <a:gd name="T81" fmla="*/ 170 h 191"/>
                <a:gd name="T82" fmla="*/ 198 w 251"/>
                <a:gd name="T83" fmla="*/ 152 h 191"/>
                <a:gd name="T84" fmla="*/ 207 w 251"/>
                <a:gd name="T85" fmla="*/ 154 h 191"/>
                <a:gd name="T86" fmla="*/ 205 w 251"/>
                <a:gd name="T87" fmla="*/ 143 h 191"/>
                <a:gd name="T88" fmla="*/ 207 w 251"/>
                <a:gd name="T89" fmla="*/ 137 h 191"/>
                <a:gd name="T90" fmla="*/ 229 w 251"/>
                <a:gd name="T91" fmla="*/ 126 h 191"/>
                <a:gd name="T92" fmla="*/ 228 w 251"/>
                <a:gd name="T93" fmla="*/ 114 h 191"/>
                <a:gd name="T94" fmla="*/ 233 w 251"/>
                <a:gd name="T95" fmla="*/ 105 h 191"/>
                <a:gd name="T96" fmla="*/ 239 w 251"/>
                <a:gd name="T97" fmla="*/ 90 h 191"/>
                <a:gd name="T98" fmla="*/ 248 w 251"/>
                <a:gd name="T99" fmla="*/ 78 h 191"/>
                <a:gd name="T100" fmla="*/ 248 w 251"/>
                <a:gd name="T101" fmla="*/ 67 h 191"/>
                <a:gd name="T102" fmla="*/ 248 w 251"/>
                <a:gd name="T103" fmla="*/ 60 h 191"/>
                <a:gd name="T104" fmla="*/ 227 w 251"/>
                <a:gd name="T105" fmla="*/ 61 h 191"/>
                <a:gd name="T106" fmla="*/ 221 w 251"/>
                <a:gd name="T107" fmla="*/ 51 h 191"/>
                <a:gd name="T108" fmla="*/ 211 w 251"/>
                <a:gd name="T109" fmla="*/ 50 h 191"/>
                <a:gd name="T110" fmla="*/ 222 w 251"/>
                <a:gd name="T111" fmla="*/ 29 h 191"/>
                <a:gd name="T112" fmla="*/ 221 w 251"/>
                <a:gd name="T113" fmla="*/ 14 h 191"/>
                <a:gd name="T114" fmla="*/ 217 w 251"/>
                <a:gd name="T115" fmla="*/ 0 h 191"/>
                <a:gd name="T116" fmla="*/ 208 w 251"/>
                <a:gd name="T117" fmla="*/ 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1" h="191">
                  <a:moveTo>
                    <a:pt x="201" y="4"/>
                  </a:moveTo>
                  <a:cubicBezTo>
                    <a:pt x="201" y="5"/>
                    <a:pt x="201" y="5"/>
                    <a:pt x="201" y="5"/>
                  </a:cubicBezTo>
                  <a:cubicBezTo>
                    <a:pt x="202" y="6"/>
                    <a:pt x="202" y="6"/>
                    <a:pt x="202" y="6"/>
                  </a:cubicBezTo>
                  <a:cubicBezTo>
                    <a:pt x="197" y="14"/>
                    <a:pt x="197" y="14"/>
                    <a:pt x="197" y="14"/>
                  </a:cubicBezTo>
                  <a:cubicBezTo>
                    <a:pt x="195" y="16"/>
                    <a:pt x="192" y="18"/>
                    <a:pt x="189" y="18"/>
                  </a:cubicBezTo>
                  <a:cubicBezTo>
                    <a:pt x="188" y="18"/>
                    <a:pt x="188" y="18"/>
                    <a:pt x="188" y="18"/>
                  </a:cubicBezTo>
                  <a:cubicBezTo>
                    <a:pt x="184" y="15"/>
                    <a:pt x="184" y="15"/>
                    <a:pt x="184" y="15"/>
                  </a:cubicBezTo>
                  <a:cubicBezTo>
                    <a:pt x="180" y="16"/>
                    <a:pt x="180" y="16"/>
                    <a:pt x="180" y="16"/>
                  </a:cubicBezTo>
                  <a:cubicBezTo>
                    <a:pt x="172" y="22"/>
                    <a:pt x="172" y="22"/>
                    <a:pt x="172" y="22"/>
                  </a:cubicBezTo>
                  <a:cubicBezTo>
                    <a:pt x="170" y="22"/>
                    <a:pt x="167" y="20"/>
                    <a:pt x="164" y="16"/>
                  </a:cubicBezTo>
                  <a:cubicBezTo>
                    <a:pt x="161" y="21"/>
                    <a:pt x="161" y="21"/>
                    <a:pt x="161" y="21"/>
                  </a:cubicBezTo>
                  <a:cubicBezTo>
                    <a:pt x="161" y="21"/>
                    <a:pt x="161" y="21"/>
                    <a:pt x="161" y="21"/>
                  </a:cubicBezTo>
                  <a:cubicBezTo>
                    <a:pt x="161" y="21"/>
                    <a:pt x="161" y="21"/>
                    <a:pt x="161" y="21"/>
                  </a:cubicBezTo>
                  <a:cubicBezTo>
                    <a:pt x="161" y="21"/>
                    <a:pt x="161" y="21"/>
                    <a:pt x="161" y="21"/>
                  </a:cubicBezTo>
                  <a:cubicBezTo>
                    <a:pt x="161" y="21"/>
                    <a:pt x="161" y="21"/>
                    <a:pt x="161" y="21"/>
                  </a:cubicBezTo>
                  <a:cubicBezTo>
                    <a:pt x="158" y="24"/>
                    <a:pt x="158" y="24"/>
                    <a:pt x="158" y="24"/>
                  </a:cubicBezTo>
                  <a:cubicBezTo>
                    <a:pt x="153" y="24"/>
                    <a:pt x="153" y="24"/>
                    <a:pt x="153" y="24"/>
                  </a:cubicBezTo>
                  <a:cubicBezTo>
                    <a:pt x="147" y="26"/>
                    <a:pt x="147" y="26"/>
                    <a:pt x="147" y="26"/>
                  </a:cubicBezTo>
                  <a:cubicBezTo>
                    <a:pt x="141" y="30"/>
                    <a:pt x="141" y="30"/>
                    <a:pt x="141" y="30"/>
                  </a:cubicBezTo>
                  <a:cubicBezTo>
                    <a:pt x="139" y="30"/>
                    <a:pt x="139" y="30"/>
                    <a:pt x="139" y="30"/>
                  </a:cubicBezTo>
                  <a:cubicBezTo>
                    <a:pt x="137" y="32"/>
                    <a:pt x="137" y="32"/>
                    <a:pt x="137" y="32"/>
                  </a:cubicBezTo>
                  <a:cubicBezTo>
                    <a:pt x="135" y="34"/>
                    <a:pt x="134" y="36"/>
                    <a:pt x="135" y="37"/>
                  </a:cubicBezTo>
                  <a:cubicBezTo>
                    <a:pt x="138" y="41"/>
                    <a:pt x="138" y="41"/>
                    <a:pt x="138" y="41"/>
                  </a:cubicBezTo>
                  <a:cubicBezTo>
                    <a:pt x="127" y="40"/>
                    <a:pt x="127" y="40"/>
                    <a:pt x="127" y="40"/>
                  </a:cubicBezTo>
                  <a:cubicBezTo>
                    <a:pt x="121" y="45"/>
                    <a:pt x="121" y="45"/>
                    <a:pt x="121" y="45"/>
                  </a:cubicBezTo>
                  <a:cubicBezTo>
                    <a:pt x="120" y="47"/>
                    <a:pt x="120" y="47"/>
                    <a:pt x="120" y="47"/>
                  </a:cubicBezTo>
                  <a:cubicBezTo>
                    <a:pt x="120" y="47"/>
                    <a:pt x="120" y="47"/>
                    <a:pt x="120" y="47"/>
                  </a:cubicBezTo>
                  <a:cubicBezTo>
                    <a:pt x="119" y="50"/>
                    <a:pt x="119" y="50"/>
                    <a:pt x="119" y="50"/>
                  </a:cubicBezTo>
                  <a:cubicBezTo>
                    <a:pt x="118" y="51"/>
                    <a:pt x="118" y="51"/>
                    <a:pt x="118" y="51"/>
                  </a:cubicBezTo>
                  <a:cubicBezTo>
                    <a:pt x="118" y="51"/>
                    <a:pt x="118" y="51"/>
                    <a:pt x="118" y="51"/>
                  </a:cubicBezTo>
                  <a:cubicBezTo>
                    <a:pt x="112" y="51"/>
                    <a:pt x="112" y="51"/>
                    <a:pt x="112" y="51"/>
                  </a:cubicBezTo>
                  <a:cubicBezTo>
                    <a:pt x="105" y="48"/>
                    <a:pt x="105" y="48"/>
                    <a:pt x="105" y="48"/>
                  </a:cubicBezTo>
                  <a:cubicBezTo>
                    <a:pt x="103" y="48"/>
                    <a:pt x="103" y="48"/>
                    <a:pt x="103" y="48"/>
                  </a:cubicBezTo>
                  <a:cubicBezTo>
                    <a:pt x="97" y="49"/>
                    <a:pt x="97" y="49"/>
                    <a:pt x="97" y="49"/>
                  </a:cubicBezTo>
                  <a:cubicBezTo>
                    <a:pt x="95" y="49"/>
                    <a:pt x="92" y="46"/>
                    <a:pt x="89" y="42"/>
                  </a:cubicBezTo>
                  <a:cubicBezTo>
                    <a:pt x="85" y="40"/>
                    <a:pt x="85" y="40"/>
                    <a:pt x="85" y="40"/>
                  </a:cubicBezTo>
                  <a:cubicBezTo>
                    <a:pt x="81" y="46"/>
                    <a:pt x="81" y="46"/>
                    <a:pt x="81" y="46"/>
                  </a:cubicBezTo>
                  <a:cubicBezTo>
                    <a:pt x="81" y="46"/>
                    <a:pt x="81" y="46"/>
                    <a:pt x="81" y="46"/>
                  </a:cubicBezTo>
                  <a:cubicBezTo>
                    <a:pt x="80" y="46"/>
                    <a:pt x="80" y="46"/>
                    <a:pt x="80" y="46"/>
                  </a:cubicBezTo>
                  <a:cubicBezTo>
                    <a:pt x="75" y="50"/>
                    <a:pt x="75" y="50"/>
                    <a:pt x="75" y="50"/>
                  </a:cubicBezTo>
                  <a:cubicBezTo>
                    <a:pt x="74" y="50"/>
                    <a:pt x="74" y="50"/>
                    <a:pt x="74" y="50"/>
                  </a:cubicBezTo>
                  <a:cubicBezTo>
                    <a:pt x="74" y="51"/>
                    <a:pt x="74" y="51"/>
                    <a:pt x="74" y="51"/>
                  </a:cubicBezTo>
                  <a:cubicBezTo>
                    <a:pt x="73" y="51"/>
                    <a:pt x="73" y="51"/>
                    <a:pt x="73" y="51"/>
                  </a:cubicBezTo>
                  <a:cubicBezTo>
                    <a:pt x="69" y="52"/>
                    <a:pt x="69" y="52"/>
                    <a:pt x="69" y="52"/>
                  </a:cubicBezTo>
                  <a:cubicBezTo>
                    <a:pt x="63" y="58"/>
                    <a:pt x="63" y="58"/>
                    <a:pt x="63" y="58"/>
                  </a:cubicBezTo>
                  <a:cubicBezTo>
                    <a:pt x="63" y="58"/>
                    <a:pt x="63" y="58"/>
                    <a:pt x="63" y="58"/>
                  </a:cubicBezTo>
                  <a:cubicBezTo>
                    <a:pt x="56" y="61"/>
                    <a:pt x="56" y="61"/>
                    <a:pt x="56" y="61"/>
                  </a:cubicBezTo>
                  <a:cubicBezTo>
                    <a:pt x="51" y="67"/>
                    <a:pt x="51" y="67"/>
                    <a:pt x="51" y="67"/>
                  </a:cubicBezTo>
                  <a:cubicBezTo>
                    <a:pt x="35" y="67"/>
                    <a:pt x="35" y="67"/>
                    <a:pt x="35" y="67"/>
                  </a:cubicBezTo>
                  <a:cubicBezTo>
                    <a:pt x="35" y="67"/>
                    <a:pt x="35" y="67"/>
                    <a:pt x="35" y="67"/>
                  </a:cubicBezTo>
                  <a:cubicBezTo>
                    <a:pt x="23" y="62"/>
                    <a:pt x="23" y="62"/>
                    <a:pt x="23" y="62"/>
                  </a:cubicBezTo>
                  <a:cubicBezTo>
                    <a:pt x="16" y="62"/>
                    <a:pt x="16" y="62"/>
                    <a:pt x="16" y="62"/>
                  </a:cubicBezTo>
                  <a:cubicBezTo>
                    <a:pt x="10" y="65"/>
                    <a:pt x="10" y="65"/>
                    <a:pt x="10" y="65"/>
                  </a:cubicBezTo>
                  <a:cubicBezTo>
                    <a:pt x="9" y="65"/>
                    <a:pt x="9" y="65"/>
                    <a:pt x="9" y="65"/>
                  </a:cubicBezTo>
                  <a:cubicBezTo>
                    <a:pt x="9" y="65"/>
                    <a:pt x="9" y="65"/>
                    <a:pt x="9" y="65"/>
                  </a:cubicBezTo>
                  <a:cubicBezTo>
                    <a:pt x="5" y="66"/>
                    <a:pt x="5" y="66"/>
                    <a:pt x="5" y="66"/>
                  </a:cubicBezTo>
                  <a:cubicBezTo>
                    <a:pt x="3" y="67"/>
                    <a:pt x="2" y="68"/>
                    <a:pt x="1" y="69"/>
                  </a:cubicBezTo>
                  <a:cubicBezTo>
                    <a:pt x="0" y="71"/>
                    <a:pt x="0" y="71"/>
                    <a:pt x="0" y="71"/>
                  </a:cubicBezTo>
                  <a:cubicBezTo>
                    <a:pt x="0" y="76"/>
                    <a:pt x="0" y="76"/>
                    <a:pt x="0" y="76"/>
                  </a:cubicBezTo>
                  <a:cubicBezTo>
                    <a:pt x="2" y="79"/>
                    <a:pt x="2" y="79"/>
                    <a:pt x="2" y="79"/>
                  </a:cubicBezTo>
                  <a:cubicBezTo>
                    <a:pt x="11" y="76"/>
                    <a:pt x="11" y="76"/>
                    <a:pt x="11" y="76"/>
                  </a:cubicBezTo>
                  <a:cubicBezTo>
                    <a:pt x="13" y="76"/>
                    <a:pt x="16" y="77"/>
                    <a:pt x="20" y="79"/>
                  </a:cubicBezTo>
                  <a:cubicBezTo>
                    <a:pt x="21" y="79"/>
                    <a:pt x="21" y="79"/>
                    <a:pt x="21" y="79"/>
                  </a:cubicBezTo>
                  <a:cubicBezTo>
                    <a:pt x="21" y="80"/>
                    <a:pt x="21" y="80"/>
                    <a:pt x="21" y="80"/>
                  </a:cubicBezTo>
                  <a:cubicBezTo>
                    <a:pt x="21" y="93"/>
                    <a:pt x="21" y="93"/>
                    <a:pt x="21" y="93"/>
                  </a:cubicBezTo>
                  <a:cubicBezTo>
                    <a:pt x="23" y="94"/>
                    <a:pt x="23" y="94"/>
                    <a:pt x="23" y="94"/>
                  </a:cubicBezTo>
                  <a:cubicBezTo>
                    <a:pt x="32" y="94"/>
                    <a:pt x="32" y="94"/>
                    <a:pt x="32" y="94"/>
                  </a:cubicBezTo>
                  <a:cubicBezTo>
                    <a:pt x="37" y="92"/>
                    <a:pt x="37" y="92"/>
                    <a:pt x="37" y="92"/>
                  </a:cubicBezTo>
                  <a:cubicBezTo>
                    <a:pt x="38" y="92"/>
                    <a:pt x="38" y="92"/>
                    <a:pt x="38" y="92"/>
                  </a:cubicBezTo>
                  <a:cubicBezTo>
                    <a:pt x="41" y="90"/>
                    <a:pt x="44" y="89"/>
                    <a:pt x="47" y="88"/>
                  </a:cubicBezTo>
                  <a:cubicBezTo>
                    <a:pt x="49" y="88"/>
                    <a:pt x="49" y="88"/>
                    <a:pt x="49" y="88"/>
                  </a:cubicBezTo>
                  <a:cubicBezTo>
                    <a:pt x="50" y="89"/>
                    <a:pt x="50" y="89"/>
                    <a:pt x="50" y="89"/>
                  </a:cubicBezTo>
                  <a:cubicBezTo>
                    <a:pt x="52" y="94"/>
                    <a:pt x="52" y="94"/>
                    <a:pt x="52" y="94"/>
                  </a:cubicBezTo>
                  <a:cubicBezTo>
                    <a:pt x="52" y="94"/>
                    <a:pt x="52" y="94"/>
                    <a:pt x="52" y="94"/>
                  </a:cubicBezTo>
                  <a:cubicBezTo>
                    <a:pt x="53" y="108"/>
                    <a:pt x="53" y="108"/>
                    <a:pt x="53" y="108"/>
                  </a:cubicBezTo>
                  <a:cubicBezTo>
                    <a:pt x="53" y="109"/>
                    <a:pt x="53" y="109"/>
                    <a:pt x="53" y="109"/>
                  </a:cubicBezTo>
                  <a:cubicBezTo>
                    <a:pt x="46" y="116"/>
                    <a:pt x="46" y="116"/>
                    <a:pt x="46" y="116"/>
                  </a:cubicBezTo>
                  <a:cubicBezTo>
                    <a:pt x="46" y="116"/>
                    <a:pt x="46" y="116"/>
                    <a:pt x="46" y="116"/>
                  </a:cubicBezTo>
                  <a:cubicBezTo>
                    <a:pt x="46" y="117"/>
                    <a:pt x="46" y="117"/>
                    <a:pt x="46" y="117"/>
                  </a:cubicBezTo>
                  <a:cubicBezTo>
                    <a:pt x="37" y="121"/>
                    <a:pt x="37" y="121"/>
                    <a:pt x="37" y="121"/>
                  </a:cubicBezTo>
                  <a:cubicBezTo>
                    <a:pt x="35" y="124"/>
                    <a:pt x="35" y="124"/>
                    <a:pt x="35" y="124"/>
                  </a:cubicBezTo>
                  <a:cubicBezTo>
                    <a:pt x="36" y="126"/>
                    <a:pt x="36" y="126"/>
                    <a:pt x="36" y="126"/>
                  </a:cubicBezTo>
                  <a:cubicBezTo>
                    <a:pt x="53" y="128"/>
                    <a:pt x="53" y="128"/>
                    <a:pt x="53" y="128"/>
                  </a:cubicBezTo>
                  <a:cubicBezTo>
                    <a:pt x="53" y="128"/>
                    <a:pt x="53" y="128"/>
                    <a:pt x="53" y="128"/>
                  </a:cubicBezTo>
                  <a:cubicBezTo>
                    <a:pt x="53" y="128"/>
                    <a:pt x="53" y="128"/>
                    <a:pt x="53" y="128"/>
                  </a:cubicBezTo>
                  <a:cubicBezTo>
                    <a:pt x="54" y="129"/>
                    <a:pt x="54" y="129"/>
                    <a:pt x="54" y="129"/>
                  </a:cubicBezTo>
                  <a:cubicBezTo>
                    <a:pt x="61" y="133"/>
                    <a:pt x="61" y="133"/>
                    <a:pt x="61" y="133"/>
                  </a:cubicBezTo>
                  <a:cubicBezTo>
                    <a:pt x="76" y="132"/>
                    <a:pt x="76" y="132"/>
                    <a:pt x="76" y="132"/>
                  </a:cubicBezTo>
                  <a:cubicBezTo>
                    <a:pt x="76" y="134"/>
                    <a:pt x="76" y="134"/>
                    <a:pt x="76" y="134"/>
                  </a:cubicBezTo>
                  <a:cubicBezTo>
                    <a:pt x="77" y="142"/>
                    <a:pt x="77" y="142"/>
                    <a:pt x="77" y="142"/>
                  </a:cubicBezTo>
                  <a:cubicBezTo>
                    <a:pt x="77" y="143"/>
                    <a:pt x="77" y="143"/>
                    <a:pt x="77" y="143"/>
                  </a:cubicBezTo>
                  <a:cubicBezTo>
                    <a:pt x="77" y="143"/>
                    <a:pt x="77" y="143"/>
                    <a:pt x="77" y="143"/>
                  </a:cubicBezTo>
                  <a:cubicBezTo>
                    <a:pt x="70" y="150"/>
                    <a:pt x="70" y="150"/>
                    <a:pt x="70" y="150"/>
                  </a:cubicBezTo>
                  <a:cubicBezTo>
                    <a:pt x="69" y="158"/>
                    <a:pt x="71" y="164"/>
                    <a:pt x="75" y="165"/>
                  </a:cubicBezTo>
                  <a:cubicBezTo>
                    <a:pt x="87" y="172"/>
                    <a:pt x="87" y="172"/>
                    <a:pt x="87" y="172"/>
                  </a:cubicBezTo>
                  <a:cubicBezTo>
                    <a:pt x="97" y="178"/>
                    <a:pt x="97" y="178"/>
                    <a:pt x="97" y="178"/>
                  </a:cubicBezTo>
                  <a:cubicBezTo>
                    <a:pt x="106" y="174"/>
                    <a:pt x="106" y="174"/>
                    <a:pt x="106" y="174"/>
                  </a:cubicBezTo>
                  <a:cubicBezTo>
                    <a:pt x="107" y="174"/>
                    <a:pt x="107" y="174"/>
                    <a:pt x="107" y="174"/>
                  </a:cubicBezTo>
                  <a:cubicBezTo>
                    <a:pt x="107" y="174"/>
                    <a:pt x="107" y="174"/>
                    <a:pt x="107" y="174"/>
                  </a:cubicBezTo>
                  <a:cubicBezTo>
                    <a:pt x="108" y="174"/>
                    <a:pt x="108" y="174"/>
                    <a:pt x="108" y="174"/>
                  </a:cubicBezTo>
                  <a:cubicBezTo>
                    <a:pt x="121" y="184"/>
                    <a:pt x="121" y="184"/>
                    <a:pt x="121" y="184"/>
                  </a:cubicBezTo>
                  <a:cubicBezTo>
                    <a:pt x="123" y="184"/>
                    <a:pt x="123" y="184"/>
                    <a:pt x="123" y="184"/>
                  </a:cubicBezTo>
                  <a:cubicBezTo>
                    <a:pt x="126" y="180"/>
                    <a:pt x="126" y="180"/>
                    <a:pt x="126" y="180"/>
                  </a:cubicBezTo>
                  <a:cubicBezTo>
                    <a:pt x="127" y="180"/>
                    <a:pt x="127" y="180"/>
                    <a:pt x="127" y="180"/>
                  </a:cubicBezTo>
                  <a:cubicBezTo>
                    <a:pt x="127" y="179"/>
                    <a:pt x="127" y="179"/>
                    <a:pt x="127" y="179"/>
                  </a:cubicBezTo>
                  <a:cubicBezTo>
                    <a:pt x="127" y="179"/>
                    <a:pt x="127" y="179"/>
                    <a:pt x="127" y="179"/>
                  </a:cubicBezTo>
                  <a:cubicBezTo>
                    <a:pt x="128" y="179"/>
                    <a:pt x="128" y="179"/>
                    <a:pt x="128" y="179"/>
                  </a:cubicBezTo>
                  <a:cubicBezTo>
                    <a:pt x="135" y="180"/>
                    <a:pt x="135" y="180"/>
                    <a:pt x="135" y="180"/>
                  </a:cubicBezTo>
                  <a:cubicBezTo>
                    <a:pt x="137" y="167"/>
                    <a:pt x="137" y="167"/>
                    <a:pt x="137" y="167"/>
                  </a:cubicBezTo>
                  <a:cubicBezTo>
                    <a:pt x="147" y="184"/>
                    <a:pt x="147" y="184"/>
                    <a:pt x="147" y="184"/>
                  </a:cubicBezTo>
                  <a:cubicBezTo>
                    <a:pt x="155" y="185"/>
                    <a:pt x="155" y="185"/>
                    <a:pt x="155" y="185"/>
                  </a:cubicBezTo>
                  <a:cubicBezTo>
                    <a:pt x="156" y="185"/>
                    <a:pt x="156" y="185"/>
                    <a:pt x="156" y="185"/>
                  </a:cubicBezTo>
                  <a:cubicBezTo>
                    <a:pt x="157" y="185"/>
                    <a:pt x="157" y="185"/>
                    <a:pt x="157" y="185"/>
                  </a:cubicBezTo>
                  <a:cubicBezTo>
                    <a:pt x="157" y="186"/>
                    <a:pt x="157" y="186"/>
                    <a:pt x="157" y="186"/>
                  </a:cubicBezTo>
                  <a:cubicBezTo>
                    <a:pt x="157" y="191"/>
                    <a:pt x="157" y="191"/>
                    <a:pt x="157" y="191"/>
                  </a:cubicBezTo>
                  <a:cubicBezTo>
                    <a:pt x="160" y="190"/>
                    <a:pt x="160" y="190"/>
                    <a:pt x="160" y="190"/>
                  </a:cubicBezTo>
                  <a:cubicBezTo>
                    <a:pt x="173" y="173"/>
                    <a:pt x="173" y="173"/>
                    <a:pt x="173" y="173"/>
                  </a:cubicBezTo>
                  <a:cubicBezTo>
                    <a:pt x="179" y="181"/>
                    <a:pt x="179" y="181"/>
                    <a:pt x="179" y="181"/>
                  </a:cubicBezTo>
                  <a:cubicBezTo>
                    <a:pt x="179" y="178"/>
                    <a:pt x="179" y="178"/>
                    <a:pt x="179" y="178"/>
                  </a:cubicBezTo>
                  <a:cubicBezTo>
                    <a:pt x="179" y="178"/>
                    <a:pt x="179" y="178"/>
                    <a:pt x="179" y="178"/>
                  </a:cubicBezTo>
                  <a:cubicBezTo>
                    <a:pt x="179" y="178"/>
                    <a:pt x="179" y="178"/>
                    <a:pt x="179" y="178"/>
                  </a:cubicBezTo>
                  <a:cubicBezTo>
                    <a:pt x="179" y="178"/>
                    <a:pt x="179" y="178"/>
                    <a:pt x="179" y="178"/>
                  </a:cubicBezTo>
                  <a:cubicBezTo>
                    <a:pt x="183" y="170"/>
                    <a:pt x="183" y="170"/>
                    <a:pt x="183" y="170"/>
                  </a:cubicBezTo>
                  <a:cubicBezTo>
                    <a:pt x="186" y="164"/>
                    <a:pt x="186" y="164"/>
                    <a:pt x="186" y="164"/>
                  </a:cubicBezTo>
                  <a:cubicBezTo>
                    <a:pt x="196" y="164"/>
                    <a:pt x="196" y="164"/>
                    <a:pt x="196" y="164"/>
                  </a:cubicBezTo>
                  <a:cubicBezTo>
                    <a:pt x="198" y="152"/>
                    <a:pt x="198" y="152"/>
                    <a:pt x="198" y="152"/>
                  </a:cubicBezTo>
                  <a:cubicBezTo>
                    <a:pt x="199" y="152"/>
                    <a:pt x="199" y="152"/>
                    <a:pt x="199" y="152"/>
                  </a:cubicBezTo>
                  <a:cubicBezTo>
                    <a:pt x="200" y="153"/>
                    <a:pt x="200" y="153"/>
                    <a:pt x="200" y="153"/>
                  </a:cubicBezTo>
                  <a:cubicBezTo>
                    <a:pt x="207" y="154"/>
                    <a:pt x="207" y="154"/>
                    <a:pt x="207" y="154"/>
                  </a:cubicBezTo>
                  <a:cubicBezTo>
                    <a:pt x="208" y="150"/>
                    <a:pt x="208" y="150"/>
                    <a:pt x="208" y="150"/>
                  </a:cubicBezTo>
                  <a:cubicBezTo>
                    <a:pt x="205" y="144"/>
                    <a:pt x="205" y="144"/>
                    <a:pt x="205" y="144"/>
                  </a:cubicBezTo>
                  <a:cubicBezTo>
                    <a:pt x="205" y="143"/>
                    <a:pt x="205" y="143"/>
                    <a:pt x="205" y="143"/>
                  </a:cubicBezTo>
                  <a:cubicBezTo>
                    <a:pt x="207" y="138"/>
                    <a:pt x="207" y="138"/>
                    <a:pt x="207" y="138"/>
                  </a:cubicBezTo>
                  <a:cubicBezTo>
                    <a:pt x="207" y="138"/>
                    <a:pt x="207" y="138"/>
                    <a:pt x="207" y="138"/>
                  </a:cubicBezTo>
                  <a:cubicBezTo>
                    <a:pt x="207" y="137"/>
                    <a:pt x="207" y="137"/>
                    <a:pt x="207" y="137"/>
                  </a:cubicBezTo>
                  <a:cubicBezTo>
                    <a:pt x="208" y="137"/>
                    <a:pt x="208" y="137"/>
                    <a:pt x="208" y="137"/>
                  </a:cubicBezTo>
                  <a:cubicBezTo>
                    <a:pt x="208" y="137"/>
                    <a:pt x="208" y="137"/>
                    <a:pt x="208" y="137"/>
                  </a:cubicBezTo>
                  <a:cubicBezTo>
                    <a:pt x="229" y="126"/>
                    <a:pt x="229" y="126"/>
                    <a:pt x="229" y="126"/>
                  </a:cubicBezTo>
                  <a:cubicBezTo>
                    <a:pt x="228" y="115"/>
                    <a:pt x="228" y="115"/>
                    <a:pt x="228" y="115"/>
                  </a:cubicBezTo>
                  <a:cubicBezTo>
                    <a:pt x="228" y="115"/>
                    <a:pt x="228" y="115"/>
                    <a:pt x="228" y="115"/>
                  </a:cubicBezTo>
                  <a:cubicBezTo>
                    <a:pt x="228" y="114"/>
                    <a:pt x="228" y="114"/>
                    <a:pt x="228" y="114"/>
                  </a:cubicBezTo>
                  <a:cubicBezTo>
                    <a:pt x="232" y="106"/>
                    <a:pt x="232" y="106"/>
                    <a:pt x="232" y="106"/>
                  </a:cubicBezTo>
                  <a:cubicBezTo>
                    <a:pt x="233" y="105"/>
                    <a:pt x="233" y="105"/>
                    <a:pt x="233" y="105"/>
                  </a:cubicBezTo>
                  <a:cubicBezTo>
                    <a:pt x="233" y="105"/>
                    <a:pt x="233" y="105"/>
                    <a:pt x="233" y="105"/>
                  </a:cubicBezTo>
                  <a:cubicBezTo>
                    <a:pt x="239" y="90"/>
                    <a:pt x="239" y="90"/>
                    <a:pt x="239" y="90"/>
                  </a:cubicBezTo>
                  <a:cubicBezTo>
                    <a:pt x="239" y="90"/>
                    <a:pt x="239" y="90"/>
                    <a:pt x="239" y="90"/>
                  </a:cubicBezTo>
                  <a:cubicBezTo>
                    <a:pt x="239" y="90"/>
                    <a:pt x="239" y="90"/>
                    <a:pt x="239" y="90"/>
                  </a:cubicBezTo>
                  <a:cubicBezTo>
                    <a:pt x="245" y="84"/>
                    <a:pt x="245" y="84"/>
                    <a:pt x="245" y="84"/>
                  </a:cubicBezTo>
                  <a:cubicBezTo>
                    <a:pt x="248" y="78"/>
                    <a:pt x="248" y="78"/>
                    <a:pt x="248" y="78"/>
                  </a:cubicBezTo>
                  <a:cubicBezTo>
                    <a:pt x="248" y="78"/>
                    <a:pt x="248" y="78"/>
                    <a:pt x="248" y="78"/>
                  </a:cubicBezTo>
                  <a:cubicBezTo>
                    <a:pt x="248" y="78"/>
                    <a:pt x="248" y="78"/>
                    <a:pt x="248" y="78"/>
                  </a:cubicBezTo>
                  <a:cubicBezTo>
                    <a:pt x="251" y="73"/>
                    <a:pt x="251" y="73"/>
                    <a:pt x="251" y="73"/>
                  </a:cubicBezTo>
                  <a:cubicBezTo>
                    <a:pt x="248" y="67"/>
                    <a:pt x="248" y="67"/>
                    <a:pt x="248" y="67"/>
                  </a:cubicBezTo>
                  <a:cubicBezTo>
                    <a:pt x="248" y="66"/>
                    <a:pt x="248" y="66"/>
                    <a:pt x="248" y="66"/>
                  </a:cubicBezTo>
                  <a:cubicBezTo>
                    <a:pt x="248" y="66"/>
                    <a:pt x="248" y="66"/>
                    <a:pt x="248" y="66"/>
                  </a:cubicBezTo>
                  <a:cubicBezTo>
                    <a:pt x="248" y="60"/>
                    <a:pt x="248" y="60"/>
                    <a:pt x="248" y="60"/>
                  </a:cubicBezTo>
                  <a:cubicBezTo>
                    <a:pt x="245" y="60"/>
                    <a:pt x="245" y="60"/>
                    <a:pt x="245" y="60"/>
                  </a:cubicBezTo>
                  <a:cubicBezTo>
                    <a:pt x="239" y="63"/>
                    <a:pt x="239" y="63"/>
                    <a:pt x="239" y="63"/>
                  </a:cubicBezTo>
                  <a:cubicBezTo>
                    <a:pt x="236" y="65"/>
                    <a:pt x="232" y="64"/>
                    <a:pt x="227" y="61"/>
                  </a:cubicBezTo>
                  <a:cubicBezTo>
                    <a:pt x="225" y="59"/>
                    <a:pt x="225" y="55"/>
                    <a:pt x="226" y="49"/>
                  </a:cubicBezTo>
                  <a:cubicBezTo>
                    <a:pt x="223" y="49"/>
                    <a:pt x="223" y="49"/>
                    <a:pt x="223" y="49"/>
                  </a:cubicBezTo>
                  <a:cubicBezTo>
                    <a:pt x="221" y="51"/>
                    <a:pt x="221" y="51"/>
                    <a:pt x="221" y="51"/>
                  </a:cubicBezTo>
                  <a:cubicBezTo>
                    <a:pt x="217" y="55"/>
                    <a:pt x="215" y="57"/>
                    <a:pt x="214" y="57"/>
                  </a:cubicBezTo>
                  <a:cubicBezTo>
                    <a:pt x="213" y="57"/>
                    <a:pt x="213" y="57"/>
                    <a:pt x="212" y="57"/>
                  </a:cubicBezTo>
                  <a:cubicBezTo>
                    <a:pt x="211" y="56"/>
                    <a:pt x="211" y="54"/>
                    <a:pt x="211" y="50"/>
                  </a:cubicBezTo>
                  <a:cubicBezTo>
                    <a:pt x="211" y="47"/>
                    <a:pt x="211" y="44"/>
                    <a:pt x="212" y="44"/>
                  </a:cubicBezTo>
                  <a:cubicBezTo>
                    <a:pt x="213" y="42"/>
                    <a:pt x="213" y="42"/>
                    <a:pt x="214" y="43"/>
                  </a:cubicBezTo>
                  <a:cubicBezTo>
                    <a:pt x="222" y="29"/>
                    <a:pt x="222" y="29"/>
                    <a:pt x="222" y="29"/>
                  </a:cubicBezTo>
                  <a:cubicBezTo>
                    <a:pt x="224" y="24"/>
                    <a:pt x="224" y="24"/>
                    <a:pt x="224" y="24"/>
                  </a:cubicBezTo>
                  <a:cubicBezTo>
                    <a:pt x="225" y="18"/>
                    <a:pt x="225" y="18"/>
                    <a:pt x="225" y="18"/>
                  </a:cubicBezTo>
                  <a:cubicBezTo>
                    <a:pt x="221" y="14"/>
                    <a:pt x="221" y="14"/>
                    <a:pt x="221" y="14"/>
                  </a:cubicBezTo>
                  <a:cubicBezTo>
                    <a:pt x="219" y="13"/>
                    <a:pt x="219" y="10"/>
                    <a:pt x="220" y="6"/>
                  </a:cubicBezTo>
                  <a:cubicBezTo>
                    <a:pt x="220" y="4"/>
                    <a:pt x="220" y="4"/>
                    <a:pt x="220" y="4"/>
                  </a:cubicBezTo>
                  <a:cubicBezTo>
                    <a:pt x="220" y="2"/>
                    <a:pt x="219" y="1"/>
                    <a:pt x="217" y="0"/>
                  </a:cubicBezTo>
                  <a:cubicBezTo>
                    <a:pt x="217" y="0"/>
                    <a:pt x="217" y="0"/>
                    <a:pt x="217" y="0"/>
                  </a:cubicBezTo>
                  <a:cubicBezTo>
                    <a:pt x="216" y="1"/>
                    <a:pt x="216" y="1"/>
                    <a:pt x="216" y="1"/>
                  </a:cubicBezTo>
                  <a:cubicBezTo>
                    <a:pt x="215" y="4"/>
                    <a:pt x="212" y="6"/>
                    <a:pt x="208" y="4"/>
                  </a:cubicBezTo>
                  <a:cubicBezTo>
                    <a:pt x="206" y="4"/>
                    <a:pt x="203" y="4"/>
                    <a:pt x="201" y="4"/>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8" name="Freeform 15"/>
            <p:cNvSpPr/>
            <p:nvPr/>
          </p:nvSpPr>
          <p:spPr bwMode="auto">
            <a:xfrm>
              <a:off x="5905096" y="4226194"/>
              <a:ext cx="534988" cy="539750"/>
            </a:xfrm>
            <a:custGeom>
              <a:avLst/>
              <a:gdLst>
                <a:gd name="T0" fmla="*/ 134 w 142"/>
                <a:gd name="T1" fmla="*/ 16 h 144"/>
                <a:gd name="T2" fmla="*/ 129 w 142"/>
                <a:gd name="T3" fmla="*/ 14 h 144"/>
                <a:gd name="T4" fmla="*/ 125 w 142"/>
                <a:gd name="T5" fmla="*/ 12 h 144"/>
                <a:gd name="T6" fmla="*/ 117 w 142"/>
                <a:gd name="T7" fmla="*/ 14 h 144"/>
                <a:gd name="T8" fmla="*/ 111 w 142"/>
                <a:gd name="T9" fmla="*/ 11 h 144"/>
                <a:gd name="T10" fmla="*/ 110 w 142"/>
                <a:gd name="T11" fmla="*/ 10 h 144"/>
                <a:gd name="T12" fmla="*/ 102 w 142"/>
                <a:gd name="T13" fmla="*/ 2 h 144"/>
                <a:gd name="T14" fmla="*/ 88 w 142"/>
                <a:gd name="T15" fmla="*/ 8 h 144"/>
                <a:gd name="T16" fmla="*/ 86 w 142"/>
                <a:gd name="T17" fmla="*/ 20 h 144"/>
                <a:gd name="T18" fmla="*/ 81 w 142"/>
                <a:gd name="T19" fmla="*/ 30 h 144"/>
                <a:gd name="T20" fmla="*/ 72 w 142"/>
                <a:gd name="T21" fmla="*/ 43 h 144"/>
                <a:gd name="T22" fmla="*/ 58 w 142"/>
                <a:gd name="T23" fmla="*/ 59 h 144"/>
                <a:gd name="T24" fmla="*/ 44 w 142"/>
                <a:gd name="T25" fmla="*/ 72 h 144"/>
                <a:gd name="T26" fmla="*/ 36 w 142"/>
                <a:gd name="T27" fmla="*/ 82 h 144"/>
                <a:gd name="T28" fmla="*/ 0 w 142"/>
                <a:gd name="T29" fmla="*/ 84 h 144"/>
                <a:gd name="T30" fmla="*/ 10 w 142"/>
                <a:gd name="T31" fmla="*/ 113 h 144"/>
                <a:gd name="T32" fmla="*/ 16 w 142"/>
                <a:gd name="T33" fmla="*/ 117 h 144"/>
                <a:gd name="T34" fmla="*/ 21 w 142"/>
                <a:gd name="T35" fmla="*/ 131 h 144"/>
                <a:gd name="T36" fmla="*/ 22 w 142"/>
                <a:gd name="T37" fmla="*/ 134 h 144"/>
                <a:gd name="T38" fmla="*/ 31 w 142"/>
                <a:gd name="T39" fmla="*/ 131 h 144"/>
                <a:gd name="T40" fmla="*/ 35 w 142"/>
                <a:gd name="T41" fmla="*/ 133 h 144"/>
                <a:gd name="T42" fmla="*/ 38 w 142"/>
                <a:gd name="T43" fmla="*/ 123 h 144"/>
                <a:gd name="T44" fmla="*/ 55 w 142"/>
                <a:gd name="T45" fmla="*/ 116 h 144"/>
                <a:gd name="T46" fmla="*/ 56 w 142"/>
                <a:gd name="T47" fmla="*/ 106 h 144"/>
                <a:gd name="T48" fmla="*/ 60 w 142"/>
                <a:gd name="T49" fmla="*/ 103 h 144"/>
                <a:gd name="T50" fmla="*/ 61 w 142"/>
                <a:gd name="T51" fmla="*/ 103 h 144"/>
                <a:gd name="T52" fmla="*/ 68 w 142"/>
                <a:gd name="T53" fmla="*/ 110 h 144"/>
                <a:gd name="T54" fmla="*/ 70 w 142"/>
                <a:gd name="T55" fmla="*/ 116 h 144"/>
                <a:gd name="T56" fmla="*/ 76 w 142"/>
                <a:gd name="T57" fmla="*/ 108 h 144"/>
                <a:gd name="T58" fmla="*/ 81 w 142"/>
                <a:gd name="T59" fmla="*/ 106 h 144"/>
                <a:gd name="T60" fmla="*/ 87 w 142"/>
                <a:gd name="T61" fmla="*/ 107 h 144"/>
                <a:gd name="T62" fmla="*/ 90 w 142"/>
                <a:gd name="T63" fmla="*/ 118 h 144"/>
                <a:gd name="T64" fmla="*/ 94 w 142"/>
                <a:gd name="T65" fmla="*/ 127 h 144"/>
                <a:gd name="T66" fmla="*/ 97 w 142"/>
                <a:gd name="T67" fmla="*/ 135 h 144"/>
                <a:gd name="T68" fmla="*/ 104 w 142"/>
                <a:gd name="T69" fmla="*/ 135 h 144"/>
                <a:gd name="T70" fmla="*/ 104 w 142"/>
                <a:gd name="T71" fmla="*/ 136 h 144"/>
                <a:gd name="T72" fmla="*/ 108 w 142"/>
                <a:gd name="T73" fmla="*/ 144 h 144"/>
                <a:gd name="T74" fmla="*/ 110 w 142"/>
                <a:gd name="T75" fmla="*/ 138 h 144"/>
                <a:gd name="T76" fmla="*/ 112 w 142"/>
                <a:gd name="T77" fmla="*/ 137 h 144"/>
                <a:gd name="T78" fmla="*/ 115 w 142"/>
                <a:gd name="T79" fmla="*/ 135 h 144"/>
                <a:gd name="T80" fmla="*/ 118 w 142"/>
                <a:gd name="T81" fmla="*/ 132 h 144"/>
                <a:gd name="T82" fmla="*/ 94 w 142"/>
                <a:gd name="T83" fmla="*/ 84 h 144"/>
                <a:gd name="T84" fmla="*/ 88 w 142"/>
                <a:gd name="T85" fmla="*/ 64 h 144"/>
                <a:gd name="T86" fmla="*/ 87 w 142"/>
                <a:gd name="T87" fmla="*/ 64 h 144"/>
                <a:gd name="T88" fmla="*/ 91 w 142"/>
                <a:gd name="T89" fmla="*/ 52 h 144"/>
                <a:gd name="T90" fmla="*/ 130 w 142"/>
                <a:gd name="T91" fmla="*/ 44 h 144"/>
                <a:gd name="T92" fmla="*/ 140 w 142"/>
                <a:gd name="T93" fmla="*/ 3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2" h="144">
                  <a:moveTo>
                    <a:pt x="142" y="29"/>
                  </a:moveTo>
                  <a:cubicBezTo>
                    <a:pt x="139" y="22"/>
                    <a:pt x="139" y="22"/>
                    <a:pt x="139" y="22"/>
                  </a:cubicBezTo>
                  <a:cubicBezTo>
                    <a:pt x="134" y="16"/>
                    <a:pt x="134" y="16"/>
                    <a:pt x="134" y="16"/>
                  </a:cubicBezTo>
                  <a:cubicBezTo>
                    <a:pt x="130" y="15"/>
                    <a:pt x="130" y="15"/>
                    <a:pt x="130" y="15"/>
                  </a:cubicBezTo>
                  <a:cubicBezTo>
                    <a:pt x="129" y="15"/>
                    <a:pt x="129" y="15"/>
                    <a:pt x="129" y="15"/>
                  </a:cubicBezTo>
                  <a:cubicBezTo>
                    <a:pt x="129" y="14"/>
                    <a:pt x="129" y="14"/>
                    <a:pt x="129" y="14"/>
                  </a:cubicBezTo>
                  <a:cubicBezTo>
                    <a:pt x="129" y="14"/>
                    <a:pt x="129" y="14"/>
                    <a:pt x="129" y="14"/>
                  </a:cubicBezTo>
                  <a:cubicBezTo>
                    <a:pt x="125" y="12"/>
                    <a:pt x="125" y="12"/>
                    <a:pt x="125" y="12"/>
                  </a:cubicBezTo>
                  <a:cubicBezTo>
                    <a:pt x="125" y="12"/>
                    <a:pt x="125" y="12"/>
                    <a:pt x="125" y="12"/>
                  </a:cubicBezTo>
                  <a:cubicBezTo>
                    <a:pt x="124" y="12"/>
                    <a:pt x="124" y="12"/>
                    <a:pt x="124" y="12"/>
                  </a:cubicBezTo>
                  <a:cubicBezTo>
                    <a:pt x="122" y="13"/>
                    <a:pt x="122" y="13"/>
                    <a:pt x="122" y="13"/>
                  </a:cubicBezTo>
                  <a:cubicBezTo>
                    <a:pt x="117" y="14"/>
                    <a:pt x="117" y="14"/>
                    <a:pt x="117" y="14"/>
                  </a:cubicBezTo>
                  <a:cubicBezTo>
                    <a:pt x="117" y="14"/>
                    <a:pt x="117" y="14"/>
                    <a:pt x="117" y="14"/>
                  </a:cubicBezTo>
                  <a:cubicBezTo>
                    <a:pt x="116" y="13"/>
                    <a:pt x="116" y="13"/>
                    <a:pt x="116" y="13"/>
                  </a:cubicBezTo>
                  <a:cubicBezTo>
                    <a:pt x="111" y="11"/>
                    <a:pt x="111" y="11"/>
                    <a:pt x="111" y="11"/>
                  </a:cubicBezTo>
                  <a:cubicBezTo>
                    <a:pt x="111" y="11"/>
                    <a:pt x="111" y="11"/>
                    <a:pt x="111" y="11"/>
                  </a:cubicBezTo>
                  <a:cubicBezTo>
                    <a:pt x="110" y="11"/>
                    <a:pt x="110" y="11"/>
                    <a:pt x="110" y="11"/>
                  </a:cubicBezTo>
                  <a:cubicBezTo>
                    <a:pt x="110" y="10"/>
                    <a:pt x="110" y="10"/>
                    <a:pt x="110" y="10"/>
                  </a:cubicBezTo>
                  <a:cubicBezTo>
                    <a:pt x="110" y="10"/>
                    <a:pt x="110" y="10"/>
                    <a:pt x="110" y="10"/>
                  </a:cubicBezTo>
                  <a:cubicBezTo>
                    <a:pt x="106" y="6"/>
                    <a:pt x="106" y="6"/>
                    <a:pt x="106" y="6"/>
                  </a:cubicBezTo>
                  <a:cubicBezTo>
                    <a:pt x="102" y="2"/>
                    <a:pt x="102" y="2"/>
                    <a:pt x="102" y="2"/>
                  </a:cubicBezTo>
                  <a:cubicBezTo>
                    <a:pt x="98" y="0"/>
                    <a:pt x="98" y="0"/>
                    <a:pt x="98" y="0"/>
                  </a:cubicBezTo>
                  <a:cubicBezTo>
                    <a:pt x="94" y="4"/>
                    <a:pt x="94" y="4"/>
                    <a:pt x="94" y="4"/>
                  </a:cubicBezTo>
                  <a:cubicBezTo>
                    <a:pt x="88" y="8"/>
                    <a:pt x="88" y="8"/>
                    <a:pt x="88" y="8"/>
                  </a:cubicBezTo>
                  <a:cubicBezTo>
                    <a:pt x="86" y="20"/>
                    <a:pt x="86" y="20"/>
                    <a:pt x="86" y="20"/>
                  </a:cubicBezTo>
                  <a:cubicBezTo>
                    <a:pt x="86" y="20"/>
                    <a:pt x="86" y="20"/>
                    <a:pt x="86" y="20"/>
                  </a:cubicBezTo>
                  <a:cubicBezTo>
                    <a:pt x="86" y="20"/>
                    <a:pt x="86" y="20"/>
                    <a:pt x="86" y="20"/>
                  </a:cubicBezTo>
                  <a:cubicBezTo>
                    <a:pt x="81" y="29"/>
                    <a:pt x="81" y="29"/>
                    <a:pt x="81" y="29"/>
                  </a:cubicBezTo>
                  <a:cubicBezTo>
                    <a:pt x="81" y="30"/>
                    <a:pt x="81" y="30"/>
                    <a:pt x="81" y="30"/>
                  </a:cubicBezTo>
                  <a:cubicBezTo>
                    <a:pt x="81" y="30"/>
                    <a:pt x="81" y="30"/>
                    <a:pt x="81" y="30"/>
                  </a:cubicBezTo>
                  <a:cubicBezTo>
                    <a:pt x="77" y="34"/>
                    <a:pt x="77" y="34"/>
                    <a:pt x="77" y="34"/>
                  </a:cubicBezTo>
                  <a:cubicBezTo>
                    <a:pt x="72" y="43"/>
                    <a:pt x="72" y="43"/>
                    <a:pt x="72" y="43"/>
                  </a:cubicBezTo>
                  <a:cubicBezTo>
                    <a:pt x="72" y="43"/>
                    <a:pt x="72" y="43"/>
                    <a:pt x="72" y="43"/>
                  </a:cubicBezTo>
                  <a:cubicBezTo>
                    <a:pt x="72" y="44"/>
                    <a:pt x="72" y="44"/>
                    <a:pt x="72" y="44"/>
                  </a:cubicBezTo>
                  <a:cubicBezTo>
                    <a:pt x="68" y="46"/>
                    <a:pt x="65" y="49"/>
                    <a:pt x="62" y="52"/>
                  </a:cubicBezTo>
                  <a:cubicBezTo>
                    <a:pt x="58" y="59"/>
                    <a:pt x="58" y="59"/>
                    <a:pt x="58" y="59"/>
                  </a:cubicBezTo>
                  <a:cubicBezTo>
                    <a:pt x="57" y="61"/>
                    <a:pt x="54" y="63"/>
                    <a:pt x="48" y="66"/>
                  </a:cubicBezTo>
                  <a:cubicBezTo>
                    <a:pt x="44" y="72"/>
                    <a:pt x="44" y="72"/>
                    <a:pt x="44" y="72"/>
                  </a:cubicBezTo>
                  <a:cubicBezTo>
                    <a:pt x="44" y="72"/>
                    <a:pt x="44" y="72"/>
                    <a:pt x="44" y="72"/>
                  </a:cubicBezTo>
                  <a:cubicBezTo>
                    <a:pt x="37" y="82"/>
                    <a:pt x="37" y="82"/>
                    <a:pt x="37" y="82"/>
                  </a:cubicBezTo>
                  <a:cubicBezTo>
                    <a:pt x="36" y="82"/>
                    <a:pt x="36" y="82"/>
                    <a:pt x="36" y="82"/>
                  </a:cubicBezTo>
                  <a:cubicBezTo>
                    <a:pt x="36" y="82"/>
                    <a:pt x="36" y="82"/>
                    <a:pt x="36" y="82"/>
                  </a:cubicBezTo>
                  <a:cubicBezTo>
                    <a:pt x="36" y="82"/>
                    <a:pt x="36" y="82"/>
                    <a:pt x="36" y="82"/>
                  </a:cubicBezTo>
                  <a:cubicBezTo>
                    <a:pt x="4" y="80"/>
                    <a:pt x="4" y="80"/>
                    <a:pt x="4" y="80"/>
                  </a:cubicBezTo>
                  <a:cubicBezTo>
                    <a:pt x="0" y="84"/>
                    <a:pt x="0" y="84"/>
                    <a:pt x="0" y="84"/>
                  </a:cubicBezTo>
                  <a:cubicBezTo>
                    <a:pt x="0" y="90"/>
                    <a:pt x="0" y="90"/>
                    <a:pt x="0" y="90"/>
                  </a:cubicBezTo>
                  <a:cubicBezTo>
                    <a:pt x="3" y="104"/>
                    <a:pt x="3" y="104"/>
                    <a:pt x="3" y="104"/>
                  </a:cubicBezTo>
                  <a:cubicBezTo>
                    <a:pt x="10" y="113"/>
                    <a:pt x="10" y="113"/>
                    <a:pt x="10" y="113"/>
                  </a:cubicBezTo>
                  <a:cubicBezTo>
                    <a:pt x="16" y="116"/>
                    <a:pt x="16" y="116"/>
                    <a:pt x="16" y="116"/>
                  </a:cubicBezTo>
                  <a:cubicBezTo>
                    <a:pt x="16" y="117"/>
                    <a:pt x="16" y="117"/>
                    <a:pt x="16" y="117"/>
                  </a:cubicBezTo>
                  <a:cubicBezTo>
                    <a:pt x="16" y="117"/>
                    <a:pt x="16" y="117"/>
                    <a:pt x="16" y="117"/>
                  </a:cubicBezTo>
                  <a:cubicBezTo>
                    <a:pt x="16" y="117"/>
                    <a:pt x="16" y="117"/>
                    <a:pt x="16" y="117"/>
                  </a:cubicBezTo>
                  <a:cubicBezTo>
                    <a:pt x="19" y="121"/>
                    <a:pt x="21" y="124"/>
                    <a:pt x="21" y="126"/>
                  </a:cubicBezTo>
                  <a:cubicBezTo>
                    <a:pt x="21" y="131"/>
                    <a:pt x="21" y="131"/>
                    <a:pt x="21" y="131"/>
                  </a:cubicBezTo>
                  <a:cubicBezTo>
                    <a:pt x="19" y="133"/>
                    <a:pt x="19" y="133"/>
                    <a:pt x="19" y="133"/>
                  </a:cubicBezTo>
                  <a:cubicBezTo>
                    <a:pt x="20" y="134"/>
                    <a:pt x="20" y="134"/>
                    <a:pt x="20" y="134"/>
                  </a:cubicBezTo>
                  <a:cubicBezTo>
                    <a:pt x="22" y="134"/>
                    <a:pt x="22" y="134"/>
                    <a:pt x="22" y="134"/>
                  </a:cubicBezTo>
                  <a:cubicBezTo>
                    <a:pt x="24" y="129"/>
                    <a:pt x="24" y="129"/>
                    <a:pt x="24" y="129"/>
                  </a:cubicBezTo>
                  <a:cubicBezTo>
                    <a:pt x="25" y="129"/>
                    <a:pt x="25" y="129"/>
                    <a:pt x="25" y="129"/>
                  </a:cubicBezTo>
                  <a:cubicBezTo>
                    <a:pt x="31" y="131"/>
                    <a:pt x="31" y="131"/>
                    <a:pt x="31" y="131"/>
                  </a:cubicBezTo>
                  <a:cubicBezTo>
                    <a:pt x="32" y="133"/>
                    <a:pt x="32" y="133"/>
                    <a:pt x="32" y="133"/>
                  </a:cubicBezTo>
                  <a:cubicBezTo>
                    <a:pt x="35" y="133"/>
                    <a:pt x="35" y="133"/>
                    <a:pt x="35" y="133"/>
                  </a:cubicBezTo>
                  <a:cubicBezTo>
                    <a:pt x="35" y="133"/>
                    <a:pt x="35" y="133"/>
                    <a:pt x="35" y="133"/>
                  </a:cubicBezTo>
                  <a:cubicBezTo>
                    <a:pt x="34" y="130"/>
                    <a:pt x="34" y="130"/>
                    <a:pt x="34" y="130"/>
                  </a:cubicBezTo>
                  <a:cubicBezTo>
                    <a:pt x="34" y="130"/>
                    <a:pt x="34" y="130"/>
                    <a:pt x="34" y="130"/>
                  </a:cubicBezTo>
                  <a:cubicBezTo>
                    <a:pt x="38" y="123"/>
                    <a:pt x="38" y="123"/>
                    <a:pt x="38" y="123"/>
                  </a:cubicBezTo>
                  <a:cubicBezTo>
                    <a:pt x="39" y="121"/>
                    <a:pt x="41" y="120"/>
                    <a:pt x="44" y="121"/>
                  </a:cubicBezTo>
                  <a:cubicBezTo>
                    <a:pt x="51" y="121"/>
                    <a:pt x="51" y="121"/>
                    <a:pt x="51" y="121"/>
                  </a:cubicBezTo>
                  <a:cubicBezTo>
                    <a:pt x="55" y="116"/>
                    <a:pt x="55" y="116"/>
                    <a:pt x="55" y="116"/>
                  </a:cubicBezTo>
                  <a:cubicBezTo>
                    <a:pt x="55" y="111"/>
                    <a:pt x="55" y="111"/>
                    <a:pt x="55" y="111"/>
                  </a:cubicBezTo>
                  <a:cubicBezTo>
                    <a:pt x="56" y="106"/>
                    <a:pt x="56" y="106"/>
                    <a:pt x="56" y="106"/>
                  </a:cubicBezTo>
                  <a:cubicBezTo>
                    <a:pt x="56" y="106"/>
                    <a:pt x="56" y="106"/>
                    <a:pt x="56" y="106"/>
                  </a:cubicBezTo>
                  <a:cubicBezTo>
                    <a:pt x="57" y="105"/>
                    <a:pt x="57" y="105"/>
                    <a:pt x="57" y="105"/>
                  </a:cubicBezTo>
                  <a:cubicBezTo>
                    <a:pt x="57" y="105"/>
                    <a:pt x="57" y="105"/>
                    <a:pt x="57" y="105"/>
                  </a:cubicBezTo>
                  <a:cubicBezTo>
                    <a:pt x="60" y="103"/>
                    <a:pt x="60" y="103"/>
                    <a:pt x="60" y="103"/>
                  </a:cubicBezTo>
                  <a:cubicBezTo>
                    <a:pt x="60" y="103"/>
                    <a:pt x="60" y="103"/>
                    <a:pt x="60" y="103"/>
                  </a:cubicBezTo>
                  <a:cubicBezTo>
                    <a:pt x="60" y="103"/>
                    <a:pt x="60" y="103"/>
                    <a:pt x="60" y="103"/>
                  </a:cubicBezTo>
                  <a:cubicBezTo>
                    <a:pt x="61" y="103"/>
                    <a:pt x="61" y="103"/>
                    <a:pt x="61" y="103"/>
                  </a:cubicBezTo>
                  <a:cubicBezTo>
                    <a:pt x="67" y="104"/>
                    <a:pt x="67" y="104"/>
                    <a:pt x="67" y="104"/>
                  </a:cubicBezTo>
                  <a:cubicBezTo>
                    <a:pt x="67" y="105"/>
                    <a:pt x="67" y="105"/>
                    <a:pt x="67" y="105"/>
                  </a:cubicBezTo>
                  <a:cubicBezTo>
                    <a:pt x="68" y="110"/>
                    <a:pt x="68" y="110"/>
                    <a:pt x="68" y="110"/>
                  </a:cubicBezTo>
                  <a:cubicBezTo>
                    <a:pt x="68" y="112"/>
                    <a:pt x="68" y="112"/>
                    <a:pt x="68" y="112"/>
                  </a:cubicBezTo>
                  <a:cubicBezTo>
                    <a:pt x="69" y="116"/>
                    <a:pt x="69" y="116"/>
                    <a:pt x="69" y="116"/>
                  </a:cubicBezTo>
                  <a:cubicBezTo>
                    <a:pt x="70" y="116"/>
                    <a:pt x="70" y="116"/>
                    <a:pt x="70" y="116"/>
                  </a:cubicBezTo>
                  <a:cubicBezTo>
                    <a:pt x="72" y="113"/>
                    <a:pt x="72" y="113"/>
                    <a:pt x="72" y="113"/>
                  </a:cubicBezTo>
                  <a:cubicBezTo>
                    <a:pt x="72" y="113"/>
                    <a:pt x="72" y="113"/>
                    <a:pt x="72" y="113"/>
                  </a:cubicBezTo>
                  <a:cubicBezTo>
                    <a:pt x="76" y="108"/>
                    <a:pt x="76" y="108"/>
                    <a:pt x="76" y="108"/>
                  </a:cubicBezTo>
                  <a:cubicBezTo>
                    <a:pt x="76" y="108"/>
                    <a:pt x="76" y="108"/>
                    <a:pt x="76" y="108"/>
                  </a:cubicBezTo>
                  <a:cubicBezTo>
                    <a:pt x="80" y="106"/>
                    <a:pt x="80" y="106"/>
                    <a:pt x="80" y="106"/>
                  </a:cubicBezTo>
                  <a:cubicBezTo>
                    <a:pt x="81" y="106"/>
                    <a:pt x="81" y="106"/>
                    <a:pt x="81" y="106"/>
                  </a:cubicBezTo>
                  <a:cubicBezTo>
                    <a:pt x="81" y="105"/>
                    <a:pt x="81" y="105"/>
                    <a:pt x="81" y="105"/>
                  </a:cubicBezTo>
                  <a:cubicBezTo>
                    <a:pt x="86" y="107"/>
                    <a:pt x="86" y="107"/>
                    <a:pt x="86" y="107"/>
                  </a:cubicBezTo>
                  <a:cubicBezTo>
                    <a:pt x="87" y="107"/>
                    <a:pt x="87" y="107"/>
                    <a:pt x="87" y="107"/>
                  </a:cubicBezTo>
                  <a:cubicBezTo>
                    <a:pt x="88" y="107"/>
                    <a:pt x="88" y="107"/>
                    <a:pt x="88" y="107"/>
                  </a:cubicBezTo>
                  <a:cubicBezTo>
                    <a:pt x="90" y="113"/>
                    <a:pt x="90" y="113"/>
                    <a:pt x="90" y="113"/>
                  </a:cubicBezTo>
                  <a:cubicBezTo>
                    <a:pt x="90" y="118"/>
                    <a:pt x="90" y="118"/>
                    <a:pt x="90" y="118"/>
                  </a:cubicBezTo>
                  <a:cubicBezTo>
                    <a:pt x="94" y="126"/>
                    <a:pt x="94" y="126"/>
                    <a:pt x="94" y="126"/>
                  </a:cubicBezTo>
                  <a:cubicBezTo>
                    <a:pt x="94" y="126"/>
                    <a:pt x="94" y="126"/>
                    <a:pt x="94" y="126"/>
                  </a:cubicBezTo>
                  <a:cubicBezTo>
                    <a:pt x="94" y="127"/>
                    <a:pt x="94" y="127"/>
                    <a:pt x="94" y="127"/>
                  </a:cubicBezTo>
                  <a:cubicBezTo>
                    <a:pt x="94" y="132"/>
                    <a:pt x="94" y="132"/>
                    <a:pt x="94" y="132"/>
                  </a:cubicBezTo>
                  <a:cubicBezTo>
                    <a:pt x="96" y="135"/>
                    <a:pt x="96" y="135"/>
                    <a:pt x="96" y="135"/>
                  </a:cubicBezTo>
                  <a:cubicBezTo>
                    <a:pt x="97" y="135"/>
                    <a:pt x="97" y="135"/>
                    <a:pt x="97" y="135"/>
                  </a:cubicBezTo>
                  <a:cubicBezTo>
                    <a:pt x="98" y="133"/>
                    <a:pt x="98" y="133"/>
                    <a:pt x="98" y="133"/>
                  </a:cubicBezTo>
                  <a:cubicBezTo>
                    <a:pt x="99" y="132"/>
                    <a:pt x="99" y="132"/>
                    <a:pt x="99" y="132"/>
                  </a:cubicBezTo>
                  <a:cubicBezTo>
                    <a:pt x="104" y="135"/>
                    <a:pt x="104" y="135"/>
                    <a:pt x="104" y="135"/>
                  </a:cubicBezTo>
                  <a:cubicBezTo>
                    <a:pt x="104" y="135"/>
                    <a:pt x="104" y="135"/>
                    <a:pt x="104" y="135"/>
                  </a:cubicBezTo>
                  <a:cubicBezTo>
                    <a:pt x="104" y="135"/>
                    <a:pt x="104" y="135"/>
                    <a:pt x="104" y="135"/>
                  </a:cubicBezTo>
                  <a:cubicBezTo>
                    <a:pt x="104" y="136"/>
                    <a:pt x="104" y="136"/>
                    <a:pt x="104" y="136"/>
                  </a:cubicBezTo>
                  <a:cubicBezTo>
                    <a:pt x="104" y="136"/>
                    <a:pt x="104" y="136"/>
                    <a:pt x="104" y="136"/>
                  </a:cubicBezTo>
                  <a:cubicBezTo>
                    <a:pt x="106" y="143"/>
                    <a:pt x="106" y="143"/>
                    <a:pt x="106" y="143"/>
                  </a:cubicBezTo>
                  <a:cubicBezTo>
                    <a:pt x="108" y="144"/>
                    <a:pt x="108" y="144"/>
                    <a:pt x="108" y="144"/>
                  </a:cubicBezTo>
                  <a:cubicBezTo>
                    <a:pt x="108" y="143"/>
                    <a:pt x="108" y="143"/>
                    <a:pt x="108" y="143"/>
                  </a:cubicBezTo>
                  <a:cubicBezTo>
                    <a:pt x="110" y="138"/>
                    <a:pt x="110" y="138"/>
                    <a:pt x="110" y="138"/>
                  </a:cubicBezTo>
                  <a:cubicBezTo>
                    <a:pt x="110" y="138"/>
                    <a:pt x="110" y="138"/>
                    <a:pt x="110" y="138"/>
                  </a:cubicBezTo>
                  <a:cubicBezTo>
                    <a:pt x="111" y="137"/>
                    <a:pt x="111" y="137"/>
                    <a:pt x="111" y="137"/>
                  </a:cubicBezTo>
                  <a:cubicBezTo>
                    <a:pt x="111" y="137"/>
                    <a:pt x="111" y="137"/>
                    <a:pt x="111" y="137"/>
                  </a:cubicBezTo>
                  <a:cubicBezTo>
                    <a:pt x="112" y="137"/>
                    <a:pt x="112" y="137"/>
                    <a:pt x="112" y="137"/>
                  </a:cubicBezTo>
                  <a:cubicBezTo>
                    <a:pt x="114" y="135"/>
                    <a:pt x="114" y="135"/>
                    <a:pt x="114" y="135"/>
                  </a:cubicBezTo>
                  <a:cubicBezTo>
                    <a:pt x="115" y="135"/>
                    <a:pt x="115" y="135"/>
                    <a:pt x="115" y="135"/>
                  </a:cubicBezTo>
                  <a:cubicBezTo>
                    <a:pt x="115" y="135"/>
                    <a:pt x="115" y="135"/>
                    <a:pt x="115" y="135"/>
                  </a:cubicBezTo>
                  <a:cubicBezTo>
                    <a:pt x="118" y="135"/>
                    <a:pt x="118" y="135"/>
                    <a:pt x="118" y="135"/>
                  </a:cubicBezTo>
                  <a:cubicBezTo>
                    <a:pt x="118" y="133"/>
                    <a:pt x="118" y="133"/>
                    <a:pt x="118" y="133"/>
                  </a:cubicBezTo>
                  <a:cubicBezTo>
                    <a:pt x="118" y="132"/>
                    <a:pt x="118" y="132"/>
                    <a:pt x="118" y="132"/>
                  </a:cubicBezTo>
                  <a:cubicBezTo>
                    <a:pt x="116" y="113"/>
                    <a:pt x="116" y="113"/>
                    <a:pt x="116" y="113"/>
                  </a:cubicBezTo>
                  <a:cubicBezTo>
                    <a:pt x="108" y="101"/>
                    <a:pt x="108" y="101"/>
                    <a:pt x="108" y="101"/>
                  </a:cubicBezTo>
                  <a:cubicBezTo>
                    <a:pt x="94" y="84"/>
                    <a:pt x="94" y="84"/>
                    <a:pt x="94" y="84"/>
                  </a:cubicBezTo>
                  <a:cubicBezTo>
                    <a:pt x="93" y="84"/>
                    <a:pt x="93" y="84"/>
                    <a:pt x="93" y="84"/>
                  </a:cubicBezTo>
                  <a:cubicBezTo>
                    <a:pt x="92" y="73"/>
                    <a:pt x="92" y="73"/>
                    <a:pt x="92" y="73"/>
                  </a:cubicBezTo>
                  <a:cubicBezTo>
                    <a:pt x="88" y="64"/>
                    <a:pt x="88" y="64"/>
                    <a:pt x="88" y="64"/>
                  </a:cubicBezTo>
                  <a:cubicBezTo>
                    <a:pt x="88" y="64"/>
                    <a:pt x="88" y="64"/>
                    <a:pt x="88" y="64"/>
                  </a:cubicBezTo>
                  <a:cubicBezTo>
                    <a:pt x="87" y="64"/>
                    <a:pt x="87" y="64"/>
                    <a:pt x="87" y="64"/>
                  </a:cubicBezTo>
                  <a:cubicBezTo>
                    <a:pt x="87" y="64"/>
                    <a:pt x="87" y="64"/>
                    <a:pt x="87" y="64"/>
                  </a:cubicBezTo>
                  <a:cubicBezTo>
                    <a:pt x="88" y="63"/>
                    <a:pt x="88" y="63"/>
                    <a:pt x="88" y="63"/>
                  </a:cubicBezTo>
                  <a:cubicBezTo>
                    <a:pt x="90" y="52"/>
                    <a:pt x="90" y="52"/>
                    <a:pt x="90" y="52"/>
                  </a:cubicBezTo>
                  <a:cubicBezTo>
                    <a:pt x="91" y="52"/>
                    <a:pt x="91" y="52"/>
                    <a:pt x="91" y="52"/>
                  </a:cubicBezTo>
                  <a:cubicBezTo>
                    <a:pt x="92" y="52"/>
                    <a:pt x="92" y="52"/>
                    <a:pt x="92" y="52"/>
                  </a:cubicBezTo>
                  <a:cubicBezTo>
                    <a:pt x="117" y="51"/>
                    <a:pt x="117" y="51"/>
                    <a:pt x="117" y="51"/>
                  </a:cubicBezTo>
                  <a:cubicBezTo>
                    <a:pt x="130" y="44"/>
                    <a:pt x="130" y="44"/>
                    <a:pt x="130" y="44"/>
                  </a:cubicBezTo>
                  <a:cubicBezTo>
                    <a:pt x="130" y="44"/>
                    <a:pt x="130" y="44"/>
                    <a:pt x="130" y="44"/>
                  </a:cubicBezTo>
                  <a:cubicBezTo>
                    <a:pt x="131" y="43"/>
                    <a:pt x="131" y="43"/>
                    <a:pt x="131" y="43"/>
                  </a:cubicBezTo>
                  <a:cubicBezTo>
                    <a:pt x="136" y="42"/>
                    <a:pt x="139" y="40"/>
                    <a:pt x="140" y="38"/>
                  </a:cubicBezTo>
                  <a:cubicBezTo>
                    <a:pt x="141" y="36"/>
                    <a:pt x="142" y="33"/>
                    <a:pt x="142" y="29"/>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1" name="Freeform 16"/>
            <p:cNvSpPr/>
            <p:nvPr/>
          </p:nvSpPr>
          <p:spPr bwMode="auto">
            <a:xfrm>
              <a:off x="5905096" y="3173682"/>
              <a:ext cx="609600" cy="1085850"/>
            </a:xfrm>
            <a:custGeom>
              <a:avLst/>
              <a:gdLst>
                <a:gd name="T0" fmla="*/ 48 w 162"/>
                <a:gd name="T1" fmla="*/ 90 h 289"/>
                <a:gd name="T2" fmla="*/ 61 w 162"/>
                <a:gd name="T3" fmla="*/ 100 h 289"/>
                <a:gd name="T4" fmla="*/ 70 w 162"/>
                <a:gd name="T5" fmla="*/ 108 h 289"/>
                <a:gd name="T6" fmla="*/ 88 w 162"/>
                <a:gd name="T7" fmla="*/ 114 h 289"/>
                <a:gd name="T8" fmla="*/ 88 w 162"/>
                <a:gd name="T9" fmla="*/ 115 h 289"/>
                <a:gd name="T10" fmla="*/ 93 w 162"/>
                <a:gd name="T11" fmla="*/ 123 h 289"/>
                <a:gd name="T12" fmla="*/ 89 w 162"/>
                <a:gd name="T13" fmla="*/ 136 h 289"/>
                <a:gd name="T14" fmla="*/ 88 w 162"/>
                <a:gd name="T15" fmla="*/ 144 h 289"/>
                <a:gd name="T16" fmla="*/ 84 w 162"/>
                <a:gd name="T17" fmla="*/ 158 h 289"/>
                <a:gd name="T18" fmla="*/ 70 w 162"/>
                <a:gd name="T19" fmla="*/ 156 h 289"/>
                <a:gd name="T20" fmla="*/ 56 w 162"/>
                <a:gd name="T21" fmla="*/ 166 h 289"/>
                <a:gd name="T22" fmla="*/ 58 w 162"/>
                <a:gd name="T23" fmla="*/ 177 h 289"/>
                <a:gd name="T24" fmla="*/ 44 w 162"/>
                <a:gd name="T25" fmla="*/ 174 h 289"/>
                <a:gd name="T26" fmla="*/ 32 w 162"/>
                <a:gd name="T27" fmla="*/ 169 h 289"/>
                <a:gd name="T28" fmla="*/ 20 w 162"/>
                <a:gd name="T29" fmla="*/ 196 h 289"/>
                <a:gd name="T30" fmla="*/ 24 w 162"/>
                <a:gd name="T31" fmla="*/ 204 h 289"/>
                <a:gd name="T32" fmla="*/ 26 w 162"/>
                <a:gd name="T33" fmla="*/ 211 h 289"/>
                <a:gd name="T34" fmla="*/ 27 w 162"/>
                <a:gd name="T35" fmla="*/ 222 h 289"/>
                <a:gd name="T36" fmla="*/ 3 w 162"/>
                <a:gd name="T37" fmla="*/ 227 h 289"/>
                <a:gd name="T38" fmla="*/ 3 w 162"/>
                <a:gd name="T39" fmla="*/ 243 h 289"/>
                <a:gd name="T40" fmla="*/ 6 w 162"/>
                <a:gd name="T41" fmla="*/ 254 h 289"/>
                <a:gd name="T42" fmla="*/ 33 w 162"/>
                <a:gd name="T43" fmla="*/ 252 h 289"/>
                <a:gd name="T44" fmla="*/ 43 w 162"/>
                <a:gd name="T45" fmla="*/ 260 h 289"/>
                <a:gd name="T46" fmla="*/ 51 w 162"/>
                <a:gd name="T47" fmla="*/ 266 h 289"/>
                <a:gd name="T48" fmla="*/ 58 w 162"/>
                <a:gd name="T49" fmla="*/ 260 h 289"/>
                <a:gd name="T50" fmla="*/ 76 w 162"/>
                <a:gd name="T51" fmla="*/ 273 h 289"/>
                <a:gd name="T52" fmla="*/ 98 w 162"/>
                <a:gd name="T53" fmla="*/ 274 h 289"/>
                <a:gd name="T54" fmla="*/ 104 w 162"/>
                <a:gd name="T55" fmla="*/ 278 h 289"/>
                <a:gd name="T56" fmla="*/ 104 w 162"/>
                <a:gd name="T57" fmla="*/ 279 h 289"/>
                <a:gd name="T58" fmla="*/ 113 w 162"/>
                <a:gd name="T59" fmla="*/ 287 h 289"/>
                <a:gd name="T60" fmla="*/ 124 w 162"/>
                <a:gd name="T61" fmla="*/ 280 h 289"/>
                <a:gd name="T62" fmla="*/ 120 w 162"/>
                <a:gd name="T63" fmla="*/ 274 h 289"/>
                <a:gd name="T64" fmla="*/ 124 w 162"/>
                <a:gd name="T65" fmla="*/ 257 h 289"/>
                <a:gd name="T66" fmla="*/ 134 w 162"/>
                <a:gd name="T67" fmla="*/ 256 h 289"/>
                <a:gd name="T68" fmla="*/ 121 w 162"/>
                <a:gd name="T69" fmla="*/ 242 h 289"/>
                <a:gd name="T70" fmla="*/ 117 w 162"/>
                <a:gd name="T71" fmla="*/ 237 h 289"/>
                <a:gd name="T72" fmla="*/ 122 w 162"/>
                <a:gd name="T73" fmla="*/ 231 h 289"/>
                <a:gd name="T74" fmla="*/ 151 w 162"/>
                <a:gd name="T75" fmla="*/ 233 h 289"/>
                <a:gd name="T76" fmla="*/ 162 w 162"/>
                <a:gd name="T77" fmla="*/ 231 h 289"/>
                <a:gd name="T78" fmla="*/ 145 w 162"/>
                <a:gd name="T79" fmla="*/ 187 h 289"/>
                <a:gd name="T80" fmla="*/ 137 w 162"/>
                <a:gd name="T81" fmla="*/ 184 h 289"/>
                <a:gd name="T82" fmla="*/ 136 w 162"/>
                <a:gd name="T83" fmla="*/ 172 h 289"/>
                <a:gd name="T84" fmla="*/ 138 w 162"/>
                <a:gd name="T85" fmla="*/ 95 h 289"/>
                <a:gd name="T86" fmla="*/ 140 w 162"/>
                <a:gd name="T87" fmla="*/ 80 h 289"/>
                <a:gd name="T88" fmla="*/ 148 w 162"/>
                <a:gd name="T89" fmla="*/ 68 h 289"/>
                <a:gd name="T90" fmla="*/ 139 w 162"/>
                <a:gd name="T91" fmla="*/ 55 h 289"/>
                <a:gd name="T92" fmla="*/ 138 w 162"/>
                <a:gd name="T93" fmla="*/ 44 h 289"/>
                <a:gd name="T94" fmla="*/ 138 w 162"/>
                <a:gd name="T95" fmla="*/ 43 h 289"/>
                <a:gd name="T96" fmla="*/ 146 w 162"/>
                <a:gd name="T97" fmla="*/ 18 h 289"/>
                <a:gd name="T98" fmla="*/ 150 w 162"/>
                <a:gd name="T99" fmla="*/ 10 h 289"/>
                <a:gd name="T100" fmla="*/ 156 w 162"/>
                <a:gd name="T101" fmla="*/ 6 h 289"/>
                <a:gd name="T102" fmla="*/ 148 w 162"/>
                <a:gd name="T103" fmla="*/ 0 h 289"/>
                <a:gd name="T104" fmla="*/ 134 w 162"/>
                <a:gd name="T105" fmla="*/ 5 h 289"/>
                <a:gd name="T106" fmla="*/ 122 w 162"/>
                <a:gd name="T107" fmla="*/ 16 h 289"/>
                <a:gd name="T108" fmla="*/ 105 w 162"/>
                <a:gd name="T109" fmla="*/ 28 h 289"/>
                <a:gd name="T110" fmla="*/ 98 w 162"/>
                <a:gd name="T111" fmla="*/ 35 h 289"/>
                <a:gd name="T112" fmla="*/ 93 w 162"/>
                <a:gd name="T113" fmla="*/ 59 h 289"/>
                <a:gd name="T114" fmla="*/ 92 w 162"/>
                <a:gd name="T115" fmla="*/ 66 h 289"/>
                <a:gd name="T116" fmla="*/ 87 w 162"/>
                <a:gd name="T117" fmla="*/ 72 h 289"/>
                <a:gd name="T118" fmla="*/ 86 w 162"/>
                <a:gd name="T119" fmla="*/ 73 h 289"/>
                <a:gd name="T120" fmla="*/ 76 w 162"/>
                <a:gd name="T121" fmla="*/ 74 h 289"/>
                <a:gd name="T122" fmla="*/ 76 w 162"/>
                <a:gd name="T123" fmla="*/ 74 h 289"/>
                <a:gd name="T124" fmla="*/ 54 w 162"/>
                <a:gd name="T125" fmla="*/ 66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289">
                  <a:moveTo>
                    <a:pt x="54" y="66"/>
                  </a:moveTo>
                  <a:cubicBezTo>
                    <a:pt x="52" y="65"/>
                    <a:pt x="52" y="65"/>
                    <a:pt x="52" y="65"/>
                  </a:cubicBezTo>
                  <a:cubicBezTo>
                    <a:pt x="48" y="90"/>
                    <a:pt x="48" y="90"/>
                    <a:pt x="48" y="90"/>
                  </a:cubicBezTo>
                  <a:cubicBezTo>
                    <a:pt x="54" y="98"/>
                    <a:pt x="54" y="98"/>
                    <a:pt x="54" y="98"/>
                  </a:cubicBezTo>
                  <a:cubicBezTo>
                    <a:pt x="61" y="100"/>
                    <a:pt x="61" y="100"/>
                    <a:pt x="61" y="100"/>
                  </a:cubicBezTo>
                  <a:cubicBezTo>
                    <a:pt x="61" y="100"/>
                    <a:pt x="61" y="100"/>
                    <a:pt x="61" y="100"/>
                  </a:cubicBezTo>
                  <a:cubicBezTo>
                    <a:pt x="61" y="100"/>
                    <a:pt x="61" y="100"/>
                    <a:pt x="61" y="100"/>
                  </a:cubicBezTo>
                  <a:cubicBezTo>
                    <a:pt x="62" y="101"/>
                    <a:pt x="62" y="101"/>
                    <a:pt x="62" y="101"/>
                  </a:cubicBezTo>
                  <a:cubicBezTo>
                    <a:pt x="70" y="108"/>
                    <a:pt x="70" y="108"/>
                    <a:pt x="70" y="108"/>
                  </a:cubicBezTo>
                  <a:cubicBezTo>
                    <a:pt x="82" y="110"/>
                    <a:pt x="82" y="110"/>
                    <a:pt x="82" y="110"/>
                  </a:cubicBezTo>
                  <a:cubicBezTo>
                    <a:pt x="82" y="110"/>
                    <a:pt x="82" y="110"/>
                    <a:pt x="82" y="110"/>
                  </a:cubicBezTo>
                  <a:cubicBezTo>
                    <a:pt x="88" y="114"/>
                    <a:pt x="88" y="114"/>
                    <a:pt x="88" y="114"/>
                  </a:cubicBezTo>
                  <a:cubicBezTo>
                    <a:pt x="88" y="114"/>
                    <a:pt x="88" y="114"/>
                    <a:pt x="88" y="114"/>
                  </a:cubicBezTo>
                  <a:cubicBezTo>
                    <a:pt x="88" y="114"/>
                    <a:pt x="88" y="114"/>
                    <a:pt x="88" y="114"/>
                  </a:cubicBezTo>
                  <a:cubicBezTo>
                    <a:pt x="88" y="115"/>
                    <a:pt x="88" y="115"/>
                    <a:pt x="88" y="115"/>
                  </a:cubicBezTo>
                  <a:cubicBezTo>
                    <a:pt x="93" y="122"/>
                    <a:pt x="93" y="122"/>
                    <a:pt x="93" y="122"/>
                  </a:cubicBezTo>
                  <a:cubicBezTo>
                    <a:pt x="94" y="122"/>
                    <a:pt x="94" y="122"/>
                    <a:pt x="94" y="122"/>
                  </a:cubicBezTo>
                  <a:cubicBezTo>
                    <a:pt x="93" y="123"/>
                    <a:pt x="93" y="123"/>
                    <a:pt x="93" y="123"/>
                  </a:cubicBezTo>
                  <a:cubicBezTo>
                    <a:pt x="89" y="130"/>
                    <a:pt x="89" y="130"/>
                    <a:pt x="89" y="130"/>
                  </a:cubicBezTo>
                  <a:cubicBezTo>
                    <a:pt x="88" y="130"/>
                    <a:pt x="88" y="132"/>
                    <a:pt x="88" y="136"/>
                  </a:cubicBezTo>
                  <a:cubicBezTo>
                    <a:pt x="89" y="136"/>
                    <a:pt x="89" y="136"/>
                    <a:pt x="89" y="136"/>
                  </a:cubicBezTo>
                  <a:cubicBezTo>
                    <a:pt x="89" y="143"/>
                    <a:pt x="89" y="143"/>
                    <a:pt x="89" y="143"/>
                  </a:cubicBezTo>
                  <a:cubicBezTo>
                    <a:pt x="88" y="144"/>
                    <a:pt x="88" y="144"/>
                    <a:pt x="88" y="144"/>
                  </a:cubicBezTo>
                  <a:cubicBezTo>
                    <a:pt x="88" y="144"/>
                    <a:pt x="88" y="144"/>
                    <a:pt x="88" y="144"/>
                  </a:cubicBezTo>
                  <a:cubicBezTo>
                    <a:pt x="85" y="156"/>
                    <a:pt x="85" y="156"/>
                    <a:pt x="85" y="156"/>
                  </a:cubicBezTo>
                  <a:cubicBezTo>
                    <a:pt x="84" y="158"/>
                    <a:pt x="84" y="158"/>
                    <a:pt x="84" y="158"/>
                  </a:cubicBezTo>
                  <a:cubicBezTo>
                    <a:pt x="84" y="158"/>
                    <a:pt x="84" y="158"/>
                    <a:pt x="84" y="158"/>
                  </a:cubicBezTo>
                  <a:cubicBezTo>
                    <a:pt x="82" y="157"/>
                    <a:pt x="82" y="157"/>
                    <a:pt x="82" y="157"/>
                  </a:cubicBezTo>
                  <a:cubicBezTo>
                    <a:pt x="77" y="156"/>
                    <a:pt x="77" y="156"/>
                    <a:pt x="77" y="156"/>
                  </a:cubicBezTo>
                  <a:cubicBezTo>
                    <a:pt x="70" y="156"/>
                    <a:pt x="70" y="156"/>
                    <a:pt x="70" y="156"/>
                  </a:cubicBezTo>
                  <a:cubicBezTo>
                    <a:pt x="64" y="158"/>
                    <a:pt x="64" y="158"/>
                    <a:pt x="64" y="158"/>
                  </a:cubicBezTo>
                  <a:cubicBezTo>
                    <a:pt x="58" y="164"/>
                    <a:pt x="58" y="164"/>
                    <a:pt x="58" y="164"/>
                  </a:cubicBezTo>
                  <a:cubicBezTo>
                    <a:pt x="56" y="166"/>
                    <a:pt x="56" y="166"/>
                    <a:pt x="56" y="166"/>
                  </a:cubicBezTo>
                  <a:cubicBezTo>
                    <a:pt x="65" y="170"/>
                    <a:pt x="65" y="170"/>
                    <a:pt x="65" y="170"/>
                  </a:cubicBezTo>
                  <a:cubicBezTo>
                    <a:pt x="64" y="172"/>
                    <a:pt x="64" y="172"/>
                    <a:pt x="64" y="172"/>
                  </a:cubicBezTo>
                  <a:cubicBezTo>
                    <a:pt x="64" y="174"/>
                    <a:pt x="62" y="176"/>
                    <a:pt x="58" y="177"/>
                  </a:cubicBezTo>
                  <a:cubicBezTo>
                    <a:pt x="53" y="177"/>
                    <a:pt x="53" y="177"/>
                    <a:pt x="53" y="177"/>
                  </a:cubicBezTo>
                  <a:cubicBezTo>
                    <a:pt x="44" y="174"/>
                    <a:pt x="44" y="174"/>
                    <a:pt x="44" y="174"/>
                  </a:cubicBezTo>
                  <a:cubicBezTo>
                    <a:pt x="44" y="174"/>
                    <a:pt x="44" y="174"/>
                    <a:pt x="44" y="174"/>
                  </a:cubicBezTo>
                  <a:cubicBezTo>
                    <a:pt x="44" y="174"/>
                    <a:pt x="44" y="174"/>
                    <a:pt x="44" y="174"/>
                  </a:cubicBezTo>
                  <a:cubicBezTo>
                    <a:pt x="35" y="169"/>
                    <a:pt x="35" y="169"/>
                    <a:pt x="35" y="169"/>
                  </a:cubicBezTo>
                  <a:cubicBezTo>
                    <a:pt x="32" y="169"/>
                    <a:pt x="32" y="169"/>
                    <a:pt x="32" y="169"/>
                  </a:cubicBezTo>
                  <a:cubicBezTo>
                    <a:pt x="22" y="183"/>
                    <a:pt x="22" y="183"/>
                    <a:pt x="22" y="183"/>
                  </a:cubicBezTo>
                  <a:cubicBezTo>
                    <a:pt x="20" y="188"/>
                    <a:pt x="20" y="188"/>
                    <a:pt x="20" y="188"/>
                  </a:cubicBezTo>
                  <a:cubicBezTo>
                    <a:pt x="20" y="196"/>
                    <a:pt x="20" y="196"/>
                    <a:pt x="20" y="196"/>
                  </a:cubicBezTo>
                  <a:cubicBezTo>
                    <a:pt x="24" y="203"/>
                    <a:pt x="24" y="203"/>
                    <a:pt x="24" y="203"/>
                  </a:cubicBezTo>
                  <a:cubicBezTo>
                    <a:pt x="24" y="204"/>
                    <a:pt x="24" y="204"/>
                    <a:pt x="24" y="204"/>
                  </a:cubicBezTo>
                  <a:cubicBezTo>
                    <a:pt x="24" y="204"/>
                    <a:pt x="24" y="204"/>
                    <a:pt x="24" y="204"/>
                  </a:cubicBezTo>
                  <a:cubicBezTo>
                    <a:pt x="24" y="204"/>
                    <a:pt x="24" y="204"/>
                    <a:pt x="24" y="204"/>
                  </a:cubicBezTo>
                  <a:cubicBezTo>
                    <a:pt x="26" y="210"/>
                    <a:pt x="26" y="210"/>
                    <a:pt x="26" y="210"/>
                  </a:cubicBezTo>
                  <a:cubicBezTo>
                    <a:pt x="26" y="211"/>
                    <a:pt x="26" y="211"/>
                    <a:pt x="26" y="211"/>
                  </a:cubicBezTo>
                  <a:cubicBezTo>
                    <a:pt x="26" y="220"/>
                    <a:pt x="26" y="220"/>
                    <a:pt x="26" y="220"/>
                  </a:cubicBezTo>
                  <a:cubicBezTo>
                    <a:pt x="26" y="221"/>
                    <a:pt x="26" y="221"/>
                    <a:pt x="26" y="221"/>
                  </a:cubicBezTo>
                  <a:cubicBezTo>
                    <a:pt x="27" y="222"/>
                    <a:pt x="27" y="222"/>
                    <a:pt x="27" y="222"/>
                  </a:cubicBezTo>
                  <a:cubicBezTo>
                    <a:pt x="20" y="223"/>
                    <a:pt x="20" y="223"/>
                    <a:pt x="20" y="223"/>
                  </a:cubicBezTo>
                  <a:cubicBezTo>
                    <a:pt x="8" y="223"/>
                    <a:pt x="8" y="223"/>
                    <a:pt x="8" y="223"/>
                  </a:cubicBezTo>
                  <a:cubicBezTo>
                    <a:pt x="3" y="227"/>
                    <a:pt x="3" y="227"/>
                    <a:pt x="3" y="227"/>
                  </a:cubicBezTo>
                  <a:cubicBezTo>
                    <a:pt x="0" y="231"/>
                    <a:pt x="0" y="231"/>
                    <a:pt x="0" y="231"/>
                  </a:cubicBezTo>
                  <a:cubicBezTo>
                    <a:pt x="1" y="231"/>
                    <a:pt x="1" y="231"/>
                    <a:pt x="1" y="231"/>
                  </a:cubicBezTo>
                  <a:cubicBezTo>
                    <a:pt x="3" y="243"/>
                    <a:pt x="3" y="243"/>
                    <a:pt x="3" y="243"/>
                  </a:cubicBezTo>
                  <a:cubicBezTo>
                    <a:pt x="4" y="243"/>
                    <a:pt x="4" y="243"/>
                    <a:pt x="4" y="243"/>
                  </a:cubicBezTo>
                  <a:cubicBezTo>
                    <a:pt x="4" y="248"/>
                    <a:pt x="4" y="248"/>
                    <a:pt x="4" y="248"/>
                  </a:cubicBezTo>
                  <a:cubicBezTo>
                    <a:pt x="6" y="254"/>
                    <a:pt x="6" y="254"/>
                    <a:pt x="6" y="254"/>
                  </a:cubicBezTo>
                  <a:cubicBezTo>
                    <a:pt x="15" y="259"/>
                    <a:pt x="15" y="259"/>
                    <a:pt x="15" y="259"/>
                  </a:cubicBezTo>
                  <a:cubicBezTo>
                    <a:pt x="27" y="256"/>
                    <a:pt x="27" y="256"/>
                    <a:pt x="27" y="256"/>
                  </a:cubicBezTo>
                  <a:cubicBezTo>
                    <a:pt x="33" y="252"/>
                    <a:pt x="33" y="252"/>
                    <a:pt x="33" y="252"/>
                  </a:cubicBezTo>
                  <a:cubicBezTo>
                    <a:pt x="34" y="252"/>
                    <a:pt x="34" y="252"/>
                    <a:pt x="34" y="252"/>
                  </a:cubicBezTo>
                  <a:cubicBezTo>
                    <a:pt x="40" y="252"/>
                    <a:pt x="40" y="252"/>
                    <a:pt x="40" y="252"/>
                  </a:cubicBezTo>
                  <a:cubicBezTo>
                    <a:pt x="43" y="260"/>
                    <a:pt x="43" y="260"/>
                    <a:pt x="43" y="260"/>
                  </a:cubicBezTo>
                  <a:cubicBezTo>
                    <a:pt x="45" y="262"/>
                    <a:pt x="46" y="264"/>
                    <a:pt x="47" y="266"/>
                  </a:cubicBezTo>
                  <a:cubicBezTo>
                    <a:pt x="50" y="266"/>
                    <a:pt x="50" y="266"/>
                    <a:pt x="50" y="266"/>
                  </a:cubicBezTo>
                  <a:cubicBezTo>
                    <a:pt x="51" y="266"/>
                    <a:pt x="51" y="266"/>
                    <a:pt x="51" y="266"/>
                  </a:cubicBezTo>
                  <a:cubicBezTo>
                    <a:pt x="52" y="266"/>
                    <a:pt x="52" y="266"/>
                    <a:pt x="52" y="266"/>
                  </a:cubicBezTo>
                  <a:cubicBezTo>
                    <a:pt x="52" y="265"/>
                    <a:pt x="52" y="265"/>
                    <a:pt x="52" y="265"/>
                  </a:cubicBezTo>
                  <a:cubicBezTo>
                    <a:pt x="58" y="260"/>
                    <a:pt x="58" y="260"/>
                    <a:pt x="58" y="260"/>
                  </a:cubicBezTo>
                  <a:cubicBezTo>
                    <a:pt x="63" y="270"/>
                    <a:pt x="63" y="270"/>
                    <a:pt x="63" y="270"/>
                  </a:cubicBezTo>
                  <a:cubicBezTo>
                    <a:pt x="68" y="273"/>
                    <a:pt x="68" y="273"/>
                    <a:pt x="68" y="273"/>
                  </a:cubicBezTo>
                  <a:cubicBezTo>
                    <a:pt x="76" y="273"/>
                    <a:pt x="76" y="273"/>
                    <a:pt x="76" y="273"/>
                  </a:cubicBezTo>
                  <a:cubicBezTo>
                    <a:pt x="82" y="272"/>
                    <a:pt x="82" y="272"/>
                    <a:pt x="82" y="272"/>
                  </a:cubicBezTo>
                  <a:cubicBezTo>
                    <a:pt x="84" y="272"/>
                    <a:pt x="84" y="272"/>
                    <a:pt x="84" y="272"/>
                  </a:cubicBezTo>
                  <a:cubicBezTo>
                    <a:pt x="98" y="274"/>
                    <a:pt x="98" y="274"/>
                    <a:pt x="98" y="274"/>
                  </a:cubicBezTo>
                  <a:cubicBezTo>
                    <a:pt x="98" y="274"/>
                    <a:pt x="98" y="274"/>
                    <a:pt x="98" y="274"/>
                  </a:cubicBezTo>
                  <a:cubicBezTo>
                    <a:pt x="98" y="275"/>
                    <a:pt x="98" y="275"/>
                    <a:pt x="98" y="275"/>
                  </a:cubicBezTo>
                  <a:cubicBezTo>
                    <a:pt x="104" y="278"/>
                    <a:pt x="104" y="278"/>
                    <a:pt x="104" y="278"/>
                  </a:cubicBezTo>
                  <a:cubicBezTo>
                    <a:pt x="104" y="278"/>
                    <a:pt x="104" y="278"/>
                    <a:pt x="104" y="278"/>
                  </a:cubicBezTo>
                  <a:cubicBezTo>
                    <a:pt x="104" y="278"/>
                    <a:pt x="104" y="278"/>
                    <a:pt x="104" y="278"/>
                  </a:cubicBezTo>
                  <a:cubicBezTo>
                    <a:pt x="104" y="279"/>
                    <a:pt x="104" y="279"/>
                    <a:pt x="104" y="279"/>
                  </a:cubicBezTo>
                  <a:cubicBezTo>
                    <a:pt x="110" y="283"/>
                    <a:pt x="110" y="283"/>
                    <a:pt x="110" y="283"/>
                  </a:cubicBezTo>
                  <a:cubicBezTo>
                    <a:pt x="110" y="283"/>
                    <a:pt x="110" y="283"/>
                    <a:pt x="110" y="283"/>
                  </a:cubicBezTo>
                  <a:cubicBezTo>
                    <a:pt x="113" y="287"/>
                    <a:pt x="113" y="287"/>
                    <a:pt x="113" y="287"/>
                  </a:cubicBezTo>
                  <a:cubicBezTo>
                    <a:pt x="117" y="289"/>
                    <a:pt x="117" y="289"/>
                    <a:pt x="117" y="289"/>
                  </a:cubicBezTo>
                  <a:cubicBezTo>
                    <a:pt x="124" y="288"/>
                    <a:pt x="124" y="288"/>
                    <a:pt x="124" y="288"/>
                  </a:cubicBezTo>
                  <a:cubicBezTo>
                    <a:pt x="124" y="280"/>
                    <a:pt x="124" y="280"/>
                    <a:pt x="124" y="280"/>
                  </a:cubicBezTo>
                  <a:cubicBezTo>
                    <a:pt x="120" y="274"/>
                    <a:pt x="120" y="274"/>
                    <a:pt x="120" y="274"/>
                  </a:cubicBezTo>
                  <a:cubicBezTo>
                    <a:pt x="120" y="274"/>
                    <a:pt x="120" y="274"/>
                    <a:pt x="120" y="274"/>
                  </a:cubicBezTo>
                  <a:cubicBezTo>
                    <a:pt x="120" y="274"/>
                    <a:pt x="120" y="274"/>
                    <a:pt x="120" y="274"/>
                  </a:cubicBezTo>
                  <a:cubicBezTo>
                    <a:pt x="118" y="263"/>
                    <a:pt x="118" y="263"/>
                    <a:pt x="118" y="263"/>
                  </a:cubicBezTo>
                  <a:cubicBezTo>
                    <a:pt x="123" y="258"/>
                    <a:pt x="123" y="258"/>
                    <a:pt x="123" y="258"/>
                  </a:cubicBezTo>
                  <a:cubicBezTo>
                    <a:pt x="124" y="257"/>
                    <a:pt x="124" y="257"/>
                    <a:pt x="124" y="257"/>
                  </a:cubicBezTo>
                  <a:cubicBezTo>
                    <a:pt x="124" y="257"/>
                    <a:pt x="124" y="257"/>
                    <a:pt x="124" y="257"/>
                  </a:cubicBezTo>
                  <a:cubicBezTo>
                    <a:pt x="129" y="256"/>
                    <a:pt x="129" y="256"/>
                    <a:pt x="129" y="256"/>
                  </a:cubicBezTo>
                  <a:cubicBezTo>
                    <a:pt x="134" y="256"/>
                    <a:pt x="134" y="256"/>
                    <a:pt x="134" y="256"/>
                  </a:cubicBezTo>
                  <a:cubicBezTo>
                    <a:pt x="136" y="254"/>
                    <a:pt x="136" y="254"/>
                    <a:pt x="136" y="254"/>
                  </a:cubicBezTo>
                  <a:cubicBezTo>
                    <a:pt x="132" y="250"/>
                    <a:pt x="132" y="250"/>
                    <a:pt x="132" y="250"/>
                  </a:cubicBezTo>
                  <a:cubicBezTo>
                    <a:pt x="121" y="242"/>
                    <a:pt x="121" y="242"/>
                    <a:pt x="121" y="242"/>
                  </a:cubicBezTo>
                  <a:cubicBezTo>
                    <a:pt x="118" y="238"/>
                    <a:pt x="118" y="238"/>
                    <a:pt x="118" y="238"/>
                  </a:cubicBezTo>
                  <a:cubicBezTo>
                    <a:pt x="118" y="238"/>
                    <a:pt x="118" y="238"/>
                    <a:pt x="118" y="238"/>
                  </a:cubicBezTo>
                  <a:cubicBezTo>
                    <a:pt x="117" y="237"/>
                    <a:pt x="117" y="237"/>
                    <a:pt x="117" y="237"/>
                  </a:cubicBezTo>
                  <a:cubicBezTo>
                    <a:pt x="118" y="236"/>
                    <a:pt x="118" y="236"/>
                    <a:pt x="118" y="236"/>
                  </a:cubicBezTo>
                  <a:cubicBezTo>
                    <a:pt x="121" y="230"/>
                    <a:pt x="121" y="230"/>
                    <a:pt x="121" y="230"/>
                  </a:cubicBezTo>
                  <a:cubicBezTo>
                    <a:pt x="122" y="231"/>
                    <a:pt x="122" y="231"/>
                    <a:pt x="122" y="231"/>
                  </a:cubicBezTo>
                  <a:cubicBezTo>
                    <a:pt x="130" y="233"/>
                    <a:pt x="130" y="233"/>
                    <a:pt x="130" y="233"/>
                  </a:cubicBezTo>
                  <a:cubicBezTo>
                    <a:pt x="151" y="232"/>
                    <a:pt x="151" y="232"/>
                    <a:pt x="151" y="232"/>
                  </a:cubicBezTo>
                  <a:cubicBezTo>
                    <a:pt x="151" y="233"/>
                    <a:pt x="151" y="233"/>
                    <a:pt x="151" y="233"/>
                  </a:cubicBezTo>
                  <a:cubicBezTo>
                    <a:pt x="152" y="233"/>
                    <a:pt x="152" y="233"/>
                    <a:pt x="152" y="233"/>
                  </a:cubicBezTo>
                  <a:cubicBezTo>
                    <a:pt x="158" y="235"/>
                    <a:pt x="158" y="235"/>
                    <a:pt x="158" y="235"/>
                  </a:cubicBezTo>
                  <a:cubicBezTo>
                    <a:pt x="162" y="231"/>
                    <a:pt x="162" y="231"/>
                    <a:pt x="162" y="231"/>
                  </a:cubicBezTo>
                  <a:cubicBezTo>
                    <a:pt x="160" y="219"/>
                    <a:pt x="160" y="219"/>
                    <a:pt x="160" y="219"/>
                  </a:cubicBezTo>
                  <a:cubicBezTo>
                    <a:pt x="152" y="214"/>
                    <a:pt x="152" y="214"/>
                    <a:pt x="152" y="214"/>
                  </a:cubicBezTo>
                  <a:cubicBezTo>
                    <a:pt x="146" y="210"/>
                    <a:pt x="144" y="202"/>
                    <a:pt x="145" y="187"/>
                  </a:cubicBezTo>
                  <a:cubicBezTo>
                    <a:pt x="138" y="184"/>
                    <a:pt x="138" y="184"/>
                    <a:pt x="138" y="184"/>
                  </a:cubicBezTo>
                  <a:cubicBezTo>
                    <a:pt x="138" y="184"/>
                    <a:pt x="138" y="184"/>
                    <a:pt x="138" y="184"/>
                  </a:cubicBezTo>
                  <a:cubicBezTo>
                    <a:pt x="137" y="184"/>
                    <a:pt x="137" y="184"/>
                    <a:pt x="137" y="184"/>
                  </a:cubicBezTo>
                  <a:cubicBezTo>
                    <a:pt x="137" y="183"/>
                    <a:pt x="137" y="183"/>
                    <a:pt x="137" y="183"/>
                  </a:cubicBezTo>
                  <a:cubicBezTo>
                    <a:pt x="137" y="182"/>
                    <a:pt x="137" y="182"/>
                    <a:pt x="137" y="182"/>
                  </a:cubicBezTo>
                  <a:cubicBezTo>
                    <a:pt x="136" y="172"/>
                    <a:pt x="136" y="172"/>
                    <a:pt x="136" y="172"/>
                  </a:cubicBezTo>
                  <a:cubicBezTo>
                    <a:pt x="144" y="131"/>
                    <a:pt x="144" y="131"/>
                    <a:pt x="144" y="131"/>
                  </a:cubicBezTo>
                  <a:cubicBezTo>
                    <a:pt x="141" y="119"/>
                    <a:pt x="139" y="111"/>
                    <a:pt x="139" y="107"/>
                  </a:cubicBezTo>
                  <a:cubicBezTo>
                    <a:pt x="138" y="95"/>
                    <a:pt x="138" y="95"/>
                    <a:pt x="138" y="95"/>
                  </a:cubicBezTo>
                  <a:cubicBezTo>
                    <a:pt x="139" y="82"/>
                    <a:pt x="139" y="82"/>
                    <a:pt x="139" y="82"/>
                  </a:cubicBezTo>
                  <a:cubicBezTo>
                    <a:pt x="139" y="81"/>
                    <a:pt x="139" y="81"/>
                    <a:pt x="139" y="81"/>
                  </a:cubicBezTo>
                  <a:cubicBezTo>
                    <a:pt x="140" y="80"/>
                    <a:pt x="140" y="80"/>
                    <a:pt x="140" y="80"/>
                  </a:cubicBezTo>
                  <a:cubicBezTo>
                    <a:pt x="140" y="80"/>
                    <a:pt x="140" y="80"/>
                    <a:pt x="140" y="80"/>
                  </a:cubicBezTo>
                  <a:cubicBezTo>
                    <a:pt x="148" y="74"/>
                    <a:pt x="148" y="74"/>
                    <a:pt x="148" y="74"/>
                  </a:cubicBezTo>
                  <a:cubicBezTo>
                    <a:pt x="148" y="68"/>
                    <a:pt x="148" y="68"/>
                    <a:pt x="148" y="68"/>
                  </a:cubicBezTo>
                  <a:cubicBezTo>
                    <a:pt x="148" y="66"/>
                    <a:pt x="147" y="64"/>
                    <a:pt x="145" y="61"/>
                  </a:cubicBezTo>
                  <a:cubicBezTo>
                    <a:pt x="140" y="55"/>
                    <a:pt x="140" y="55"/>
                    <a:pt x="140" y="55"/>
                  </a:cubicBezTo>
                  <a:cubicBezTo>
                    <a:pt x="139" y="55"/>
                    <a:pt x="139" y="55"/>
                    <a:pt x="139" y="55"/>
                  </a:cubicBezTo>
                  <a:cubicBezTo>
                    <a:pt x="139" y="54"/>
                    <a:pt x="139" y="54"/>
                    <a:pt x="139" y="54"/>
                  </a:cubicBezTo>
                  <a:cubicBezTo>
                    <a:pt x="138" y="44"/>
                    <a:pt x="138" y="44"/>
                    <a:pt x="138" y="44"/>
                  </a:cubicBezTo>
                  <a:cubicBezTo>
                    <a:pt x="138" y="44"/>
                    <a:pt x="138" y="44"/>
                    <a:pt x="138" y="44"/>
                  </a:cubicBezTo>
                  <a:cubicBezTo>
                    <a:pt x="138" y="44"/>
                    <a:pt x="138" y="44"/>
                    <a:pt x="138" y="44"/>
                  </a:cubicBezTo>
                  <a:cubicBezTo>
                    <a:pt x="138" y="43"/>
                    <a:pt x="138" y="43"/>
                    <a:pt x="138" y="43"/>
                  </a:cubicBezTo>
                  <a:cubicBezTo>
                    <a:pt x="138" y="43"/>
                    <a:pt x="138" y="43"/>
                    <a:pt x="138" y="43"/>
                  </a:cubicBezTo>
                  <a:cubicBezTo>
                    <a:pt x="149" y="30"/>
                    <a:pt x="149" y="30"/>
                    <a:pt x="149" y="30"/>
                  </a:cubicBezTo>
                  <a:cubicBezTo>
                    <a:pt x="149" y="24"/>
                    <a:pt x="149" y="24"/>
                    <a:pt x="149" y="24"/>
                  </a:cubicBezTo>
                  <a:cubicBezTo>
                    <a:pt x="146" y="18"/>
                    <a:pt x="146" y="18"/>
                    <a:pt x="146" y="18"/>
                  </a:cubicBezTo>
                  <a:cubicBezTo>
                    <a:pt x="146" y="18"/>
                    <a:pt x="146" y="18"/>
                    <a:pt x="146" y="18"/>
                  </a:cubicBezTo>
                  <a:cubicBezTo>
                    <a:pt x="145" y="17"/>
                    <a:pt x="145" y="17"/>
                    <a:pt x="145" y="17"/>
                  </a:cubicBezTo>
                  <a:cubicBezTo>
                    <a:pt x="150" y="10"/>
                    <a:pt x="150" y="10"/>
                    <a:pt x="150" y="10"/>
                  </a:cubicBezTo>
                  <a:cubicBezTo>
                    <a:pt x="150" y="10"/>
                    <a:pt x="150" y="10"/>
                    <a:pt x="150" y="10"/>
                  </a:cubicBezTo>
                  <a:cubicBezTo>
                    <a:pt x="151" y="10"/>
                    <a:pt x="151" y="10"/>
                    <a:pt x="151" y="10"/>
                  </a:cubicBezTo>
                  <a:cubicBezTo>
                    <a:pt x="156" y="6"/>
                    <a:pt x="156" y="6"/>
                    <a:pt x="156" y="6"/>
                  </a:cubicBezTo>
                  <a:cubicBezTo>
                    <a:pt x="156" y="0"/>
                    <a:pt x="156" y="0"/>
                    <a:pt x="156" y="0"/>
                  </a:cubicBezTo>
                  <a:cubicBezTo>
                    <a:pt x="153" y="0"/>
                    <a:pt x="153" y="0"/>
                    <a:pt x="153" y="0"/>
                  </a:cubicBezTo>
                  <a:cubicBezTo>
                    <a:pt x="148" y="0"/>
                    <a:pt x="148" y="0"/>
                    <a:pt x="148" y="0"/>
                  </a:cubicBezTo>
                  <a:cubicBezTo>
                    <a:pt x="146" y="9"/>
                    <a:pt x="146" y="9"/>
                    <a:pt x="146" y="9"/>
                  </a:cubicBezTo>
                  <a:cubicBezTo>
                    <a:pt x="145" y="9"/>
                    <a:pt x="145" y="9"/>
                    <a:pt x="145" y="9"/>
                  </a:cubicBezTo>
                  <a:cubicBezTo>
                    <a:pt x="134" y="5"/>
                    <a:pt x="134" y="5"/>
                    <a:pt x="134" y="5"/>
                  </a:cubicBezTo>
                  <a:cubicBezTo>
                    <a:pt x="128" y="4"/>
                    <a:pt x="128" y="4"/>
                    <a:pt x="128" y="4"/>
                  </a:cubicBezTo>
                  <a:cubicBezTo>
                    <a:pt x="130" y="14"/>
                    <a:pt x="130" y="14"/>
                    <a:pt x="130" y="14"/>
                  </a:cubicBezTo>
                  <a:cubicBezTo>
                    <a:pt x="122" y="16"/>
                    <a:pt x="122" y="16"/>
                    <a:pt x="122" y="16"/>
                  </a:cubicBezTo>
                  <a:cubicBezTo>
                    <a:pt x="109" y="23"/>
                    <a:pt x="109" y="23"/>
                    <a:pt x="109" y="23"/>
                  </a:cubicBezTo>
                  <a:cubicBezTo>
                    <a:pt x="105" y="28"/>
                    <a:pt x="105" y="28"/>
                    <a:pt x="105" y="28"/>
                  </a:cubicBezTo>
                  <a:cubicBezTo>
                    <a:pt x="105" y="28"/>
                    <a:pt x="105" y="28"/>
                    <a:pt x="105" y="28"/>
                  </a:cubicBezTo>
                  <a:cubicBezTo>
                    <a:pt x="105" y="29"/>
                    <a:pt x="105" y="29"/>
                    <a:pt x="105" y="29"/>
                  </a:cubicBezTo>
                  <a:cubicBezTo>
                    <a:pt x="104" y="29"/>
                    <a:pt x="104" y="29"/>
                    <a:pt x="104" y="29"/>
                  </a:cubicBezTo>
                  <a:cubicBezTo>
                    <a:pt x="98" y="35"/>
                    <a:pt x="98" y="35"/>
                    <a:pt x="98" y="35"/>
                  </a:cubicBezTo>
                  <a:cubicBezTo>
                    <a:pt x="96" y="44"/>
                    <a:pt x="96" y="44"/>
                    <a:pt x="96" y="44"/>
                  </a:cubicBezTo>
                  <a:cubicBezTo>
                    <a:pt x="96" y="45"/>
                    <a:pt x="96" y="45"/>
                    <a:pt x="96" y="45"/>
                  </a:cubicBezTo>
                  <a:cubicBezTo>
                    <a:pt x="93" y="59"/>
                    <a:pt x="93" y="59"/>
                    <a:pt x="93" y="59"/>
                  </a:cubicBezTo>
                  <a:cubicBezTo>
                    <a:pt x="93" y="59"/>
                    <a:pt x="93" y="59"/>
                    <a:pt x="93" y="59"/>
                  </a:cubicBezTo>
                  <a:cubicBezTo>
                    <a:pt x="92" y="65"/>
                    <a:pt x="92" y="65"/>
                    <a:pt x="92" y="65"/>
                  </a:cubicBezTo>
                  <a:cubicBezTo>
                    <a:pt x="92" y="66"/>
                    <a:pt x="92" y="66"/>
                    <a:pt x="92" y="66"/>
                  </a:cubicBezTo>
                  <a:cubicBezTo>
                    <a:pt x="92" y="66"/>
                    <a:pt x="92" y="66"/>
                    <a:pt x="92" y="66"/>
                  </a:cubicBezTo>
                  <a:cubicBezTo>
                    <a:pt x="91" y="66"/>
                    <a:pt x="91" y="66"/>
                    <a:pt x="91" y="66"/>
                  </a:cubicBezTo>
                  <a:cubicBezTo>
                    <a:pt x="87" y="72"/>
                    <a:pt x="87" y="72"/>
                    <a:pt x="87" y="72"/>
                  </a:cubicBezTo>
                  <a:cubicBezTo>
                    <a:pt x="86" y="72"/>
                    <a:pt x="86" y="72"/>
                    <a:pt x="86" y="72"/>
                  </a:cubicBezTo>
                  <a:cubicBezTo>
                    <a:pt x="86" y="72"/>
                    <a:pt x="86" y="72"/>
                    <a:pt x="86" y="72"/>
                  </a:cubicBezTo>
                  <a:cubicBezTo>
                    <a:pt x="86" y="73"/>
                    <a:pt x="86" y="73"/>
                    <a:pt x="86" y="73"/>
                  </a:cubicBezTo>
                  <a:cubicBezTo>
                    <a:pt x="86" y="73"/>
                    <a:pt x="86" y="73"/>
                    <a:pt x="86" y="73"/>
                  </a:cubicBezTo>
                  <a:cubicBezTo>
                    <a:pt x="76" y="74"/>
                    <a:pt x="76" y="74"/>
                    <a:pt x="76" y="74"/>
                  </a:cubicBezTo>
                  <a:cubicBezTo>
                    <a:pt x="76" y="74"/>
                    <a:pt x="76" y="74"/>
                    <a:pt x="76" y="74"/>
                  </a:cubicBezTo>
                  <a:cubicBezTo>
                    <a:pt x="76" y="74"/>
                    <a:pt x="76" y="74"/>
                    <a:pt x="76" y="74"/>
                  </a:cubicBezTo>
                  <a:cubicBezTo>
                    <a:pt x="76" y="74"/>
                    <a:pt x="76" y="74"/>
                    <a:pt x="76" y="74"/>
                  </a:cubicBezTo>
                  <a:cubicBezTo>
                    <a:pt x="76" y="74"/>
                    <a:pt x="76" y="74"/>
                    <a:pt x="76" y="74"/>
                  </a:cubicBezTo>
                  <a:cubicBezTo>
                    <a:pt x="61" y="69"/>
                    <a:pt x="61" y="69"/>
                    <a:pt x="61" y="69"/>
                  </a:cubicBezTo>
                  <a:cubicBezTo>
                    <a:pt x="61" y="69"/>
                    <a:pt x="61" y="69"/>
                    <a:pt x="61" y="69"/>
                  </a:cubicBezTo>
                  <a:lnTo>
                    <a:pt x="54" y="66"/>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2" name="Freeform 17"/>
            <p:cNvSpPr/>
            <p:nvPr/>
          </p:nvSpPr>
          <p:spPr bwMode="auto">
            <a:xfrm>
              <a:off x="6432146" y="2970482"/>
              <a:ext cx="406400" cy="890588"/>
            </a:xfrm>
            <a:custGeom>
              <a:avLst/>
              <a:gdLst>
                <a:gd name="T0" fmla="*/ 100 w 108"/>
                <a:gd name="T1" fmla="*/ 4 h 237"/>
                <a:gd name="T2" fmla="*/ 94 w 108"/>
                <a:gd name="T3" fmla="*/ 6 h 237"/>
                <a:gd name="T4" fmla="*/ 88 w 108"/>
                <a:gd name="T5" fmla="*/ 12 h 237"/>
                <a:gd name="T6" fmla="*/ 87 w 108"/>
                <a:gd name="T7" fmla="*/ 12 h 237"/>
                <a:gd name="T8" fmla="*/ 68 w 108"/>
                <a:gd name="T9" fmla="*/ 14 h 237"/>
                <a:gd name="T10" fmla="*/ 61 w 108"/>
                <a:gd name="T11" fmla="*/ 20 h 237"/>
                <a:gd name="T12" fmla="*/ 56 w 108"/>
                <a:gd name="T13" fmla="*/ 24 h 237"/>
                <a:gd name="T14" fmla="*/ 46 w 108"/>
                <a:gd name="T15" fmla="*/ 24 h 237"/>
                <a:gd name="T16" fmla="*/ 42 w 108"/>
                <a:gd name="T17" fmla="*/ 38 h 237"/>
                <a:gd name="T18" fmla="*/ 41 w 108"/>
                <a:gd name="T19" fmla="*/ 38 h 237"/>
                <a:gd name="T20" fmla="*/ 33 w 108"/>
                <a:gd name="T21" fmla="*/ 46 h 237"/>
                <a:gd name="T22" fmla="*/ 21 w 108"/>
                <a:gd name="T23" fmla="*/ 60 h 237"/>
                <a:gd name="T24" fmla="*/ 14 w 108"/>
                <a:gd name="T25" fmla="*/ 68 h 237"/>
                <a:gd name="T26" fmla="*/ 13 w 108"/>
                <a:gd name="T27" fmla="*/ 77 h 237"/>
                <a:gd name="T28" fmla="*/ 13 w 108"/>
                <a:gd name="T29" fmla="*/ 85 h 237"/>
                <a:gd name="T30" fmla="*/ 8 w 108"/>
                <a:gd name="T31" fmla="*/ 92 h 237"/>
                <a:gd name="T32" fmla="*/ 8 w 108"/>
                <a:gd name="T33" fmla="*/ 112 h 237"/>
                <a:gd name="T34" fmla="*/ 12 w 108"/>
                <a:gd name="T35" fmla="*/ 122 h 237"/>
                <a:gd name="T36" fmla="*/ 11 w 108"/>
                <a:gd name="T37" fmla="*/ 132 h 237"/>
                <a:gd name="T38" fmla="*/ 3 w 108"/>
                <a:gd name="T39" fmla="*/ 162 h 237"/>
                <a:gd name="T40" fmla="*/ 9 w 108"/>
                <a:gd name="T41" fmla="*/ 186 h 237"/>
                <a:gd name="T42" fmla="*/ 7 w 108"/>
                <a:gd name="T43" fmla="*/ 237 h 237"/>
                <a:gd name="T44" fmla="*/ 17 w 108"/>
                <a:gd name="T45" fmla="*/ 228 h 237"/>
                <a:gd name="T46" fmla="*/ 56 w 108"/>
                <a:gd name="T47" fmla="*/ 208 h 237"/>
                <a:gd name="T48" fmla="*/ 75 w 108"/>
                <a:gd name="T49" fmla="*/ 210 h 237"/>
                <a:gd name="T50" fmla="*/ 91 w 108"/>
                <a:gd name="T51" fmla="*/ 196 h 237"/>
                <a:gd name="T52" fmla="*/ 95 w 108"/>
                <a:gd name="T53" fmla="*/ 186 h 237"/>
                <a:gd name="T54" fmla="*/ 95 w 108"/>
                <a:gd name="T55" fmla="*/ 184 h 237"/>
                <a:gd name="T56" fmla="*/ 97 w 108"/>
                <a:gd name="T57" fmla="*/ 170 h 237"/>
                <a:gd name="T58" fmla="*/ 98 w 108"/>
                <a:gd name="T59" fmla="*/ 162 h 237"/>
                <a:gd name="T60" fmla="*/ 95 w 108"/>
                <a:gd name="T61" fmla="*/ 140 h 237"/>
                <a:gd name="T62" fmla="*/ 96 w 108"/>
                <a:gd name="T63" fmla="*/ 134 h 237"/>
                <a:gd name="T64" fmla="*/ 108 w 108"/>
                <a:gd name="T65" fmla="*/ 108 h 237"/>
                <a:gd name="T66" fmla="*/ 91 w 108"/>
                <a:gd name="T67" fmla="*/ 92 h 237"/>
                <a:gd name="T68" fmla="*/ 88 w 108"/>
                <a:gd name="T69" fmla="*/ 85 h 237"/>
                <a:gd name="T70" fmla="*/ 90 w 108"/>
                <a:gd name="T71" fmla="*/ 73 h 237"/>
                <a:gd name="T72" fmla="*/ 92 w 108"/>
                <a:gd name="T73" fmla="*/ 65 h 237"/>
                <a:gd name="T74" fmla="*/ 104 w 108"/>
                <a:gd name="T75" fmla="*/ 56 h 237"/>
                <a:gd name="T76" fmla="*/ 107 w 108"/>
                <a:gd name="T77" fmla="*/ 33 h 237"/>
                <a:gd name="T78" fmla="*/ 100 w 108"/>
                <a:gd name="T79" fmla="*/ 32 h 237"/>
                <a:gd name="T80" fmla="*/ 91 w 108"/>
                <a:gd name="T81" fmla="*/ 26 h 237"/>
                <a:gd name="T82" fmla="*/ 90 w 108"/>
                <a:gd name="T83" fmla="*/ 1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8" h="237">
                  <a:moveTo>
                    <a:pt x="101" y="12"/>
                  </a:moveTo>
                  <a:cubicBezTo>
                    <a:pt x="102" y="10"/>
                    <a:pt x="102" y="10"/>
                    <a:pt x="102" y="10"/>
                  </a:cubicBezTo>
                  <a:cubicBezTo>
                    <a:pt x="100" y="4"/>
                    <a:pt x="100" y="4"/>
                    <a:pt x="100" y="4"/>
                  </a:cubicBezTo>
                  <a:cubicBezTo>
                    <a:pt x="97" y="0"/>
                    <a:pt x="97" y="0"/>
                    <a:pt x="97" y="0"/>
                  </a:cubicBezTo>
                  <a:cubicBezTo>
                    <a:pt x="94" y="6"/>
                    <a:pt x="94" y="6"/>
                    <a:pt x="94" y="6"/>
                  </a:cubicBezTo>
                  <a:cubicBezTo>
                    <a:pt x="94" y="6"/>
                    <a:pt x="94" y="6"/>
                    <a:pt x="94" y="6"/>
                  </a:cubicBezTo>
                  <a:cubicBezTo>
                    <a:pt x="94" y="6"/>
                    <a:pt x="94" y="6"/>
                    <a:pt x="94" y="6"/>
                  </a:cubicBezTo>
                  <a:cubicBezTo>
                    <a:pt x="94" y="6"/>
                    <a:pt x="94" y="6"/>
                    <a:pt x="94" y="6"/>
                  </a:cubicBezTo>
                  <a:cubicBezTo>
                    <a:pt x="88" y="12"/>
                    <a:pt x="88" y="12"/>
                    <a:pt x="88" y="12"/>
                  </a:cubicBezTo>
                  <a:cubicBezTo>
                    <a:pt x="88" y="12"/>
                    <a:pt x="88" y="12"/>
                    <a:pt x="88" y="12"/>
                  </a:cubicBezTo>
                  <a:cubicBezTo>
                    <a:pt x="88" y="12"/>
                    <a:pt x="88" y="12"/>
                    <a:pt x="88" y="12"/>
                  </a:cubicBezTo>
                  <a:cubicBezTo>
                    <a:pt x="87" y="12"/>
                    <a:pt x="87" y="12"/>
                    <a:pt x="87" y="12"/>
                  </a:cubicBezTo>
                  <a:cubicBezTo>
                    <a:pt x="78" y="15"/>
                    <a:pt x="78" y="15"/>
                    <a:pt x="78" y="15"/>
                  </a:cubicBezTo>
                  <a:cubicBezTo>
                    <a:pt x="77" y="15"/>
                    <a:pt x="77" y="15"/>
                    <a:pt x="77" y="15"/>
                  </a:cubicBezTo>
                  <a:cubicBezTo>
                    <a:pt x="68" y="14"/>
                    <a:pt x="68" y="14"/>
                    <a:pt x="68" y="14"/>
                  </a:cubicBezTo>
                  <a:cubicBezTo>
                    <a:pt x="62" y="15"/>
                    <a:pt x="62" y="15"/>
                    <a:pt x="62" y="15"/>
                  </a:cubicBezTo>
                  <a:cubicBezTo>
                    <a:pt x="61" y="20"/>
                    <a:pt x="61" y="20"/>
                    <a:pt x="61" y="20"/>
                  </a:cubicBezTo>
                  <a:cubicBezTo>
                    <a:pt x="61" y="20"/>
                    <a:pt x="61" y="20"/>
                    <a:pt x="61" y="20"/>
                  </a:cubicBezTo>
                  <a:cubicBezTo>
                    <a:pt x="61" y="20"/>
                    <a:pt x="61" y="20"/>
                    <a:pt x="61" y="20"/>
                  </a:cubicBezTo>
                  <a:cubicBezTo>
                    <a:pt x="56" y="23"/>
                    <a:pt x="56" y="23"/>
                    <a:pt x="56" y="23"/>
                  </a:cubicBezTo>
                  <a:cubicBezTo>
                    <a:pt x="56" y="24"/>
                    <a:pt x="56" y="24"/>
                    <a:pt x="56" y="24"/>
                  </a:cubicBezTo>
                  <a:cubicBezTo>
                    <a:pt x="55" y="24"/>
                    <a:pt x="55" y="24"/>
                    <a:pt x="55" y="24"/>
                  </a:cubicBezTo>
                  <a:cubicBezTo>
                    <a:pt x="47" y="23"/>
                    <a:pt x="47" y="23"/>
                    <a:pt x="47" y="23"/>
                  </a:cubicBezTo>
                  <a:cubicBezTo>
                    <a:pt x="46" y="24"/>
                    <a:pt x="46" y="24"/>
                    <a:pt x="46" y="24"/>
                  </a:cubicBezTo>
                  <a:cubicBezTo>
                    <a:pt x="46" y="32"/>
                    <a:pt x="46" y="32"/>
                    <a:pt x="46" y="32"/>
                  </a:cubicBezTo>
                  <a:cubicBezTo>
                    <a:pt x="46" y="32"/>
                    <a:pt x="46" y="32"/>
                    <a:pt x="46" y="32"/>
                  </a:cubicBezTo>
                  <a:cubicBezTo>
                    <a:pt x="42" y="38"/>
                    <a:pt x="42" y="38"/>
                    <a:pt x="42" y="38"/>
                  </a:cubicBezTo>
                  <a:cubicBezTo>
                    <a:pt x="42" y="38"/>
                    <a:pt x="42" y="38"/>
                    <a:pt x="42" y="38"/>
                  </a:cubicBezTo>
                  <a:cubicBezTo>
                    <a:pt x="42" y="38"/>
                    <a:pt x="42" y="38"/>
                    <a:pt x="42" y="38"/>
                  </a:cubicBezTo>
                  <a:cubicBezTo>
                    <a:pt x="41" y="38"/>
                    <a:pt x="41" y="38"/>
                    <a:pt x="41" y="38"/>
                  </a:cubicBezTo>
                  <a:cubicBezTo>
                    <a:pt x="34" y="46"/>
                    <a:pt x="34" y="46"/>
                    <a:pt x="34" y="46"/>
                  </a:cubicBezTo>
                  <a:cubicBezTo>
                    <a:pt x="33" y="46"/>
                    <a:pt x="33" y="46"/>
                    <a:pt x="33" y="46"/>
                  </a:cubicBezTo>
                  <a:cubicBezTo>
                    <a:pt x="33" y="46"/>
                    <a:pt x="33" y="46"/>
                    <a:pt x="33" y="46"/>
                  </a:cubicBezTo>
                  <a:cubicBezTo>
                    <a:pt x="25" y="48"/>
                    <a:pt x="25" y="48"/>
                    <a:pt x="25" y="48"/>
                  </a:cubicBezTo>
                  <a:cubicBezTo>
                    <a:pt x="20" y="53"/>
                    <a:pt x="20" y="53"/>
                    <a:pt x="20" y="53"/>
                  </a:cubicBezTo>
                  <a:cubicBezTo>
                    <a:pt x="21" y="60"/>
                    <a:pt x="21" y="60"/>
                    <a:pt x="21" y="60"/>
                  </a:cubicBezTo>
                  <a:cubicBezTo>
                    <a:pt x="21" y="62"/>
                    <a:pt x="21" y="62"/>
                    <a:pt x="21" y="62"/>
                  </a:cubicBezTo>
                  <a:cubicBezTo>
                    <a:pt x="20" y="62"/>
                    <a:pt x="20" y="62"/>
                    <a:pt x="20" y="62"/>
                  </a:cubicBezTo>
                  <a:cubicBezTo>
                    <a:pt x="14" y="68"/>
                    <a:pt x="14" y="68"/>
                    <a:pt x="14" y="68"/>
                  </a:cubicBezTo>
                  <a:cubicBezTo>
                    <a:pt x="10" y="72"/>
                    <a:pt x="10" y="72"/>
                    <a:pt x="10" y="72"/>
                  </a:cubicBezTo>
                  <a:cubicBezTo>
                    <a:pt x="13" y="77"/>
                    <a:pt x="13" y="77"/>
                    <a:pt x="13" y="77"/>
                  </a:cubicBezTo>
                  <a:cubicBezTo>
                    <a:pt x="13" y="77"/>
                    <a:pt x="13" y="77"/>
                    <a:pt x="13" y="77"/>
                  </a:cubicBezTo>
                  <a:cubicBezTo>
                    <a:pt x="13" y="78"/>
                    <a:pt x="13" y="78"/>
                    <a:pt x="13" y="78"/>
                  </a:cubicBezTo>
                  <a:cubicBezTo>
                    <a:pt x="13" y="85"/>
                    <a:pt x="13" y="85"/>
                    <a:pt x="13" y="85"/>
                  </a:cubicBezTo>
                  <a:cubicBezTo>
                    <a:pt x="13" y="85"/>
                    <a:pt x="13" y="85"/>
                    <a:pt x="13" y="85"/>
                  </a:cubicBezTo>
                  <a:cubicBezTo>
                    <a:pt x="13" y="86"/>
                    <a:pt x="13" y="86"/>
                    <a:pt x="13" y="86"/>
                  </a:cubicBezTo>
                  <a:cubicBezTo>
                    <a:pt x="8" y="92"/>
                    <a:pt x="8" y="92"/>
                    <a:pt x="8" y="92"/>
                  </a:cubicBezTo>
                  <a:cubicBezTo>
                    <a:pt x="8" y="92"/>
                    <a:pt x="8" y="92"/>
                    <a:pt x="8" y="92"/>
                  </a:cubicBezTo>
                  <a:cubicBezTo>
                    <a:pt x="2" y="99"/>
                    <a:pt x="2" y="99"/>
                    <a:pt x="2" y="99"/>
                  </a:cubicBezTo>
                  <a:cubicBezTo>
                    <a:pt x="3" y="107"/>
                    <a:pt x="3" y="107"/>
                    <a:pt x="3" y="107"/>
                  </a:cubicBezTo>
                  <a:cubicBezTo>
                    <a:pt x="8" y="112"/>
                    <a:pt x="8" y="112"/>
                    <a:pt x="8" y="112"/>
                  </a:cubicBezTo>
                  <a:cubicBezTo>
                    <a:pt x="8" y="112"/>
                    <a:pt x="8" y="112"/>
                    <a:pt x="8" y="112"/>
                  </a:cubicBezTo>
                  <a:cubicBezTo>
                    <a:pt x="8" y="112"/>
                    <a:pt x="8" y="112"/>
                    <a:pt x="8" y="112"/>
                  </a:cubicBezTo>
                  <a:cubicBezTo>
                    <a:pt x="11" y="116"/>
                    <a:pt x="12" y="120"/>
                    <a:pt x="12" y="122"/>
                  </a:cubicBezTo>
                  <a:cubicBezTo>
                    <a:pt x="12" y="131"/>
                    <a:pt x="12" y="131"/>
                    <a:pt x="12" y="131"/>
                  </a:cubicBezTo>
                  <a:cubicBezTo>
                    <a:pt x="12" y="131"/>
                    <a:pt x="12" y="131"/>
                    <a:pt x="12" y="131"/>
                  </a:cubicBezTo>
                  <a:cubicBezTo>
                    <a:pt x="11" y="132"/>
                    <a:pt x="11" y="132"/>
                    <a:pt x="11" y="132"/>
                  </a:cubicBezTo>
                  <a:cubicBezTo>
                    <a:pt x="3" y="138"/>
                    <a:pt x="3" y="138"/>
                    <a:pt x="3" y="138"/>
                  </a:cubicBezTo>
                  <a:cubicBezTo>
                    <a:pt x="2" y="150"/>
                    <a:pt x="2" y="150"/>
                    <a:pt x="2" y="150"/>
                  </a:cubicBezTo>
                  <a:cubicBezTo>
                    <a:pt x="3" y="162"/>
                    <a:pt x="3" y="162"/>
                    <a:pt x="3" y="162"/>
                  </a:cubicBezTo>
                  <a:cubicBezTo>
                    <a:pt x="3" y="166"/>
                    <a:pt x="5" y="173"/>
                    <a:pt x="9" y="184"/>
                  </a:cubicBezTo>
                  <a:cubicBezTo>
                    <a:pt x="9" y="185"/>
                    <a:pt x="9" y="185"/>
                    <a:pt x="9" y="185"/>
                  </a:cubicBezTo>
                  <a:cubicBezTo>
                    <a:pt x="9" y="186"/>
                    <a:pt x="9" y="186"/>
                    <a:pt x="9" y="186"/>
                  </a:cubicBezTo>
                  <a:cubicBezTo>
                    <a:pt x="0" y="226"/>
                    <a:pt x="0" y="226"/>
                    <a:pt x="0" y="226"/>
                  </a:cubicBezTo>
                  <a:cubicBezTo>
                    <a:pt x="1" y="234"/>
                    <a:pt x="1" y="234"/>
                    <a:pt x="1" y="234"/>
                  </a:cubicBezTo>
                  <a:cubicBezTo>
                    <a:pt x="7" y="237"/>
                    <a:pt x="7" y="237"/>
                    <a:pt x="7" y="237"/>
                  </a:cubicBezTo>
                  <a:cubicBezTo>
                    <a:pt x="16" y="228"/>
                    <a:pt x="16" y="228"/>
                    <a:pt x="16" y="228"/>
                  </a:cubicBezTo>
                  <a:cubicBezTo>
                    <a:pt x="16" y="228"/>
                    <a:pt x="16" y="228"/>
                    <a:pt x="16" y="228"/>
                  </a:cubicBezTo>
                  <a:cubicBezTo>
                    <a:pt x="17" y="228"/>
                    <a:pt x="17" y="228"/>
                    <a:pt x="17" y="228"/>
                  </a:cubicBezTo>
                  <a:cubicBezTo>
                    <a:pt x="48" y="216"/>
                    <a:pt x="48" y="216"/>
                    <a:pt x="48" y="216"/>
                  </a:cubicBezTo>
                  <a:cubicBezTo>
                    <a:pt x="56" y="208"/>
                    <a:pt x="56" y="208"/>
                    <a:pt x="56" y="208"/>
                  </a:cubicBezTo>
                  <a:cubicBezTo>
                    <a:pt x="56" y="208"/>
                    <a:pt x="56" y="208"/>
                    <a:pt x="56" y="208"/>
                  </a:cubicBezTo>
                  <a:cubicBezTo>
                    <a:pt x="57" y="208"/>
                    <a:pt x="57" y="208"/>
                    <a:pt x="57" y="208"/>
                  </a:cubicBezTo>
                  <a:cubicBezTo>
                    <a:pt x="58" y="208"/>
                    <a:pt x="58" y="208"/>
                    <a:pt x="58" y="208"/>
                  </a:cubicBezTo>
                  <a:cubicBezTo>
                    <a:pt x="75" y="210"/>
                    <a:pt x="75" y="210"/>
                    <a:pt x="75" y="210"/>
                  </a:cubicBezTo>
                  <a:cubicBezTo>
                    <a:pt x="78" y="210"/>
                    <a:pt x="83" y="208"/>
                    <a:pt x="90" y="204"/>
                  </a:cubicBezTo>
                  <a:cubicBezTo>
                    <a:pt x="90" y="196"/>
                    <a:pt x="90" y="196"/>
                    <a:pt x="90" y="196"/>
                  </a:cubicBezTo>
                  <a:cubicBezTo>
                    <a:pt x="91" y="196"/>
                    <a:pt x="91" y="196"/>
                    <a:pt x="91" y="196"/>
                  </a:cubicBezTo>
                  <a:cubicBezTo>
                    <a:pt x="91" y="196"/>
                    <a:pt x="91" y="196"/>
                    <a:pt x="91" y="196"/>
                  </a:cubicBezTo>
                  <a:cubicBezTo>
                    <a:pt x="96" y="191"/>
                    <a:pt x="96" y="191"/>
                    <a:pt x="96" y="191"/>
                  </a:cubicBezTo>
                  <a:cubicBezTo>
                    <a:pt x="95" y="186"/>
                    <a:pt x="95" y="186"/>
                    <a:pt x="95" y="186"/>
                  </a:cubicBezTo>
                  <a:cubicBezTo>
                    <a:pt x="95" y="186"/>
                    <a:pt x="95" y="186"/>
                    <a:pt x="95" y="186"/>
                  </a:cubicBezTo>
                  <a:cubicBezTo>
                    <a:pt x="95" y="185"/>
                    <a:pt x="95" y="185"/>
                    <a:pt x="95" y="185"/>
                  </a:cubicBezTo>
                  <a:cubicBezTo>
                    <a:pt x="95" y="184"/>
                    <a:pt x="95" y="184"/>
                    <a:pt x="95" y="184"/>
                  </a:cubicBezTo>
                  <a:cubicBezTo>
                    <a:pt x="95" y="184"/>
                    <a:pt x="95" y="184"/>
                    <a:pt x="95" y="184"/>
                  </a:cubicBezTo>
                  <a:cubicBezTo>
                    <a:pt x="97" y="182"/>
                    <a:pt x="97" y="181"/>
                    <a:pt x="96" y="180"/>
                  </a:cubicBezTo>
                  <a:cubicBezTo>
                    <a:pt x="94" y="177"/>
                    <a:pt x="95" y="174"/>
                    <a:pt x="97" y="170"/>
                  </a:cubicBezTo>
                  <a:cubicBezTo>
                    <a:pt x="99" y="168"/>
                    <a:pt x="99" y="168"/>
                    <a:pt x="99" y="168"/>
                  </a:cubicBezTo>
                  <a:cubicBezTo>
                    <a:pt x="99" y="168"/>
                    <a:pt x="99" y="168"/>
                    <a:pt x="99" y="168"/>
                  </a:cubicBezTo>
                  <a:cubicBezTo>
                    <a:pt x="98" y="162"/>
                    <a:pt x="98" y="162"/>
                    <a:pt x="98" y="162"/>
                  </a:cubicBezTo>
                  <a:cubicBezTo>
                    <a:pt x="92" y="155"/>
                    <a:pt x="92" y="155"/>
                    <a:pt x="92" y="155"/>
                  </a:cubicBezTo>
                  <a:cubicBezTo>
                    <a:pt x="90" y="153"/>
                    <a:pt x="89" y="150"/>
                    <a:pt x="91" y="147"/>
                  </a:cubicBezTo>
                  <a:cubicBezTo>
                    <a:pt x="92" y="145"/>
                    <a:pt x="93" y="142"/>
                    <a:pt x="95" y="140"/>
                  </a:cubicBezTo>
                  <a:cubicBezTo>
                    <a:pt x="96" y="134"/>
                    <a:pt x="96" y="134"/>
                    <a:pt x="96" y="134"/>
                  </a:cubicBezTo>
                  <a:cubicBezTo>
                    <a:pt x="96" y="134"/>
                    <a:pt x="96" y="134"/>
                    <a:pt x="96" y="134"/>
                  </a:cubicBezTo>
                  <a:cubicBezTo>
                    <a:pt x="96" y="134"/>
                    <a:pt x="96" y="134"/>
                    <a:pt x="96" y="134"/>
                  </a:cubicBezTo>
                  <a:cubicBezTo>
                    <a:pt x="101" y="124"/>
                    <a:pt x="101" y="124"/>
                    <a:pt x="101" y="124"/>
                  </a:cubicBezTo>
                  <a:cubicBezTo>
                    <a:pt x="102" y="120"/>
                    <a:pt x="102" y="120"/>
                    <a:pt x="102" y="120"/>
                  </a:cubicBezTo>
                  <a:cubicBezTo>
                    <a:pt x="108" y="108"/>
                    <a:pt x="108" y="108"/>
                    <a:pt x="108" y="108"/>
                  </a:cubicBezTo>
                  <a:cubicBezTo>
                    <a:pt x="104" y="100"/>
                    <a:pt x="104" y="100"/>
                    <a:pt x="104" y="100"/>
                  </a:cubicBezTo>
                  <a:cubicBezTo>
                    <a:pt x="92" y="92"/>
                    <a:pt x="92" y="92"/>
                    <a:pt x="92" y="92"/>
                  </a:cubicBezTo>
                  <a:cubicBezTo>
                    <a:pt x="91" y="92"/>
                    <a:pt x="91" y="92"/>
                    <a:pt x="91" y="92"/>
                  </a:cubicBezTo>
                  <a:cubicBezTo>
                    <a:pt x="91" y="92"/>
                    <a:pt x="91" y="92"/>
                    <a:pt x="91" y="92"/>
                  </a:cubicBezTo>
                  <a:cubicBezTo>
                    <a:pt x="91" y="92"/>
                    <a:pt x="91" y="92"/>
                    <a:pt x="91" y="92"/>
                  </a:cubicBezTo>
                  <a:cubicBezTo>
                    <a:pt x="88" y="85"/>
                    <a:pt x="88" y="85"/>
                    <a:pt x="88" y="85"/>
                  </a:cubicBezTo>
                  <a:cubicBezTo>
                    <a:pt x="88" y="85"/>
                    <a:pt x="88" y="85"/>
                    <a:pt x="88" y="85"/>
                  </a:cubicBezTo>
                  <a:cubicBezTo>
                    <a:pt x="88" y="84"/>
                    <a:pt x="88" y="84"/>
                    <a:pt x="88" y="84"/>
                  </a:cubicBezTo>
                  <a:cubicBezTo>
                    <a:pt x="90" y="73"/>
                    <a:pt x="90" y="73"/>
                    <a:pt x="90" y="73"/>
                  </a:cubicBezTo>
                  <a:cubicBezTo>
                    <a:pt x="90" y="73"/>
                    <a:pt x="90" y="73"/>
                    <a:pt x="90" y="73"/>
                  </a:cubicBezTo>
                  <a:cubicBezTo>
                    <a:pt x="90" y="73"/>
                    <a:pt x="90" y="73"/>
                    <a:pt x="90" y="73"/>
                  </a:cubicBezTo>
                  <a:cubicBezTo>
                    <a:pt x="92" y="65"/>
                    <a:pt x="92" y="65"/>
                    <a:pt x="92" y="65"/>
                  </a:cubicBezTo>
                  <a:cubicBezTo>
                    <a:pt x="92" y="62"/>
                    <a:pt x="92" y="60"/>
                    <a:pt x="94" y="58"/>
                  </a:cubicBezTo>
                  <a:cubicBezTo>
                    <a:pt x="94" y="58"/>
                    <a:pt x="96" y="57"/>
                    <a:pt x="97" y="57"/>
                  </a:cubicBezTo>
                  <a:cubicBezTo>
                    <a:pt x="104" y="56"/>
                    <a:pt x="104" y="56"/>
                    <a:pt x="104" y="56"/>
                  </a:cubicBezTo>
                  <a:cubicBezTo>
                    <a:pt x="106" y="51"/>
                    <a:pt x="106" y="51"/>
                    <a:pt x="106" y="51"/>
                  </a:cubicBezTo>
                  <a:cubicBezTo>
                    <a:pt x="108" y="38"/>
                    <a:pt x="108" y="38"/>
                    <a:pt x="108" y="38"/>
                  </a:cubicBezTo>
                  <a:cubicBezTo>
                    <a:pt x="107" y="33"/>
                    <a:pt x="107" y="33"/>
                    <a:pt x="107" y="33"/>
                  </a:cubicBezTo>
                  <a:cubicBezTo>
                    <a:pt x="100" y="32"/>
                    <a:pt x="100" y="32"/>
                    <a:pt x="100" y="32"/>
                  </a:cubicBezTo>
                  <a:cubicBezTo>
                    <a:pt x="100" y="32"/>
                    <a:pt x="100" y="32"/>
                    <a:pt x="100" y="32"/>
                  </a:cubicBezTo>
                  <a:cubicBezTo>
                    <a:pt x="100" y="32"/>
                    <a:pt x="100" y="32"/>
                    <a:pt x="100" y="32"/>
                  </a:cubicBezTo>
                  <a:cubicBezTo>
                    <a:pt x="92" y="28"/>
                    <a:pt x="92" y="28"/>
                    <a:pt x="92" y="28"/>
                  </a:cubicBezTo>
                  <a:cubicBezTo>
                    <a:pt x="91" y="27"/>
                    <a:pt x="91" y="27"/>
                    <a:pt x="91" y="27"/>
                  </a:cubicBezTo>
                  <a:cubicBezTo>
                    <a:pt x="91" y="26"/>
                    <a:pt x="91" y="26"/>
                    <a:pt x="91" y="26"/>
                  </a:cubicBezTo>
                  <a:cubicBezTo>
                    <a:pt x="91" y="26"/>
                    <a:pt x="91" y="26"/>
                    <a:pt x="91" y="26"/>
                  </a:cubicBezTo>
                  <a:cubicBezTo>
                    <a:pt x="90" y="16"/>
                    <a:pt x="90" y="16"/>
                    <a:pt x="90" y="16"/>
                  </a:cubicBezTo>
                  <a:cubicBezTo>
                    <a:pt x="90" y="16"/>
                    <a:pt x="90" y="16"/>
                    <a:pt x="90" y="16"/>
                  </a:cubicBezTo>
                  <a:cubicBezTo>
                    <a:pt x="90" y="14"/>
                    <a:pt x="90" y="14"/>
                    <a:pt x="90" y="14"/>
                  </a:cubicBezTo>
                  <a:lnTo>
                    <a:pt x="101" y="12"/>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3" name="Freeform 18"/>
            <p:cNvSpPr/>
            <p:nvPr/>
          </p:nvSpPr>
          <p:spPr bwMode="auto">
            <a:xfrm>
              <a:off x="6327371" y="4488132"/>
              <a:ext cx="649288" cy="752475"/>
            </a:xfrm>
            <a:custGeom>
              <a:avLst/>
              <a:gdLst>
                <a:gd name="T0" fmla="*/ 150 w 173"/>
                <a:gd name="T1" fmla="*/ 34 h 200"/>
                <a:gd name="T2" fmla="*/ 146 w 173"/>
                <a:gd name="T3" fmla="*/ 26 h 200"/>
                <a:gd name="T4" fmla="*/ 143 w 173"/>
                <a:gd name="T5" fmla="*/ 12 h 200"/>
                <a:gd name="T6" fmla="*/ 136 w 173"/>
                <a:gd name="T7" fmla="*/ 17 h 200"/>
                <a:gd name="T8" fmla="*/ 125 w 173"/>
                <a:gd name="T9" fmla="*/ 15 h 200"/>
                <a:gd name="T10" fmla="*/ 125 w 173"/>
                <a:gd name="T11" fmla="*/ 7 h 200"/>
                <a:gd name="T12" fmla="*/ 122 w 173"/>
                <a:gd name="T13" fmla="*/ 10 h 200"/>
                <a:gd name="T14" fmla="*/ 109 w 173"/>
                <a:gd name="T15" fmla="*/ 22 h 200"/>
                <a:gd name="T16" fmla="*/ 107 w 173"/>
                <a:gd name="T17" fmla="*/ 22 h 200"/>
                <a:gd name="T18" fmla="*/ 99 w 173"/>
                <a:gd name="T19" fmla="*/ 16 h 200"/>
                <a:gd name="T20" fmla="*/ 92 w 173"/>
                <a:gd name="T21" fmla="*/ 13 h 200"/>
                <a:gd name="T22" fmla="*/ 75 w 173"/>
                <a:gd name="T23" fmla="*/ 8 h 200"/>
                <a:gd name="T24" fmla="*/ 66 w 173"/>
                <a:gd name="T25" fmla="*/ 4 h 200"/>
                <a:gd name="T26" fmla="*/ 47 w 173"/>
                <a:gd name="T27" fmla="*/ 0 h 200"/>
                <a:gd name="T28" fmla="*/ 40 w 173"/>
                <a:gd name="T29" fmla="*/ 16 h 200"/>
                <a:gd name="T30" fmla="*/ 34 w 173"/>
                <a:gd name="T31" fmla="*/ 16 h 200"/>
                <a:gd name="T32" fmla="*/ 14 w 173"/>
                <a:gd name="T33" fmla="*/ 26 h 200"/>
                <a:gd name="T34" fmla="*/ 13 w 173"/>
                <a:gd name="T35" fmla="*/ 72 h 200"/>
                <a:gd name="T36" fmla="*/ 9 w 173"/>
                <a:gd name="T37" fmla="*/ 83 h 200"/>
                <a:gd name="T38" fmla="*/ 1 w 173"/>
                <a:gd name="T39" fmla="*/ 109 h 200"/>
                <a:gd name="T40" fmla="*/ 7 w 173"/>
                <a:gd name="T41" fmla="*/ 111 h 200"/>
                <a:gd name="T42" fmla="*/ 17 w 173"/>
                <a:gd name="T43" fmla="*/ 126 h 200"/>
                <a:gd name="T44" fmla="*/ 14 w 173"/>
                <a:gd name="T45" fmla="*/ 132 h 200"/>
                <a:gd name="T46" fmla="*/ 24 w 173"/>
                <a:gd name="T47" fmla="*/ 158 h 200"/>
                <a:gd name="T48" fmla="*/ 38 w 173"/>
                <a:gd name="T49" fmla="*/ 151 h 200"/>
                <a:gd name="T50" fmla="*/ 46 w 173"/>
                <a:gd name="T51" fmla="*/ 151 h 200"/>
                <a:gd name="T52" fmla="*/ 52 w 173"/>
                <a:gd name="T53" fmla="*/ 140 h 200"/>
                <a:gd name="T54" fmla="*/ 68 w 173"/>
                <a:gd name="T55" fmla="*/ 135 h 200"/>
                <a:gd name="T56" fmla="*/ 77 w 173"/>
                <a:gd name="T57" fmla="*/ 151 h 200"/>
                <a:gd name="T58" fmla="*/ 81 w 173"/>
                <a:gd name="T59" fmla="*/ 165 h 200"/>
                <a:gd name="T60" fmla="*/ 71 w 173"/>
                <a:gd name="T61" fmla="*/ 185 h 200"/>
                <a:gd name="T62" fmla="*/ 84 w 173"/>
                <a:gd name="T63" fmla="*/ 187 h 200"/>
                <a:gd name="T64" fmla="*/ 89 w 173"/>
                <a:gd name="T65" fmla="*/ 199 h 200"/>
                <a:gd name="T66" fmla="*/ 102 w 173"/>
                <a:gd name="T67" fmla="*/ 196 h 200"/>
                <a:gd name="T68" fmla="*/ 108 w 173"/>
                <a:gd name="T69" fmla="*/ 178 h 200"/>
                <a:gd name="T70" fmla="*/ 135 w 173"/>
                <a:gd name="T71" fmla="*/ 189 h 200"/>
                <a:gd name="T72" fmla="*/ 128 w 173"/>
                <a:gd name="T73" fmla="*/ 172 h 200"/>
                <a:gd name="T74" fmla="*/ 128 w 173"/>
                <a:gd name="T75" fmla="*/ 170 h 200"/>
                <a:gd name="T76" fmla="*/ 166 w 173"/>
                <a:gd name="T77" fmla="*/ 166 h 200"/>
                <a:gd name="T78" fmla="*/ 167 w 173"/>
                <a:gd name="T79" fmla="*/ 165 h 200"/>
                <a:gd name="T80" fmla="*/ 167 w 173"/>
                <a:gd name="T81" fmla="*/ 163 h 200"/>
                <a:gd name="T82" fmla="*/ 166 w 173"/>
                <a:gd name="T83" fmla="*/ 142 h 200"/>
                <a:gd name="T84" fmla="*/ 170 w 173"/>
                <a:gd name="T85" fmla="*/ 134 h 200"/>
                <a:gd name="T86" fmla="*/ 163 w 173"/>
                <a:gd name="T87" fmla="*/ 126 h 200"/>
                <a:gd name="T88" fmla="*/ 158 w 173"/>
                <a:gd name="T89" fmla="*/ 98 h 200"/>
                <a:gd name="T90" fmla="*/ 151 w 173"/>
                <a:gd name="T91" fmla="*/ 102 h 200"/>
                <a:gd name="T92" fmla="*/ 150 w 173"/>
                <a:gd name="T93" fmla="*/ 84 h 200"/>
                <a:gd name="T94" fmla="*/ 163 w 173"/>
                <a:gd name="T95" fmla="*/ 50 h 200"/>
                <a:gd name="T96" fmla="*/ 150 w 173"/>
                <a:gd name="T97" fmla="*/ 3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200">
                  <a:moveTo>
                    <a:pt x="150" y="34"/>
                  </a:moveTo>
                  <a:cubicBezTo>
                    <a:pt x="150" y="34"/>
                    <a:pt x="150" y="34"/>
                    <a:pt x="150" y="34"/>
                  </a:cubicBezTo>
                  <a:cubicBezTo>
                    <a:pt x="150" y="34"/>
                    <a:pt x="150" y="34"/>
                    <a:pt x="150" y="34"/>
                  </a:cubicBezTo>
                  <a:cubicBezTo>
                    <a:pt x="150" y="33"/>
                    <a:pt x="150" y="33"/>
                    <a:pt x="150" y="33"/>
                  </a:cubicBezTo>
                  <a:cubicBezTo>
                    <a:pt x="146" y="27"/>
                    <a:pt x="146" y="27"/>
                    <a:pt x="146" y="27"/>
                  </a:cubicBezTo>
                  <a:cubicBezTo>
                    <a:pt x="146" y="26"/>
                    <a:pt x="146" y="26"/>
                    <a:pt x="146" y="26"/>
                  </a:cubicBezTo>
                  <a:cubicBezTo>
                    <a:pt x="146" y="26"/>
                    <a:pt x="146" y="26"/>
                    <a:pt x="146" y="26"/>
                  </a:cubicBezTo>
                  <a:cubicBezTo>
                    <a:pt x="147" y="16"/>
                    <a:pt x="147" y="16"/>
                    <a:pt x="147" y="16"/>
                  </a:cubicBezTo>
                  <a:cubicBezTo>
                    <a:pt x="147" y="15"/>
                    <a:pt x="146" y="14"/>
                    <a:pt x="143" y="12"/>
                  </a:cubicBezTo>
                  <a:cubicBezTo>
                    <a:pt x="141" y="12"/>
                    <a:pt x="141" y="12"/>
                    <a:pt x="141" y="12"/>
                  </a:cubicBezTo>
                  <a:cubicBezTo>
                    <a:pt x="137" y="17"/>
                    <a:pt x="137" y="17"/>
                    <a:pt x="137" y="17"/>
                  </a:cubicBezTo>
                  <a:cubicBezTo>
                    <a:pt x="136" y="17"/>
                    <a:pt x="136" y="17"/>
                    <a:pt x="136" y="17"/>
                  </a:cubicBezTo>
                  <a:cubicBezTo>
                    <a:pt x="136" y="17"/>
                    <a:pt x="136" y="17"/>
                    <a:pt x="136" y="17"/>
                  </a:cubicBezTo>
                  <a:cubicBezTo>
                    <a:pt x="126" y="22"/>
                    <a:pt x="126" y="22"/>
                    <a:pt x="126" y="22"/>
                  </a:cubicBezTo>
                  <a:cubicBezTo>
                    <a:pt x="125" y="15"/>
                    <a:pt x="125" y="15"/>
                    <a:pt x="125" y="15"/>
                  </a:cubicBezTo>
                  <a:cubicBezTo>
                    <a:pt x="125" y="14"/>
                    <a:pt x="125" y="14"/>
                    <a:pt x="125" y="14"/>
                  </a:cubicBezTo>
                  <a:cubicBezTo>
                    <a:pt x="126" y="11"/>
                    <a:pt x="126" y="11"/>
                    <a:pt x="126" y="11"/>
                  </a:cubicBezTo>
                  <a:cubicBezTo>
                    <a:pt x="125" y="7"/>
                    <a:pt x="125" y="7"/>
                    <a:pt x="125" y="7"/>
                  </a:cubicBezTo>
                  <a:cubicBezTo>
                    <a:pt x="124" y="6"/>
                    <a:pt x="124" y="6"/>
                    <a:pt x="124" y="6"/>
                  </a:cubicBezTo>
                  <a:cubicBezTo>
                    <a:pt x="122" y="10"/>
                    <a:pt x="122" y="10"/>
                    <a:pt x="122" y="10"/>
                  </a:cubicBezTo>
                  <a:cubicBezTo>
                    <a:pt x="122" y="10"/>
                    <a:pt x="122" y="10"/>
                    <a:pt x="122" y="10"/>
                  </a:cubicBezTo>
                  <a:cubicBezTo>
                    <a:pt x="122" y="10"/>
                    <a:pt x="122" y="10"/>
                    <a:pt x="122" y="10"/>
                  </a:cubicBezTo>
                  <a:cubicBezTo>
                    <a:pt x="109" y="21"/>
                    <a:pt x="109" y="21"/>
                    <a:pt x="109" y="21"/>
                  </a:cubicBezTo>
                  <a:cubicBezTo>
                    <a:pt x="109" y="22"/>
                    <a:pt x="109" y="22"/>
                    <a:pt x="109" y="22"/>
                  </a:cubicBezTo>
                  <a:cubicBezTo>
                    <a:pt x="108" y="22"/>
                    <a:pt x="108" y="22"/>
                    <a:pt x="108" y="22"/>
                  </a:cubicBezTo>
                  <a:cubicBezTo>
                    <a:pt x="108" y="22"/>
                    <a:pt x="108" y="22"/>
                    <a:pt x="108" y="22"/>
                  </a:cubicBezTo>
                  <a:cubicBezTo>
                    <a:pt x="107" y="22"/>
                    <a:pt x="107" y="22"/>
                    <a:pt x="107" y="22"/>
                  </a:cubicBezTo>
                  <a:cubicBezTo>
                    <a:pt x="103" y="20"/>
                    <a:pt x="103" y="20"/>
                    <a:pt x="103" y="20"/>
                  </a:cubicBezTo>
                  <a:cubicBezTo>
                    <a:pt x="103" y="20"/>
                    <a:pt x="103" y="20"/>
                    <a:pt x="103" y="20"/>
                  </a:cubicBezTo>
                  <a:cubicBezTo>
                    <a:pt x="99" y="16"/>
                    <a:pt x="99" y="16"/>
                    <a:pt x="99" y="16"/>
                  </a:cubicBezTo>
                  <a:cubicBezTo>
                    <a:pt x="92" y="14"/>
                    <a:pt x="92" y="14"/>
                    <a:pt x="92" y="14"/>
                  </a:cubicBezTo>
                  <a:cubicBezTo>
                    <a:pt x="92" y="14"/>
                    <a:pt x="92" y="14"/>
                    <a:pt x="92" y="14"/>
                  </a:cubicBezTo>
                  <a:cubicBezTo>
                    <a:pt x="92" y="13"/>
                    <a:pt x="92" y="13"/>
                    <a:pt x="92" y="13"/>
                  </a:cubicBezTo>
                  <a:cubicBezTo>
                    <a:pt x="88" y="10"/>
                    <a:pt x="88" y="10"/>
                    <a:pt x="88" y="10"/>
                  </a:cubicBezTo>
                  <a:cubicBezTo>
                    <a:pt x="75" y="8"/>
                    <a:pt x="75" y="8"/>
                    <a:pt x="75" y="8"/>
                  </a:cubicBezTo>
                  <a:cubicBezTo>
                    <a:pt x="75" y="8"/>
                    <a:pt x="75" y="8"/>
                    <a:pt x="75" y="8"/>
                  </a:cubicBezTo>
                  <a:cubicBezTo>
                    <a:pt x="74" y="8"/>
                    <a:pt x="74" y="8"/>
                    <a:pt x="74" y="8"/>
                  </a:cubicBezTo>
                  <a:cubicBezTo>
                    <a:pt x="66" y="3"/>
                    <a:pt x="66" y="3"/>
                    <a:pt x="66" y="3"/>
                  </a:cubicBezTo>
                  <a:cubicBezTo>
                    <a:pt x="66" y="4"/>
                    <a:pt x="66" y="4"/>
                    <a:pt x="66" y="4"/>
                  </a:cubicBezTo>
                  <a:cubicBezTo>
                    <a:pt x="59" y="0"/>
                    <a:pt x="59" y="0"/>
                    <a:pt x="59" y="0"/>
                  </a:cubicBezTo>
                  <a:cubicBezTo>
                    <a:pt x="50" y="0"/>
                    <a:pt x="50" y="0"/>
                    <a:pt x="50" y="0"/>
                  </a:cubicBezTo>
                  <a:cubicBezTo>
                    <a:pt x="47" y="0"/>
                    <a:pt x="47" y="0"/>
                    <a:pt x="47" y="0"/>
                  </a:cubicBezTo>
                  <a:cubicBezTo>
                    <a:pt x="50" y="15"/>
                    <a:pt x="50" y="15"/>
                    <a:pt x="50" y="15"/>
                  </a:cubicBezTo>
                  <a:cubicBezTo>
                    <a:pt x="48" y="15"/>
                    <a:pt x="48" y="15"/>
                    <a:pt x="48" y="15"/>
                  </a:cubicBezTo>
                  <a:cubicBezTo>
                    <a:pt x="40" y="16"/>
                    <a:pt x="40" y="16"/>
                    <a:pt x="40" y="16"/>
                  </a:cubicBezTo>
                  <a:cubicBezTo>
                    <a:pt x="35" y="16"/>
                    <a:pt x="35" y="16"/>
                    <a:pt x="35" y="16"/>
                  </a:cubicBezTo>
                  <a:cubicBezTo>
                    <a:pt x="34" y="16"/>
                    <a:pt x="34" y="16"/>
                    <a:pt x="34" y="16"/>
                  </a:cubicBezTo>
                  <a:cubicBezTo>
                    <a:pt x="34" y="16"/>
                    <a:pt x="34" y="16"/>
                    <a:pt x="34" y="16"/>
                  </a:cubicBezTo>
                  <a:cubicBezTo>
                    <a:pt x="30" y="12"/>
                    <a:pt x="30" y="12"/>
                    <a:pt x="30" y="12"/>
                  </a:cubicBezTo>
                  <a:cubicBezTo>
                    <a:pt x="22" y="16"/>
                    <a:pt x="22" y="16"/>
                    <a:pt x="22" y="16"/>
                  </a:cubicBezTo>
                  <a:cubicBezTo>
                    <a:pt x="14" y="26"/>
                    <a:pt x="14" y="26"/>
                    <a:pt x="14" y="26"/>
                  </a:cubicBezTo>
                  <a:cubicBezTo>
                    <a:pt x="8" y="43"/>
                    <a:pt x="8" y="43"/>
                    <a:pt x="8" y="43"/>
                  </a:cubicBezTo>
                  <a:cubicBezTo>
                    <a:pt x="10" y="62"/>
                    <a:pt x="10" y="62"/>
                    <a:pt x="10" y="62"/>
                  </a:cubicBezTo>
                  <a:cubicBezTo>
                    <a:pt x="13" y="72"/>
                    <a:pt x="13" y="72"/>
                    <a:pt x="13" y="72"/>
                  </a:cubicBezTo>
                  <a:cubicBezTo>
                    <a:pt x="13" y="74"/>
                    <a:pt x="13" y="74"/>
                    <a:pt x="13" y="74"/>
                  </a:cubicBezTo>
                  <a:cubicBezTo>
                    <a:pt x="12" y="75"/>
                    <a:pt x="12" y="75"/>
                    <a:pt x="12" y="75"/>
                  </a:cubicBezTo>
                  <a:cubicBezTo>
                    <a:pt x="10" y="76"/>
                    <a:pt x="9" y="79"/>
                    <a:pt x="9" y="83"/>
                  </a:cubicBezTo>
                  <a:cubicBezTo>
                    <a:pt x="13" y="99"/>
                    <a:pt x="13" y="99"/>
                    <a:pt x="13" y="99"/>
                  </a:cubicBezTo>
                  <a:cubicBezTo>
                    <a:pt x="12" y="100"/>
                    <a:pt x="12" y="100"/>
                    <a:pt x="12" y="100"/>
                  </a:cubicBezTo>
                  <a:cubicBezTo>
                    <a:pt x="5" y="104"/>
                    <a:pt x="1" y="107"/>
                    <a:pt x="1" y="109"/>
                  </a:cubicBezTo>
                  <a:cubicBezTo>
                    <a:pt x="0" y="114"/>
                    <a:pt x="0" y="114"/>
                    <a:pt x="0" y="114"/>
                  </a:cubicBezTo>
                  <a:cubicBezTo>
                    <a:pt x="7" y="112"/>
                    <a:pt x="7" y="112"/>
                    <a:pt x="7" y="112"/>
                  </a:cubicBezTo>
                  <a:cubicBezTo>
                    <a:pt x="7" y="111"/>
                    <a:pt x="7" y="111"/>
                    <a:pt x="7" y="111"/>
                  </a:cubicBezTo>
                  <a:cubicBezTo>
                    <a:pt x="8" y="111"/>
                    <a:pt x="8" y="111"/>
                    <a:pt x="8" y="111"/>
                  </a:cubicBezTo>
                  <a:cubicBezTo>
                    <a:pt x="12" y="111"/>
                    <a:pt x="15" y="113"/>
                    <a:pt x="16" y="117"/>
                  </a:cubicBezTo>
                  <a:cubicBezTo>
                    <a:pt x="17" y="126"/>
                    <a:pt x="17" y="126"/>
                    <a:pt x="17" y="126"/>
                  </a:cubicBezTo>
                  <a:cubicBezTo>
                    <a:pt x="16" y="127"/>
                    <a:pt x="16" y="127"/>
                    <a:pt x="16" y="127"/>
                  </a:cubicBezTo>
                  <a:cubicBezTo>
                    <a:pt x="16" y="128"/>
                    <a:pt x="16" y="128"/>
                    <a:pt x="16" y="128"/>
                  </a:cubicBezTo>
                  <a:cubicBezTo>
                    <a:pt x="14" y="129"/>
                    <a:pt x="14" y="130"/>
                    <a:pt x="14" y="132"/>
                  </a:cubicBezTo>
                  <a:cubicBezTo>
                    <a:pt x="12" y="141"/>
                    <a:pt x="12" y="141"/>
                    <a:pt x="12" y="141"/>
                  </a:cubicBezTo>
                  <a:cubicBezTo>
                    <a:pt x="13" y="144"/>
                    <a:pt x="14" y="146"/>
                    <a:pt x="16" y="148"/>
                  </a:cubicBezTo>
                  <a:cubicBezTo>
                    <a:pt x="24" y="158"/>
                    <a:pt x="24" y="158"/>
                    <a:pt x="24" y="158"/>
                  </a:cubicBezTo>
                  <a:cubicBezTo>
                    <a:pt x="32" y="152"/>
                    <a:pt x="32" y="152"/>
                    <a:pt x="32" y="152"/>
                  </a:cubicBezTo>
                  <a:cubicBezTo>
                    <a:pt x="38" y="151"/>
                    <a:pt x="38" y="151"/>
                    <a:pt x="38" y="151"/>
                  </a:cubicBezTo>
                  <a:cubicBezTo>
                    <a:pt x="38" y="151"/>
                    <a:pt x="38" y="151"/>
                    <a:pt x="38" y="151"/>
                  </a:cubicBezTo>
                  <a:cubicBezTo>
                    <a:pt x="38" y="152"/>
                    <a:pt x="38" y="152"/>
                    <a:pt x="38" y="152"/>
                  </a:cubicBezTo>
                  <a:cubicBezTo>
                    <a:pt x="42" y="153"/>
                    <a:pt x="42" y="153"/>
                    <a:pt x="42" y="153"/>
                  </a:cubicBezTo>
                  <a:cubicBezTo>
                    <a:pt x="44" y="153"/>
                    <a:pt x="45" y="152"/>
                    <a:pt x="46" y="151"/>
                  </a:cubicBezTo>
                  <a:cubicBezTo>
                    <a:pt x="50" y="146"/>
                    <a:pt x="50" y="146"/>
                    <a:pt x="50" y="146"/>
                  </a:cubicBezTo>
                  <a:cubicBezTo>
                    <a:pt x="49" y="143"/>
                    <a:pt x="49" y="143"/>
                    <a:pt x="49" y="143"/>
                  </a:cubicBezTo>
                  <a:cubicBezTo>
                    <a:pt x="50" y="142"/>
                    <a:pt x="51" y="141"/>
                    <a:pt x="52" y="140"/>
                  </a:cubicBezTo>
                  <a:cubicBezTo>
                    <a:pt x="62" y="140"/>
                    <a:pt x="62" y="140"/>
                    <a:pt x="62" y="140"/>
                  </a:cubicBezTo>
                  <a:cubicBezTo>
                    <a:pt x="64" y="141"/>
                    <a:pt x="65" y="140"/>
                    <a:pt x="65" y="140"/>
                  </a:cubicBezTo>
                  <a:cubicBezTo>
                    <a:pt x="66" y="137"/>
                    <a:pt x="67" y="136"/>
                    <a:pt x="68" y="135"/>
                  </a:cubicBezTo>
                  <a:cubicBezTo>
                    <a:pt x="70" y="135"/>
                    <a:pt x="72" y="135"/>
                    <a:pt x="73" y="136"/>
                  </a:cubicBezTo>
                  <a:cubicBezTo>
                    <a:pt x="76" y="139"/>
                    <a:pt x="78" y="141"/>
                    <a:pt x="78" y="144"/>
                  </a:cubicBezTo>
                  <a:cubicBezTo>
                    <a:pt x="77" y="151"/>
                    <a:pt x="77" y="151"/>
                    <a:pt x="77" y="151"/>
                  </a:cubicBezTo>
                  <a:cubicBezTo>
                    <a:pt x="78" y="152"/>
                    <a:pt x="78" y="152"/>
                    <a:pt x="78" y="152"/>
                  </a:cubicBezTo>
                  <a:cubicBezTo>
                    <a:pt x="81" y="154"/>
                    <a:pt x="82" y="156"/>
                    <a:pt x="82" y="158"/>
                  </a:cubicBezTo>
                  <a:cubicBezTo>
                    <a:pt x="81" y="165"/>
                    <a:pt x="81" y="165"/>
                    <a:pt x="81" y="165"/>
                  </a:cubicBezTo>
                  <a:cubicBezTo>
                    <a:pt x="80" y="169"/>
                    <a:pt x="78" y="172"/>
                    <a:pt x="77" y="172"/>
                  </a:cubicBezTo>
                  <a:cubicBezTo>
                    <a:pt x="77" y="172"/>
                    <a:pt x="77" y="172"/>
                    <a:pt x="77" y="172"/>
                  </a:cubicBezTo>
                  <a:cubicBezTo>
                    <a:pt x="71" y="185"/>
                    <a:pt x="71" y="185"/>
                    <a:pt x="71" y="185"/>
                  </a:cubicBezTo>
                  <a:cubicBezTo>
                    <a:pt x="73" y="186"/>
                    <a:pt x="73" y="186"/>
                    <a:pt x="73" y="186"/>
                  </a:cubicBezTo>
                  <a:cubicBezTo>
                    <a:pt x="82" y="186"/>
                    <a:pt x="82" y="186"/>
                    <a:pt x="82" y="186"/>
                  </a:cubicBezTo>
                  <a:cubicBezTo>
                    <a:pt x="84" y="187"/>
                    <a:pt x="84" y="187"/>
                    <a:pt x="84" y="187"/>
                  </a:cubicBezTo>
                  <a:cubicBezTo>
                    <a:pt x="84" y="188"/>
                    <a:pt x="84" y="188"/>
                    <a:pt x="84" y="188"/>
                  </a:cubicBezTo>
                  <a:cubicBezTo>
                    <a:pt x="82" y="192"/>
                    <a:pt x="82" y="195"/>
                    <a:pt x="82" y="197"/>
                  </a:cubicBezTo>
                  <a:cubicBezTo>
                    <a:pt x="86" y="199"/>
                    <a:pt x="88" y="200"/>
                    <a:pt x="89" y="199"/>
                  </a:cubicBezTo>
                  <a:cubicBezTo>
                    <a:pt x="94" y="197"/>
                    <a:pt x="94" y="197"/>
                    <a:pt x="94" y="197"/>
                  </a:cubicBezTo>
                  <a:cubicBezTo>
                    <a:pt x="97" y="196"/>
                    <a:pt x="97" y="196"/>
                    <a:pt x="97" y="196"/>
                  </a:cubicBezTo>
                  <a:cubicBezTo>
                    <a:pt x="102" y="196"/>
                    <a:pt x="102" y="196"/>
                    <a:pt x="102" y="196"/>
                  </a:cubicBezTo>
                  <a:cubicBezTo>
                    <a:pt x="108" y="190"/>
                    <a:pt x="108" y="190"/>
                    <a:pt x="108" y="190"/>
                  </a:cubicBezTo>
                  <a:cubicBezTo>
                    <a:pt x="108" y="183"/>
                    <a:pt x="108" y="183"/>
                    <a:pt x="108" y="183"/>
                  </a:cubicBezTo>
                  <a:cubicBezTo>
                    <a:pt x="107" y="181"/>
                    <a:pt x="108" y="179"/>
                    <a:pt x="108" y="178"/>
                  </a:cubicBezTo>
                  <a:cubicBezTo>
                    <a:pt x="110" y="177"/>
                    <a:pt x="113" y="177"/>
                    <a:pt x="118" y="180"/>
                  </a:cubicBezTo>
                  <a:cubicBezTo>
                    <a:pt x="128" y="186"/>
                    <a:pt x="128" y="186"/>
                    <a:pt x="128" y="186"/>
                  </a:cubicBezTo>
                  <a:cubicBezTo>
                    <a:pt x="131" y="188"/>
                    <a:pt x="133" y="189"/>
                    <a:pt x="135" y="189"/>
                  </a:cubicBezTo>
                  <a:cubicBezTo>
                    <a:pt x="135" y="188"/>
                    <a:pt x="135" y="188"/>
                    <a:pt x="135" y="188"/>
                  </a:cubicBezTo>
                  <a:cubicBezTo>
                    <a:pt x="136" y="187"/>
                    <a:pt x="135" y="184"/>
                    <a:pt x="133" y="180"/>
                  </a:cubicBezTo>
                  <a:cubicBezTo>
                    <a:pt x="128" y="172"/>
                    <a:pt x="128" y="172"/>
                    <a:pt x="128" y="172"/>
                  </a:cubicBezTo>
                  <a:cubicBezTo>
                    <a:pt x="128" y="171"/>
                    <a:pt x="128" y="171"/>
                    <a:pt x="128" y="171"/>
                  </a:cubicBezTo>
                  <a:cubicBezTo>
                    <a:pt x="128" y="171"/>
                    <a:pt x="128" y="171"/>
                    <a:pt x="128" y="171"/>
                  </a:cubicBezTo>
                  <a:cubicBezTo>
                    <a:pt x="128" y="170"/>
                    <a:pt x="128" y="170"/>
                    <a:pt x="128" y="170"/>
                  </a:cubicBezTo>
                  <a:cubicBezTo>
                    <a:pt x="134" y="163"/>
                    <a:pt x="139" y="160"/>
                    <a:pt x="146" y="163"/>
                  </a:cubicBezTo>
                  <a:cubicBezTo>
                    <a:pt x="160" y="170"/>
                    <a:pt x="160" y="170"/>
                    <a:pt x="160" y="170"/>
                  </a:cubicBezTo>
                  <a:cubicBezTo>
                    <a:pt x="166" y="166"/>
                    <a:pt x="166" y="166"/>
                    <a:pt x="166" y="166"/>
                  </a:cubicBezTo>
                  <a:cubicBezTo>
                    <a:pt x="167" y="166"/>
                    <a:pt x="167" y="166"/>
                    <a:pt x="167" y="166"/>
                  </a:cubicBezTo>
                  <a:cubicBezTo>
                    <a:pt x="167" y="165"/>
                    <a:pt x="167" y="165"/>
                    <a:pt x="167" y="165"/>
                  </a:cubicBezTo>
                  <a:cubicBezTo>
                    <a:pt x="167" y="165"/>
                    <a:pt x="167" y="165"/>
                    <a:pt x="167" y="165"/>
                  </a:cubicBezTo>
                  <a:cubicBezTo>
                    <a:pt x="166" y="164"/>
                    <a:pt x="166" y="164"/>
                    <a:pt x="166" y="164"/>
                  </a:cubicBezTo>
                  <a:cubicBezTo>
                    <a:pt x="166" y="164"/>
                    <a:pt x="166" y="164"/>
                    <a:pt x="166" y="164"/>
                  </a:cubicBezTo>
                  <a:cubicBezTo>
                    <a:pt x="167" y="163"/>
                    <a:pt x="167" y="163"/>
                    <a:pt x="167" y="163"/>
                  </a:cubicBezTo>
                  <a:cubicBezTo>
                    <a:pt x="172" y="155"/>
                    <a:pt x="173" y="149"/>
                    <a:pt x="172" y="146"/>
                  </a:cubicBezTo>
                  <a:cubicBezTo>
                    <a:pt x="170" y="143"/>
                    <a:pt x="168" y="142"/>
                    <a:pt x="167" y="142"/>
                  </a:cubicBezTo>
                  <a:cubicBezTo>
                    <a:pt x="166" y="142"/>
                    <a:pt x="166" y="142"/>
                    <a:pt x="166" y="142"/>
                  </a:cubicBezTo>
                  <a:cubicBezTo>
                    <a:pt x="165" y="138"/>
                    <a:pt x="165" y="138"/>
                    <a:pt x="165" y="138"/>
                  </a:cubicBezTo>
                  <a:cubicBezTo>
                    <a:pt x="166" y="138"/>
                    <a:pt x="166" y="138"/>
                    <a:pt x="166" y="138"/>
                  </a:cubicBezTo>
                  <a:cubicBezTo>
                    <a:pt x="168" y="136"/>
                    <a:pt x="170" y="135"/>
                    <a:pt x="170" y="134"/>
                  </a:cubicBezTo>
                  <a:cubicBezTo>
                    <a:pt x="169" y="132"/>
                    <a:pt x="169" y="132"/>
                    <a:pt x="169" y="132"/>
                  </a:cubicBezTo>
                  <a:cubicBezTo>
                    <a:pt x="163" y="126"/>
                    <a:pt x="163" y="126"/>
                    <a:pt x="163" y="126"/>
                  </a:cubicBezTo>
                  <a:cubicBezTo>
                    <a:pt x="163" y="126"/>
                    <a:pt x="163" y="126"/>
                    <a:pt x="163" y="126"/>
                  </a:cubicBezTo>
                  <a:cubicBezTo>
                    <a:pt x="163" y="125"/>
                    <a:pt x="163" y="125"/>
                    <a:pt x="163" y="125"/>
                  </a:cubicBezTo>
                  <a:cubicBezTo>
                    <a:pt x="160" y="116"/>
                    <a:pt x="160" y="116"/>
                    <a:pt x="160" y="116"/>
                  </a:cubicBezTo>
                  <a:cubicBezTo>
                    <a:pt x="158" y="110"/>
                    <a:pt x="158" y="104"/>
                    <a:pt x="158" y="98"/>
                  </a:cubicBezTo>
                  <a:cubicBezTo>
                    <a:pt x="158" y="94"/>
                    <a:pt x="158" y="94"/>
                    <a:pt x="158" y="94"/>
                  </a:cubicBezTo>
                  <a:cubicBezTo>
                    <a:pt x="154" y="98"/>
                    <a:pt x="154" y="98"/>
                    <a:pt x="154" y="98"/>
                  </a:cubicBezTo>
                  <a:cubicBezTo>
                    <a:pt x="151" y="102"/>
                    <a:pt x="151" y="102"/>
                    <a:pt x="151" y="102"/>
                  </a:cubicBezTo>
                  <a:cubicBezTo>
                    <a:pt x="150" y="85"/>
                    <a:pt x="150" y="85"/>
                    <a:pt x="150" y="85"/>
                  </a:cubicBezTo>
                  <a:cubicBezTo>
                    <a:pt x="150" y="85"/>
                    <a:pt x="150" y="85"/>
                    <a:pt x="150" y="85"/>
                  </a:cubicBezTo>
                  <a:cubicBezTo>
                    <a:pt x="150" y="84"/>
                    <a:pt x="150" y="84"/>
                    <a:pt x="150" y="84"/>
                  </a:cubicBezTo>
                  <a:cubicBezTo>
                    <a:pt x="150" y="84"/>
                    <a:pt x="150" y="84"/>
                    <a:pt x="150" y="84"/>
                  </a:cubicBezTo>
                  <a:cubicBezTo>
                    <a:pt x="159" y="71"/>
                    <a:pt x="165" y="64"/>
                    <a:pt x="167" y="62"/>
                  </a:cubicBezTo>
                  <a:cubicBezTo>
                    <a:pt x="163" y="50"/>
                    <a:pt x="163" y="50"/>
                    <a:pt x="163" y="50"/>
                  </a:cubicBezTo>
                  <a:cubicBezTo>
                    <a:pt x="162" y="44"/>
                    <a:pt x="161" y="40"/>
                    <a:pt x="161" y="38"/>
                  </a:cubicBezTo>
                  <a:cubicBezTo>
                    <a:pt x="154" y="35"/>
                    <a:pt x="154" y="35"/>
                    <a:pt x="154" y="35"/>
                  </a:cubicBezTo>
                  <a:lnTo>
                    <a:pt x="150" y="34"/>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4" name="Freeform 19"/>
            <p:cNvSpPr/>
            <p:nvPr/>
          </p:nvSpPr>
          <p:spPr bwMode="auto">
            <a:xfrm>
              <a:off x="6251171" y="4056332"/>
              <a:ext cx="917575" cy="574675"/>
            </a:xfrm>
            <a:custGeom>
              <a:avLst/>
              <a:gdLst>
                <a:gd name="T0" fmla="*/ 32 w 244"/>
                <a:gd name="T1" fmla="*/ 5 h 153"/>
                <a:gd name="T2" fmla="*/ 43 w 244"/>
                <a:gd name="T3" fmla="*/ 12 h 153"/>
                <a:gd name="T4" fmla="*/ 49 w 244"/>
                <a:gd name="T5" fmla="*/ 20 h 153"/>
                <a:gd name="T6" fmla="*/ 44 w 244"/>
                <a:gd name="T7" fmla="*/ 26 h 153"/>
                <a:gd name="T8" fmla="*/ 30 w 244"/>
                <a:gd name="T9" fmla="*/ 29 h 153"/>
                <a:gd name="T10" fmla="*/ 32 w 244"/>
                <a:gd name="T11" fmla="*/ 37 h 153"/>
                <a:gd name="T12" fmla="*/ 36 w 244"/>
                <a:gd name="T13" fmla="*/ 54 h 153"/>
                <a:gd name="T14" fmla="*/ 45 w 244"/>
                <a:gd name="T15" fmla="*/ 57 h 153"/>
                <a:gd name="T16" fmla="*/ 46 w 244"/>
                <a:gd name="T17" fmla="*/ 58 h 153"/>
                <a:gd name="T18" fmla="*/ 51 w 244"/>
                <a:gd name="T19" fmla="*/ 65 h 153"/>
                <a:gd name="T20" fmla="*/ 54 w 244"/>
                <a:gd name="T21" fmla="*/ 73 h 153"/>
                <a:gd name="T22" fmla="*/ 40 w 244"/>
                <a:gd name="T23" fmla="*/ 92 h 153"/>
                <a:gd name="T24" fmla="*/ 2 w 244"/>
                <a:gd name="T25" fmla="*/ 102 h 153"/>
                <a:gd name="T26" fmla="*/ 4 w 244"/>
                <a:gd name="T27" fmla="*/ 116 h 153"/>
                <a:gd name="T28" fmla="*/ 19 w 244"/>
                <a:gd name="T29" fmla="*/ 143 h 153"/>
                <a:gd name="T30" fmla="*/ 20 w 244"/>
                <a:gd name="T31" fmla="*/ 143 h 153"/>
                <a:gd name="T32" fmla="*/ 26 w 244"/>
                <a:gd name="T33" fmla="*/ 151 h 153"/>
                <a:gd name="T34" fmla="*/ 30 w 244"/>
                <a:gd name="T35" fmla="*/ 138 h 153"/>
                <a:gd name="T36" fmla="*/ 39 w 244"/>
                <a:gd name="T37" fmla="*/ 127 h 153"/>
                <a:gd name="T38" fmla="*/ 56 w 244"/>
                <a:gd name="T39" fmla="*/ 127 h 153"/>
                <a:gd name="T40" fmla="*/ 63 w 244"/>
                <a:gd name="T41" fmla="*/ 111 h 153"/>
                <a:gd name="T42" fmla="*/ 80 w 244"/>
                <a:gd name="T43" fmla="*/ 111 h 153"/>
                <a:gd name="T44" fmla="*/ 109 w 244"/>
                <a:gd name="T45" fmla="*/ 121 h 153"/>
                <a:gd name="T46" fmla="*/ 110 w 244"/>
                <a:gd name="T47" fmla="*/ 121 h 153"/>
                <a:gd name="T48" fmla="*/ 121 w 244"/>
                <a:gd name="T49" fmla="*/ 127 h 153"/>
                <a:gd name="T50" fmla="*/ 121 w 244"/>
                <a:gd name="T51" fmla="*/ 127 h 153"/>
                <a:gd name="T52" fmla="*/ 132 w 244"/>
                <a:gd name="T53" fmla="*/ 128 h 153"/>
                <a:gd name="T54" fmla="*/ 142 w 244"/>
                <a:gd name="T55" fmla="*/ 115 h 153"/>
                <a:gd name="T56" fmla="*/ 148 w 244"/>
                <a:gd name="T57" fmla="*/ 120 h 153"/>
                <a:gd name="T58" fmla="*/ 149 w 244"/>
                <a:gd name="T59" fmla="*/ 129 h 153"/>
                <a:gd name="T60" fmla="*/ 159 w 244"/>
                <a:gd name="T61" fmla="*/ 123 h 153"/>
                <a:gd name="T62" fmla="*/ 165 w 244"/>
                <a:gd name="T63" fmla="*/ 123 h 153"/>
                <a:gd name="T64" fmla="*/ 170 w 244"/>
                <a:gd name="T65" fmla="*/ 141 h 153"/>
                <a:gd name="T66" fmla="*/ 194 w 244"/>
                <a:gd name="T67" fmla="*/ 130 h 153"/>
                <a:gd name="T68" fmla="*/ 215 w 244"/>
                <a:gd name="T69" fmla="*/ 121 h 153"/>
                <a:gd name="T70" fmla="*/ 237 w 244"/>
                <a:gd name="T71" fmla="*/ 114 h 153"/>
                <a:gd name="T72" fmla="*/ 242 w 244"/>
                <a:gd name="T73" fmla="*/ 111 h 153"/>
                <a:gd name="T74" fmla="*/ 230 w 244"/>
                <a:gd name="T75" fmla="*/ 77 h 153"/>
                <a:gd name="T76" fmla="*/ 236 w 244"/>
                <a:gd name="T77" fmla="*/ 67 h 153"/>
                <a:gd name="T78" fmla="*/ 222 w 244"/>
                <a:gd name="T79" fmla="*/ 63 h 153"/>
                <a:gd name="T80" fmla="*/ 215 w 244"/>
                <a:gd name="T81" fmla="*/ 55 h 153"/>
                <a:gd name="T82" fmla="*/ 214 w 244"/>
                <a:gd name="T83" fmla="*/ 54 h 153"/>
                <a:gd name="T84" fmla="*/ 186 w 244"/>
                <a:gd name="T85" fmla="*/ 47 h 153"/>
                <a:gd name="T86" fmla="*/ 162 w 244"/>
                <a:gd name="T87" fmla="*/ 47 h 153"/>
                <a:gd name="T88" fmla="*/ 108 w 244"/>
                <a:gd name="T89" fmla="*/ 25 h 153"/>
                <a:gd name="T90" fmla="*/ 72 w 244"/>
                <a:gd name="T91" fmla="*/ 0 h 153"/>
                <a:gd name="T92" fmla="*/ 37 w 244"/>
                <a:gd name="T93" fmla="*/ 3 h 153"/>
                <a:gd name="T94" fmla="*/ 31 w 244"/>
                <a:gd name="T95" fmla="*/ 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44" h="153">
                  <a:moveTo>
                    <a:pt x="31" y="1"/>
                  </a:moveTo>
                  <a:cubicBezTo>
                    <a:pt x="30" y="2"/>
                    <a:pt x="30" y="2"/>
                    <a:pt x="30" y="2"/>
                  </a:cubicBezTo>
                  <a:cubicBezTo>
                    <a:pt x="32" y="5"/>
                    <a:pt x="32" y="5"/>
                    <a:pt x="32" y="5"/>
                  </a:cubicBezTo>
                  <a:cubicBezTo>
                    <a:pt x="43" y="12"/>
                    <a:pt x="43" y="12"/>
                    <a:pt x="43" y="12"/>
                  </a:cubicBezTo>
                  <a:cubicBezTo>
                    <a:pt x="43" y="12"/>
                    <a:pt x="43" y="12"/>
                    <a:pt x="43" y="12"/>
                  </a:cubicBezTo>
                  <a:cubicBezTo>
                    <a:pt x="43" y="12"/>
                    <a:pt x="43" y="12"/>
                    <a:pt x="43" y="12"/>
                  </a:cubicBezTo>
                  <a:cubicBezTo>
                    <a:pt x="43" y="12"/>
                    <a:pt x="43" y="12"/>
                    <a:pt x="43" y="12"/>
                  </a:cubicBezTo>
                  <a:cubicBezTo>
                    <a:pt x="50" y="19"/>
                    <a:pt x="50" y="19"/>
                    <a:pt x="50" y="19"/>
                  </a:cubicBezTo>
                  <a:cubicBezTo>
                    <a:pt x="49" y="20"/>
                    <a:pt x="49" y="20"/>
                    <a:pt x="49" y="20"/>
                  </a:cubicBezTo>
                  <a:cubicBezTo>
                    <a:pt x="45" y="25"/>
                    <a:pt x="45" y="25"/>
                    <a:pt x="45" y="25"/>
                  </a:cubicBezTo>
                  <a:cubicBezTo>
                    <a:pt x="44" y="25"/>
                    <a:pt x="44" y="25"/>
                    <a:pt x="44" y="25"/>
                  </a:cubicBezTo>
                  <a:cubicBezTo>
                    <a:pt x="44" y="26"/>
                    <a:pt x="44" y="26"/>
                    <a:pt x="44" y="26"/>
                  </a:cubicBezTo>
                  <a:cubicBezTo>
                    <a:pt x="37" y="26"/>
                    <a:pt x="37" y="26"/>
                    <a:pt x="37" y="26"/>
                  </a:cubicBezTo>
                  <a:cubicBezTo>
                    <a:pt x="33" y="27"/>
                    <a:pt x="33" y="27"/>
                    <a:pt x="33" y="27"/>
                  </a:cubicBezTo>
                  <a:cubicBezTo>
                    <a:pt x="30" y="29"/>
                    <a:pt x="30" y="29"/>
                    <a:pt x="30" y="29"/>
                  </a:cubicBezTo>
                  <a:cubicBezTo>
                    <a:pt x="32" y="33"/>
                    <a:pt x="32" y="33"/>
                    <a:pt x="32" y="33"/>
                  </a:cubicBezTo>
                  <a:cubicBezTo>
                    <a:pt x="32" y="33"/>
                    <a:pt x="32" y="33"/>
                    <a:pt x="32" y="33"/>
                  </a:cubicBezTo>
                  <a:cubicBezTo>
                    <a:pt x="32" y="37"/>
                    <a:pt x="32" y="37"/>
                    <a:pt x="32" y="37"/>
                  </a:cubicBezTo>
                  <a:cubicBezTo>
                    <a:pt x="36" y="43"/>
                    <a:pt x="36" y="43"/>
                    <a:pt x="36" y="43"/>
                  </a:cubicBezTo>
                  <a:cubicBezTo>
                    <a:pt x="36" y="43"/>
                    <a:pt x="36" y="43"/>
                    <a:pt x="36" y="43"/>
                  </a:cubicBezTo>
                  <a:cubicBezTo>
                    <a:pt x="36" y="54"/>
                    <a:pt x="36" y="54"/>
                    <a:pt x="36" y="54"/>
                  </a:cubicBezTo>
                  <a:cubicBezTo>
                    <a:pt x="39" y="55"/>
                    <a:pt x="39" y="55"/>
                    <a:pt x="39" y="55"/>
                  </a:cubicBezTo>
                  <a:cubicBezTo>
                    <a:pt x="44" y="57"/>
                    <a:pt x="44" y="57"/>
                    <a:pt x="44" y="57"/>
                  </a:cubicBezTo>
                  <a:cubicBezTo>
                    <a:pt x="45" y="57"/>
                    <a:pt x="45" y="57"/>
                    <a:pt x="45" y="57"/>
                  </a:cubicBezTo>
                  <a:cubicBezTo>
                    <a:pt x="45" y="57"/>
                    <a:pt x="45" y="57"/>
                    <a:pt x="45" y="57"/>
                  </a:cubicBezTo>
                  <a:cubicBezTo>
                    <a:pt x="45" y="57"/>
                    <a:pt x="45" y="57"/>
                    <a:pt x="45" y="57"/>
                  </a:cubicBezTo>
                  <a:cubicBezTo>
                    <a:pt x="46" y="58"/>
                    <a:pt x="46" y="58"/>
                    <a:pt x="46" y="58"/>
                  </a:cubicBezTo>
                  <a:cubicBezTo>
                    <a:pt x="51" y="65"/>
                    <a:pt x="51" y="65"/>
                    <a:pt x="51" y="65"/>
                  </a:cubicBezTo>
                  <a:cubicBezTo>
                    <a:pt x="51" y="65"/>
                    <a:pt x="51" y="65"/>
                    <a:pt x="51" y="65"/>
                  </a:cubicBezTo>
                  <a:cubicBezTo>
                    <a:pt x="51" y="65"/>
                    <a:pt x="51" y="65"/>
                    <a:pt x="51" y="65"/>
                  </a:cubicBezTo>
                  <a:cubicBezTo>
                    <a:pt x="54" y="73"/>
                    <a:pt x="54" y="73"/>
                    <a:pt x="54" y="73"/>
                  </a:cubicBezTo>
                  <a:cubicBezTo>
                    <a:pt x="54" y="73"/>
                    <a:pt x="54" y="73"/>
                    <a:pt x="54" y="73"/>
                  </a:cubicBezTo>
                  <a:cubicBezTo>
                    <a:pt x="54" y="73"/>
                    <a:pt x="54" y="73"/>
                    <a:pt x="54" y="73"/>
                  </a:cubicBezTo>
                  <a:cubicBezTo>
                    <a:pt x="54" y="78"/>
                    <a:pt x="54" y="78"/>
                    <a:pt x="54" y="78"/>
                  </a:cubicBezTo>
                  <a:cubicBezTo>
                    <a:pt x="53" y="81"/>
                    <a:pt x="52" y="83"/>
                    <a:pt x="52" y="85"/>
                  </a:cubicBezTo>
                  <a:cubicBezTo>
                    <a:pt x="50" y="87"/>
                    <a:pt x="46" y="90"/>
                    <a:pt x="40" y="92"/>
                  </a:cubicBezTo>
                  <a:cubicBezTo>
                    <a:pt x="27" y="100"/>
                    <a:pt x="27" y="100"/>
                    <a:pt x="27" y="100"/>
                  </a:cubicBezTo>
                  <a:cubicBezTo>
                    <a:pt x="26" y="100"/>
                    <a:pt x="26" y="100"/>
                    <a:pt x="26" y="100"/>
                  </a:cubicBezTo>
                  <a:cubicBezTo>
                    <a:pt x="2" y="102"/>
                    <a:pt x="2" y="102"/>
                    <a:pt x="2" y="102"/>
                  </a:cubicBezTo>
                  <a:cubicBezTo>
                    <a:pt x="0" y="108"/>
                    <a:pt x="0" y="108"/>
                    <a:pt x="0" y="108"/>
                  </a:cubicBezTo>
                  <a:cubicBezTo>
                    <a:pt x="4" y="116"/>
                    <a:pt x="4" y="116"/>
                    <a:pt x="4" y="116"/>
                  </a:cubicBezTo>
                  <a:cubicBezTo>
                    <a:pt x="4" y="116"/>
                    <a:pt x="4" y="116"/>
                    <a:pt x="4" y="116"/>
                  </a:cubicBezTo>
                  <a:cubicBezTo>
                    <a:pt x="4" y="117"/>
                    <a:pt x="4" y="117"/>
                    <a:pt x="4" y="117"/>
                  </a:cubicBezTo>
                  <a:cubicBezTo>
                    <a:pt x="6" y="127"/>
                    <a:pt x="6" y="127"/>
                    <a:pt x="6" y="127"/>
                  </a:cubicBezTo>
                  <a:cubicBezTo>
                    <a:pt x="19" y="143"/>
                    <a:pt x="19" y="143"/>
                    <a:pt x="19" y="143"/>
                  </a:cubicBezTo>
                  <a:cubicBezTo>
                    <a:pt x="20" y="143"/>
                    <a:pt x="20" y="143"/>
                    <a:pt x="20" y="143"/>
                  </a:cubicBezTo>
                  <a:cubicBezTo>
                    <a:pt x="20" y="143"/>
                    <a:pt x="20" y="143"/>
                    <a:pt x="20" y="143"/>
                  </a:cubicBezTo>
                  <a:cubicBezTo>
                    <a:pt x="20" y="143"/>
                    <a:pt x="20" y="143"/>
                    <a:pt x="20" y="143"/>
                  </a:cubicBezTo>
                  <a:cubicBezTo>
                    <a:pt x="25" y="153"/>
                    <a:pt x="25" y="153"/>
                    <a:pt x="25" y="153"/>
                  </a:cubicBezTo>
                  <a:cubicBezTo>
                    <a:pt x="26" y="151"/>
                    <a:pt x="26" y="151"/>
                    <a:pt x="26" y="151"/>
                  </a:cubicBezTo>
                  <a:cubicBezTo>
                    <a:pt x="26" y="151"/>
                    <a:pt x="26" y="151"/>
                    <a:pt x="26" y="151"/>
                  </a:cubicBezTo>
                  <a:cubicBezTo>
                    <a:pt x="30" y="139"/>
                    <a:pt x="30" y="139"/>
                    <a:pt x="30" y="139"/>
                  </a:cubicBezTo>
                  <a:cubicBezTo>
                    <a:pt x="30" y="139"/>
                    <a:pt x="30" y="139"/>
                    <a:pt x="30" y="139"/>
                  </a:cubicBezTo>
                  <a:cubicBezTo>
                    <a:pt x="30" y="138"/>
                    <a:pt x="30" y="138"/>
                    <a:pt x="30" y="138"/>
                  </a:cubicBezTo>
                  <a:cubicBezTo>
                    <a:pt x="30" y="138"/>
                    <a:pt x="30" y="138"/>
                    <a:pt x="30" y="138"/>
                  </a:cubicBezTo>
                  <a:cubicBezTo>
                    <a:pt x="38" y="128"/>
                    <a:pt x="38" y="128"/>
                    <a:pt x="38" y="128"/>
                  </a:cubicBezTo>
                  <a:cubicBezTo>
                    <a:pt x="39" y="127"/>
                    <a:pt x="39" y="127"/>
                    <a:pt x="39" y="127"/>
                  </a:cubicBezTo>
                  <a:cubicBezTo>
                    <a:pt x="49" y="123"/>
                    <a:pt x="49" y="123"/>
                    <a:pt x="49" y="123"/>
                  </a:cubicBezTo>
                  <a:cubicBezTo>
                    <a:pt x="50" y="123"/>
                    <a:pt x="50" y="123"/>
                    <a:pt x="50" y="123"/>
                  </a:cubicBezTo>
                  <a:cubicBezTo>
                    <a:pt x="56" y="127"/>
                    <a:pt x="56" y="127"/>
                    <a:pt x="56" y="127"/>
                  </a:cubicBezTo>
                  <a:cubicBezTo>
                    <a:pt x="64" y="126"/>
                    <a:pt x="64" y="126"/>
                    <a:pt x="64" y="126"/>
                  </a:cubicBezTo>
                  <a:cubicBezTo>
                    <a:pt x="62" y="112"/>
                    <a:pt x="62" y="112"/>
                    <a:pt x="62" y="112"/>
                  </a:cubicBezTo>
                  <a:cubicBezTo>
                    <a:pt x="63" y="111"/>
                    <a:pt x="63" y="111"/>
                    <a:pt x="63" y="111"/>
                  </a:cubicBezTo>
                  <a:cubicBezTo>
                    <a:pt x="71" y="111"/>
                    <a:pt x="71" y="111"/>
                    <a:pt x="71" y="111"/>
                  </a:cubicBezTo>
                  <a:cubicBezTo>
                    <a:pt x="79" y="111"/>
                    <a:pt x="79" y="111"/>
                    <a:pt x="79" y="111"/>
                  </a:cubicBezTo>
                  <a:cubicBezTo>
                    <a:pt x="80" y="111"/>
                    <a:pt x="80" y="111"/>
                    <a:pt x="80" y="111"/>
                  </a:cubicBezTo>
                  <a:cubicBezTo>
                    <a:pt x="80" y="111"/>
                    <a:pt x="80" y="111"/>
                    <a:pt x="80" y="111"/>
                  </a:cubicBezTo>
                  <a:cubicBezTo>
                    <a:pt x="96" y="119"/>
                    <a:pt x="96" y="119"/>
                    <a:pt x="96" y="119"/>
                  </a:cubicBezTo>
                  <a:cubicBezTo>
                    <a:pt x="109" y="121"/>
                    <a:pt x="109" y="121"/>
                    <a:pt x="109" y="121"/>
                  </a:cubicBezTo>
                  <a:cubicBezTo>
                    <a:pt x="110" y="121"/>
                    <a:pt x="110" y="121"/>
                    <a:pt x="110" y="121"/>
                  </a:cubicBezTo>
                  <a:cubicBezTo>
                    <a:pt x="110" y="121"/>
                    <a:pt x="110" y="121"/>
                    <a:pt x="110" y="121"/>
                  </a:cubicBezTo>
                  <a:cubicBezTo>
                    <a:pt x="110" y="121"/>
                    <a:pt x="110" y="121"/>
                    <a:pt x="110" y="121"/>
                  </a:cubicBezTo>
                  <a:cubicBezTo>
                    <a:pt x="114" y="125"/>
                    <a:pt x="114" y="125"/>
                    <a:pt x="114" y="125"/>
                  </a:cubicBezTo>
                  <a:cubicBezTo>
                    <a:pt x="121" y="127"/>
                    <a:pt x="121" y="127"/>
                    <a:pt x="121" y="127"/>
                  </a:cubicBezTo>
                  <a:cubicBezTo>
                    <a:pt x="121" y="127"/>
                    <a:pt x="121" y="127"/>
                    <a:pt x="121" y="127"/>
                  </a:cubicBezTo>
                  <a:cubicBezTo>
                    <a:pt x="121" y="127"/>
                    <a:pt x="121" y="127"/>
                    <a:pt x="121" y="127"/>
                  </a:cubicBezTo>
                  <a:cubicBezTo>
                    <a:pt x="121" y="127"/>
                    <a:pt x="121" y="127"/>
                    <a:pt x="121" y="127"/>
                  </a:cubicBezTo>
                  <a:cubicBezTo>
                    <a:pt x="121" y="127"/>
                    <a:pt x="121" y="127"/>
                    <a:pt x="121" y="127"/>
                  </a:cubicBezTo>
                  <a:cubicBezTo>
                    <a:pt x="125" y="131"/>
                    <a:pt x="125" y="131"/>
                    <a:pt x="125" y="131"/>
                  </a:cubicBezTo>
                  <a:cubicBezTo>
                    <a:pt x="127" y="132"/>
                    <a:pt x="127" y="132"/>
                    <a:pt x="127" y="132"/>
                  </a:cubicBezTo>
                  <a:cubicBezTo>
                    <a:pt x="132" y="128"/>
                    <a:pt x="132" y="128"/>
                    <a:pt x="132" y="128"/>
                  </a:cubicBezTo>
                  <a:cubicBezTo>
                    <a:pt x="132" y="127"/>
                    <a:pt x="132" y="127"/>
                    <a:pt x="132" y="127"/>
                  </a:cubicBezTo>
                  <a:cubicBezTo>
                    <a:pt x="138" y="122"/>
                    <a:pt x="138" y="122"/>
                    <a:pt x="138" y="122"/>
                  </a:cubicBezTo>
                  <a:cubicBezTo>
                    <a:pt x="142" y="115"/>
                    <a:pt x="142" y="115"/>
                    <a:pt x="142" y="115"/>
                  </a:cubicBezTo>
                  <a:cubicBezTo>
                    <a:pt x="148" y="119"/>
                    <a:pt x="148" y="119"/>
                    <a:pt x="148" y="119"/>
                  </a:cubicBezTo>
                  <a:cubicBezTo>
                    <a:pt x="148" y="119"/>
                    <a:pt x="148" y="119"/>
                    <a:pt x="148" y="119"/>
                  </a:cubicBezTo>
                  <a:cubicBezTo>
                    <a:pt x="148" y="120"/>
                    <a:pt x="148" y="120"/>
                    <a:pt x="148" y="120"/>
                  </a:cubicBezTo>
                  <a:cubicBezTo>
                    <a:pt x="150" y="125"/>
                    <a:pt x="150" y="125"/>
                    <a:pt x="150" y="125"/>
                  </a:cubicBezTo>
                  <a:cubicBezTo>
                    <a:pt x="150" y="126"/>
                    <a:pt x="150" y="126"/>
                    <a:pt x="150" y="126"/>
                  </a:cubicBezTo>
                  <a:cubicBezTo>
                    <a:pt x="149" y="129"/>
                    <a:pt x="149" y="129"/>
                    <a:pt x="149" y="129"/>
                  </a:cubicBezTo>
                  <a:cubicBezTo>
                    <a:pt x="150" y="130"/>
                    <a:pt x="150" y="130"/>
                    <a:pt x="150" y="130"/>
                  </a:cubicBezTo>
                  <a:cubicBezTo>
                    <a:pt x="154" y="128"/>
                    <a:pt x="154" y="128"/>
                    <a:pt x="154" y="128"/>
                  </a:cubicBezTo>
                  <a:cubicBezTo>
                    <a:pt x="159" y="123"/>
                    <a:pt x="159" y="123"/>
                    <a:pt x="159" y="123"/>
                  </a:cubicBezTo>
                  <a:cubicBezTo>
                    <a:pt x="164" y="123"/>
                    <a:pt x="164" y="123"/>
                    <a:pt x="164" y="123"/>
                  </a:cubicBezTo>
                  <a:cubicBezTo>
                    <a:pt x="164" y="123"/>
                    <a:pt x="164" y="123"/>
                    <a:pt x="164" y="123"/>
                  </a:cubicBezTo>
                  <a:cubicBezTo>
                    <a:pt x="165" y="123"/>
                    <a:pt x="165" y="123"/>
                    <a:pt x="165" y="123"/>
                  </a:cubicBezTo>
                  <a:cubicBezTo>
                    <a:pt x="168" y="125"/>
                    <a:pt x="168" y="125"/>
                    <a:pt x="168" y="125"/>
                  </a:cubicBezTo>
                  <a:cubicBezTo>
                    <a:pt x="171" y="128"/>
                    <a:pt x="172" y="130"/>
                    <a:pt x="171" y="132"/>
                  </a:cubicBezTo>
                  <a:cubicBezTo>
                    <a:pt x="170" y="141"/>
                    <a:pt x="170" y="141"/>
                    <a:pt x="170" y="141"/>
                  </a:cubicBezTo>
                  <a:cubicBezTo>
                    <a:pt x="173" y="145"/>
                    <a:pt x="173" y="145"/>
                    <a:pt x="173" y="145"/>
                  </a:cubicBezTo>
                  <a:cubicBezTo>
                    <a:pt x="174" y="145"/>
                    <a:pt x="174" y="145"/>
                    <a:pt x="174" y="145"/>
                  </a:cubicBezTo>
                  <a:cubicBezTo>
                    <a:pt x="183" y="135"/>
                    <a:pt x="190" y="130"/>
                    <a:pt x="194" y="130"/>
                  </a:cubicBezTo>
                  <a:cubicBezTo>
                    <a:pt x="204" y="130"/>
                    <a:pt x="204" y="130"/>
                    <a:pt x="204" y="130"/>
                  </a:cubicBezTo>
                  <a:cubicBezTo>
                    <a:pt x="207" y="125"/>
                    <a:pt x="207" y="125"/>
                    <a:pt x="207" y="125"/>
                  </a:cubicBezTo>
                  <a:cubicBezTo>
                    <a:pt x="215" y="121"/>
                    <a:pt x="215" y="121"/>
                    <a:pt x="215" y="121"/>
                  </a:cubicBezTo>
                  <a:cubicBezTo>
                    <a:pt x="216" y="121"/>
                    <a:pt x="216" y="121"/>
                    <a:pt x="216" y="121"/>
                  </a:cubicBezTo>
                  <a:cubicBezTo>
                    <a:pt x="226" y="120"/>
                    <a:pt x="226" y="120"/>
                    <a:pt x="226" y="120"/>
                  </a:cubicBezTo>
                  <a:cubicBezTo>
                    <a:pt x="237" y="114"/>
                    <a:pt x="237" y="114"/>
                    <a:pt x="237" y="114"/>
                  </a:cubicBezTo>
                  <a:cubicBezTo>
                    <a:pt x="237" y="114"/>
                    <a:pt x="237" y="114"/>
                    <a:pt x="237" y="114"/>
                  </a:cubicBezTo>
                  <a:cubicBezTo>
                    <a:pt x="244" y="114"/>
                    <a:pt x="244" y="114"/>
                    <a:pt x="244" y="114"/>
                  </a:cubicBezTo>
                  <a:cubicBezTo>
                    <a:pt x="242" y="111"/>
                    <a:pt x="242" y="111"/>
                    <a:pt x="242" y="111"/>
                  </a:cubicBezTo>
                  <a:cubicBezTo>
                    <a:pt x="243" y="110"/>
                    <a:pt x="243" y="110"/>
                    <a:pt x="243" y="110"/>
                  </a:cubicBezTo>
                  <a:cubicBezTo>
                    <a:pt x="244" y="108"/>
                    <a:pt x="244" y="108"/>
                    <a:pt x="244" y="108"/>
                  </a:cubicBezTo>
                  <a:cubicBezTo>
                    <a:pt x="230" y="77"/>
                    <a:pt x="230" y="77"/>
                    <a:pt x="230" y="77"/>
                  </a:cubicBezTo>
                  <a:cubicBezTo>
                    <a:pt x="230" y="76"/>
                    <a:pt x="230" y="76"/>
                    <a:pt x="230" y="76"/>
                  </a:cubicBezTo>
                  <a:cubicBezTo>
                    <a:pt x="229" y="75"/>
                    <a:pt x="229" y="75"/>
                    <a:pt x="229" y="75"/>
                  </a:cubicBezTo>
                  <a:cubicBezTo>
                    <a:pt x="236" y="67"/>
                    <a:pt x="236" y="67"/>
                    <a:pt x="236" y="67"/>
                  </a:cubicBezTo>
                  <a:cubicBezTo>
                    <a:pt x="234" y="65"/>
                    <a:pt x="234" y="65"/>
                    <a:pt x="234" y="65"/>
                  </a:cubicBezTo>
                  <a:cubicBezTo>
                    <a:pt x="223" y="63"/>
                    <a:pt x="223" y="63"/>
                    <a:pt x="223" y="63"/>
                  </a:cubicBezTo>
                  <a:cubicBezTo>
                    <a:pt x="222" y="63"/>
                    <a:pt x="222" y="63"/>
                    <a:pt x="222" y="63"/>
                  </a:cubicBezTo>
                  <a:cubicBezTo>
                    <a:pt x="222" y="63"/>
                    <a:pt x="222" y="63"/>
                    <a:pt x="222" y="63"/>
                  </a:cubicBezTo>
                  <a:cubicBezTo>
                    <a:pt x="222" y="62"/>
                    <a:pt x="222" y="62"/>
                    <a:pt x="222" y="62"/>
                  </a:cubicBezTo>
                  <a:cubicBezTo>
                    <a:pt x="215" y="55"/>
                    <a:pt x="215" y="55"/>
                    <a:pt x="215" y="55"/>
                  </a:cubicBezTo>
                  <a:cubicBezTo>
                    <a:pt x="215" y="53"/>
                    <a:pt x="215" y="53"/>
                    <a:pt x="215" y="53"/>
                  </a:cubicBezTo>
                  <a:cubicBezTo>
                    <a:pt x="215" y="53"/>
                    <a:pt x="215" y="53"/>
                    <a:pt x="215" y="53"/>
                  </a:cubicBezTo>
                  <a:cubicBezTo>
                    <a:pt x="214" y="54"/>
                    <a:pt x="214" y="54"/>
                    <a:pt x="214" y="54"/>
                  </a:cubicBezTo>
                  <a:cubicBezTo>
                    <a:pt x="208" y="50"/>
                    <a:pt x="208" y="50"/>
                    <a:pt x="208" y="50"/>
                  </a:cubicBezTo>
                  <a:cubicBezTo>
                    <a:pt x="206" y="53"/>
                    <a:pt x="203" y="56"/>
                    <a:pt x="200" y="57"/>
                  </a:cubicBezTo>
                  <a:cubicBezTo>
                    <a:pt x="197" y="58"/>
                    <a:pt x="192" y="55"/>
                    <a:pt x="186" y="47"/>
                  </a:cubicBezTo>
                  <a:cubicBezTo>
                    <a:pt x="183" y="43"/>
                    <a:pt x="183" y="43"/>
                    <a:pt x="183" y="43"/>
                  </a:cubicBezTo>
                  <a:cubicBezTo>
                    <a:pt x="183" y="43"/>
                    <a:pt x="180" y="43"/>
                    <a:pt x="176" y="45"/>
                  </a:cubicBezTo>
                  <a:cubicBezTo>
                    <a:pt x="169" y="47"/>
                    <a:pt x="164" y="48"/>
                    <a:pt x="162" y="47"/>
                  </a:cubicBezTo>
                  <a:cubicBezTo>
                    <a:pt x="160" y="45"/>
                    <a:pt x="160" y="41"/>
                    <a:pt x="160" y="35"/>
                  </a:cubicBezTo>
                  <a:cubicBezTo>
                    <a:pt x="161" y="31"/>
                    <a:pt x="160" y="29"/>
                    <a:pt x="160" y="27"/>
                  </a:cubicBezTo>
                  <a:cubicBezTo>
                    <a:pt x="108" y="25"/>
                    <a:pt x="108" y="25"/>
                    <a:pt x="108" y="25"/>
                  </a:cubicBezTo>
                  <a:cubicBezTo>
                    <a:pt x="103" y="23"/>
                    <a:pt x="99" y="21"/>
                    <a:pt x="97" y="19"/>
                  </a:cubicBezTo>
                  <a:cubicBezTo>
                    <a:pt x="89" y="17"/>
                    <a:pt x="89" y="17"/>
                    <a:pt x="89" y="17"/>
                  </a:cubicBezTo>
                  <a:cubicBezTo>
                    <a:pt x="86" y="15"/>
                    <a:pt x="80" y="10"/>
                    <a:pt x="72" y="0"/>
                  </a:cubicBezTo>
                  <a:cubicBezTo>
                    <a:pt x="66" y="5"/>
                    <a:pt x="66" y="5"/>
                    <a:pt x="66" y="5"/>
                  </a:cubicBezTo>
                  <a:cubicBezTo>
                    <a:pt x="58" y="2"/>
                    <a:pt x="58" y="2"/>
                    <a:pt x="58" y="2"/>
                  </a:cubicBezTo>
                  <a:cubicBezTo>
                    <a:pt x="37" y="3"/>
                    <a:pt x="37" y="3"/>
                    <a:pt x="37" y="3"/>
                  </a:cubicBezTo>
                  <a:cubicBezTo>
                    <a:pt x="37" y="3"/>
                    <a:pt x="37" y="3"/>
                    <a:pt x="37" y="3"/>
                  </a:cubicBezTo>
                  <a:cubicBezTo>
                    <a:pt x="37" y="3"/>
                    <a:pt x="37" y="3"/>
                    <a:pt x="37" y="3"/>
                  </a:cubicBezTo>
                  <a:lnTo>
                    <a:pt x="31" y="1"/>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5" name="Freeform 20"/>
            <p:cNvSpPr/>
            <p:nvPr/>
          </p:nvSpPr>
          <p:spPr bwMode="auto">
            <a:xfrm>
              <a:off x="6454371" y="5112019"/>
              <a:ext cx="954088" cy="755650"/>
            </a:xfrm>
            <a:custGeom>
              <a:avLst/>
              <a:gdLst>
                <a:gd name="T0" fmla="*/ 244 w 254"/>
                <a:gd name="T1" fmla="*/ 64 h 201"/>
                <a:gd name="T2" fmla="*/ 254 w 254"/>
                <a:gd name="T3" fmla="*/ 63 h 201"/>
                <a:gd name="T4" fmla="*/ 236 w 254"/>
                <a:gd name="T5" fmla="*/ 44 h 201"/>
                <a:gd name="T6" fmla="*/ 223 w 254"/>
                <a:gd name="T7" fmla="*/ 22 h 201"/>
                <a:gd name="T8" fmla="*/ 202 w 254"/>
                <a:gd name="T9" fmla="*/ 27 h 201"/>
                <a:gd name="T10" fmla="*/ 200 w 254"/>
                <a:gd name="T11" fmla="*/ 29 h 201"/>
                <a:gd name="T12" fmla="*/ 182 w 254"/>
                <a:gd name="T13" fmla="*/ 25 h 201"/>
                <a:gd name="T14" fmla="*/ 150 w 254"/>
                <a:gd name="T15" fmla="*/ 40 h 201"/>
                <a:gd name="T16" fmla="*/ 150 w 254"/>
                <a:gd name="T17" fmla="*/ 19 h 201"/>
                <a:gd name="T18" fmla="*/ 149 w 254"/>
                <a:gd name="T19" fmla="*/ 10 h 201"/>
                <a:gd name="T20" fmla="*/ 138 w 254"/>
                <a:gd name="T21" fmla="*/ 10 h 201"/>
                <a:gd name="T22" fmla="*/ 126 w 254"/>
                <a:gd name="T23" fmla="*/ 9 h 201"/>
                <a:gd name="T24" fmla="*/ 110 w 254"/>
                <a:gd name="T25" fmla="*/ 1 h 201"/>
                <a:gd name="T26" fmla="*/ 105 w 254"/>
                <a:gd name="T27" fmla="*/ 24 h 201"/>
                <a:gd name="T28" fmla="*/ 82 w 254"/>
                <a:gd name="T29" fmla="*/ 18 h 201"/>
                <a:gd name="T30" fmla="*/ 78 w 254"/>
                <a:gd name="T31" fmla="*/ 16 h 201"/>
                <a:gd name="T32" fmla="*/ 72 w 254"/>
                <a:gd name="T33" fmla="*/ 33 h 201"/>
                <a:gd name="T34" fmla="*/ 75 w 254"/>
                <a:gd name="T35" fmla="*/ 47 h 201"/>
                <a:gd name="T36" fmla="*/ 68 w 254"/>
                <a:gd name="T37" fmla="*/ 61 h 201"/>
                <a:gd name="T38" fmla="*/ 52 w 254"/>
                <a:gd name="T39" fmla="*/ 102 h 201"/>
                <a:gd name="T40" fmla="*/ 29 w 254"/>
                <a:gd name="T41" fmla="*/ 117 h 201"/>
                <a:gd name="T42" fmla="*/ 32 w 254"/>
                <a:gd name="T43" fmla="*/ 124 h 201"/>
                <a:gd name="T44" fmla="*/ 19 w 254"/>
                <a:gd name="T45" fmla="*/ 142 h 201"/>
                <a:gd name="T46" fmla="*/ 5 w 254"/>
                <a:gd name="T47" fmla="*/ 146 h 201"/>
                <a:gd name="T48" fmla="*/ 2 w 254"/>
                <a:gd name="T49" fmla="*/ 184 h 201"/>
                <a:gd name="T50" fmla="*/ 8 w 254"/>
                <a:gd name="T51" fmla="*/ 196 h 201"/>
                <a:gd name="T52" fmla="*/ 21 w 254"/>
                <a:gd name="T53" fmla="*/ 200 h 201"/>
                <a:gd name="T54" fmla="*/ 22 w 254"/>
                <a:gd name="T55" fmla="*/ 199 h 201"/>
                <a:gd name="T56" fmla="*/ 18 w 254"/>
                <a:gd name="T57" fmla="*/ 186 h 201"/>
                <a:gd name="T58" fmla="*/ 12 w 254"/>
                <a:gd name="T59" fmla="*/ 182 h 201"/>
                <a:gd name="T60" fmla="*/ 18 w 254"/>
                <a:gd name="T61" fmla="*/ 173 h 201"/>
                <a:gd name="T62" fmla="*/ 32 w 254"/>
                <a:gd name="T63" fmla="*/ 162 h 201"/>
                <a:gd name="T64" fmla="*/ 64 w 254"/>
                <a:gd name="T65" fmla="*/ 141 h 201"/>
                <a:gd name="T66" fmla="*/ 70 w 254"/>
                <a:gd name="T67" fmla="*/ 145 h 201"/>
                <a:gd name="T68" fmla="*/ 75 w 254"/>
                <a:gd name="T69" fmla="*/ 141 h 201"/>
                <a:gd name="T70" fmla="*/ 96 w 254"/>
                <a:gd name="T71" fmla="*/ 137 h 201"/>
                <a:gd name="T72" fmla="*/ 98 w 254"/>
                <a:gd name="T73" fmla="*/ 136 h 201"/>
                <a:gd name="T74" fmla="*/ 119 w 254"/>
                <a:gd name="T75" fmla="*/ 128 h 201"/>
                <a:gd name="T76" fmla="*/ 124 w 254"/>
                <a:gd name="T77" fmla="*/ 96 h 201"/>
                <a:gd name="T78" fmla="*/ 130 w 254"/>
                <a:gd name="T79" fmla="*/ 94 h 201"/>
                <a:gd name="T80" fmla="*/ 132 w 254"/>
                <a:gd name="T81" fmla="*/ 95 h 201"/>
                <a:gd name="T82" fmla="*/ 159 w 254"/>
                <a:gd name="T83" fmla="*/ 112 h 201"/>
                <a:gd name="T84" fmla="*/ 156 w 254"/>
                <a:gd name="T85" fmla="*/ 103 h 201"/>
                <a:gd name="T86" fmla="*/ 166 w 254"/>
                <a:gd name="T87" fmla="*/ 99 h 201"/>
                <a:gd name="T88" fmla="*/ 173 w 254"/>
                <a:gd name="T89" fmla="*/ 95 h 201"/>
                <a:gd name="T90" fmla="*/ 193 w 254"/>
                <a:gd name="T91" fmla="*/ 101 h 201"/>
                <a:gd name="T92" fmla="*/ 206 w 254"/>
                <a:gd name="T93" fmla="*/ 92 h 201"/>
                <a:gd name="T94" fmla="*/ 207 w 254"/>
                <a:gd name="T95" fmla="*/ 94 h 201"/>
                <a:gd name="T96" fmla="*/ 238 w 254"/>
                <a:gd name="T97" fmla="*/ 6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 h="201">
                  <a:moveTo>
                    <a:pt x="238" y="69"/>
                  </a:moveTo>
                  <a:cubicBezTo>
                    <a:pt x="242" y="68"/>
                    <a:pt x="244" y="67"/>
                    <a:pt x="244" y="65"/>
                  </a:cubicBezTo>
                  <a:cubicBezTo>
                    <a:pt x="244" y="64"/>
                    <a:pt x="244" y="64"/>
                    <a:pt x="244" y="64"/>
                  </a:cubicBezTo>
                  <a:cubicBezTo>
                    <a:pt x="245" y="63"/>
                    <a:pt x="245" y="63"/>
                    <a:pt x="245" y="63"/>
                  </a:cubicBezTo>
                  <a:cubicBezTo>
                    <a:pt x="246" y="63"/>
                    <a:pt x="246" y="63"/>
                    <a:pt x="246" y="63"/>
                  </a:cubicBezTo>
                  <a:cubicBezTo>
                    <a:pt x="254" y="63"/>
                    <a:pt x="254" y="63"/>
                    <a:pt x="254" y="63"/>
                  </a:cubicBezTo>
                  <a:cubicBezTo>
                    <a:pt x="254" y="58"/>
                    <a:pt x="254" y="58"/>
                    <a:pt x="254" y="58"/>
                  </a:cubicBezTo>
                  <a:cubicBezTo>
                    <a:pt x="252" y="58"/>
                    <a:pt x="250" y="57"/>
                    <a:pt x="248" y="55"/>
                  </a:cubicBezTo>
                  <a:cubicBezTo>
                    <a:pt x="236" y="44"/>
                    <a:pt x="236" y="44"/>
                    <a:pt x="236" y="44"/>
                  </a:cubicBezTo>
                  <a:cubicBezTo>
                    <a:pt x="236" y="44"/>
                    <a:pt x="236" y="44"/>
                    <a:pt x="236" y="44"/>
                  </a:cubicBezTo>
                  <a:cubicBezTo>
                    <a:pt x="230" y="29"/>
                    <a:pt x="230" y="29"/>
                    <a:pt x="230" y="29"/>
                  </a:cubicBezTo>
                  <a:cubicBezTo>
                    <a:pt x="223" y="22"/>
                    <a:pt x="223" y="22"/>
                    <a:pt x="223" y="22"/>
                  </a:cubicBezTo>
                  <a:cubicBezTo>
                    <a:pt x="214" y="21"/>
                    <a:pt x="208" y="21"/>
                    <a:pt x="203" y="22"/>
                  </a:cubicBezTo>
                  <a:cubicBezTo>
                    <a:pt x="201" y="22"/>
                    <a:pt x="201" y="22"/>
                    <a:pt x="201" y="22"/>
                  </a:cubicBezTo>
                  <a:cubicBezTo>
                    <a:pt x="202" y="27"/>
                    <a:pt x="202" y="27"/>
                    <a:pt x="202" y="27"/>
                  </a:cubicBezTo>
                  <a:cubicBezTo>
                    <a:pt x="202" y="28"/>
                    <a:pt x="202" y="28"/>
                    <a:pt x="202" y="28"/>
                  </a:cubicBezTo>
                  <a:cubicBezTo>
                    <a:pt x="202" y="29"/>
                    <a:pt x="202" y="29"/>
                    <a:pt x="202" y="29"/>
                  </a:cubicBezTo>
                  <a:cubicBezTo>
                    <a:pt x="200" y="29"/>
                    <a:pt x="200" y="29"/>
                    <a:pt x="200" y="29"/>
                  </a:cubicBezTo>
                  <a:cubicBezTo>
                    <a:pt x="194" y="32"/>
                    <a:pt x="194" y="32"/>
                    <a:pt x="194" y="32"/>
                  </a:cubicBezTo>
                  <a:cubicBezTo>
                    <a:pt x="193" y="31"/>
                    <a:pt x="193" y="31"/>
                    <a:pt x="193" y="31"/>
                  </a:cubicBezTo>
                  <a:cubicBezTo>
                    <a:pt x="188" y="26"/>
                    <a:pt x="184" y="24"/>
                    <a:pt x="182" y="25"/>
                  </a:cubicBezTo>
                  <a:cubicBezTo>
                    <a:pt x="168" y="32"/>
                    <a:pt x="160" y="35"/>
                    <a:pt x="158" y="33"/>
                  </a:cubicBezTo>
                  <a:cubicBezTo>
                    <a:pt x="156" y="34"/>
                    <a:pt x="154" y="35"/>
                    <a:pt x="152" y="38"/>
                  </a:cubicBezTo>
                  <a:cubicBezTo>
                    <a:pt x="150" y="40"/>
                    <a:pt x="150" y="40"/>
                    <a:pt x="150" y="40"/>
                  </a:cubicBezTo>
                  <a:cubicBezTo>
                    <a:pt x="149" y="38"/>
                    <a:pt x="149" y="38"/>
                    <a:pt x="149" y="38"/>
                  </a:cubicBezTo>
                  <a:cubicBezTo>
                    <a:pt x="145" y="34"/>
                    <a:pt x="143" y="31"/>
                    <a:pt x="143" y="29"/>
                  </a:cubicBezTo>
                  <a:cubicBezTo>
                    <a:pt x="143" y="27"/>
                    <a:pt x="146" y="24"/>
                    <a:pt x="150" y="19"/>
                  </a:cubicBezTo>
                  <a:cubicBezTo>
                    <a:pt x="156" y="12"/>
                    <a:pt x="159" y="9"/>
                    <a:pt x="159" y="8"/>
                  </a:cubicBezTo>
                  <a:cubicBezTo>
                    <a:pt x="158" y="6"/>
                    <a:pt x="158" y="6"/>
                    <a:pt x="158" y="6"/>
                  </a:cubicBezTo>
                  <a:cubicBezTo>
                    <a:pt x="156" y="5"/>
                    <a:pt x="153" y="7"/>
                    <a:pt x="149" y="10"/>
                  </a:cubicBezTo>
                  <a:cubicBezTo>
                    <a:pt x="145" y="13"/>
                    <a:pt x="142" y="14"/>
                    <a:pt x="141" y="14"/>
                  </a:cubicBezTo>
                  <a:cubicBezTo>
                    <a:pt x="140" y="14"/>
                    <a:pt x="139" y="12"/>
                    <a:pt x="139" y="10"/>
                  </a:cubicBezTo>
                  <a:cubicBezTo>
                    <a:pt x="138" y="10"/>
                    <a:pt x="138" y="10"/>
                    <a:pt x="138" y="10"/>
                  </a:cubicBezTo>
                  <a:cubicBezTo>
                    <a:pt x="135" y="3"/>
                    <a:pt x="135" y="3"/>
                    <a:pt x="135" y="3"/>
                  </a:cubicBezTo>
                  <a:cubicBezTo>
                    <a:pt x="127" y="8"/>
                    <a:pt x="127" y="8"/>
                    <a:pt x="127" y="8"/>
                  </a:cubicBezTo>
                  <a:cubicBezTo>
                    <a:pt x="126" y="9"/>
                    <a:pt x="126" y="9"/>
                    <a:pt x="126" y="9"/>
                  </a:cubicBezTo>
                  <a:cubicBezTo>
                    <a:pt x="126" y="8"/>
                    <a:pt x="126" y="8"/>
                    <a:pt x="126" y="8"/>
                  </a:cubicBezTo>
                  <a:cubicBezTo>
                    <a:pt x="126" y="8"/>
                    <a:pt x="126" y="8"/>
                    <a:pt x="126" y="8"/>
                  </a:cubicBezTo>
                  <a:cubicBezTo>
                    <a:pt x="120" y="5"/>
                    <a:pt x="115" y="3"/>
                    <a:pt x="110" y="1"/>
                  </a:cubicBezTo>
                  <a:cubicBezTo>
                    <a:pt x="106" y="0"/>
                    <a:pt x="102" y="1"/>
                    <a:pt x="99" y="6"/>
                  </a:cubicBezTo>
                  <a:cubicBezTo>
                    <a:pt x="102" y="12"/>
                    <a:pt x="102" y="12"/>
                    <a:pt x="102" y="12"/>
                  </a:cubicBezTo>
                  <a:cubicBezTo>
                    <a:pt x="105" y="18"/>
                    <a:pt x="106" y="22"/>
                    <a:pt x="105" y="24"/>
                  </a:cubicBezTo>
                  <a:cubicBezTo>
                    <a:pt x="104" y="26"/>
                    <a:pt x="103" y="27"/>
                    <a:pt x="102" y="27"/>
                  </a:cubicBezTo>
                  <a:cubicBezTo>
                    <a:pt x="99" y="28"/>
                    <a:pt x="96" y="27"/>
                    <a:pt x="91" y="23"/>
                  </a:cubicBezTo>
                  <a:cubicBezTo>
                    <a:pt x="88" y="21"/>
                    <a:pt x="85" y="19"/>
                    <a:pt x="82" y="18"/>
                  </a:cubicBezTo>
                  <a:cubicBezTo>
                    <a:pt x="78" y="16"/>
                    <a:pt x="78" y="16"/>
                    <a:pt x="78" y="16"/>
                  </a:cubicBezTo>
                  <a:cubicBezTo>
                    <a:pt x="78" y="16"/>
                    <a:pt x="78" y="16"/>
                    <a:pt x="78" y="16"/>
                  </a:cubicBezTo>
                  <a:cubicBezTo>
                    <a:pt x="78" y="16"/>
                    <a:pt x="78" y="16"/>
                    <a:pt x="78" y="16"/>
                  </a:cubicBezTo>
                  <a:cubicBezTo>
                    <a:pt x="78" y="17"/>
                    <a:pt x="78" y="17"/>
                    <a:pt x="78" y="17"/>
                  </a:cubicBezTo>
                  <a:cubicBezTo>
                    <a:pt x="78" y="26"/>
                    <a:pt x="78" y="26"/>
                    <a:pt x="78" y="26"/>
                  </a:cubicBezTo>
                  <a:cubicBezTo>
                    <a:pt x="72" y="33"/>
                    <a:pt x="72" y="33"/>
                    <a:pt x="72" y="33"/>
                  </a:cubicBezTo>
                  <a:cubicBezTo>
                    <a:pt x="72" y="40"/>
                    <a:pt x="72" y="40"/>
                    <a:pt x="72" y="40"/>
                  </a:cubicBezTo>
                  <a:cubicBezTo>
                    <a:pt x="74" y="47"/>
                    <a:pt x="74" y="47"/>
                    <a:pt x="74" y="47"/>
                  </a:cubicBezTo>
                  <a:cubicBezTo>
                    <a:pt x="75" y="47"/>
                    <a:pt x="75" y="47"/>
                    <a:pt x="75" y="47"/>
                  </a:cubicBezTo>
                  <a:cubicBezTo>
                    <a:pt x="70" y="54"/>
                    <a:pt x="70" y="54"/>
                    <a:pt x="70" y="54"/>
                  </a:cubicBezTo>
                  <a:cubicBezTo>
                    <a:pt x="68" y="60"/>
                    <a:pt x="68" y="60"/>
                    <a:pt x="68" y="60"/>
                  </a:cubicBezTo>
                  <a:cubicBezTo>
                    <a:pt x="68" y="61"/>
                    <a:pt x="68" y="61"/>
                    <a:pt x="68" y="61"/>
                  </a:cubicBezTo>
                  <a:cubicBezTo>
                    <a:pt x="62" y="67"/>
                    <a:pt x="62" y="67"/>
                    <a:pt x="62" y="67"/>
                  </a:cubicBezTo>
                  <a:cubicBezTo>
                    <a:pt x="52" y="90"/>
                    <a:pt x="52" y="90"/>
                    <a:pt x="52" y="90"/>
                  </a:cubicBezTo>
                  <a:cubicBezTo>
                    <a:pt x="52" y="102"/>
                    <a:pt x="52" y="102"/>
                    <a:pt x="52" y="102"/>
                  </a:cubicBezTo>
                  <a:cubicBezTo>
                    <a:pt x="52" y="102"/>
                    <a:pt x="52" y="102"/>
                    <a:pt x="52" y="102"/>
                  </a:cubicBezTo>
                  <a:cubicBezTo>
                    <a:pt x="30" y="115"/>
                    <a:pt x="30" y="115"/>
                    <a:pt x="30" y="115"/>
                  </a:cubicBezTo>
                  <a:cubicBezTo>
                    <a:pt x="29" y="117"/>
                    <a:pt x="29" y="117"/>
                    <a:pt x="29" y="117"/>
                  </a:cubicBezTo>
                  <a:cubicBezTo>
                    <a:pt x="32" y="124"/>
                    <a:pt x="32" y="124"/>
                    <a:pt x="32" y="124"/>
                  </a:cubicBezTo>
                  <a:cubicBezTo>
                    <a:pt x="32" y="124"/>
                    <a:pt x="32" y="124"/>
                    <a:pt x="32" y="124"/>
                  </a:cubicBezTo>
                  <a:cubicBezTo>
                    <a:pt x="32" y="124"/>
                    <a:pt x="32" y="124"/>
                    <a:pt x="32" y="124"/>
                  </a:cubicBezTo>
                  <a:cubicBezTo>
                    <a:pt x="30" y="133"/>
                    <a:pt x="30" y="133"/>
                    <a:pt x="30" y="133"/>
                  </a:cubicBezTo>
                  <a:cubicBezTo>
                    <a:pt x="21" y="132"/>
                    <a:pt x="21" y="132"/>
                    <a:pt x="21" y="132"/>
                  </a:cubicBezTo>
                  <a:cubicBezTo>
                    <a:pt x="19" y="142"/>
                    <a:pt x="19" y="142"/>
                    <a:pt x="19" y="142"/>
                  </a:cubicBezTo>
                  <a:cubicBezTo>
                    <a:pt x="8" y="142"/>
                    <a:pt x="8" y="142"/>
                    <a:pt x="8" y="142"/>
                  </a:cubicBezTo>
                  <a:cubicBezTo>
                    <a:pt x="5" y="146"/>
                    <a:pt x="5" y="146"/>
                    <a:pt x="5" y="146"/>
                  </a:cubicBezTo>
                  <a:cubicBezTo>
                    <a:pt x="5" y="146"/>
                    <a:pt x="5" y="146"/>
                    <a:pt x="5" y="146"/>
                  </a:cubicBezTo>
                  <a:cubicBezTo>
                    <a:pt x="2" y="153"/>
                    <a:pt x="2" y="153"/>
                    <a:pt x="2" y="153"/>
                  </a:cubicBezTo>
                  <a:cubicBezTo>
                    <a:pt x="0" y="178"/>
                    <a:pt x="0" y="178"/>
                    <a:pt x="0" y="178"/>
                  </a:cubicBezTo>
                  <a:cubicBezTo>
                    <a:pt x="2" y="184"/>
                    <a:pt x="2" y="184"/>
                    <a:pt x="2" y="184"/>
                  </a:cubicBezTo>
                  <a:cubicBezTo>
                    <a:pt x="3" y="184"/>
                    <a:pt x="3" y="184"/>
                    <a:pt x="3" y="184"/>
                  </a:cubicBezTo>
                  <a:cubicBezTo>
                    <a:pt x="3" y="190"/>
                    <a:pt x="3" y="190"/>
                    <a:pt x="3" y="190"/>
                  </a:cubicBezTo>
                  <a:cubicBezTo>
                    <a:pt x="8" y="196"/>
                    <a:pt x="8" y="196"/>
                    <a:pt x="8" y="196"/>
                  </a:cubicBezTo>
                  <a:cubicBezTo>
                    <a:pt x="8" y="196"/>
                    <a:pt x="8" y="196"/>
                    <a:pt x="8" y="196"/>
                  </a:cubicBezTo>
                  <a:cubicBezTo>
                    <a:pt x="8" y="201"/>
                    <a:pt x="8" y="201"/>
                    <a:pt x="8" y="201"/>
                  </a:cubicBezTo>
                  <a:cubicBezTo>
                    <a:pt x="21" y="200"/>
                    <a:pt x="21" y="200"/>
                    <a:pt x="21" y="200"/>
                  </a:cubicBezTo>
                  <a:cubicBezTo>
                    <a:pt x="22" y="199"/>
                    <a:pt x="22" y="199"/>
                    <a:pt x="22" y="199"/>
                  </a:cubicBezTo>
                  <a:cubicBezTo>
                    <a:pt x="22" y="199"/>
                    <a:pt x="22" y="199"/>
                    <a:pt x="22" y="199"/>
                  </a:cubicBezTo>
                  <a:cubicBezTo>
                    <a:pt x="22" y="199"/>
                    <a:pt x="22" y="199"/>
                    <a:pt x="22" y="199"/>
                  </a:cubicBezTo>
                  <a:cubicBezTo>
                    <a:pt x="22" y="198"/>
                    <a:pt x="22" y="198"/>
                    <a:pt x="22" y="198"/>
                  </a:cubicBezTo>
                  <a:cubicBezTo>
                    <a:pt x="26" y="194"/>
                    <a:pt x="26" y="194"/>
                    <a:pt x="26" y="194"/>
                  </a:cubicBezTo>
                  <a:cubicBezTo>
                    <a:pt x="18" y="186"/>
                    <a:pt x="18" y="186"/>
                    <a:pt x="18" y="186"/>
                  </a:cubicBezTo>
                  <a:cubicBezTo>
                    <a:pt x="17" y="186"/>
                    <a:pt x="17" y="186"/>
                    <a:pt x="17" y="186"/>
                  </a:cubicBezTo>
                  <a:cubicBezTo>
                    <a:pt x="12" y="182"/>
                    <a:pt x="12" y="182"/>
                    <a:pt x="12" y="182"/>
                  </a:cubicBezTo>
                  <a:cubicBezTo>
                    <a:pt x="12" y="182"/>
                    <a:pt x="12" y="182"/>
                    <a:pt x="12" y="182"/>
                  </a:cubicBezTo>
                  <a:cubicBezTo>
                    <a:pt x="12" y="181"/>
                    <a:pt x="12" y="181"/>
                    <a:pt x="12" y="181"/>
                  </a:cubicBezTo>
                  <a:cubicBezTo>
                    <a:pt x="12" y="173"/>
                    <a:pt x="12" y="173"/>
                    <a:pt x="12" y="173"/>
                  </a:cubicBezTo>
                  <a:cubicBezTo>
                    <a:pt x="18" y="173"/>
                    <a:pt x="18" y="173"/>
                    <a:pt x="18" y="173"/>
                  </a:cubicBezTo>
                  <a:cubicBezTo>
                    <a:pt x="19" y="170"/>
                    <a:pt x="19" y="170"/>
                    <a:pt x="19" y="170"/>
                  </a:cubicBezTo>
                  <a:cubicBezTo>
                    <a:pt x="16" y="162"/>
                    <a:pt x="16" y="162"/>
                    <a:pt x="16" y="162"/>
                  </a:cubicBezTo>
                  <a:cubicBezTo>
                    <a:pt x="32" y="162"/>
                    <a:pt x="32" y="162"/>
                    <a:pt x="32" y="162"/>
                  </a:cubicBezTo>
                  <a:cubicBezTo>
                    <a:pt x="60" y="149"/>
                    <a:pt x="60" y="149"/>
                    <a:pt x="60" y="149"/>
                  </a:cubicBezTo>
                  <a:cubicBezTo>
                    <a:pt x="63" y="143"/>
                    <a:pt x="63" y="143"/>
                    <a:pt x="63" y="143"/>
                  </a:cubicBezTo>
                  <a:cubicBezTo>
                    <a:pt x="64" y="141"/>
                    <a:pt x="64" y="141"/>
                    <a:pt x="64" y="141"/>
                  </a:cubicBezTo>
                  <a:cubicBezTo>
                    <a:pt x="70" y="144"/>
                    <a:pt x="70" y="144"/>
                    <a:pt x="70" y="144"/>
                  </a:cubicBezTo>
                  <a:cubicBezTo>
                    <a:pt x="70" y="144"/>
                    <a:pt x="70" y="144"/>
                    <a:pt x="70" y="144"/>
                  </a:cubicBezTo>
                  <a:cubicBezTo>
                    <a:pt x="70" y="145"/>
                    <a:pt x="70" y="145"/>
                    <a:pt x="70" y="145"/>
                  </a:cubicBezTo>
                  <a:cubicBezTo>
                    <a:pt x="73" y="148"/>
                    <a:pt x="73" y="148"/>
                    <a:pt x="73" y="148"/>
                  </a:cubicBezTo>
                  <a:cubicBezTo>
                    <a:pt x="76" y="147"/>
                    <a:pt x="76" y="147"/>
                    <a:pt x="76" y="147"/>
                  </a:cubicBezTo>
                  <a:cubicBezTo>
                    <a:pt x="75" y="141"/>
                    <a:pt x="75" y="141"/>
                    <a:pt x="75" y="141"/>
                  </a:cubicBezTo>
                  <a:cubicBezTo>
                    <a:pt x="84" y="141"/>
                    <a:pt x="84" y="141"/>
                    <a:pt x="84" y="141"/>
                  </a:cubicBezTo>
                  <a:cubicBezTo>
                    <a:pt x="93" y="143"/>
                    <a:pt x="93" y="143"/>
                    <a:pt x="93" y="143"/>
                  </a:cubicBezTo>
                  <a:cubicBezTo>
                    <a:pt x="96" y="137"/>
                    <a:pt x="96" y="137"/>
                    <a:pt x="96" y="137"/>
                  </a:cubicBezTo>
                  <a:cubicBezTo>
                    <a:pt x="97" y="136"/>
                    <a:pt x="97" y="136"/>
                    <a:pt x="97" y="136"/>
                  </a:cubicBezTo>
                  <a:cubicBezTo>
                    <a:pt x="97" y="136"/>
                    <a:pt x="97" y="136"/>
                    <a:pt x="97" y="136"/>
                  </a:cubicBezTo>
                  <a:cubicBezTo>
                    <a:pt x="98" y="136"/>
                    <a:pt x="98" y="136"/>
                    <a:pt x="98" y="136"/>
                  </a:cubicBezTo>
                  <a:cubicBezTo>
                    <a:pt x="107" y="133"/>
                    <a:pt x="107" y="133"/>
                    <a:pt x="107" y="133"/>
                  </a:cubicBezTo>
                  <a:cubicBezTo>
                    <a:pt x="109" y="119"/>
                    <a:pt x="109" y="119"/>
                    <a:pt x="109" y="119"/>
                  </a:cubicBezTo>
                  <a:cubicBezTo>
                    <a:pt x="119" y="128"/>
                    <a:pt x="119" y="128"/>
                    <a:pt x="119" y="128"/>
                  </a:cubicBezTo>
                  <a:cubicBezTo>
                    <a:pt x="123" y="128"/>
                    <a:pt x="123" y="128"/>
                    <a:pt x="123" y="128"/>
                  </a:cubicBezTo>
                  <a:cubicBezTo>
                    <a:pt x="125" y="126"/>
                    <a:pt x="125" y="126"/>
                    <a:pt x="125" y="126"/>
                  </a:cubicBezTo>
                  <a:cubicBezTo>
                    <a:pt x="124" y="96"/>
                    <a:pt x="124" y="96"/>
                    <a:pt x="124" y="96"/>
                  </a:cubicBezTo>
                  <a:cubicBezTo>
                    <a:pt x="124" y="95"/>
                    <a:pt x="124" y="95"/>
                    <a:pt x="124" y="95"/>
                  </a:cubicBezTo>
                  <a:cubicBezTo>
                    <a:pt x="124" y="93"/>
                    <a:pt x="124" y="93"/>
                    <a:pt x="124" y="93"/>
                  </a:cubicBezTo>
                  <a:cubicBezTo>
                    <a:pt x="130" y="94"/>
                    <a:pt x="130" y="94"/>
                    <a:pt x="130" y="94"/>
                  </a:cubicBezTo>
                  <a:cubicBezTo>
                    <a:pt x="131" y="94"/>
                    <a:pt x="131" y="94"/>
                    <a:pt x="131" y="94"/>
                  </a:cubicBezTo>
                  <a:cubicBezTo>
                    <a:pt x="132" y="95"/>
                    <a:pt x="132" y="95"/>
                    <a:pt x="132" y="95"/>
                  </a:cubicBezTo>
                  <a:cubicBezTo>
                    <a:pt x="132" y="95"/>
                    <a:pt x="132" y="95"/>
                    <a:pt x="132" y="95"/>
                  </a:cubicBezTo>
                  <a:cubicBezTo>
                    <a:pt x="143" y="115"/>
                    <a:pt x="143" y="115"/>
                    <a:pt x="143" y="115"/>
                  </a:cubicBezTo>
                  <a:cubicBezTo>
                    <a:pt x="156" y="113"/>
                    <a:pt x="156" y="113"/>
                    <a:pt x="156" y="113"/>
                  </a:cubicBezTo>
                  <a:cubicBezTo>
                    <a:pt x="159" y="112"/>
                    <a:pt x="159" y="112"/>
                    <a:pt x="159" y="112"/>
                  </a:cubicBezTo>
                  <a:cubicBezTo>
                    <a:pt x="161" y="108"/>
                    <a:pt x="161" y="108"/>
                    <a:pt x="161" y="108"/>
                  </a:cubicBezTo>
                  <a:cubicBezTo>
                    <a:pt x="157" y="104"/>
                    <a:pt x="157" y="104"/>
                    <a:pt x="157" y="104"/>
                  </a:cubicBezTo>
                  <a:cubicBezTo>
                    <a:pt x="156" y="103"/>
                    <a:pt x="156" y="103"/>
                    <a:pt x="156" y="103"/>
                  </a:cubicBezTo>
                  <a:cubicBezTo>
                    <a:pt x="165" y="100"/>
                    <a:pt x="165" y="100"/>
                    <a:pt x="165" y="100"/>
                  </a:cubicBezTo>
                  <a:cubicBezTo>
                    <a:pt x="166" y="99"/>
                    <a:pt x="166" y="99"/>
                    <a:pt x="166" y="99"/>
                  </a:cubicBezTo>
                  <a:cubicBezTo>
                    <a:pt x="166" y="99"/>
                    <a:pt x="166" y="99"/>
                    <a:pt x="166" y="99"/>
                  </a:cubicBezTo>
                  <a:cubicBezTo>
                    <a:pt x="170" y="103"/>
                    <a:pt x="170" y="103"/>
                    <a:pt x="170" y="103"/>
                  </a:cubicBezTo>
                  <a:cubicBezTo>
                    <a:pt x="173" y="101"/>
                    <a:pt x="173" y="101"/>
                    <a:pt x="173" y="101"/>
                  </a:cubicBezTo>
                  <a:cubicBezTo>
                    <a:pt x="173" y="95"/>
                    <a:pt x="173" y="95"/>
                    <a:pt x="173" y="95"/>
                  </a:cubicBezTo>
                  <a:cubicBezTo>
                    <a:pt x="175" y="95"/>
                    <a:pt x="175" y="95"/>
                    <a:pt x="175" y="95"/>
                  </a:cubicBezTo>
                  <a:cubicBezTo>
                    <a:pt x="182" y="95"/>
                    <a:pt x="182" y="95"/>
                    <a:pt x="182" y="95"/>
                  </a:cubicBezTo>
                  <a:cubicBezTo>
                    <a:pt x="186" y="95"/>
                    <a:pt x="190" y="98"/>
                    <a:pt x="193" y="101"/>
                  </a:cubicBezTo>
                  <a:cubicBezTo>
                    <a:pt x="194" y="103"/>
                    <a:pt x="194" y="103"/>
                    <a:pt x="194" y="103"/>
                  </a:cubicBezTo>
                  <a:cubicBezTo>
                    <a:pt x="196" y="93"/>
                    <a:pt x="196" y="93"/>
                    <a:pt x="196" y="93"/>
                  </a:cubicBezTo>
                  <a:cubicBezTo>
                    <a:pt x="198" y="91"/>
                    <a:pt x="201" y="90"/>
                    <a:pt x="206" y="92"/>
                  </a:cubicBezTo>
                  <a:cubicBezTo>
                    <a:pt x="207" y="93"/>
                    <a:pt x="207" y="93"/>
                    <a:pt x="207" y="93"/>
                  </a:cubicBezTo>
                  <a:cubicBezTo>
                    <a:pt x="207" y="93"/>
                    <a:pt x="207" y="93"/>
                    <a:pt x="207" y="93"/>
                  </a:cubicBezTo>
                  <a:cubicBezTo>
                    <a:pt x="207" y="94"/>
                    <a:pt x="207" y="94"/>
                    <a:pt x="207" y="94"/>
                  </a:cubicBezTo>
                  <a:cubicBezTo>
                    <a:pt x="208" y="94"/>
                    <a:pt x="208" y="94"/>
                    <a:pt x="209" y="94"/>
                  </a:cubicBezTo>
                  <a:cubicBezTo>
                    <a:pt x="211" y="94"/>
                    <a:pt x="218" y="89"/>
                    <a:pt x="230" y="80"/>
                  </a:cubicBezTo>
                  <a:cubicBezTo>
                    <a:pt x="230" y="74"/>
                    <a:pt x="233" y="70"/>
                    <a:pt x="238" y="69"/>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6" name="Freeform 21"/>
            <p:cNvSpPr/>
            <p:nvPr/>
          </p:nvSpPr>
          <p:spPr bwMode="auto">
            <a:xfrm>
              <a:off x="6905221" y="4457969"/>
              <a:ext cx="571500" cy="777875"/>
            </a:xfrm>
            <a:custGeom>
              <a:avLst/>
              <a:gdLst>
                <a:gd name="T0" fmla="*/ 119 w 152"/>
                <a:gd name="T1" fmla="*/ 8 h 207"/>
                <a:gd name="T2" fmla="*/ 106 w 152"/>
                <a:gd name="T3" fmla="*/ 3 h 207"/>
                <a:gd name="T4" fmla="*/ 88 w 152"/>
                <a:gd name="T5" fmla="*/ 16 h 207"/>
                <a:gd name="T6" fmla="*/ 76 w 152"/>
                <a:gd name="T7" fmla="*/ 11 h 207"/>
                <a:gd name="T8" fmla="*/ 76 w 152"/>
                <a:gd name="T9" fmla="*/ 12 h 207"/>
                <a:gd name="T10" fmla="*/ 54 w 152"/>
                <a:gd name="T11" fmla="*/ 17 h 207"/>
                <a:gd name="T12" fmla="*/ 42 w 152"/>
                <a:gd name="T13" fmla="*/ 18 h 207"/>
                <a:gd name="T14" fmla="*/ 34 w 152"/>
                <a:gd name="T15" fmla="*/ 27 h 207"/>
                <a:gd name="T16" fmla="*/ 20 w 152"/>
                <a:gd name="T17" fmla="*/ 28 h 207"/>
                <a:gd name="T18" fmla="*/ 10 w 152"/>
                <a:gd name="T19" fmla="*/ 44 h 207"/>
                <a:gd name="T20" fmla="*/ 11 w 152"/>
                <a:gd name="T21" fmla="*/ 46 h 207"/>
                <a:gd name="T22" fmla="*/ 17 w 152"/>
                <a:gd name="T23" fmla="*/ 69 h 207"/>
                <a:gd name="T24" fmla="*/ 17 w 152"/>
                <a:gd name="T25" fmla="*/ 72 h 207"/>
                <a:gd name="T26" fmla="*/ 16 w 152"/>
                <a:gd name="T27" fmla="*/ 72 h 207"/>
                <a:gd name="T28" fmla="*/ 0 w 152"/>
                <a:gd name="T29" fmla="*/ 94 h 207"/>
                <a:gd name="T30" fmla="*/ 6 w 152"/>
                <a:gd name="T31" fmla="*/ 98 h 207"/>
                <a:gd name="T32" fmla="*/ 12 w 152"/>
                <a:gd name="T33" fmla="*/ 131 h 207"/>
                <a:gd name="T34" fmla="*/ 20 w 152"/>
                <a:gd name="T35" fmla="*/ 143 h 207"/>
                <a:gd name="T36" fmla="*/ 21 w 152"/>
                <a:gd name="T37" fmla="*/ 152 h 207"/>
                <a:gd name="T38" fmla="*/ 22 w 152"/>
                <a:gd name="T39" fmla="*/ 181 h 207"/>
                <a:gd name="T40" fmla="*/ 26 w 152"/>
                <a:gd name="T41" fmla="*/ 181 h 207"/>
                <a:gd name="T42" fmla="*/ 43 w 152"/>
                <a:gd name="T43" fmla="*/ 181 h 207"/>
                <a:gd name="T44" fmla="*/ 28 w 152"/>
                <a:gd name="T45" fmla="*/ 203 h 207"/>
                <a:gd name="T46" fmla="*/ 40 w 152"/>
                <a:gd name="T47" fmla="*/ 203 h 207"/>
                <a:gd name="T48" fmla="*/ 75 w 152"/>
                <a:gd name="T49" fmla="*/ 201 h 207"/>
                <a:gd name="T50" fmla="*/ 77 w 152"/>
                <a:gd name="T51" fmla="*/ 195 h 207"/>
                <a:gd name="T52" fmla="*/ 77 w 152"/>
                <a:gd name="T53" fmla="*/ 190 h 207"/>
                <a:gd name="T54" fmla="*/ 75 w 152"/>
                <a:gd name="T55" fmla="*/ 179 h 207"/>
                <a:gd name="T56" fmla="*/ 83 w 152"/>
                <a:gd name="T57" fmla="*/ 173 h 207"/>
                <a:gd name="T58" fmla="*/ 81 w 152"/>
                <a:gd name="T59" fmla="*/ 168 h 207"/>
                <a:gd name="T60" fmla="*/ 81 w 152"/>
                <a:gd name="T61" fmla="*/ 167 h 207"/>
                <a:gd name="T62" fmla="*/ 85 w 152"/>
                <a:gd name="T63" fmla="*/ 154 h 207"/>
                <a:gd name="T64" fmla="*/ 89 w 152"/>
                <a:gd name="T65" fmla="*/ 149 h 207"/>
                <a:gd name="T66" fmla="*/ 93 w 152"/>
                <a:gd name="T67" fmla="*/ 146 h 207"/>
                <a:gd name="T68" fmla="*/ 100 w 152"/>
                <a:gd name="T69" fmla="*/ 130 h 207"/>
                <a:gd name="T70" fmla="*/ 103 w 152"/>
                <a:gd name="T71" fmla="*/ 128 h 207"/>
                <a:gd name="T72" fmla="*/ 99 w 152"/>
                <a:gd name="T73" fmla="*/ 111 h 207"/>
                <a:gd name="T74" fmla="*/ 112 w 152"/>
                <a:gd name="T75" fmla="*/ 100 h 207"/>
                <a:gd name="T76" fmla="*/ 110 w 152"/>
                <a:gd name="T77" fmla="*/ 85 h 207"/>
                <a:gd name="T78" fmla="*/ 125 w 152"/>
                <a:gd name="T79" fmla="*/ 68 h 207"/>
                <a:gd name="T80" fmla="*/ 131 w 152"/>
                <a:gd name="T81" fmla="*/ 70 h 207"/>
                <a:gd name="T82" fmla="*/ 142 w 152"/>
                <a:gd name="T83" fmla="*/ 64 h 207"/>
                <a:gd name="T84" fmla="*/ 142 w 152"/>
                <a:gd name="T85" fmla="*/ 64 h 207"/>
                <a:gd name="T86" fmla="*/ 148 w 152"/>
                <a:gd name="T87" fmla="*/ 60 h 207"/>
                <a:gd name="T88" fmla="*/ 148 w 152"/>
                <a:gd name="T89" fmla="*/ 53 h 207"/>
                <a:gd name="T90" fmla="*/ 150 w 152"/>
                <a:gd name="T91" fmla="*/ 51 h 207"/>
                <a:gd name="T92" fmla="*/ 152 w 152"/>
                <a:gd name="T93" fmla="*/ 48 h 207"/>
                <a:gd name="T94" fmla="*/ 138 w 152"/>
                <a:gd name="T95" fmla="*/ 26 h 207"/>
                <a:gd name="T96" fmla="*/ 132 w 152"/>
                <a:gd name="T97" fmla="*/ 1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2" h="207">
                  <a:moveTo>
                    <a:pt x="120" y="8"/>
                  </a:moveTo>
                  <a:cubicBezTo>
                    <a:pt x="119" y="8"/>
                    <a:pt x="119" y="8"/>
                    <a:pt x="119" y="8"/>
                  </a:cubicBezTo>
                  <a:cubicBezTo>
                    <a:pt x="110" y="0"/>
                    <a:pt x="110" y="0"/>
                    <a:pt x="110" y="0"/>
                  </a:cubicBezTo>
                  <a:cubicBezTo>
                    <a:pt x="106" y="3"/>
                    <a:pt x="106" y="3"/>
                    <a:pt x="106" y="3"/>
                  </a:cubicBezTo>
                  <a:cubicBezTo>
                    <a:pt x="102" y="10"/>
                    <a:pt x="98" y="14"/>
                    <a:pt x="92" y="16"/>
                  </a:cubicBezTo>
                  <a:cubicBezTo>
                    <a:pt x="91" y="17"/>
                    <a:pt x="89" y="17"/>
                    <a:pt x="88" y="16"/>
                  </a:cubicBezTo>
                  <a:cubicBezTo>
                    <a:pt x="86" y="14"/>
                    <a:pt x="87" y="9"/>
                    <a:pt x="90" y="2"/>
                  </a:cubicBezTo>
                  <a:cubicBezTo>
                    <a:pt x="76" y="11"/>
                    <a:pt x="76" y="11"/>
                    <a:pt x="76" y="11"/>
                  </a:cubicBezTo>
                  <a:cubicBezTo>
                    <a:pt x="76" y="12"/>
                    <a:pt x="76" y="12"/>
                    <a:pt x="76" y="12"/>
                  </a:cubicBezTo>
                  <a:cubicBezTo>
                    <a:pt x="76" y="12"/>
                    <a:pt x="76" y="12"/>
                    <a:pt x="76" y="12"/>
                  </a:cubicBezTo>
                  <a:cubicBezTo>
                    <a:pt x="64" y="12"/>
                    <a:pt x="64" y="12"/>
                    <a:pt x="64" y="12"/>
                  </a:cubicBezTo>
                  <a:cubicBezTo>
                    <a:pt x="54" y="17"/>
                    <a:pt x="54" y="17"/>
                    <a:pt x="54" y="17"/>
                  </a:cubicBezTo>
                  <a:cubicBezTo>
                    <a:pt x="54" y="18"/>
                    <a:pt x="54" y="18"/>
                    <a:pt x="54" y="18"/>
                  </a:cubicBezTo>
                  <a:cubicBezTo>
                    <a:pt x="42" y="18"/>
                    <a:pt x="42" y="18"/>
                    <a:pt x="42" y="18"/>
                  </a:cubicBezTo>
                  <a:cubicBezTo>
                    <a:pt x="36" y="21"/>
                    <a:pt x="36" y="21"/>
                    <a:pt x="36" y="21"/>
                  </a:cubicBezTo>
                  <a:cubicBezTo>
                    <a:pt x="34" y="27"/>
                    <a:pt x="34" y="27"/>
                    <a:pt x="34" y="27"/>
                  </a:cubicBezTo>
                  <a:cubicBezTo>
                    <a:pt x="33" y="28"/>
                    <a:pt x="33" y="28"/>
                    <a:pt x="33" y="28"/>
                  </a:cubicBezTo>
                  <a:cubicBezTo>
                    <a:pt x="20" y="28"/>
                    <a:pt x="20" y="28"/>
                    <a:pt x="20" y="28"/>
                  </a:cubicBezTo>
                  <a:cubicBezTo>
                    <a:pt x="17" y="28"/>
                    <a:pt x="12" y="32"/>
                    <a:pt x="4" y="40"/>
                  </a:cubicBezTo>
                  <a:cubicBezTo>
                    <a:pt x="8" y="42"/>
                    <a:pt x="10" y="43"/>
                    <a:pt x="10" y="44"/>
                  </a:cubicBezTo>
                  <a:cubicBezTo>
                    <a:pt x="11" y="47"/>
                    <a:pt x="11" y="47"/>
                    <a:pt x="11" y="47"/>
                  </a:cubicBezTo>
                  <a:cubicBezTo>
                    <a:pt x="11" y="46"/>
                    <a:pt x="11" y="46"/>
                    <a:pt x="11" y="46"/>
                  </a:cubicBezTo>
                  <a:cubicBezTo>
                    <a:pt x="17" y="69"/>
                    <a:pt x="17" y="69"/>
                    <a:pt x="17" y="69"/>
                  </a:cubicBezTo>
                  <a:cubicBezTo>
                    <a:pt x="17" y="69"/>
                    <a:pt x="17" y="69"/>
                    <a:pt x="17" y="69"/>
                  </a:cubicBezTo>
                  <a:cubicBezTo>
                    <a:pt x="17" y="70"/>
                    <a:pt x="17" y="70"/>
                    <a:pt x="17" y="70"/>
                  </a:cubicBezTo>
                  <a:cubicBezTo>
                    <a:pt x="17" y="72"/>
                    <a:pt x="17" y="72"/>
                    <a:pt x="17" y="72"/>
                  </a:cubicBezTo>
                  <a:cubicBezTo>
                    <a:pt x="17" y="72"/>
                    <a:pt x="17" y="72"/>
                    <a:pt x="17" y="72"/>
                  </a:cubicBezTo>
                  <a:cubicBezTo>
                    <a:pt x="16" y="72"/>
                    <a:pt x="16" y="72"/>
                    <a:pt x="16" y="72"/>
                  </a:cubicBezTo>
                  <a:cubicBezTo>
                    <a:pt x="16" y="72"/>
                    <a:pt x="16" y="72"/>
                    <a:pt x="16" y="72"/>
                  </a:cubicBezTo>
                  <a:cubicBezTo>
                    <a:pt x="0" y="94"/>
                    <a:pt x="0" y="94"/>
                    <a:pt x="0" y="94"/>
                  </a:cubicBezTo>
                  <a:cubicBezTo>
                    <a:pt x="0" y="100"/>
                    <a:pt x="0" y="100"/>
                    <a:pt x="0" y="100"/>
                  </a:cubicBezTo>
                  <a:cubicBezTo>
                    <a:pt x="3" y="98"/>
                    <a:pt x="5" y="97"/>
                    <a:pt x="6" y="98"/>
                  </a:cubicBezTo>
                  <a:cubicBezTo>
                    <a:pt x="8" y="99"/>
                    <a:pt x="9" y="102"/>
                    <a:pt x="8" y="107"/>
                  </a:cubicBezTo>
                  <a:cubicBezTo>
                    <a:pt x="8" y="114"/>
                    <a:pt x="9" y="123"/>
                    <a:pt x="12" y="131"/>
                  </a:cubicBezTo>
                  <a:cubicBezTo>
                    <a:pt x="18" y="137"/>
                    <a:pt x="18" y="137"/>
                    <a:pt x="18" y="137"/>
                  </a:cubicBezTo>
                  <a:cubicBezTo>
                    <a:pt x="20" y="139"/>
                    <a:pt x="21" y="141"/>
                    <a:pt x="20" y="143"/>
                  </a:cubicBezTo>
                  <a:cubicBezTo>
                    <a:pt x="18" y="147"/>
                    <a:pt x="18" y="147"/>
                    <a:pt x="18" y="147"/>
                  </a:cubicBezTo>
                  <a:cubicBezTo>
                    <a:pt x="21" y="152"/>
                    <a:pt x="21" y="152"/>
                    <a:pt x="21" y="152"/>
                  </a:cubicBezTo>
                  <a:cubicBezTo>
                    <a:pt x="23" y="156"/>
                    <a:pt x="22" y="162"/>
                    <a:pt x="17" y="172"/>
                  </a:cubicBezTo>
                  <a:cubicBezTo>
                    <a:pt x="22" y="181"/>
                    <a:pt x="22" y="181"/>
                    <a:pt x="22" y="181"/>
                  </a:cubicBezTo>
                  <a:cubicBezTo>
                    <a:pt x="23" y="183"/>
                    <a:pt x="23" y="183"/>
                    <a:pt x="23" y="183"/>
                  </a:cubicBezTo>
                  <a:cubicBezTo>
                    <a:pt x="26" y="181"/>
                    <a:pt x="26" y="181"/>
                    <a:pt x="26" y="181"/>
                  </a:cubicBezTo>
                  <a:cubicBezTo>
                    <a:pt x="31" y="176"/>
                    <a:pt x="36" y="175"/>
                    <a:pt x="39" y="176"/>
                  </a:cubicBezTo>
                  <a:cubicBezTo>
                    <a:pt x="42" y="177"/>
                    <a:pt x="43" y="179"/>
                    <a:pt x="43" y="181"/>
                  </a:cubicBezTo>
                  <a:cubicBezTo>
                    <a:pt x="44" y="184"/>
                    <a:pt x="40" y="188"/>
                    <a:pt x="33" y="196"/>
                  </a:cubicBezTo>
                  <a:cubicBezTo>
                    <a:pt x="28" y="203"/>
                    <a:pt x="28" y="203"/>
                    <a:pt x="28" y="203"/>
                  </a:cubicBezTo>
                  <a:cubicBezTo>
                    <a:pt x="30" y="207"/>
                    <a:pt x="30" y="207"/>
                    <a:pt x="30" y="207"/>
                  </a:cubicBezTo>
                  <a:cubicBezTo>
                    <a:pt x="34" y="204"/>
                    <a:pt x="38" y="202"/>
                    <a:pt x="40" y="203"/>
                  </a:cubicBezTo>
                  <a:cubicBezTo>
                    <a:pt x="42" y="203"/>
                    <a:pt x="49" y="201"/>
                    <a:pt x="60" y="195"/>
                  </a:cubicBezTo>
                  <a:cubicBezTo>
                    <a:pt x="64" y="193"/>
                    <a:pt x="69" y="195"/>
                    <a:pt x="75" y="201"/>
                  </a:cubicBezTo>
                  <a:cubicBezTo>
                    <a:pt x="77" y="200"/>
                    <a:pt x="77" y="200"/>
                    <a:pt x="77" y="200"/>
                  </a:cubicBezTo>
                  <a:cubicBezTo>
                    <a:pt x="77" y="195"/>
                    <a:pt x="77" y="195"/>
                    <a:pt x="77" y="195"/>
                  </a:cubicBezTo>
                  <a:cubicBezTo>
                    <a:pt x="76" y="194"/>
                    <a:pt x="76" y="194"/>
                    <a:pt x="76" y="194"/>
                  </a:cubicBezTo>
                  <a:cubicBezTo>
                    <a:pt x="75" y="193"/>
                    <a:pt x="76" y="192"/>
                    <a:pt x="77" y="190"/>
                  </a:cubicBezTo>
                  <a:cubicBezTo>
                    <a:pt x="75" y="183"/>
                    <a:pt x="75" y="183"/>
                    <a:pt x="75" y="183"/>
                  </a:cubicBezTo>
                  <a:cubicBezTo>
                    <a:pt x="74" y="182"/>
                    <a:pt x="74" y="180"/>
                    <a:pt x="75" y="179"/>
                  </a:cubicBezTo>
                  <a:cubicBezTo>
                    <a:pt x="76" y="178"/>
                    <a:pt x="78" y="177"/>
                    <a:pt x="79" y="176"/>
                  </a:cubicBezTo>
                  <a:cubicBezTo>
                    <a:pt x="83" y="173"/>
                    <a:pt x="83" y="173"/>
                    <a:pt x="83" y="173"/>
                  </a:cubicBezTo>
                  <a:cubicBezTo>
                    <a:pt x="81" y="168"/>
                    <a:pt x="81" y="168"/>
                    <a:pt x="81" y="168"/>
                  </a:cubicBezTo>
                  <a:cubicBezTo>
                    <a:pt x="81" y="168"/>
                    <a:pt x="81" y="168"/>
                    <a:pt x="81" y="168"/>
                  </a:cubicBezTo>
                  <a:cubicBezTo>
                    <a:pt x="81" y="168"/>
                    <a:pt x="81" y="168"/>
                    <a:pt x="81" y="168"/>
                  </a:cubicBezTo>
                  <a:cubicBezTo>
                    <a:pt x="81" y="167"/>
                    <a:pt x="81" y="167"/>
                    <a:pt x="81" y="167"/>
                  </a:cubicBezTo>
                  <a:cubicBezTo>
                    <a:pt x="83" y="165"/>
                    <a:pt x="83" y="163"/>
                    <a:pt x="82" y="162"/>
                  </a:cubicBezTo>
                  <a:cubicBezTo>
                    <a:pt x="81" y="159"/>
                    <a:pt x="82" y="157"/>
                    <a:pt x="85" y="154"/>
                  </a:cubicBezTo>
                  <a:cubicBezTo>
                    <a:pt x="90" y="150"/>
                    <a:pt x="90" y="150"/>
                    <a:pt x="90" y="150"/>
                  </a:cubicBezTo>
                  <a:cubicBezTo>
                    <a:pt x="89" y="149"/>
                    <a:pt x="89" y="149"/>
                    <a:pt x="89" y="149"/>
                  </a:cubicBezTo>
                  <a:cubicBezTo>
                    <a:pt x="88" y="148"/>
                    <a:pt x="88" y="148"/>
                    <a:pt x="88" y="148"/>
                  </a:cubicBezTo>
                  <a:cubicBezTo>
                    <a:pt x="93" y="146"/>
                    <a:pt x="93" y="146"/>
                    <a:pt x="93" y="146"/>
                  </a:cubicBezTo>
                  <a:cubicBezTo>
                    <a:pt x="93" y="139"/>
                    <a:pt x="93" y="139"/>
                    <a:pt x="93" y="139"/>
                  </a:cubicBezTo>
                  <a:cubicBezTo>
                    <a:pt x="93" y="137"/>
                    <a:pt x="95" y="134"/>
                    <a:pt x="100" y="130"/>
                  </a:cubicBezTo>
                  <a:cubicBezTo>
                    <a:pt x="103" y="128"/>
                    <a:pt x="103" y="128"/>
                    <a:pt x="103" y="128"/>
                  </a:cubicBezTo>
                  <a:cubicBezTo>
                    <a:pt x="103" y="128"/>
                    <a:pt x="103" y="128"/>
                    <a:pt x="103" y="128"/>
                  </a:cubicBezTo>
                  <a:cubicBezTo>
                    <a:pt x="97" y="121"/>
                    <a:pt x="97" y="121"/>
                    <a:pt x="97" y="121"/>
                  </a:cubicBezTo>
                  <a:cubicBezTo>
                    <a:pt x="95" y="118"/>
                    <a:pt x="96" y="114"/>
                    <a:pt x="99" y="111"/>
                  </a:cubicBezTo>
                  <a:cubicBezTo>
                    <a:pt x="99" y="110"/>
                    <a:pt x="99" y="110"/>
                    <a:pt x="99" y="110"/>
                  </a:cubicBezTo>
                  <a:cubicBezTo>
                    <a:pt x="112" y="100"/>
                    <a:pt x="112" y="100"/>
                    <a:pt x="112" y="100"/>
                  </a:cubicBezTo>
                  <a:cubicBezTo>
                    <a:pt x="112" y="97"/>
                    <a:pt x="112" y="97"/>
                    <a:pt x="112" y="97"/>
                  </a:cubicBezTo>
                  <a:cubicBezTo>
                    <a:pt x="110" y="96"/>
                    <a:pt x="109" y="92"/>
                    <a:pt x="110" y="85"/>
                  </a:cubicBezTo>
                  <a:cubicBezTo>
                    <a:pt x="112" y="74"/>
                    <a:pt x="116" y="69"/>
                    <a:pt x="125" y="68"/>
                  </a:cubicBezTo>
                  <a:cubicBezTo>
                    <a:pt x="125" y="68"/>
                    <a:pt x="125" y="68"/>
                    <a:pt x="125" y="68"/>
                  </a:cubicBezTo>
                  <a:cubicBezTo>
                    <a:pt x="126" y="68"/>
                    <a:pt x="126" y="68"/>
                    <a:pt x="126" y="68"/>
                  </a:cubicBezTo>
                  <a:cubicBezTo>
                    <a:pt x="131" y="70"/>
                    <a:pt x="131" y="70"/>
                    <a:pt x="131" y="70"/>
                  </a:cubicBezTo>
                  <a:cubicBezTo>
                    <a:pt x="136" y="70"/>
                    <a:pt x="136" y="70"/>
                    <a:pt x="136" y="70"/>
                  </a:cubicBezTo>
                  <a:cubicBezTo>
                    <a:pt x="142" y="64"/>
                    <a:pt x="142" y="64"/>
                    <a:pt x="142" y="64"/>
                  </a:cubicBezTo>
                  <a:cubicBezTo>
                    <a:pt x="142" y="64"/>
                    <a:pt x="142" y="64"/>
                    <a:pt x="142" y="64"/>
                  </a:cubicBezTo>
                  <a:cubicBezTo>
                    <a:pt x="142" y="64"/>
                    <a:pt x="142" y="64"/>
                    <a:pt x="142" y="64"/>
                  </a:cubicBezTo>
                  <a:cubicBezTo>
                    <a:pt x="142" y="64"/>
                    <a:pt x="142" y="64"/>
                    <a:pt x="142" y="64"/>
                  </a:cubicBezTo>
                  <a:cubicBezTo>
                    <a:pt x="148" y="60"/>
                    <a:pt x="148" y="60"/>
                    <a:pt x="148" y="60"/>
                  </a:cubicBezTo>
                  <a:cubicBezTo>
                    <a:pt x="148" y="54"/>
                    <a:pt x="148" y="54"/>
                    <a:pt x="148" y="54"/>
                  </a:cubicBezTo>
                  <a:cubicBezTo>
                    <a:pt x="148" y="53"/>
                    <a:pt x="148" y="53"/>
                    <a:pt x="148" y="53"/>
                  </a:cubicBezTo>
                  <a:cubicBezTo>
                    <a:pt x="148" y="52"/>
                    <a:pt x="148" y="52"/>
                    <a:pt x="148" y="52"/>
                  </a:cubicBezTo>
                  <a:cubicBezTo>
                    <a:pt x="150" y="51"/>
                    <a:pt x="150" y="51"/>
                    <a:pt x="150" y="51"/>
                  </a:cubicBezTo>
                  <a:cubicBezTo>
                    <a:pt x="152" y="49"/>
                    <a:pt x="152" y="49"/>
                    <a:pt x="152" y="49"/>
                  </a:cubicBezTo>
                  <a:cubicBezTo>
                    <a:pt x="152" y="48"/>
                    <a:pt x="152" y="48"/>
                    <a:pt x="152" y="48"/>
                  </a:cubicBezTo>
                  <a:cubicBezTo>
                    <a:pt x="148" y="42"/>
                    <a:pt x="148" y="42"/>
                    <a:pt x="148" y="42"/>
                  </a:cubicBezTo>
                  <a:cubicBezTo>
                    <a:pt x="144" y="36"/>
                    <a:pt x="141" y="32"/>
                    <a:pt x="138" y="26"/>
                  </a:cubicBezTo>
                  <a:cubicBezTo>
                    <a:pt x="136" y="22"/>
                    <a:pt x="137" y="18"/>
                    <a:pt x="140" y="14"/>
                  </a:cubicBezTo>
                  <a:cubicBezTo>
                    <a:pt x="132" y="10"/>
                    <a:pt x="132" y="10"/>
                    <a:pt x="132" y="10"/>
                  </a:cubicBezTo>
                  <a:lnTo>
                    <a:pt x="120" y="8"/>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7" name="Freeform 22"/>
            <p:cNvSpPr/>
            <p:nvPr/>
          </p:nvSpPr>
          <p:spPr bwMode="auto">
            <a:xfrm>
              <a:off x="7202083" y="4661169"/>
              <a:ext cx="530225" cy="650875"/>
            </a:xfrm>
            <a:custGeom>
              <a:avLst/>
              <a:gdLst>
                <a:gd name="T0" fmla="*/ 73 w 141"/>
                <a:gd name="T1" fmla="*/ 8 h 173"/>
                <a:gd name="T2" fmla="*/ 60 w 141"/>
                <a:gd name="T3" fmla="*/ 20 h 173"/>
                <a:gd name="T4" fmla="*/ 59 w 141"/>
                <a:gd name="T5" fmla="*/ 21 h 173"/>
                <a:gd name="T6" fmla="*/ 51 w 141"/>
                <a:gd name="T7" fmla="*/ 21 h 173"/>
                <a:gd name="T8" fmla="*/ 35 w 141"/>
                <a:gd name="T9" fmla="*/ 31 h 173"/>
                <a:gd name="T10" fmla="*/ 40 w 141"/>
                <a:gd name="T11" fmla="*/ 34 h 173"/>
                <a:gd name="T12" fmla="*/ 37 w 141"/>
                <a:gd name="T13" fmla="*/ 47 h 173"/>
                <a:gd name="T14" fmla="*/ 23 w 141"/>
                <a:gd name="T15" fmla="*/ 59 h 173"/>
                <a:gd name="T16" fmla="*/ 24 w 141"/>
                <a:gd name="T17" fmla="*/ 68 h 173"/>
                <a:gd name="T18" fmla="*/ 27 w 141"/>
                <a:gd name="T19" fmla="*/ 77 h 173"/>
                <a:gd name="T20" fmla="*/ 18 w 141"/>
                <a:gd name="T21" fmla="*/ 93 h 173"/>
                <a:gd name="T22" fmla="*/ 18 w 141"/>
                <a:gd name="T23" fmla="*/ 94 h 173"/>
                <a:gd name="T24" fmla="*/ 12 w 141"/>
                <a:gd name="T25" fmla="*/ 101 h 173"/>
                <a:gd name="T26" fmla="*/ 7 w 141"/>
                <a:gd name="T27" fmla="*/ 106 h 173"/>
                <a:gd name="T28" fmla="*/ 7 w 141"/>
                <a:gd name="T29" fmla="*/ 122 h 173"/>
                <a:gd name="T30" fmla="*/ 2 w 141"/>
                <a:gd name="T31" fmla="*/ 126 h 173"/>
                <a:gd name="T32" fmla="*/ 0 w 141"/>
                <a:gd name="T33" fmla="*/ 128 h 173"/>
                <a:gd name="T34" fmla="*/ 3 w 141"/>
                <a:gd name="T35" fmla="*/ 137 h 173"/>
                <a:gd name="T36" fmla="*/ 26 w 141"/>
                <a:gd name="T37" fmla="*/ 137 h 173"/>
                <a:gd name="T38" fmla="*/ 35 w 141"/>
                <a:gd name="T39" fmla="*/ 146 h 173"/>
                <a:gd name="T40" fmla="*/ 35 w 141"/>
                <a:gd name="T41" fmla="*/ 147 h 173"/>
                <a:gd name="T42" fmla="*/ 51 w 141"/>
                <a:gd name="T43" fmla="*/ 172 h 173"/>
                <a:gd name="T44" fmla="*/ 56 w 141"/>
                <a:gd name="T45" fmla="*/ 161 h 173"/>
                <a:gd name="T46" fmla="*/ 68 w 141"/>
                <a:gd name="T47" fmla="*/ 169 h 173"/>
                <a:gd name="T48" fmla="*/ 76 w 141"/>
                <a:gd name="T49" fmla="*/ 146 h 173"/>
                <a:gd name="T50" fmla="*/ 78 w 141"/>
                <a:gd name="T51" fmla="*/ 146 h 173"/>
                <a:gd name="T52" fmla="*/ 85 w 141"/>
                <a:gd name="T53" fmla="*/ 141 h 173"/>
                <a:gd name="T54" fmla="*/ 85 w 141"/>
                <a:gd name="T55" fmla="*/ 139 h 173"/>
                <a:gd name="T56" fmla="*/ 97 w 141"/>
                <a:gd name="T57" fmla="*/ 139 h 173"/>
                <a:gd name="T58" fmla="*/ 103 w 141"/>
                <a:gd name="T59" fmla="*/ 112 h 173"/>
                <a:gd name="T60" fmla="*/ 114 w 141"/>
                <a:gd name="T61" fmla="*/ 110 h 173"/>
                <a:gd name="T62" fmla="*/ 109 w 141"/>
                <a:gd name="T63" fmla="*/ 105 h 173"/>
                <a:gd name="T64" fmla="*/ 117 w 141"/>
                <a:gd name="T65" fmla="*/ 98 h 173"/>
                <a:gd name="T66" fmla="*/ 123 w 141"/>
                <a:gd name="T67" fmla="*/ 100 h 173"/>
                <a:gd name="T68" fmla="*/ 119 w 141"/>
                <a:gd name="T69" fmla="*/ 92 h 173"/>
                <a:gd name="T70" fmla="*/ 123 w 141"/>
                <a:gd name="T71" fmla="*/ 90 h 173"/>
                <a:gd name="T72" fmla="*/ 118 w 141"/>
                <a:gd name="T73" fmla="*/ 79 h 173"/>
                <a:gd name="T74" fmla="*/ 119 w 141"/>
                <a:gd name="T75" fmla="*/ 78 h 173"/>
                <a:gd name="T76" fmla="*/ 131 w 141"/>
                <a:gd name="T77" fmla="*/ 68 h 173"/>
                <a:gd name="T78" fmla="*/ 121 w 141"/>
                <a:gd name="T79" fmla="*/ 55 h 173"/>
                <a:gd name="T80" fmla="*/ 133 w 141"/>
                <a:gd name="T81" fmla="*/ 50 h 173"/>
                <a:gd name="T82" fmla="*/ 139 w 141"/>
                <a:gd name="T83" fmla="*/ 43 h 173"/>
                <a:gd name="T84" fmla="*/ 135 w 141"/>
                <a:gd name="T85" fmla="*/ 34 h 173"/>
                <a:gd name="T86" fmla="*/ 135 w 141"/>
                <a:gd name="T87" fmla="*/ 33 h 173"/>
                <a:gd name="T88" fmla="*/ 135 w 141"/>
                <a:gd name="T89" fmla="*/ 30 h 173"/>
                <a:gd name="T90" fmla="*/ 133 w 141"/>
                <a:gd name="T91" fmla="*/ 30 h 173"/>
                <a:gd name="T92" fmla="*/ 117 w 141"/>
                <a:gd name="T93" fmla="*/ 28 h 173"/>
                <a:gd name="T94" fmla="*/ 117 w 141"/>
                <a:gd name="T95" fmla="*/ 28 h 173"/>
                <a:gd name="T96" fmla="*/ 113 w 141"/>
                <a:gd name="T97" fmla="*/ 23 h 173"/>
                <a:gd name="T98" fmla="*/ 93 w 141"/>
                <a:gd name="T99" fmla="*/ 31 h 173"/>
                <a:gd name="T100" fmla="*/ 85 w 141"/>
                <a:gd name="T101" fmla="*/ 16 h 173"/>
                <a:gd name="T102" fmla="*/ 73 w 141"/>
                <a:gd name="T103" fmla="*/ 1 h 173"/>
                <a:gd name="T104" fmla="*/ 73 w 141"/>
                <a:gd name="T105" fmla="*/ 8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173">
                  <a:moveTo>
                    <a:pt x="73" y="8"/>
                  </a:moveTo>
                  <a:cubicBezTo>
                    <a:pt x="73" y="8"/>
                    <a:pt x="73" y="8"/>
                    <a:pt x="73" y="8"/>
                  </a:cubicBezTo>
                  <a:cubicBezTo>
                    <a:pt x="66" y="13"/>
                    <a:pt x="66" y="13"/>
                    <a:pt x="66" y="13"/>
                  </a:cubicBezTo>
                  <a:cubicBezTo>
                    <a:pt x="60" y="20"/>
                    <a:pt x="60" y="20"/>
                    <a:pt x="60" y="20"/>
                  </a:cubicBezTo>
                  <a:cubicBezTo>
                    <a:pt x="59" y="20"/>
                    <a:pt x="59" y="20"/>
                    <a:pt x="59" y="20"/>
                  </a:cubicBezTo>
                  <a:cubicBezTo>
                    <a:pt x="59" y="21"/>
                    <a:pt x="59" y="21"/>
                    <a:pt x="59" y="21"/>
                  </a:cubicBezTo>
                  <a:cubicBezTo>
                    <a:pt x="51" y="21"/>
                    <a:pt x="51" y="21"/>
                    <a:pt x="51" y="21"/>
                  </a:cubicBezTo>
                  <a:cubicBezTo>
                    <a:pt x="51" y="21"/>
                    <a:pt x="51" y="21"/>
                    <a:pt x="51" y="21"/>
                  </a:cubicBezTo>
                  <a:cubicBezTo>
                    <a:pt x="46" y="18"/>
                    <a:pt x="46" y="18"/>
                    <a:pt x="46" y="18"/>
                  </a:cubicBezTo>
                  <a:cubicBezTo>
                    <a:pt x="40" y="20"/>
                    <a:pt x="37" y="24"/>
                    <a:pt x="35" y="31"/>
                  </a:cubicBezTo>
                  <a:cubicBezTo>
                    <a:pt x="35" y="38"/>
                    <a:pt x="35" y="38"/>
                    <a:pt x="35" y="38"/>
                  </a:cubicBezTo>
                  <a:cubicBezTo>
                    <a:pt x="40" y="34"/>
                    <a:pt x="40" y="34"/>
                    <a:pt x="40" y="34"/>
                  </a:cubicBezTo>
                  <a:cubicBezTo>
                    <a:pt x="37" y="47"/>
                    <a:pt x="37" y="47"/>
                    <a:pt x="37" y="47"/>
                  </a:cubicBezTo>
                  <a:cubicBezTo>
                    <a:pt x="37" y="47"/>
                    <a:pt x="37" y="47"/>
                    <a:pt x="37" y="47"/>
                  </a:cubicBezTo>
                  <a:cubicBezTo>
                    <a:pt x="37" y="48"/>
                    <a:pt x="37" y="48"/>
                    <a:pt x="37" y="48"/>
                  </a:cubicBezTo>
                  <a:cubicBezTo>
                    <a:pt x="23" y="59"/>
                    <a:pt x="23" y="59"/>
                    <a:pt x="23" y="59"/>
                  </a:cubicBezTo>
                  <a:cubicBezTo>
                    <a:pt x="21" y="62"/>
                    <a:pt x="21" y="64"/>
                    <a:pt x="21" y="65"/>
                  </a:cubicBezTo>
                  <a:cubicBezTo>
                    <a:pt x="24" y="68"/>
                    <a:pt x="24" y="68"/>
                    <a:pt x="24" y="68"/>
                  </a:cubicBezTo>
                  <a:cubicBezTo>
                    <a:pt x="27" y="70"/>
                    <a:pt x="28" y="72"/>
                    <a:pt x="28" y="74"/>
                  </a:cubicBezTo>
                  <a:cubicBezTo>
                    <a:pt x="28" y="75"/>
                    <a:pt x="27" y="76"/>
                    <a:pt x="27" y="77"/>
                  </a:cubicBezTo>
                  <a:cubicBezTo>
                    <a:pt x="18" y="84"/>
                    <a:pt x="18" y="84"/>
                    <a:pt x="18" y="84"/>
                  </a:cubicBezTo>
                  <a:cubicBezTo>
                    <a:pt x="19" y="86"/>
                    <a:pt x="19" y="89"/>
                    <a:pt x="18" y="93"/>
                  </a:cubicBezTo>
                  <a:cubicBezTo>
                    <a:pt x="18" y="94"/>
                    <a:pt x="18" y="94"/>
                    <a:pt x="18" y="94"/>
                  </a:cubicBezTo>
                  <a:cubicBezTo>
                    <a:pt x="18" y="94"/>
                    <a:pt x="18" y="94"/>
                    <a:pt x="18" y="94"/>
                  </a:cubicBezTo>
                  <a:cubicBezTo>
                    <a:pt x="15" y="96"/>
                    <a:pt x="15" y="96"/>
                    <a:pt x="15" y="96"/>
                  </a:cubicBezTo>
                  <a:cubicBezTo>
                    <a:pt x="15" y="98"/>
                    <a:pt x="14" y="99"/>
                    <a:pt x="12" y="101"/>
                  </a:cubicBezTo>
                  <a:cubicBezTo>
                    <a:pt x="7" y="105"/>
                    <a:pt x="7" y="105"/>
                    <a:pt x="7" y="105"/>
                  </a:cubicBezTo>
                  <a:cubicBezTo>
                    <a:pt x="7" y="106"/>
                    <a:pt x="7" y="106"/>
                    <a:pt x="7" y="106"/>
                  </a:cubicBezTo>
                  <a:cubicBezTo>
                    <a:pt x="8" y="108"/>
                    <a:pt x="8" y="110"/>
                    <a:pt x="7" y="114"/>
                  </a:cubicBezTo>
                  <a:cubicBezTo>
                    <a:pt x="9" y="118"/>
                    <a:pt x="9" y="120"/>
                    <a:pt x="7" y="122"/>
                  </a:cubicBezTo>
                  <a:cubicBezTo>
                    <a:pt x="3" y="126"/>
                    <a:pt x="3" y="126"/>
                    <a:pt x="3" y="126"/>
                  </a:cubicBezTo>
                  <a:cubicBezTo>
                    <a:pt x="2" y="126"/>
                    <a:pt x="2" y="126"/>
                    <a:pt x="2" y="126"/>
                  </a:cubicBezTo>
                  <a:cubicBezTo>
                    <a:pt x="0" y="127"/>
                    <a:pt x="0" y="127"/>
                    <a:pt x="0" y="127"/>
                  </a:cubicBezTo>
                  <a:cubicBezTo>
                    <a:pt x="0" y="128"/>
                    <a:pt x="0" y="128"/>
                    <a:pt x="0" y="128"/>
                  </a:cubicBezTo>
                  <a:cubicBezTo>
                    <a:pt x="3" y="137"/>
                    <a:pt x="3" y="137"/>
                    <a:pt x="3" y="137"/>
                  </a:cubicBezTo>
                  <a:cubicBezTo>
                    <a:pt x="3" y="137"/>
                    <a:pt x="3" y="137"/>
                    <a:pt x="3" y="137"/>
                  </a:cubicBezTo>
                  <a:cubicBezTo>
                    <a:pt x="10" y="136"/>
                    <a:pt x="17" y="136"/>
                    <a:pt x="25" y="137"/>
                  </a:cubicBezTo>
                  <a:cubicBezTo>
                    <a:pt x="26" y="137"/>
                    <a:pt x="26" y="137"/>
                    <a:pt x="26" y="137"/>
                  </a:cubicBezTo>
                  <a:cubicBezTo>
                    <a:pt x="26" y="138"/>
                    <a:pt x="26" y="138"/>
                    <a:pt x="26" y="138"/>
                  </a:cubicBezTo>
                  <a:cubicBezTo>
                    <a:pt x="35" y="146"/>
                    <a:pt x="35" y="146"/>
                    <a:pt x="35" y="146"/>
                  </a:cubicBezTo>
                  <a:cubicBezTo>
                    <a:pt x="35" y="147"/>
                    <a:pt x="35" y="147"/>
                    <a:pt x="35" y="147"/>
                  </a:cubicBezTo>
                  <a:cubicBezTo>
                    <a:pt x="35" y="147"/>
                    <a:pt x="35" y="147"/>
                    <a:pt x="35" y="147"/>
                  </a:cubicBezTo>
                  <a:cubicBezTo>
                    <a:pt x="41" y="162"/>
                    <a:pt x="41" y="162"/>
                    <a:pt x="41" y="162"/>
                  </a:cubicBezTo>
                  <a:cubicBezTo>
                    <a:pt x="51" y="172"/>
                    <a:pt x="51" y="172"/>
                    <a:pt x="51" y="172"/>
                  </a:cubicBezTo>
                  <a:cubicBezTo>
                    <a:pt x="56" y="173"/>
                    <a:pt x="56" y="173"/>
                    <a:pt x="56" y="173"/>
                  </a:cubicBezTo>
                  <a:cubicBezTo>
                    <a:pt x="56" y="161"/>
                    <a:pt x="56" y="161"/>
                    <a:pt x="56" y="161"/>
                  </a:cubicBezTo>
                  <a:cubicBezTo>
                    <a:pt x="66" y="171"/>
                    <a:pt x="66" y="171"/>
                    <a:pt x="66" y="171"/>
                  </a:cubicBezTo>
                  <a:cubicBezTo>
                    <a:pt x="68" y="169"/>
                    <a:pt x="68" y="169"/>
                    <a:pt x="68" y="169"/>
                  </a:cubicBezTo>
                  <a:cubicBezTo>
                    <a:pt x="75" y="154"/>
                    <a:pt x="75" y="154"/>
                    <a:pt x="75" y="154"/>
                  </a:cubicBezTo>
                  <a:cubicBezTo>
                    <a:pt x="76" y="146"/>
                    <a:pt x="76" y="146"/>
                    <a:pt x="76" y="146"/>
                  </a:cubicBezTo>
                  <a:cubicBezTo>
                    <a:pt x="77" y="146"/>
                    <a:pt x="77" y="146"/>
                    <a:pt x="77" y="146"/>
                  </a:cubicBezTo>
                  <a:cubicBezTo>
                    <a:pt x="78" y="146"/>
                    <a:pt x="78" y="146"/>
                    <a:pt x="78" y="146"/>
                  </a:cubicBezTo>
                  <a:cubicBezTo>
                    <a:pt x="86" y="147"/>
                    <a:pt x="86" y="147"/>
                    <a:pt x="86" y="147"/>
                  </a:cubicBezTo>
                  <a:cubicBezTo>
                    <a:pt x="85" y="141"/>
                    <a:pt x="85" y="141"/>
                    <a:pt x="85" y="141"/>
                  </a:cubicBezTo>
                  <a:cubicBezTo>
                    <a:pt x="85" y="140"/>
                    <a:pt x="85" y="140"/>
                    <a:pt x="85" y="140"/>
                  </a:cubicBezTo>
                  <a:cubicBezTo>
                    <a:pt x="85" y="139"/>
                    <a:pt x="85" y="139"/>
                    <a:pt x="85" y="139"/>
                  </a:cubicBezTo>
                  <a:cubicBezTo>
                    <a:pt x="87" y="139"/>
                    <a:pt x="87" y="139"/>
                    <a:pt x="87" y="139"/>
                  </a:cubicBezTo>
                  <a:cubicBezTo>
                    <a:pt x="97" y="139"/>
                    <a:pt x="97" y="139"/>
                    <a:pt x="97" y="139"/>
                  </a:cubicBezTo>
                  <a:cubicBezTo>
                    <a:pt x="102" y="134"/>
                    <a:pt x="104" y="130"/>
                    <a:pt x="104" y="126"/>
                  </a:cubicBezTo>
                  <a:cubicBezTo>
                    <a:pt x="103" y="112"/>
                    <a:pt x="103" y="112"/>
                    <a:pt x="103" y="112"/>
                  </a:cubicBezTo>
                  <a:cubicBezTo>
                    <a:pt x="111" y="114"/>
                    <a:pt x="111" y="114"/>
                    <a:pt x="111" y="114"/>
                  </a:cubicBezTo>
                  <a:cubicBezTo>
                    <a:pt x="114" y="110"/>
                    <a:pt x="114" y="110"/>
                    <a:pt x="114" y="110"/>
                  </a:cubicBezTo>
                  <a:cubicBezTo>
                    <a:pt x="110" y="106"/>
                    <a:pt x="110" y="106"/>
                    <a:pt x="110" y="106"/>
                  </a:cubicBezTo>
                  <a:cubicBezTo>
                    <a:pt x="109" y="105"/>
                    <a:pt x="109" y="105"/>
                    <a:pt x="109" y="105"/>
                  </a:cubicBezTo>
                  <a:cubicBezTo>
                    <a:pt x="117" y="97"/>
                    <a:pt x="117" y="97"/>
                    <a:pt x="117" y="97"/>
                  </a:cubicBezTo>
                  <a:cubicBezTo>
                    <a:pt x="117" y="98"/>
                    <a:pt x="117" y="98"/>
                    <a:pt x="117" y="98"/>
                  </a:cubicBezTo>
                  <a:cubicBezTo>
                    <a:pt x="118" y="98"/>
                    <a:pt x="118" y="98"/>
                    <a:pt x="118" y="98"/>
                  </a:cubicBezTo>
                  <a:cubicBezTo>
                    <a:pt x="123" y="100"/>
                    <a:pt x="123" y="100"/>
                    <a:pt x="123" y="100"/>
                  </a:cubicBezTo>
                  <a:cubicBezTo>
                    <a:pt x="123" y="99"/>
                    <a:pt x="123" y="99"/>
                    <a:pt x="123" y="99"/>
                  </a:cubicBezTo>
                  <a:cubicBezTo>
                    <a:pt x="119" y="92"/>
                    <a:pt x="119" y="92"/>
                    <a:pt x="119" y="92"/>
                  </a:cubicBezTo>
                  <a:cubicBezTo>
                    <a:pt x="121" y="91"/>
                    <a:pt x="121" y="91"/>
                    <a:pt x="121" y="91"/>
                  </a:cubicBezTo>
                  <a:cubicBezTo>
                    <a:pt x="123" y="90"/>
                    <a:pt x="123" y="90"/>
                    <a:pt x="123" y="90"/>
                  </a:cubicBezTo>
                  <a:cubicBezTo>
                    <a:pt x="122" y="87"/>
                    <a:pt x="122" y="87"/>
                    <a:pt x="122" y="87"/>
                  </a:cubicBezTo>
                  <a:cubicBezTo>
                    <a:pt x="118" y="79"/>
                    <a:pt x="118" y="79"/>
                    <a:pt x="118" y="79"/>
                  </a:cubicBezTo>
                  <a:cubicBezTo>
                    <a:pt x="119" y="79"/>
                    <a:pt x="119" y="79"/>
                    <a:pt x="119" y="79"/>
                  </a:cubicBezTo>
                  <a:cubicBezTo>
                    <a:pt x="119" y="78"/>
                    <a:pt x="119" y="78"/>
                    <a:pt x="119" y="78"/>
                  </a:cubicBezTo>
                  <a:cubicBezTo>
                    <a:pt x="130" y="72"/>
                    <a:pt x="130" y="72"/>
                    <a:pt x="130" y="72"/>
                  </a:cubicBezTo>
                  <a:cubicBezTo>
                    <a:pt x="131" y="68"/>
                    <a:pt x="131" y="68"/>
                    <a:pt x="131" y="68"/>
                  </a:cubicBezTo>
                  <a:cubicBezTo>
                    <a:pt x="121" y="63"/>
                    <a:pt x="117" y="59"/>
                    <a:pt x="117" y="57"/>
                  </a:cubicBezTo>
                  <a:cubicBezTo>
                    <a:pt x="118" y="55"/>
                    <a:pt x="119" y="55"/>
                    <a:pt x="121" y="55"/>
                  </a:cubicBezTo>
                  <a:cubicBezTo>
                    <a:pt x="133" y="57"/>
                    <a:pt x="133" y="57"/>
                    <a:pt x="133" y="57"/>
                  </a:cubicBezTo>
                  <a:cubicBezTo>
                    <a:pt x="133" y="50"/>
                    <a:pt x="133" y="50"/>
                    <a:pt x="133" y="50"/>
                  </a:cubicBezTo>
                  <a:cubicBezTo>
                    <a:pt x="133" y="49"/>
                    <a:pt x="133" y="49"/>
                    <a:pt x="133" y="49"/>
                  </a:cubicBezTo>
                  <a:cubicBezTo>
                    <a:pt x="139" y="43"/>
                    <a:pt x="139" y="43"/>
                    <a:pt x="139" y="43"/>
                  </a:cubicBezTo>
                  <a:cubicBezTo>
                    <a:pt x="141" y="38"/>
                    <a:pt x="141" y="38"/>
                    <a:pt x="141" y="38"/>
                  </a:cubicBezTo>
                  <a:cubicBezTo>
                    <a:pt x="138" y="38"/>
                    <a:pt x="137" y="36"/>
                    <a:pt x="135" y="34"/>
                  </a:cubicBezTo>
                  <a:cubicBezTo>
                    <a:pt x="135" y="34"/>
                    <a:pt x="135" y="34"/>
                    <a:pt x="135" y="34"/>
                  </a:cubicBezTo>
                  <a:cubicBezTo>
                    <a:pt x="135" y="33"/>
                    <a:pt x="135" y="33"/>
                    <a:pt x="135" y="33"/>
                  </a:cubicBezTo>
                  <a:cubicBezTo>
                    <a:pt x="135" y="31"/>
                    <a:pt x="135" y="31"/>
                    <a:pt x="135" y="31"/>
                  </a:cubicBezTo>
                  <a:cubicBezTo>
                    <a:pt x="135" y="30"/>
                    <a:pt x="135" y="30"/>
                    <a:pt x="135" y="30"/>
                  </a:cubicBezTo>
                  <a:cubicBezTo>
                    <a:pt x="134" y="30"/>
                    <a:pt x="134" y="30"/>
                    <a:pt x="134" y="30"/>
                  </a:cubicBezTo>
                  <a:cubicBezTo>
                    <a:pt x="133" y="30"/>
                    <a:pt x="133" y="30"/>
                    <a:pt x="133" y="30"/>
                  </a:cubicBezTo>
                  <a:cubicBezTo>
                    <a:pt x="133" y="32"/>
                    <a:pt x="131" y="33"/>
                    <a:pt x="128" y="33"/>
                  </a:cubicBezTo>
                  <a:cubicBezTo>
                    <a:pt x="123" y="33"/>
                    <a:pt x="120" y="31"/>
                    <a:pt x="117" y="28"/>
                  </a:cubicBezTo>
                  <a:cubicBezTo>
                    <a:pt x="117" y="28"/>
                    <a:pt x="117" y="28"/>
                    <a:pt x="117" y="28"/>
                  </a:cubicBezTo>
                  <a:cubicBezTo>
                    <a:pt x="117" y="28"/>
                    <a:pt x="117" y="28"/>
                    <a:pt x="117" y="28"/>
                  </a:cubicBezTo>
                  <a:cubicBezTo>
                    <a:pt x="113" y="22"/>
                    <a:pt x="113" y="22"/>
                    <a:pt x="113" y="22"/>
                  </a:cubicBezTo>
                  <a:cubicBezTo>
                    <a:pt x="113" y="23"/>
                    <a:pt x="113" y="23"/>
                    <a:pt x="113" y="23"/>
                  </a:cubicBezTo>
                  <a:cubicBezTo>
                    <a:pt x="112" y="25"/>
                    <a:pt x="111" y="28"/>
                    <a:pt x="108" y="30"/>
                  </a:cubicBezTo>
                  <a:cubicBezTo>
                    <a:pt x="103" y="32"/>
                    <a:pt x="98" y="33"/>
                    <a:pt x="93" y="31"/>
                  </a:cubicBezTo>
                  <a:cubicBezTo>
                    <a:pt x="90" y="30"/>
                    <a:pt x="88" y="27"/>
                    <a:pt x="87" y="24"/>
                  </a:cubicBezTo>
                  <a:cubicBezTo>
                    <a:pt x="85" y="16"/>
                    <a:pt x="85" y="16"/>
                    <a:pt x="85" y="16"/>
                  </a:cubicBezTo>
                  <a:cubicBezTo>
                    <a:pt x="84" y="8"/>
                    <a:pt x="83" y="4"/>
                    <a:pt x="80" y="2"/>
                  </a:cubicBezTo>
                  <a:cubicBezTo>
                    <a:pt x="78" y="1"/>
                    <a:pt x="75" y="0"/>
                    <a:pt x="73" y="1"/>
                  </a:cubicBezTo>
                  <a:cubicBezTo>
                    <a:pt x="74" y="8"/>
                    <a:pt x="74" y="8"/>
                    <a:pt x="74" y="8"/>
                  </a:cubicBezTo>
                  <a:lnTo>
                    <a:pt x="73" y="8"/>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8" name="Freeform 23"/>
            <p:cNvSpPr/>
            <p:nvPr/>
          </p:nvSpPr>
          <p:spPr bwMode="auto">
            <a:xfrm>
              <a:off x="7435446" y="4256357"/>
              <a:ext cx="458788" cy="525463"/>
            </a:xfrm>
            <a:custGeom>
              <a:avLst/>
              <a:gdLst>
                <a:gd name="T0" fmla="*/ 64 w 122"/>
                <a:gd name="T1" fmla="*/ 6 h 140"/>
                <a:gd name="T2" fmla="*/ 43 w 122"/>
                <a:gd name="T3" fmla="*/ 2 h 140"/>
                <a:gd name="T4" fmla="*/ 38 w 122"/>
                <a:gd name="T5" fmla="*/ 26 h 140"/>
                <a:gd name="T6" fmla="*/ 28 w 122"/>
                <a:gd name="T7" fmla="*/ 32 h 140"/>
                <a:gd name="T8" fmla="*/ 23 w 122"/>
                <a:gd name="T9" fmla="*/ 41 h 140"/>
                <a:gd name="T10" fmla="*/ 17 w 122"/>
                <a:gd name="T11" fmla="*/ 53 h 140"/>
                <a:gd name="T12" fmla="*/ 6 w 122"/>
                <a:gd name="T13" fmla="*/ 68 h 140"/>
                <a:gd name="T14" fmla="*/ 1 w 122"/>
                <a:gd name="T15" fmla="*/ 78 h 140"/>
                <a:gd name="T16" fmla="*/ 11 w 122"/>
                <a:gd name="T17" fmla="*/ 93 h 140"/>
                <a:gd name="T18" fmla="*/ 16 w 122"/>
                <a:gd name="T19" fmla="*/ 101 h 140"/>
                <a:gd name="T20" fmla="*/ 16 w 122"/>
                <a:gd name="T21" fmla="*/ 102 h 140"/>
                <a:gd name="T22" fmla="*/ 16 w 122"/>
                <a:gd name="T23" fmla="*/ 104 h 140"/>
                <a:gd name="T24" fmla="*/ 15 w 122"/>
                <a:gd name="T25" fmla="*/ 105 h 140"/>
                <a:gd name="T26" fmla="*/ 27 w 122"/>
                <a:gd name="T27" fmla="*/ 123 h 140"/>
                <a:gd name="T28" fmla="*/ 33 w 122"/>
                <a:gd name="T29" fmla="*/ 135 h 140"/>
                <a:gd name="T30" fmla="*/ 46 w 122"/>
                <a:gd name="T31" fmla="*/ 130 h 140"/>
                <a:gd name="T32" fmla="*/ 46 w 122"/>
                <a:gd name="T33" fmla="*/ 129 h 140"/>
                <a:gd name="T34" fmla="*/ 53 w 122"/>
                <a:gd name="T35" fmla="*/ 125 h 140"/>
                <a:gd name="T36" fmla="*/ 66 w 122"/>
                <a:gd name="T37" fmla="*/ 136 h 140"/>
                <a:gd name="T38" fmla="*/ 68 w 122"/>
                <a:gd name="T39" fmla="*/ 136 h 140"/>
                <a:gd name="T40" fmla="*/ 74 w 122"/>
                <a:gd name="T41" fmla="*/ 134 h 140"/>
                <a:gd name="T42" fmla="*/ 76 w 122"/>
                <a:gd name="T43" fmla="*/ 134 h 140"/>
                <a:gd name="T44" fmla="*/ 84 w 122"/>
                <a:gd name="T45" fmla="*/ 140 h 140"/>
                <a:gd name="T46" fmla="*/ 85 w 122"/>
                <a:gd name="T47" fmla="*/ 124 h 140"/>
                <a:gd name="T48" fmla="*/ 86 w 122"/>
                <a:gd name="T49" fmla="*/ 123 h 140"/>
                <a:gd name="T50" fmla="*/ 89 w 122"/>
                <a:gd name="T51" fmla="*/ 113 h 140"/>
                <a:gd name="T52" fmla="*/ 88 w 122"/>
                <a:gd name="T53" fmla="*/ 111 h 140"/>
                <a:gd name="T54" fmla="*/ 90 w 122"/>
                <a:gd name="T55" fmla="*/ 110 h 140"/>
                <a:gd name="T56" fmla="*/ 101 w 122"/>
                <a:gd name="T57" fmla="*/ 94 h 140"/>
                <a:gd name="T58" fmla="*/ 103 w 122"/>
                <a:gd name="T59" fmla="*/ 94 h 140"/>
                <a:gd name="T60" fmla="*/ 103 w 122"/>
                <a:gd name="T61" fmla="*/ 102 h 140"/>
                <a:gd name="T62" fmla="*/ 115 w 122"/>
                <a:gd name="T63" fmla="*/ 92 h 140"/>
                <a:gd name="T64" fmla="*/ 112 w 122"/>
                <a:gd name="T65" fmla="*/ 86 h 140"/>
                <a:gd name="T66" fmla="*/ 115 w 122"/>
                <a:gd name="T67" fmla="*/ 68 h 140"/>
                <a:gd name="T68" fmla="*/ 109 w 122"/>
                <a:gd name="T69" fmla="*/ 68 h 140"/>
                <a:gd name="T70" fmla="*/ 108 w 122"/>
                <a:gd name="T71" fmla="*/ 67 h 140"/>
                <a:gd name="T72" fmla="*/ 106 w 122"/>
                <a:gd name="T73" fmla="*/ 58 h 140"/>
                <a:gd name="T74" fmla="*/ 122 w 122"/>
                <a:gd name="T75" fmla="*/ 58 h 140"/>
                <a:gd name="T76" fmla="*/ 109 w 122"/>
                <a:gd name="T77" fmla="*/ 43 h 140"/>
                <a:gd name="T78" fmla="*/ 117 w 122"/>
                <a:gd name="T79" fmla="*/ 33 h 140"/>
                <a:gd name="T80" fmla="*/ 111 w 122"/>
                <a:gd name="T81" fmla="*/ 34 h 140"/>
                <a:gd name="T82" fmla="*/ 111 w 122"/>
                <a:gd name="T83" fmla="*/ 33 h 140"/>
                <a:gd name="T84" fmla="*/ 103 w 122"/>
                <a:gd name="T85" fmla="*/ 24 h 140"/>
                <a:gd name="T86" fmla="*/ 81 w 122"/>
                <a:gd name="T87" fmla="*/ 32 h 140"/>
                <a:gd name="T88" fmla="*/ 79 w 122"/>
                <a:gd name="T89" fmla="*/ 32 h 140"/>
                <a:gd name="T90" fmla="*/ 78 w 122"/>
                <a:gd name="T91" fmla="*/ 18 h 140"/>
                <a:gd name="T92" fmla="*/ 82 w 122"/>
                <a:gd name="T9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 h="140">
                  <a:moveTo>
                    <a:pt x="75" y="2"/>
                  </a:moveTo>
                  <a:cubicBezTo>
                    <a:pt x="70" y="4"/>
                    <a:pt x="67" y="5"/>
                    <a:pt x="64" y="6"/>
                  </a:cubicBezTo>
                  <a:cubicBezTo>
                    <a:pt x="61" y="6"/>
                    <a:pt x="57" y="5"/>
                    <a:pt x="52" y="3"/>
                  </a:cubicBezTo>
                  <a:cubicBezTo>
                    <a:pt x="43" y="2"/>
                    <a:pt x="43" y="2"/>
                    <a:pt x="43" y="2"/>
                  </a:cubicBezTo>
                  <a:cubicBezTo>
                    <a:pt x="40" y="3"/>
                    <a:pt x="37" y="7"/>
                    <a:pt x="32" y="14"/>
                  </a:cubicBezTo>
                  <a:cubicBezTo>
                    <a:pt x="38" y="26"/>
                    <a:pt x="38" y="26"/>
                    <a:pt x="38" y="26"/>
                  </a:cubicBezTo>
                  <a:cubicBezTo>
                    <a:pt x="28" y="32"/>
                    <a:pt x="28" y="32"/>
                    <a:pt x="28" y="32"/>
                  </a:cubicBezTo>
                  <a:cubicBezTo>
                    <a:pt x="28" y="32"/>
                    <a:pt x="28" y="32"/>
                    <a:pt x="28" y="32"/>
                  </a:cubicBezTo>
                  <a:cubicBezTo>
                    <a:pt x="20" y="30"/>
                    <a:pt x="20" y="30"/>
                    <a:pt x="20" y="30"/>
                  </a:cubicBezTo>
                  <a:cubicBezTo>
                    <a:pt x="23" y="36"/>
                    <a:pt x="24" y="39"/>
                    <a:pt x="23" y="41"/>
                  </a:cubicBezTo>
                  <a:cubicBezTo>
                    <a:pt x="22" y="44"/>
                    <a:pt x="22" y="44"/>
                    <a:pt x="22" y="44"/>
                  </a:cubicBezTo>
                  <a:cubicBezTo>
                    <a:pt x="20" y="49"/>
                    <a:pt x="18" y="52"/>
                    <a:pt x="17" y="53"/>
                  </a:cubicBezTo>
                  <a:cubicBezTo>
                    <a:pt x="3" y="66"/>
                    <a:pt x="3" y="66"/>
                    <a:pt x="3" y="66"/>
                  </a:cubicBezTo>
                  <a:cubicBezTo>
                    <a:pt x="6" y="68"/>
                    <a:pt x="6" y="68"/>
                    <a:pt x="6" y="68"/>
                  </a:cubicBezTo>
                  <a:cubicBezTo>
                    <a:pt x="4" y="70"/>
                    <a:pt x="4" y="70"/>
                    <a:pt x="4" y="70"/>
                  </a:cubicBezTo>
                  <a:cubicBezTo>
                    <a:pt x="1" y="72"/>
                    <a:pt x="0" y="76"/>
                    <a:pt x="1" y="78"/>
                  </a:cubicBezTo>
                  <a:cubicBezTo>
                    <a:pt x="11" y="93"/>
                    <a:pt x="11" y="93"/>
                    <a:pt x="11" y="93"/>
                  </a:cubicBezTo>
                  <a:cubicBezTo>
                    <a:pt x="11" y="93"/>
                    <a:pt x="11" y="93"/>
                    <a:pt x="11" y="93"/>
                  </a:cubicBezTo>
                  <a:cubicBezTo>
                    <a:pt x="11" y="93"/>
                    <a:pt x="11" y="93"/>
                    <a:pt x="11" y="93"/>
                  </a:cubicBezTo>
                  <a:cubicBezTo>
                    <a:pt x="16" y="101"/>
                    <a:pt x="16" y="101"/>
                    <a:pt x="16" y="101"/>
                  </a:cubicBezTo>
                  <a:cubicBezTo>
                    <a:pt x="16" y="102"/>
                    <a:pt x="16" y="102"/>
                    <a:pt x="16" y="102"/>
                  </a:cubicBezTo>
                  <a:cubicBezTo>
                    <a:pt x="16" y="102"/>
                    <a:pt x="16" y="102"/>
                    <a:pt x="16" y="102"/>
                  </a:cubicBezTo>
                  <a:cubicBezTo>
                    <a:pt x="16" y="103"/>
                    <a:pt x="16" y="103"/>
                    <a:pt x="16" y="103"/>
                  </a:cubicBezTo>
                  <a:cubicBezTo>
                    <a:pt x="16" y="104"/>
                    <a:pt x="16" y="104"/>
                    <a:pt x="16" y="104"/>
                  </a:cubicBezTo>
                  <a:cubicBezTo>
                    <a:pt x="16" y="104"/>
                    <a:pt x="16" y="104"/>
                    <a:pt x="16" y="104"/>
                  </a:cubicBezTo>
                  <a:cubicBezTo>
                    <a:pt x="15" y="105"/>
                    <a:pt x="15" y="105"/>
                    <a:pt x="15" y="105"/>
                  </a:cubicBezTo>
                  <a:cubicBezTo>
                    <a:pt x="17" y="105"/>
                    <a:pt x="19" y="106"/>
                    <a:pt x="21" y="107"/>
                  </a:cubicBezTo>
                  <a:cubicBezTo>
                    <a:pt x="24" y="109"/>
                    <a:pt x="26" y="114"/>
                    <a:pt x="27" y="123"/>
                  </a:cubicBezTo>
                  <a:cubicBezTo>
                    <a:pt x="29" y="131"/>
                    <a:pt x="29" y="131"/>
                    <a:pt x="29" y="131"/>
                  </a:cubicBezTo>
                  <a:cubicBezTo>
                    <a:pt x="30" y="133"/>
                    <a:pt x="31" y="134"/>
                    <a:pt x="33" y="135"/>
                  </a:cubicBezTo>
                  <a:cubicBezTo>
                    <a:pt x="36" y="136"/>
                    <a:pt x="40" y="136"/>
                    <a:pt x="43" y="134"/>
                  </a:cubicBezTo>
                  <a:cubicBezTo>
                    <a:pt x="45" y="132"/>
                    <a:pt x="47" y="131"/>
                    <a:pt x="46" y="130"/>
                  </a:cubicBezTo>
                  <a:cubicBezTo>
                    <a:pt x="46" y="130"/>
                    <a:pt x="46" y="130"/>
                    <a:pt x="46" y="130"/>
                  </a:cubicBezTo>
                  <a:cubicBezTo>
                    <a:pt x="46" y="129"/>
                    <a:pt x="46" y="129"/>
                    <a:pt x="46" y="129"/>
                  </a:cubicBezTo>
                  <a:cubicBezTo>
                    <a:pt x="53" y="124"/>
                    <a:pt x="53" y="124"/>
                    <a:pt x="53" y="124"/>
                  </a:cubicBezTo>
                  <a:cubicBezTo>
                    <a:pt x="53" y="125"/>
                    <a:pt x="53" y="125"/>
                    <a:pt x="53" y="125"/>
                  </a:cubicBezTo>
                  <a:cubicBezTo>
                    <a:pt x="59" y="134"/>
                    <a:pt x="59" y="134"/>
                    <a:pt x="59" y="134"/>
                  </a:cubicBezTo>
                  <a:cubicBezTo>
                    <a:pt x="61" y="135"/>
                    <a:pt x="63" y="136"/>
                    <a:pt x="66" y="136"/>
                  </a:cubicBezTo>
                  <a:cubicBezTo>
                    <a:pt x="68" y="136"/>
                    <a:pt x="68" y="136"/>
                    <a:pt x="68" y="136"/>
                  </a:cubicBezTo>
                  <a:cubicBezTo>
                    <a:pt x="68" y="136"/>
                    <a:pt x="68" y="136"/>
                    <a:pt x="68" y="136"/>
                  </a:cubicBezTo>
                  <a:cubicBezTo>
                    <a:pt x="66" y="131"/>
                    <a:pt x="66" y="131"/>
                    <a:pt x="66" y="131"/>
                  </a:cubicBezTo>
                  <a:cubicBezTo>
                    <a:pt x="74" y="134"/>
                    <a:pt x="74" y="134"/>
                    <a:pt x="74" y="134"/>
                  </a:cubicBezTo>
                  <a:cubicBezTo>
                    <a:pt x="76" y="134"/>
                    <a:pt x="76" y="134"/>
                    <a:pt x="76" y="134"/>
                  </a:cubicBezTo>
                  <a:cubicBezTo>
                    <a:pt x="76" y="134"/>
                    <a:pt x="76" y="134"/>
                    <a:pt x="76" y="134"/>
                  </a:cubicBezTo>
                  <a:cubicBezTo>
                    <a:pt x="77" y="135"/>
                    <a:pt x="77" y="135"/>
                    <a:pt x="77" y="135"/>
                  </a:cubicBezTo>
                  <a:cubicBezTo>
                    <a:pt x="84" y="140"/>
                    <a:pt x="84" y="140"/>
                    <a:pt x="84" y="140"/>
                  </a:cubicBezTo>
                  <a:cubicBezTo>
                    <a:pt x="86" y="137"/>
                    <a:pt x="86" y="137"/>
                    <a:pt x="86" y="137"/>
                  </a:cubicBezTo>
                  <a:cubicBezTo>
                    <a:pt x="85" y="124"/>
                    <a:pt x="85" y="124"/>
                    <a:pt x="85" y="124"/>
                  </a:cubicBezTo>
                  <a:cubicBezTo>
                    <a:pt x="86" y="123"/>
                    <a:pt x="86" y="123"/>
                    <a:pt x="86" y="123"/>
                  </a:cubicBezTo>
                  <a:cubicBezTo>
                    <a:pt x="86" y="123"/>
                    <a:pt x="86" y="123"/>
                    <a:pt x="86" y="123"/>
                  </a:cubicBezTo>
                  <a:cubicBezTo>
                    <a:pt x="91" y="117"/>
                    <a:pt x="91" y="117"/>
                    <a:pt x="91" y="117"/>
                  </a:cubicBezTo>
                  <a:cubicBezTo>
                    <a:pt x="91" y="116"/>
                    <a:pt x="91" y="115"/>
                    <a:pt x="89" y="113"/>
                  </a:cubicBezTo>
                  <a:cubicBezTo>
                    <a:pt x="87" y="112"/>
                    <a:pt x="87" y="112"/>
                    <a:pt x="87" y="112"/>
                  </a:cubicBezTo>
                  <a:cubicBezTo>
                    <a:pt x="88" y="111"/>
                    <a:pt x="88" y="111"/>
                    <a:pt x="88" y="111"/>
                  </a:cubicBezTo>
                  <a:cubicBezTo>
                    <a:pt x="89" y="110"/>
                    <a:pt x="89" y="110"/>
                    <a:pt x="89" y="110"/>
                  </a:cubicBezTo>
                  <a:cubicBezTo>
                    <a:pt x="90" y="110"/>
                    <a:pt x="90" y="110"/>
                    <a:pt x="90" y="110"/>
                  </a:cubicBezTo>
                  <a:cubicBezTo>
                    <a:pt x="100" y="93"/>
                    <a:pt x="100" y="93"/>
                    <a:pt x="100" y="93"/>
                  </a:cubicBezTo>
                  <a:cubicBezTo>
                    <a:pt x="101" y="94"/>
                    <a:pt x="101" y="94"/>
                    <a:pt x="101" y="94"/>
                  </a:cubicBezTo>
                  <a:cubicBezTo>
                    <a:pt x="103" y="94"/>
                    <a:pt x="103" y="94"/>
                    <a:pt x="103" y="94"/>
                  </a:cubicBezTo>
                  <a:cubicBezTo>
                    <a:pt x="103" y="94"/>
                    <a:pt x="103" y="94"/>
                    <a:pt x="103" y="94"/>
                  </a:cubicBezTo>
                  <a:cubicBezTo>
                    <a:pt x="103" y="95"/>
                    <a:pt x="103" y="95"/>
                    <a:pt x="103" y="95"/>
                  </a:cubicBezTo>
                  <a:cubicBezTo>
                    <a:pt x="103" y="102"/>
                    <a:pt x="103" y="102"/>
                    <a:pt x="103" y="102"/>
                  </a:cubicBezTo>
                  <a:cubicBezTo>
                    <a:pt x="103" y="102"/>
                    <a:pt x="103" y="102"/>
                    <a:pt x="103" y="102"/>
                  </a:cubicBezTo>
                  <a:cubicBezTo>
                    <a:pt x="115" y="92"/>
                    <a:pt x="115" y="92"/>
                    <a:pt x="115" y="92"/>
                  </a:cubicBezTo>
                  <a:cubicBezTo>
                    <a:pt x="114" y="86"/>
                    <a:pt x="114" y="86"/>
                    <a:pt x="114" y="86"/>
                  </a:cubicBezTo>
                  <a:cubicBezTo>
                    <a:pt x="112" y="86"/>
                    <a:pt x="112" y="86"/>
                    <a:pt x="112" y="86"/>
                  </a:cubicBezTo>
                  <a:cubicBezTo>
                    <a:pt x="108" y="87"/>
                    <a:pt x="108" y="87"/>
                    <a:pt x="108" y="87"/>
                  </a:cubicBezTo>
                  <a:cubicBezTo>
                    <a:pt x="115" y="68"/>
                    <a:pt x="115" y="68"/>
                    <a:pt x="115" y="68"/>
                  </a:cubicBezTo>
                  <a:cubicBezTo>
                    <a:pt x="109" y="68"/>
                    <a:pt x="109" y="68"/>
                    <a:pt x="109" y="68"/>
                  </a:cubicBezTo>
                  <a:cubicBezTo>
                    <a:pt x="109" y="68"/>
                    <a:pt x="109" y="68"/>
                    <a:pt x="109" y="68"/>
                  </a:cubicBezTo>
                  <a:cubicBezTo>
                    <a:pt x="108" y="68"/>
                    <a:pt x="108" y="68"/>
                    <a:pt x="108" y="68"/>
                  </a:cubicBezTo>
                  <a:cubicBezTo>
                    <a:pt x="108" y="67"/>
                    <a:pt x="108" y="67"/>
                    <a:pt x="108" y="67"/>
                  </a:cubicBezTo>
                  <a:cubicBezTo>
                    <a:pt x="106" y="64"/>
                    <a:pt x="106" y="64"/>
                    <a:pt x="106" y="64"/>
                  </a:cubicBezTo>
                  <a:cubicBezTo>
                    <a:pt x="105" y="62"/>
                    <a:pt x="105" y="60"/>
                    <a:pt x="106" y="58"/>
                  </a:cubicBezTo>
                  <a:cubicBezTo>
                    <a:pt x="116" y="58"/>
                    <a:pt x="116" y="58"/>
                    <a:pt x="116" y="58"/>
                  </a:cubicBezTo>
                  <a:cubicBezTo>
                    <a:pt x="122" y="58"/>
                    <a:pt x="122" y="58"/>
                    <a:pt x="122" y="58"/>
                  </a:cubicBezTo>
                  <a:cubicBezTo>
                    <a:pt x="122" y="56"/>
                    <a:pt x="121" y="52"/>
                    <a:pt x="117" y="46"/>
                  </a:cubicBezTo>
                  <a:cubicBezTo>
                    <a:pt x="109" y="43"/>
                    <a:pt x="109" y="43"/>
                    <a:pt x="109" y="43"/>
                  </a:cubicBezTo>
                  <a:cubicBezTo>
                    <a:pt x="117" y="35"/>
                    <a:pt x="117" y="35"/>
                    <a:pt x="117" y="35"/>
                  </a:cubicBezTo>
                  <a:cubicBezTo>
                    <a:pt x="117" y="33"/>
                    <a:pt x="117" y="33"/>
                    <a:pt x="117" y="33"/>
                  </a:cubicBezTo>
                  <a:cubicBezTo>
                    <a:pt x="113" y="34"/>
                    <a:pt x="113" y="34"/>
                    <a:pt x="113" y="34"/>
                  </a:cubicBezTo>
                  <a:cubicBezTo>
                    <a:pt x="111" y="34"/>
                    <a:pt x="111" y="34"/>
                    <a:pt x="111" y="34"/>
                  </a:cubicBezTo>
                  <a:cubicBezTo>
                    <a:pt x="111" y="33"/>
                    <a:pt x="111" y="33"/>
                    <a:pt x="111" y="33"/>
                  </a:cubicBezTo>
                  <a:cubicBezTo>
                    <a:pt x="111" y="33"/>
                    <a:pt x="111" y="33"/>
                    <a:pt x="111" y="33"/>
                  </a:cubicBezTo>
                  <a:cubicBezTo>
                    <a:pt x="111" y="32"/>
                    <a:pt x="111" y="32"/>
                    <a:pt x="111" y="32"/>
                  </a:cubicBezTo>
                  <a:cubicBezTo>
                    <a:pt x="109" y="28"/>
                    <a:pt x="107" y="25"/>
                    <a:pt x="103" y="24"/>
                  </a:cubicBezTo>
                  <a:cubicBezTo>
                    <a:pt x="87" y="24"/>
                    <a:pt x="87" y="24"/>
                    <a:pt x="87" y="24"/>
                  </a:cubicBezTo>
                  <a:cubicBezTo>
                    <a:pt x="81" y="32"/>
                    <a:pt x="81" y="32"/>
                    <a:pt x="81" y="32"/>
                  </a:cubicBezTo>
                  <a:cubicBezTo>
                    <a:pt x="81" y="32"/>
                    <a:pt x="81" y="32"/>
                    <a:pt x="81" y="32"/>
                  </a:cubicBezTo>
                  <a:cubicBezTo>
                    <a:pt x="79" y="32"/>
                    <a:pt x="79" y="32"/>
                    <a:pt x="79" y="32"/>
                  </a:cubicBezTo>
                  <a:cubicBezTo>
                    <a:pt x="53" y="24"/>
                    <a:pt x="53" y="24"/>
                    <a:pt x="53" y="24"/>
                  </a:cubicBezTo>
                  <a:cubicBezTo>
                    <a:pt x="78" y="18"/>
                    <a:pt x="78" y="18"/>
                    <a:pt x="78" y="18"/>
                  </a:cubicBezTo>
                  <a:cubicBezTo>
                    <a:pt x="79" y="18"/>
                    <a:pt x="83" y="14"/>
                    <a:pt x="90" y="6"/>
                  </a:cubicBezTo>
                  <a:cubicBezTo>
                    <a:pt x="82" y="0"/>
                    <a:pt x="82" y="0"/>
                    <a:pt x="82" y="0"/>
                  </a:cubicBezTo>
                  <a:lnTo>
                    <a:pt x="75" y="2"/>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9" name="Freeform 24"/>
            <p:cNvSpPr/>
            <p:nvPr/>
          </p:nvSpPr>
          <p:spPr bwMode="auto">
            <a:xfrm>
              <a:off x="6995708" y="3800744"/>
              <a:ext cx="574675" cy="703263"/>
            </a:xfrm>
            <a:custGeom>
              <a:avLst/>
              <a:gdLst>
                <a:gd name="T0" fmla="*/ 96 w 153"/>
                <a:gd name="T1" fmla="*/ 53 h 187"/>
                <a:gd name="T2" fmla="*/ 85 w 153"/>
                <a:gd name="T3" fmla="*/ 28 h 187"/>
                <a:gd name="T4" fmla="*/ 55 w 153"/>
                <a:gd name="T5" fmla="*/ 17 h 187"/>
                <a:gd name="T6" fmla="*/ 37 w 153"/>
                <a:gd name="T7" fmla="*/ 0 h 187"/>
                <a:gd name="T8" fmla="*/ 48 w 153"/>
                <a:gd name="T9" fmla="*/ 17 h 187"/>
                <a:gd name="T10" fmla="*/ 49 w 153"/>
                <a:gd name="T11" fmla="*/ 19 h 187"/>
                <a:gd name="T12" fmla="*/ 36 w 153"/>
                <a:gd name="T13" fmla="*/ 36 h 187"/>
                <a:gd name="T14" fmla="*/ 19 w 153"/>
                <a:gd name="T15" fmla="*/ 23 h 187"/>
                <a:gd name="T16" fmla="*/ 23 w 153"/>
                <a:gd name="T17" fmla="*/ 35 h 187"/>
                <a:gd name="T18" fmla="*/ 23 w 153"/>
                <a:gd name="T19" fmla="*/ 36 h 187"/>
                <a:gd name="T20" fmla="*/ 22 w 153"/>
                <a:gd name="T21" fmla="*/ 41 h 187"/>
                <a:gd name="T22" fmla="*/ 14 w 153"/>
                <a:gd name="T23" fmla="*/ 44 h 187"/>
                <a:gd name="T24" fmla="*/ 11 w 153"/>
                <a:gd name="T25" fmla="*/ 51 h 187"/>
                <a:gd name="T26" fmla="*/ 8 w 153"/>
                <a:gd name="T27" fmla="*/ 63 h 187"/>
                <a:gd name="T28" fmla="*/ 8 w 153"/>
                <a:gd name="T29" fmla="*/ 63 h 187"/>
                <a:gd name="T30" fmla="*/ 4 w 153"/>
                <a:gd name="T31" fmla="*/ 65 h 187"/>
                <a:gd name="T32" fmla="*/ 14 w 153"/>
                <a:gd name="T33" fmla="*/ 81 h 187"/>
                <a:gd name="T34" fmla="*/ 18 w 153"/>
                <a:gd name="T35" fmla="*/ 81 h 187"/>
                <a:gd name="T36" fmla="*/ 35 w 153"/>
                <a:gd name="T37" fmla="*/ 89 h 187"/>
                <a:gd name="T38" fmla="*/ 35 w 153"/>
                <a:gd name="T39" fmla="*/ 89 h 187"/>
                <a:gd name="T40" fmla="*/ 34 w 153"/>
                <a:gd name="T41" fmla="*/ 100 h 187"/>
                <a:gd name="T42" fmla="*/ 30 w 153"/>
                <a:gd name="T43" fmla="*/ 109 h 187"/>
                <a:gd name="T44" fmla="*/ 25 w 153"/>
                <a:gd name="T45" fmla="*/ 115 h 187"/>
                <a:gd name="T46" fmla="*/ 25 w 153"/>
                <a:gd name="T47" fmla="*/ 115 h 187"/>
                <a:gd name="T48" fmla="*/ 26 w 153"/>
                <a:gd name="T49" fmla="*/ 127 h 187"/>
                <a:gd name="T50" fmla="*/ 38 w 153"/>
                <a:gd name="T51" fmla="*/ 129 h 187"/>
                <a:gd name="T52" fmla="*/ 43 w 153"/>
                <a:gd name="T53" fmla="*/ 134 h 187"/>
                <a:gd name="T54" fmla="*/ 51 w 153"/>
                <a:gd name="T55" fmla="*/ 176 h 187"/>
                <a:gd name="T56" fmla="*/ 49 w 153"/>
                <a:gd name="T57" fmla="*/ 179 h 187"/>
                <a:gd name="T58" fmla="*/ 50 w 153"/>
                <a:gd name="T59" fmla="*/ 182 h 187"/>
                <a:gd name="T60" fmla="*/ 73 w 153"/>
                <a:gd name="T61" fmla="*/ 173 h 187"/>
                <a:gd name="T62" fmla="*/ 78 w 153"/>
                <a:gd name="T63" fmla="*/ 175 h 187"/>
                <a:gd name="T64" fmla="*/ 79 w 153"/>
                <a:gd name="T65" fmla="*/ 175 h 187"/>
                <a:gd name="T66" fmla="*/ 87 w 153"/>
                <a:gd name="T67" fmla="*/ 170 h 187"/>
                <a:gd name="T68" fmla="*/ 110 w 153"/>
                <a:gd name="T69" fmla="*/ 180 h 187"/>
                <a:gd name="T70" fmla="*/ 116 w 153"/>
                <a:gd name="T71" fmla="*/ 184 h 187"/>
                <a:gd name="T72" fmla="*/ 134 w 153"/>
                <a:gd name="T73" fmla="*/ 163 h 187"/>
                <a:gd name="T74" fmla="*/ 130 w 153"/>
                <a:gd name="T75" fmla="*/ 148 h 187"/>
                <a:gd name="T76" fmla="*/ 144 w 153"/>
                <a:gd name="T77" fmla="*/ 149 h 187"/>
                <a:gd name="T78" fmla="*/ 144 w 153"/>
                <a:gd name="T79" fmla="*/ 135 h 187"/>
                <a:gd name="T80" fmla="*/ 153 w 153"/>
                <a:gd name="T81" fmla="*/ 123 h 187"/>
                <a:gd name="T82" fmla="*/ 142 w 153"/>
                <a:gd name="T83" fmla="*/ 111 h 187"/>
                <a:gd name="T84" fmla="*/ 136 w 153"/>
                <a:gd name="T85" fmla="*/ 116 h 187"/>
                <a:gd name="T86" fmla="*/ 135 w 153"/>
                <a:gd name="T87" fmla="*/ 115 h 187"/>
                <a:gd name="T88" fmla="*/ 126 w 153"/>
                <a:gd name="T89" fmla="*/ 107 h 187"/>
                <a:gd name="T90" fmla="*/ 113 w 153"/>
                <a:gd name="T91" fmla="*/ 99 h 187"/>
                <a:gd name="T92" fmla="*/ 110 w 153"/>
                <a:gd name="T93" fmla="*/ 85 h 187"/>
                <a:gd name="T94" fmla="*/ 117 w 153"/>
                <a:gd name="T95" fmla="*/ 64 h 187"/>
                <a:gd name="T96" fmla="*/ 129 w 153"/>
                <a:gd name="T97" fmla="*/ 65 h 187"/>
                <a:gd name="T98" fmla="*/ 130 w 153"/>
                <a:gd name="T99" fmla="*/ 52 h 187"/>
                <a:gd name="T100" fmla="*/ 97 w 153"/>
                <a:gd name="T101" fmla="*/ 54 h 187"/>
                <a:gd name="T102" fmla="*/ 96 w 153"/>
                <a:gd name="T103" fmla="*/ 5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3" h="187">
                  <a:moveTo>
                    <a:pt x="96" y="53"/>
                  </a:moveTo>
                  <a:cubicBezTo>
                    <a:pt x="96" y="53"/>
                    <a:pt x="96" y="53"/>
                    <a:pt x="96" y="53"/>
                  </a:cubicBezTo>
                  <a:cubicBezTo>
                    <a:pt x="96" y="53"/>
                    <a:pt x="96" y="53"/>
                    <a:pt x="96" y="53"/>
                  </a:cubicBezTo>
                  <a:cubicBezTo>
                    <a:pt x="92" y="37"/>
                    <a:pt x="88" y="29"/>
                    <a:pt x="85" y="28"/>
                  </a:cubicBezTo>
                  <a:cubicBezTo>
                    <a:pt x="71" y="23"/>
                    <a:pt x="71" y="23"/>
                    <a:pt x="71" y="23"/>
                  </a:cubicBezTo>
                  <a:cubicBezTo>
                    <a:pt x="63" y="21"/>
                    <a:pt x="57" y="19"/>
                    <a:pt x="55" y="17"/>
                  </a:cubicBezTo>
                  <a:cubicBezTo>
                    <a:pt x="51" y="15"/>
                    <a:pt x="46" y="9"/>
                    <a:pt x="40" y="0"/>
                  </a:cubicBezTo>
                  <a:cubicBezTo>
                    <a:pt x="37" y="0"/>
                    <a:pt x="37" y="0"/>
                    <a:pt x="37" y="0"/>
                  </a:cubicBezTo>
                  <a:cubicBezTo>
                    <a:pt x="38" y="1"/>
                    <a:pt x="38" y="1"/>
                    <a:pt x="38" y="1"/>
                  </a:cubicBezTo>
                  <a:cubicBezTo>
                    <a:pt x="38" y="4"/>
                    <a:pt x="42" y="9"/>
                    <a:pt x="48" y="17"/>
                  </a:cubicBezTo>
                  <a:cubicBezTo>
                    <a:pt x="49" y="18"/>
                    <a:pt x="49" y="18"/>
                    <a:pt x="49" y="18"/>
                  </a:cubicBezTo>
                  <a:cubicBezTo>
                    <a:pt x="49" y="19"/>
                    <a:pt x="49" y="19"/>
                    <a:pt x="49" y="19"/>
                  </a:cubicBezTo>
                  <a:cubicBezTo>
                    <a:pt x="43" y="30"/>
                    <a:pt x="43" y="30"/>
                    <a:pt x="43" y="30"/>
                  </a:cubicBezTo>
                  <a:cubicBezTo>
                    <a:pt x="40" y="35"/>
                    <a:pt x="38" y="37"/>
                    <a:pt x="36" y="36"/>
                  </a:cubicBezTo>
                  <a:cubicBezTo>
                    <a:pt x="34" y="35"/>
                    <a:pt x="31" y="31"/>
                    <a:pt x="26" y="25"/>
                  </a:cubicBezTo>
                  <a:cubicBezTo>
                    <a:pt x="19" y="23"/>
                    <a:pt x="19" y="23"/>
                    <a:pt x="19" y="23"/>
                  </a:cubicBezTo>
                  <a:cubicBezTo>
                    <a:pt x="19" y="25"/>
                    <a:pt x="20" y="29"/>
                    <a:pt x="23" y="35"/>
                  </a:cubicBezTo>
                  <a:cubicBezTo>
                    <a:pt x="23" y="35"/>
                    <a:pt x="23" y="35"/>
                    <a:pt x="23" y="35"/>
                  </a:cubicBezTo>
                  <a:cubicBezTo>
                    <a:pt x="23" y="36"/>
                    <a:pt x="23" y="36"/>
                    <a:pt x="23" y="36"/>
                  </a:cubicBezTo>
                  <a:cubicBezTo>
                    <a:pt x="23" y="36"/>
                    <a:pt x="23" y="36"/>
                    <a:pt x="23" y="36"/>
                  </a:cubicBezTo>
                  <a:cubicBezTo>
                    <a:pt x="23" y="37"/>
                    <a:pt x="23" y="37"/>
                    <a:pt x="23" y="37"/>
                  </a:cubicBezTo>
                  <a:cubicBezTo>
                    <a:pt x="22" y="41"/>
                    <a:pt x="22" y="41"/>
                    <a:pt x="22" y="41"/>
                  </a:cubicBezTo>
                  <a:cubicBezTo>
                    <a:pt x="14" y="44"/>
                    <a:pt x="14" y="44"/>
                    <a:pt x="14" y="44"/>
                  </a:cubicBezTo>
                  <a:cubicBezTo>
                    <a:pt x="14" y="44"/>
                    <a:pt x="14" y="44"/>
                    <a:pt x="14" y="44"/>
                  </a:cubicBezTo>
                  <a:cubicBezTo>
                    <a:pt x="12" y="45"/>
                    <a:pt x="12" y="45"/>
                    <a:pt x="12" y="45"/>
                  </a:cubicBezTo>
                  <a:cubicBezTo>
                    <a:pt x="11" y="46"/>
                    <a:pt x="11" y="48"/>
                    <a:pt x="11" y="51"/>
                  </a:cubicBezTo>
                  <a:cubicBezTo>
                    <a:pt x="12" y="57"/>
                    <a:pt x="12" y="60"/>
                    <a:pt x="10" y="62"/>
                  </a:cubicBezTo>
                  <a:cubicBezTo>
                    <a:pt x="10" y="63"/>
                    <a:pt x="9" y="63"/>
                    <a:pt x="8" y="63"/>
                  </a:cubicBezTo>
                  <a:cubicBezTo>
                    <a:pt x="8" y="63"/>
                    <a:pt x="8" y="63"/>
                    <a:pt x="8" y="63"/>
                  </a:cubicBezTo>
                  <a:cubicBezTo>
                    <a:pt x="8" y="63"/>
                    <a:pt x="8" y="63"/>
                    <a:pt x="8" y="63"/>
                  </a:cubicBezTo>
                  <a:cubicBezTo>
                    <a:pt x="0" y="61"/>
                    <a:pt x="0" y="61"/>
                    <a:pt x="0" y="61"/>
                  </a:cubicBezTo>
                  <a:cubicBezTo>
                    <a:pt x="0" y="63"/>
                    <a:pt x="2" y="64"/>
                    <a:pt x="4" y="65"/>
                  </a:cubicBezTo>
                  <a:cubicBezTo>
                    <a:pt x="8" y="69"/>
                    <a:pt x="11" y="74"/>
                    <a:pt x="14" y="80"/>
                  </a:cubicBezTo>
                  <a:cubicBezTo>
                    <a:pt x="14" y="81"/>
                    <a:pt x="14" y="81"/>
                    <a:pt x="14" y="81"/>
                  </a:cubicBezTo>
                  <a:cubicBezTo>
                    <a:pt x="14" y="81"/>
                    <a:pt x="14" y="81"/>
                    <a:pt x="14" y="81"/>
                  </a:cubicBezTo>
                  <a:cubicBezTo>
                    <a:pt x="18" y="81"/>
                    <a:pt x="18" y="81"/>
                    <a:pt x="18" y="81"/>
                  </a:cubicBezTo>
                  <a:cubicBezTo>
                    <a:pt x="22" y="80"/>
                    <a:pt x="26" y="81"/>
                    <a:pt x="30" y="83"/>
                  </a:cubicBezTo>
                  <a:cubicBezTo>
                    <a:pt x="35" y="89"/>
                    <a:pt x="35" y="89"/>
                    <a:pt x="35" y="89"/>
                  </a:cubicBezTo>
                  <a:cubicBezTo>
                    <a:pt x="35" y="89"/>
                    <a:pt x="35" y="89"/>
                    <a:pt x="35" y="89"/>
                  </a:cubicBezTo>
                  <a:cubicBezTo>
                    <a:pt x="35" y="89"/>
                    <a:pt x="35" y="89"/>
                    <a:pt x="35" y="89"/>
                  </a:cubicBezTo>
                  <a:cubicBezTo>
                    <a:pt x="35" y="89"/>
                    <a:pt x="35" y="89"/>
                    <a:pt x="35" y="89"/>
                  </a:cubicBezTo>
                  <a:cubicBezTo>
                    <a:pt x="34" y="100"/>
                    <a:pt x="34" y="100"/>
                    <a:pt x="34" y="100"/>
                  </a:cubicBezTo>
                  <a:cubicBezTo>
                    <a:pt x="36" y="101"/>
                    <a:pt x="36" y="103"/>
                    <a:pt x="36" y="105"/>
                  </a:cubicBezTo>
                  <a:cubicBezTo>
                    <a:pt x="35" y="107"/>
                    <a:pt x="33" y="108"/>
                    <a:pt x="30" y="109"/>
                  </a:cubicBezTo>
                  <a:cubicBezTo>
                    <a:pt x="27" y="109"/>
                    <a:pt x="26" y="111"/>
                    <a:pt x="25" y="115"/>
                  </a:cubicBezTo>
                  <a:cubicBezTo>
                    <a:pt x="25" y="115"/>
                    <a:pt x="25" y="115"/>
                    <a:pt x="25" y="115"/>
                  </a:cubicBezTo>
                  <a:cubicBezTo>
                    <a:pt x="25" y="115"/>
                    <a:pt x="25" y="115"/>
                    <a:pt x="25" y="115"/>
                  </a:cubicBezTo>
                  <a:cubicBezTo>
                    <a:pt x="25" y="115"/>
                    <a:pt x="25" y="115"/>
                    <a:pt x="25" y="115"/>
                  </a:cubicBezTo>
                  <a:cubicBezTo>
                    <a:pt x="22" y="122"/>
                    <a:pt x="22" y="122"/>
                    <a:pt x="22" y="122"/>
                  </a:cubicBezTo>
                  <a:cubicBezTo>
                    <a:pt x="26" y="127"/>
                    <a:pt x="26" y="127"/>
                    <a:pt x="26" y="127"/>
                  </a:cubicBezTo>
                  <a:cubicBezTo>
                    <a:pt x="37" y="129"/>
                    <a:pt x="37" y="129"/>
                    <a:pt x="37" y="129"/>
                  </a:cubicBezTo>
                  <a:cubicBezTo>
                    <a:pt x="38" y="129"/>
                    <a:pt x="38" y="129"/>
                    <a:pt x="38" y="129"/>
                  </a:cubicBezTo>
                  <a:cubicBezTo>
                    <a:pt x="38" y="129"/>
                    <a:pt x="38" y="129"/>
                    <a:pt x="38" y="129"/>
                  </a:cubicBezTo>
                  <a:cubicBezTo>
                    <a:pt x="43" y="134"/>
                    <a:pt x="43" y="134"/>
                    <a:pt x="43" y="134"/>
                  </a:cubicBezTo>
                  <a:cubicBezTo>
                    <a:pt x="36" y="144"/>
                    <a:pt x="36" y="144"/>
                    <a:pt x="36" y="144"/>
                  </a:cubicBezTo>
                  <a:cubicBezTo>
                    <a:pt x="51" y="176"/>
                    <a:pt x="51" y="176"/>
                    <a:pt x="51" y="176"/>
                  </a:cubicBezTo>
                  <a:cubicBezTo>
                    <a:pt x="52" y="177"/>
                    <a:pt x="52" y="177"/>
                    <a:pt x="52" y="177"/>
                  </a:cubicBezTo>
                  <a:cubicBezTo>
                    <a:pt x="49" y="179"/>
                    <a:pt x="49" y="179"/>
                    <a:pt x="49" y="179"/>
                  </a:cubicBezTo>
                  <a:cubicBezTo>
                    <a:pt x="50" y="182"/>
                    <a:pt x="50" y="182"/>
                    <a:pt x="50" y="182"/>
                  </a:cubicBezTo>
                  <a:cubicBezTo>
                    <a:pt x="50" y="182"/>
                    <a:pt x="50" y="182"/>
                    <a:pt x="50" y="182"/>
                  </a:cubicBezTo>
                  <a:cubicBezTo>
                    <a:pt x="78" y="165"/>
                    <a:pt x="78" y="165"/>
                    <a:pt x="78" y="165"/>
                  </a:cubicBezTo>
                  <a:cubicBezTo>
                    <a:pt x="73" y="173"/>
                    <a:pt x="73" y="173"/>
                    <a:pt x="73" y="173"/>
                  </a:cubicBezTo>
                  <a:cubicBezTo>
                    <a:pt x="70" y="179"/>
                    <a:pt x="68" y="184"/>
                    <a:pt x="67" y="187"/>
                  </a:cubicBezTo>
                  <a:cubicBezTo>
                    <a:pt x="72" y="185"/>
                    <a:pt x="76" y="182"/>
                    <a:pt x="78" y="175"/>
                  </a:cubicBezTo>
                  <a:cubicBezTo>
                    <a:pt x="78" y="175"/>
                    <a:pt x="78" y="175"/>
                    <a:pt x="78" y="175"/>
                  </a:cubicBezTo>
                  <a:cubicBezTo>
                    <a:pt x="79" y="175"/>
                    <a:pt x="79" y="175"/>
                    <a:pt x="79" y="175"/>
                  </a:cubicBezTo>
                  <a:cubicBezTo>
                    <a:pt x="86" y="171"/>
                    <a:pt x="86" y="171"/>
                    <a:pt x="86" y="171"/>
                  </a:cubicBezTo>
                  <a:cubicBezTo>
                    <a:pt x="87" y="170"/>
                    <a:pt x="87" y="170"/>
                    <a:pt x="87" y="170"/>
                  </a:cubicBezTo>
                  <a:cubicBezTo>
                    <a:pt x="98" y="179"/>
                    <a:pt x="98" y="179"/>
                    <a:pt x="98" y="179"/>
                  </a:cubicBezTo>
                  <a:cubicBezTo>
                    <a:pt x="110" y="180"/>
                    <a:pt x="110" y="180"/>
                    <a:pt x="110" y="180"/>
                  </a:cubicBezTo>
                  <a:cubicBezTo>
                    <a:pt x="110" y="180"/>
                    <a:pt x="110" y="180"/>
                    <a:pt x="110" y="180"/>
                  </a:cubicBezTo>
                  <a:cubicBezTo>
                    <a:pt x="116" y="184"/>
                    <a:pt x="116" y="184"/>
                    <a:pt x="116" y="184"/>
                  </a:cubicBezTo>
                  <a:cubicBezTo>
                    <a:pt x="130" y="171"/>
                    <a:pt x="130" y="171"/>
                    <a:pt x="130" y="171"/>
                  </a:cubicBezTo>
                  <a:cubicBezTo>
                    <a:pt x="132" y="170"/>
                    <a:pt x="133" y="167"/>
                    <a:pt x="134" y="163"/>
                  </a:cubicBezTo>
                  <a:cubicBezTo>
                    <a:pt x="136" y="160"/>
                    <a:pt x="136" y="160"/>
                    <a:pt x="136" y="160"/>
                  </a:cubicBezTo>
                  <a:cubicBezTo>
                    <a:pt x="136" y="159"/>
                    <a:pt x="134" y="155"/>
                    <a:pt x="130" y="148"/>
                  </a:cubicBezTo>
                  <a:cubicBezTo>
                    <a:pt x="127" y="143"/>
                    <a:pt x="127" y="143"/>
                    <a:pt x="127" y="143"/>
                  </a:cubicBezTo>
                  <a:cubicBezTo>
                    <a:pt x="144" y="149"/>
                    <a:pt x="144" y="149"/>
                    <a:pt x="144" y="149"/>
                  </a:cubicBezTo>
                  <a:cubicBezTo>
                    <a:pt x="150" y="146"/>
                    <a:pt x="150" y="146"/>
                    <a:pt x="150" y="146"/>
                  </a:cubicBezTo>
                  <a:cubicBezTo>
                    <a:pt x="144" y="135"/>
                    <a:pt x="144" y="135"/>
                    <a:pt x="144" y="135"/>
                  </a:cubicBezTo>
                  <a:cubicBezTo>
                    <a:pt x="144" y="134"/>
                    <a:pt x="144" y="134"/>
                    <a:pt x="144" y="134"/>
                  </a:cubicBezTo>
                  <a:cubicBezTo>
                    <a:pt x="153" y="123"/>
                    <a:pt x="153" y="123"/>
                    <a:pt x="153" y="123"/>
                  </a:cubicBezTo>
                  <a:cubicBezTo>
                    <a:pt x="149" y="117"/>
                    <a:pt x="149" y="117"/>
                    <a:pt x="149" y="117"/>
                  </a:cubicBezTo>
                  <a:cubicBezTo>
                    <a:pt x="146" y="113"/>
                    <a:pt x="143" y="111"/>
                    <a:pt x="142" y="111"/>
                  </a:cubicBezTo>
                  <a:cubicBezTo>
                    <a:pt x="141" y="111"/>
                    <a:pt x="141" y="111"/>
                    <a:pt x="141" y="111"/>
                  </a:cubicBezTo>
                  <a:cubicBezTo>
                    <a:pt x="136" y="116"/>
                    <a:pt x="136" y="116"/>
                    <a:pt x="136" y="116"/>
                  </a:cubicBezTo>
                  <a:cubicBezTo>
                    <a:pt x="136" y="115"/>
                    <a:pt x="136" y="115"/>
                    <a:pt x="136" y="115"/>
                  </a:cubicBezTo>
                  <a:cubicBezTo>
                    <a:pt x="135" y="115"/>
                    <a:pt x="135" y="115"/>
                    <a:pt x="135" y="115"/>
                  </a:cubicBezTo>
                  <a:cubicBezTo>
                    <a:pt x="128" y="113"/>
                    <a:pt x="128" y="113"/>
                    <a:pt x="128" y="113"/>
                  </a:cubicBezTo>
                  <a:cubicBezTo>
                    <a:pt x="126" y="107"/>
                    <a:pt x="126" y="107"/>
                    <a:pt x="126" y="107"/>
                  </a:cubicBezTo>
                  <a:cubicBezTo>
                    <a:pt x="123" y="106"/>
                    <a:pt x="120" y="105"/>
                    <a:pt x="118" y="102"/>
                  </a:cubicBezTo>
                  <a:cubicBezTo>
                    <a:pt x="113" y="99"/>
                    <a:pt x="113" y="99"/>
                    <a:pt x="113" y="99"/>
                  </a:cubicBezTo>
                  <a:cubicBezTo>
                    <a:pt x="110" y="97"/>
                    <a:pt x="108" y="95"/>
                    <a:pt x="108" y="93"/>
                  </a:cubicBezTo>
                  <a:cubicBezTo>
                    <a:pt x="107" y="91"/>
                    <a:pt x="108" y="88"/>
                    <a:pt x="110" y="85"/>
                  </a:cubicBezTo>
                  <a:cubicBezTo>
                    <a:pt x="114" y="78"/>
                    <a:pt x="117" y="73"/>
                    <a:pt x="117" y="69"/>
                  </a:cubicBezTo>
                  <a:cubicBezTo>
                    <a:pt x="117" y="64"/>
                    <a:pt x="117" y="64"/>
                    <a:pt x="117" y="64"/>
                  </a:cubicBezTo>
                  <a:cubicBezTo>
                    <a:pt x="120" y="64"/>
                    <a:pt x="120" y="64"/>
                    <a:pt x="120" y="64"/>
                  </a:cubicBezTo>
                  <a:cubicBezTo>
                    <a:pt x="129" y="65"/>
                    <a:pt x="129" y="65"/>
                    <a:pt x="129" y="65"/>
                  </a:cubicBezTo>
                  <a:cubicBezTo>
                    <a:pt x="130" y="64"/>
                    <a:pt x="131" y="60"/>
                    <a:pt x="132" y="53"/>
                  </a:cubicBezTo>
                  <a:cubicBezTo>
                    <a:pt x="130" y="52"/>
                    <a:pt x="130" y="52"/>
                    <a:pt x="130" y="52"/>
                  </a:cubicBezTo>
                  <a:cubicBezTo>
                    <a:pt x="123" y="57"/>
                    <a:pt x="118" y="59"/>
                    <a:pt x="115" y="61"/>
                  </a:cubicBezTo>
                  <a:cubicBezTo>
                    <a:pt x="110" y="62"/>
                    <a:pt x="105" y="59"/>
                    <a:pt x="97" y="54"/>
                  </a:cubicBezTo>
                  <a:cubicBezTo>
                    <a:pt x="97" y="53"/>
                    <a:pt x="97" y="53"/>
                    <a:pt x="97" y="53"/>
                  </a:cubicBezTo>
                  <a:lnTo>
                    <a:pt x="96" y="53"/>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0" name="Freeform 25"/>
            <p:cNvSpPr/>
            <p:nvPr/>
          </p:nvSpPr>
          <p:spPr bwMode="auto">
            <a:xfrm>
              <a:off x="7105246" y="2989532"/>
              <a:ext cx="153988" cy="217488"/>
            </a:xfrm>
            <a:custGeom>
              <a:avLst/>
              <a:gdLst>
                <a:gd name="T0" fmla="*/ 24 w 41"/>
                <a:gd name="T1" fmla="*/ 1 h 58"/>
                <a:gd name="T2" fmla="*/ 23 w 41"/>
                <a:gd name="T3" fmla="*/ 0 h 58"/>
                <a:gd name="T4" fmla="*/ 17 w 41"/>
                <a:gd name="T5" fmla="*/ 7 h 58"/>
                <a:gd name="T6" fmla="*/ 15 w 41"/>
                <a:gd name="T7" fmla="*/ 6 h 58"/>
                <a:gd name="T8" fmla="*/ 15 w 41"/>
                <a:gd name="T9" fmla="*/ 6 h 58"/>
                <a:gd name="T10" fmla="*/ 15 w 41"/>
                <a:gd name="T11" fmla="*/ 7 h 58"/>
                <a:gd name="T12" fmla="*/ 12 w 41"/>
                <a:gd name="T13" fmla="*/ 10 h 58"/>
                <a:gd name="T14" fmla="*/ 10 w 41"/>
                <a:gd name="T15" fmla="*/ 11 h 58"/>
                <a:gd name="T16" fmla="*/ 6 w 41"/>
                <a:gd name="T17" fmla="*/ 13 h 58"/>
                <a:gd name="T18" fmla="*/ 5 w 41"/>
                <a:gd name="T19" fmla="*/ 16 h 58"/>
                <a:gd name="T20" fmla="*/ 3 w 41"/>
                <a:gd name="T21" fmla="*/ 25 h 58"/>
                <a:gd name="T22" fmla="*/ 1 w 41"/>
                <a:gd name="T23" fmla="*/ 30 h 58"/>
                <a:gd name="T24" fmla="*/ 1 w 41"/>
                <a:gd name="T25" fmla="*/ 39 h 58"/>
                <a:gd name="T26" fmla="*/ 3 w 41"/>
                <a:gd name="T27" fmla="*/ 51 h 58"/>
                <a:gd name="T28" fmla="*/ 10 w 41"/>
                <a:gd name="T29" fmla="*/ 56 h 58"/>
                <a:gd name="T30" fmla="*/ 19 w 41"/>
                <a:gd name="T31" fmla="*/ 58 h 58"/>
                <a:gd name="T32" fmla="*/ 28 w 41"/>
                <a:gd name="T33" fmla="*/ 55 h 58"/>
                <a:gd name="T34" fmla="*/ 26 w 41"/>
                <a:gd name="T35" fmla="*/ 50 h 58"/>
                <a:gd name="T36" fmla="*/ 26 w 41"/>
                <a:gd name="T37" fmla="*/ 49 h 58"/>
                <a:gd name="T38" fmla="*/ 26 w 41"/>
                <a:gd name="T39" fmla="*/ 49 h 58"/>
                <a:gd name="T40" fmla="*/ 27 w 41"/>
                <a:gd name="T41" fmla="*/ 45 h 58"/>
                <a:gd name="T42" fmla="*/ 27 w 41"/>
                <a:gd name="T43" fmla="*/ 45 h 58"/>
                <a:gd name="T44" fmla="*/ 31 w 41"/>
                <a:gd name="T45" fmla="*/ 37 h 58"/>
                <a:gd name="T46" fmla="*/ 39 w 41"/>
                <a:gd name="T47" fmla="*/ 37 h 58"/>
                <a:gd name="T48" fmla="*/ 41 w 41"/>
                <a:gd name="T49" fmla="*/ 37 h 58"/>
                <a:gd name="T50" fmla="*/ 33 w 41"/>
                <a:gd name="T51" fmla="*/ 24 h 58"/>
                <a:gd name="T52" fmla="*/ 30 w 41"/>
                <a:gd name="T53" fmla="*/ 20 h 58"/>
                <a:gd name="T54" fmla="*/ 27 w 41"/>
                <a:gd name="T55" fmla="*/ 9 h 58"/>
                <a:gd name="T56" fmla="*/ 24 w 41"/>
                <a:gd name="T57"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 h="58">
                  <a:moveTo>
                    <a:pt x="24" y="1"/>
                  </a:moveTo>
                  <a:cubicBezTo>
                    <a:pt x="23" y="0"/>
                    <a:pt x="23" y="0"/>
                    <a:pt x="23" y="0"/>
                  </a:cubicBezTo>
                  <a:cubicBezTo>
                    <a:pt x="21" y="0"/>
                    <a:pt x="19" y="2"/>
                    <a:pt x="17" y="7"/>
                  </a:cubicBezTo>
                  <a:cubicBezTo>
                    <a:pt x="15" y="6"/>
                    <a:pt x="15" y="6"/>
                    <a:pt x="15" y="6"/>
                  </a:cubicBezTo>
                  <a:cubicBezTo>
                    <a:pt x="15" y="6"/>
                    <a:pt x="15" y="6"/>
                    <a:pt x="15" y="6"/>
                  </a:cubicBezTo>
                  <a:cubicBezTo>
                    <a:pt x="15" y="7"/>
                    <a:pt x="15" y="7"/>
                    <a:pt x="15" y="7"/>
                  </a:cubicBezTo>
                  <a:cubicBezTo>
                    <a:pt x="12" y="10"/>
                    <a:pt x="12" y="10"/>
                    <a:pt x="12" y="10"/>
                  </a:cubicBezTo>
                  <a:cubicBezTo>
                    <a:pt x="10" y="11"/>
                    <a:pt x="10" y="11"/>
                    <a:pt x="10" y="11"/>
                  </a:cubicBezTo>
                  <a:cubicBezTo>
                    <a:pt x="6" y="13"/>
                    <a:pt x="6" y="13"/>
                    <a:pt x="6" y="13"/>
                  </a:cubicBezTo>
                  <a:cubicBezTo>
                    <a:pt x="5" y="16"/>
                    <a:pt x="5" y="16"/>
                    <a:pt x="5" y="16"/>
                  </a:cubicBezTo>
                  <a:cubicBezTo>
                    <a:pt x="6" y="21"/>
                    <a:pt x="5" y="24"/>
                    <a:pt x="3" y="25"/>
                  </a:cubicBezTo>
                  <a:cubicBezTo>
                    <a:pt x="1" y="30"/>
                    <a:pt x="1" y="30"/>
                    <a:pt x="1" y="30"/>
                  </a:cubicBezTo>
                  <a:cubicBezTo>
                    <a:pt x="1" y="31"/>
                    <a:pt x="0" y="34"/>
                    <a:pt x="1" y="39"/>
                  </a:cubicBezTo>
                  <a:cubicBezTo>
                    <a:pt x="3" y="51"/>
                    <a:pt x="3" y="51"/>
                    <a:pt x="3" y="51"/>
                  </a:cubicBezTo>
                  <a:cubicBezTo>
                    <a:pt x="4" y="52"/>
                    <a:pt x="6" y="54"/>
                    <a:pt x="10" y="56"/>
                  </a:cubicBezTo>
                  <a:cubicBezTo>
                    <a:pt x="19" y="58"/>
                    <a:pt x="19" y="58"/>
                    <a:pt x="19" y="58"/>
                  </a:cubicBezTo>
                  <a:cubicBezTo>
                    <a:pt x="21" y="58"/>
                    <a:pt x="25" y="57"/>
                    <a:pt x="28" y="55"/>
                  </a:cubicBezTo>
                  <a:cubicBezTo>
                    <a:pt x="26" y="50"/>
                    <a:pt x="26" y="50"/>
                    <a:pt x="26" y="50"/>
                  </a:cubicBezTo>
                  <a:cubicBezTo>
                    <a:pt x="26" y="49"/>
                    <a:pt x="26" y="49"/>
                    <a:pt x="26" y="49"/>
                  </a:cubicBezTo>
                  <a:cubicBezTo>
                    <a:pt x="26" y="49"/>
                    <a:pt x="26" y="49"/>
                    <a:pt x="26" y="49"/>
                  </a:cubicBezTo>
                  <a:cubicBezTo>
                    <a:pt x="27" y="45"/>
                    <a:pt x="27" y="45"/>
                    <a:pt x="27" y="45"/>
                  </a:cubicBezTo>
                  <a:cubicBezTo>
                    <a:pt x="27" y="45"/>
                    <a:pt x="27" y="45"/>
                    <a:pt x="27" y="45"/>
                  </a:cubicBezTo>
                  <a:cubicBezTo>
                    <a:pt x="31" y="37"/>
                    <a:pt x="31" y="37"/>
                    <a:pt x="31" y="37"/>
                  </a:cubicBezTo>
                  <a:cubicBezTo>
                    <a:pt x="39" y="37"/>
                    <a:pt x="39" y="37"/>
                    <a:pt x="39" y="37"/>
                  </a:cubicBezTo>
                  <a:cubicBezTo>
                    <a:pt x="41" y="37"/>
                    <a:pt x="41" y="37"/>
                    <a:pt x="41" y="37"/>
                  </a:cubicBezTo>
                  <a:cubicBezTo>
                    <a:pt x="40" y="34"/>
                    <a:pt x="37" y="30"/>
                    <a:pt x="33" y="24"/>
                  </a:cubicBezTo>
                  <a:cubicBezTo>
                    <a:pt x="30" y="20"/>
                    <a:pt x="30" y="20"/>
                    <a:pt x="30" y="20"/>
                  </a:cubicBezTo>
                  <a:cubicBezTo>
                    <a:pt x="29" y="17"/>
                    <a:pt x="27" y="13"/>
                    <a:pt x="27" y="9"/>
                  </a:cubicBezTo>
                  <a:cubicBezTo>
                    <a:pt x="26" y="5"/>
                    <a:pt x="25" y="3"/>
                    <a:pt x="24" y="1"/>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1" name="Freeform 26"/>
            <p:cNvSpPr/>
            <p:nvPr/>
          </p:nvSpPr>
          <p:spPr bwMode="auto">
            <a:xfrm>
              <a:off x="6957608" y="2891107"/>
              <a:ext cx="200025" cy="214313"/>
            </a:xfrm>
            <a:custGeom>
              <a:avLst/>
              <a:gdLst>
                <a:gd name="T0" fmla="*/ 26 w 53"/>
                <a:gd name="T1" fmla="*/ 12 h 57"/>
                <a:gd name="T2" fmla="*/ 26 w 53"/>
                <a:gd name="T3" fmla="*/ 13 h 57"/>
                <a:gd name="T4" fmla="*/ 24 w 53"/>
                <a:gd name="T5" fmla="*/ 13 h 57"/>
                <a:gd name="T6" fmla="*/ 19 w 53"/>
                <a:gd name="T7" fmla="*/ 12 h 57"/>
                <a:gd name="T8" fmla="*/ 19 w 53"/>
                <a:gd name="T9" fmla="*/ 14 h 57"/>
                <a:gd name="T10" fmla="*/ 19 w 53"/>
                <a:gd name="T11" fmla="*/ 15 h 57"/>
                <a:gd name="T12" fmla="*/ 18 w 53"/>
                <a:gd name="T13" fmla="*/ 15 h 57"/>
                <a:gd name="T14" fmla="*/ 9 w 53"/>
                <a:gd name="T15" fmla="*/ 19 h 57"/>
                <a:gd name="T16" fmla="*/ 9 w 53"/>
                <a:gd name="T17" fmla="*/ 20 h 57"/>
                <a:gd name="T18" fmla="*/ 12 w 53"/>
                <a:gd name="T19" fmla="*/ 28 h 57"/>
                <a:gd name="T20" fmla="*/ 12 w 53"/>
                <a:gd name="T21" fmla="*/ 29 h 57"/>
                <a:gd name="T22" fmla="*/ 12 w 53"/>
                <a:gd name="T23" fmla="*/ 30 h 57"/>
                <a:gd name="T24" fmla="*/ 2 w 53"/>
                <a:gd name="T25" fmla="*/ 41 h 57"/>
                <a:gd name="T26" fmla="*/ 0 w 53"/>
                <a:gd name="T27" fmla="*/ 45 h 57"/>
                <a:gd name="T28" fmla="*/ 2 w 53"/>
                <a:gd name="T29" fmla="*/ 48 h 57"/>
                <a:gd name="T30" fmla="*/ 7 w 53"/>
                <a:gd name="T31" fmla="*/ 50 h 57"/>
                <a:gd name="T32" fmla="*/ 10 w 53"/>
                <a:gd name="T33" fmla="*/ 50 h 57"/>
                <a:gd name="T34" fmla="*/ 20 w 53"/>
                <a:gd name="T35" fmla="*/ 53 h 57"/>
                <a:gd name="T36" fmla="*/ 24 w 53"/>
                <a:gd name="T37" fmla="*/ 55 h 57"/>
                <a:gd name="T38" fmla="*/ 31 w 53"/>
                <a:gd name="T39" fmla="*/ 57 h 57"/>
                <a:gd name="T40" fmla="*/ 36 w 53"/>
                <a:gd name="T41" fmla="*/ 53 h 57"/>
                <a:gd name="T42" fmla="*/ 39 w 53"/>
                <a:gd name="T43" fmla="*/ 49 h 57"/>
                <a:gd name="T44" fmla="*/ 42 w 53"/>
                <a:gd name="T45" fmla="*/ 42 h 57"/>
                <a:gd name="T46" fmla="*/ 40 w 53"/>
                <a:gd name="T47" fmla="*/ 33 h 57"/>
                <a:gd name="T48" fmla="*/ 43 w 53"/>
                <a:gd name="T49" fmla="*/ 34 h 57"/>
                <a:gd name="T50" fmla="*/ 48 w 53"/>
                <a:gd name="T51" fmla="*/ 34 h 57"/>
                <a:gd name="T52" fmla="*/ 50 w 53"/>
                <a:gd name="T53" fmla="*/ 33 h 57"/>
                <a:gd name="T54" fmla="*/ 51 w 53"/>
                <a:gd name="T55" fmla="*/ 31 h 57"/>
                <a:gd name="T56" fmla="*/ 47 w 53"/>
                <a:gd name="T57" fmla="*/ 19 h 57"/>
                <a:gd name="T58" fmla="*/ 48 w 53"/>
                <a:gd name="T59" fmla="*/ 15 h 57"/>
                <a:gd name="T60" fmla="*/ 53 w 53"/>
                <a:gd name="T61" fmla="*/ 11 h 57"/>
                <a:gd name="T62" fmla="*/ 53 w 53"/>
                <a:gd name="T63" fmla="*/ 11 h 57"/>
                <a:gd name="T64" fmla="*/ 52 w 53"/>
                <a:gd name="T65" fmla="*/ 9 h 57"/>
                <a:gd name="T66" fmla="*/ 43 w 53"/>
                <a:gd name="T67" fmla="*/ 9 h 57"/>
                <a:gd name="T68" fmla="*/ 43 w 53"/>
                <a:gd name="T69" fmla="*/ 9 h 57"/>
                <a:gd name="T70" fmla="*/ 34 w 53"/>
                <a:gd name="T71" fmla="*/ 3 h 57"/>
                <a:gd name="T72" fmla="*/ 24 w 53"/>
                <a:gd name="T73" fmla="*/ 1 h 57"/>
                <a:gd name="T74" fmla="*/ 22 w 53"/>
                <a:gd name="T75" fmla="*/ 1 h 57"/>
                <a:gd name="T76" fmla="*/ 25 w 53"/>
                <a:gd name="T77" fmla="*/ 5 h 57"/>
                <a:gd name="T78" fmla="*/ 26 w 53"/>
                <a:gd name="T7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3" h="57">
                  <a:moveTo>
                    <a:pt x="26" y="12"/>
                  </a:moveTo>
                  <a:cubicBezTo>
                    <a:pt x="26" y="13"/>
                    <a:pt x="26" y="13"/>
                    <a:pt x="26" y="13"/>
                  </a:cubicBezTo>
                  <a:cubicBezTo>
                    <a:pt x="24" y="13"/>
                    <a:pt x="24" y="13"/>
                    <a:pt x="24" y="13"/>
                  </a:cubicBezTo>
                  <a:cubicBezTo>
                    <a:pt x="19" y="12"/>
                    <a:pt x="19" y="12"/>
                    <a:pt x="19" y="12"/>
                  </a:cubicBezTo>
                  <a:cubicBezTo>
                    <a:pt x="19" y="14"/>
                    <a:pt x="19" y="14"/>
                    <a:pt x="19" y="14"/>
                  </a:cubicBezTo>
                  <a:cubicBezTo>
                    <a:pt x="19" y="15"/>
                    <a:pt x="19" y="15"/>
                    <a:pt x="19" y="15"/>
                  </a:cubicBezTo>
                  <a:cubicBezTo>
                    <a:pt x="18" y="15"/>
                    <a:pt x="18" y="15"/>
                    <a:pt x="18" y="15"/>
                  </a:cubicBezTo>
                  <a:cubicBezTo>
                    <a:pt x="9" y="19"/>
                    <a:pt x="9" y="19"/>
                    <a:pt x="9" y="19"/>
                  </a:cubicBezTo>
                  <a:cubicBezTo>
                    <a:pt x="9" y="20"/>
                    <a:pt x="9" y="20"/>
                    <a:pt x="9" y="20"/>
                  </a:cubicBezTo>
                  <a:cubicBezTo>
                    <a:pt x="8" y="23"/>
                    <a:pt x="9" y="25"/>
                    <a:pt x="12" y="28"/>
                  </a:cubicBezTo>
                  <a:cubicBezTo>
                    <a:pt x="12" y="29"/>
                    <a:pt x="12" y="29"/>
                    <a:pt x="12" y="29"/>
                  </a:cubicBezTo>
                  <a:cubicBezTo>
                    <a:pt x="12" y="30"/>
                    <a:pt x="12" y="30"/>
                    <a:pt x="12" y="30"/>
                  </a:cubicBezTo>
                  <a:cubicBezTo>
                    <a:pt x="9" y="34"/>
                    <a:pt x="6" y="38"/>
                    <a:pt x="2" y="41"/>
                  </a:cubicBezTo>
                  <a:cubicBezTo>
                    <a:pt x="0" y="42"/>
                    <a:pt x="0" y="43"/>
                    <a:pt x="0" y="45"/>
                  </a:cubicBezTo>
                  <a:cubicBezTo>
                    <a:pt x="2" y="48"/>
                    <a:pt x="2" y="48"/>
                    <a:pt x="2" y="48"/>
                  </a:cubicBezTo>
                  <a:cubicBezTo>
                    <a:pt x="7" y="50"/>
                    <a:pt x="7" y="50"/>
                    <a:pt x="7" y="50"/>
                  </a:cubicBezTo>
                  <a:cubicBezTo>
                    <a:pt x="10" y="50"/>
                    <a:pt x="10" y="50"/>
                    <a:pt x="10" y="50"/>
                  </a:cubicBezTo>
                  <a:cubicBezTo>
                    <a:pt x="15" y="50"/>
                    <a:pt x="18" y="51"/>
                    <a:pt x="20" y="53"/>
                  </a:cubicBezTo>
                  <a:cubicBezTo>
                    <a:pt x="24" y="55"/>
                    <a:pt x="24" y="55"/>
                    <a:pt x="24" y="55"/>
                  </a:cubicBezTo>
                  <a:cubicBezTo>
                    <a:pt x="26" y="57"/>
                    <a:pt x="29" y="57"/>
                    <a:pt x="31" y="57"/>
                  </a:cubicBezTo>
                  <a:cubicBezTo>
                    <a:pt x="32" y="57"/>
                    <a:pt x="34" y="56"/>
                    <a:pt x="36" y="53"/>
                  </a:cubicBezTo>
                  <a:cubicBezTo>
                    <a:pt x="39" y="49"/>
                    <a:pt x="39" y="49"/>
                    <a:pt x="39" y="49"/>
                  </a:cubicBezTo>
                  <a:cubicBezTo>
                    <a:pt x="42" y="42"/>
                    <a:pt x="42" y="42"/>
                    <a:pt x="42" y="42"/>
                  </a:cubicBezTo>
                  <a:cubicBezTo>
                    <a:pt x="40" y="33"/>
                    <a:pt x="40" y="33"/>
                    <a:pt x="40" y="33"/>
                  </a:cubicBezTo>
                  <a:cubicBezTo>
                    <a:pt x="43" y="34"/>
                    <a:pt x="43" y="34"/>
                    <a:pt x="43" y="34"/>
                  </a:cubicBezTo>
                  <a:cubicBezTo>
                    <a:pt x="48" y="34"/>
                    <a:pt x="48" y="34"/>
                    <a:pt x="48" y="34"/>
                  </a:cubicBezTo>
                  <a:cubicBezTo>
                    <a:pt x="50" y="33"/>
                    <a:pt x="50" y="33"/>
                    <a:pt x="50" y="33"/>
                  </a:cubicBezTo>
                  <a:cubicBezTo>
                    <a:pt x="51" y="31"/>
                    <a:pt x="51" y="31"/>
                    <a:pt x="51" y="31"/>
                  </a:cubicBezTo>
                  <a:cubicBezTo>
                    <a:pt x="47" y="19"/>
                    <a:pt x="47" y="19"/>
                    <a:pt x="47" y="19"/>
                  </a:cubicBezTo>
                  <a:cubicBezTo>
                    <a:pt x="48" y="15"/>
                    <a:pt x="48" y="15"/>
                    <a:pt x="48" y="15"/>
                  </a:cubicBezTo>
                  <a:cubicBezTo>
                    <a:pt x="50" y="13"/>
                    <a:pt x="51" y="12"/>
                    <a:pt x="53" y="11"/>
                  </a:cubicBezTo>
                  <a:cubicBezTo>
                    <a:pt x="53" y="11"/>
                    <a:pt x="53" y="11"/>
                    <a:pt x="53" y="11"/>
                  </a:cubicBezTo>
                  <a:cubicBezTo>
                    <a:pt x="52" y="9"/>
                    <a:pt x="52" y="9"/>
                    <a:pt x="52" y="9"/>
                  </a:cubicBezTo>
                  <a:cubicBezTo>
                    <a:pt x="43" y="9"/>
                    <a:pt x="43" y="9"/>
                    <a:pt x="43" y="9"/>
                  </a:cubicBezTo>
                  <a:cubicBezTo>
                    <a:pt x="43" y="9"/>
                    <a:pt x="43" y="9"/>
                    <a:pt x="43" y="9"/>
                  </a:cubicBezTo>
                  <a:cubicBezTo>
                    <a:pt x="34" y="3"/>
                    <a:pt x="34" y="3"/>
                    <a:pt x="34" y="3"/>
                  </a:cubicBezTo>
                  <a:cubicBezTo>
                    <a:pt x="30" y="0"/>
                    <a:pt x="27" y="0"/>
                    <a:pt x="24" y="1"/>
                  </a:cubicBezTo>
                  <a:cubicBezTo>
                    <a:pt x="22" y="1"/>
                    <a:pt x="22" y="1"/>
                    <a:pt x="22" y="1"/>
                  </a:cubicBezTo>
                  <a:cubicBezTo>
                    <a:pt x="22" y="3"/>
                    <a:pt x="22" y="5"/>
                    <a:pt x="25" y="5"/>
                  </a:cubicBezTo>
                  <a:cubicBezTo>
                    <a:pt x="27" y="7"/>
                    <a:pt x="28" y="9"/>
                    <a:pt x="26" y="12"/>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2" name="Freeform 27"/>
            <p:cNvSpPr/>
            <p:nvPr/>
          </p:nvSpPr>
          <p:spPr bwMode="auto">
            <a:xfrm>
              <a:off x="7295746" y="2467244"/>
              <a:ext cx="706438" cy="673100"/>
            </a:xfrm>
            <a:custGeom>
              <a:avLst/>
              <a:gdLst>
                <a:gd name="T0" fmla="*/ 80 w 188"/>
                <a:gd name="T1" fmla="*/ 37 h 179"/>
                <a:gd name="T2" fmla="*/ 70 w 188"/>
                <a:gd name="T3" fmla="*/ 40 h 179"/>
                <a:gd name="T4" fmla="*/ 58 w 188"/>
                <a:gd name="T5" fmla="*/ 46 h 179"/>
                <a:gd name="T6" fmla="*/ 46 w 188"/>
                <a:gd name="T7" fmla="*/ 56 h 179"/>
                <a:gd name="T8" fmla="*/ 45 w 188"/>
                <a:gd name="T9" fmla="*/ 58 h 179"/>
                <a:gd name="T10" fmla="*/ 34 w 188"/>
                <a:gd name="T11" fmla="*/ 70 h 179"/>
                <a:gd name="T12" fmla="*/ 21 w 188"/>
                <a:gd name="T13" fmla="*/ 69 h 179"/>
                <a:gd name="T14" fmla="*/ 15 w 188"/>
                <a:gd name="T15" fmla="*/ 63 h 179"/>
                <a:gd name="T16" fmla="*/ 17 w 188"/>
                <a:gd name="T17" fmla="*/ 86 h 179"/>
                <a:gd name="T18" fmla="*/ 2 w 188"/>
                <a:gd name="T19" fmla="*/ 110 h 179"/>
                <a:gd name="T20" fmla="*/ 0 w 188"/>
                <a:gd name="T21" fmla="*/ 113 h 179"/>
                <a:gd name="T22" fmla="*/ 16 w 188"/>
                <a:gd name="T23" fmla="*/ 119 h 179"/>
                <a:gd name="T24" fmla="*/ 17 w 188"/>
                <a:gd name="T25" fmla="*/ 120 h 179"/>
                <a:gd name="T26" fmla="*/ 23 w 188"/>
                <a:gd name="T27" fmla="*/ 124 h 179"/>
                <a:gd name="T28" fmla="*/ 24 w 188"/>
                <a:gd name="T29" fmla="*/ 124 h 179"/>
                <a:gd name="T30" fmla="*/ 39 w 188"/>
                <a:gd name="T31" fmla="*/ 136 h 179"/>
                <a:gd name="T32" fmla="*/ 56 w 188"/>
                <a:gd name="T33" fmla="*/ 112 h 179"/>
                <a:gd name="T34" fmla="*/ 61 w 188"/>
                <a:gd name="T35" fmla="*/ 106 h 179"/>
                <a:gd name="T36" fmla="*/ 74 w 188"/>
                <a:gd name="T37" fmla="*/ 101 h 179"/>
                <a:gd name="T38" fmla="*/ 87 w 188"/>
                <a:gd name="T39" fmla="*/ 99 h 179"/>
                <a:gd name="T40" fmla="*/ 94 w 188"/>
                <a:gd name="T41" fmla="*/ 110 h 179"/>
                <a:gd name="T42" fmla="*/ 95 w 188"/>
                <a:gd name="T43" fmla="*/ 119 h 179"/>
                <a:gd name="T44" fmla="*/ 92 w 188"/>
                <a:gd name="T45" fmla="*/ 134 h 179"/>
                <a:gd name="T46" fmla="*/ 92 w 188"/>
                <a:gd name="T47" fmla="*/ 135 h 179"/>
                <a:gd name="T48" fmla="*/ 85 w 188"/>
                <a:gd name="T49" fmla="*/ 156 h 179"/>
                <a:gd name="T50" fmla="*/ 92 w 188"/>
                <a:gd name="T51" fmla="*/ 152 h 179"/>
                <a:gd name="T52" fmla="*/ 97 w 188"/>
                <a:gd name="T53" fmla="*/ 154 h 179"/>
                <a:gd name="T54" fmla="*/ 96 w 188"/>
                <a:gd name="T55" fmla="*/ 160 h 179"/>
                <a:gd name="T56" fmla="*/ 92 w 188"/>
                <a:gd name="T57" fmla="*/ 167 h 179"/>
                <a:gd name="T58" fmla="*/ 89 w 188"/>
                <a:gd name="T59" fmla="*/ 172 h 179"/>
                <a:gd name="T60" fmla="*/ 84 w 188"/>
                <a:gd name="T61" fmla="*/ 173 h 179"/>
                <a:gd name="T62" fmla="*/ 79 w 188"/>
                <a:gd name="T63" fmla="*/ 179 h 179"/>
                <a:gd name="T64" fmla="*/ 99 w 188"/>
                <a:gd name="T65" fmla="*/ 164 h 179"/>
                <a:gd name="T66" fmla="*/ 130 w 188"/>
                <a:gd name="T67" fmla="*/ 133 h 179"/>
                <a:gd name="T68" fmla="*/ 136 w 188"/>
                <a:gd name="T69" fmla="*/ 130 h 179"/>
                <a:gd name="T70" fmla="*/ 152 w 188"/>
                <a:gd name="T71" fmla="*/ 126 h 179"/>
                <a:gd name="T72" fmla="*/ 163 w 188"/>
                <a:gd name="T73" fmla="*/ 104 h 179"/>
                <a:gd name="T74" fmla="*/ 188 w 188"/>
                <a:gd name="T75" fmla="*/ 78 h 179"/>
                <a:gd name="T76" fmla="*/ 182 w 188"/>
                <a:gd name="T77" fmla="*/ 60 h 179"/>
                <a:gd name="T78" fmla="*/ 173 w 188"/>
                <a:gd name="T79" fmla="*/ 58 h 179"/>
                <a:gd name="T80" fmla="*/ 171 w 188"/>
                <a:gd name="T81" fmla="*/ 54 h 179"/>
                <a:gd name="T82" fmla="*/ 158 w 188"/>
                <a:gd name="T83" fmla="*/ 22 h 179"/>
                <a:gd name="T84" fmla="*/ 154 w 188"/>
                <a:gd name="T85" fmla="*/ 6 h 179"/>
                <a:gd name="T86" fmla="*/ 147 w 188"/>
                <a:gd name="T87" fmla="*/ 12 h 179"/>
                <a:gd name="T88" fmla="*/ 134 w 188"/>
                <a:gd name="T89" fmla="*/ 5 h 179"/>
                <a:gd name="T90" fmla="*/ 124 w 188"/>
                <a:gd name="T91" fmla="*/ 6 h 179"/>
                <a:gd name="T92" fmla="*/ 114 w 188"/>
                <a:gd name="T93" fmla="*/ 2 h 179"/>
                <a:gd name="T94" fmla="*/ 114 w 188"/>
                <a:gd name="T95" fmla="*/ 15 h 179"/>
                <a:gd name="T96" fmla="*/ 113 w 188"/>
                <a:gd name="T97" fmla="*/ 16 h 179"/>
                <a:gd name="T98" fmla="*/ 104 w 188"/>
                <a:gd name="T99" fmla="*/ 2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8" h="179">
                  <a:moveTo>
                    <a:pt x="86" y="23"/>
                  </a:moveTo>
                  <a:cubicBezTo>
                    <a:pt x="81" y="30"/>
                    <a:pt x="81" y="30"/>
                    <a:pt x="81" y="30"/>
                  </a:cubicBezTo>
                  <a:cubicBezTo>
                    <a:pt x="80" y="31"/>
                    <a:pt x="80" y="33"/>
                    <a:pt x="80" y="37"/>
                  </a:cubicBezTo>
                  <a:cubicBezTo>
                    <a:pt x="80" y="40"/>
                    <a:pt x="80" y="40"/>
                    <a:pt x="80" y="40"/>
                  </a:cubicBezTo>
                  <a:cubicBezTo>
                    <a:pt x="71" y="40"/>
                    <a:pt x="71" y="40"/>
                    <a:pt x="71" y="40"/>
                  </a:cubicBezTo>
                  <a:cubicBezTo>
                    <a:pt x="70" y="40"/>
                    <a:pt x="70" y="40"/>
                    <a:pt x="70" y="40"/>
                  </a:cubicBezTo>
                  <a:cubicBezTo>
                    <a:pt x="70" y="40"/>
                    <a:pt x="70" y="40"/>
                    <a:pt x="70" y="40"/>
                  </a:cubicBezTo>
                  <a:cubicBezTo>
                    <a:pt x="64" y="38"/>
                    <a:pt x="64" y="38"/>
                    <a:pt x="64" y="38"/>
                  </a:cubicBezTo>
                  <a:cubicBezTo>
                    <a:pt x="58" y="46"/>
                    <a:pt x="58" y="46"/>
                    <a:pt x="58" y="46"/>
                  </a:cubicBezTo>
                  <a:cubicBezTo>
                    <a:pt x="58" y="46"/>
                    <a:pt x="58" y="46"/>
                    <a:pt x="58" y="46"/>
                  </a:cubicBezTo>
                  <a:cubicBezTo>
                    <a:pt x="51" y="50"/>
                    <a:pt x="51" y="50"/>
                    <a:pt x="51" y="50"/>
                  </a:cubicBezTo>
                  <a:cubicBezTo>
                    <a:pt x="46" y="56"/>
                    <a:pt x="46" y="56"/>
                    <a:pt x="46" y="56"/>
                  </a:cubicBezTo>
                  <a:cubicBezTo>
                    <a:pt x="46" y="56"/>
                    <a:pt x="46" y="56"/>
                    <a:pt x="46" y="56"/>
                  </a:cubicBezTo>
                  <a:cubicBezTo>
                    <a:pt x="45" y="58"/>
                    <a:pt x="45" y="58"/>
                    <a:pt x="45" y="58"/>
                  </a:cubicBezTo>
                  <a:cubicBezTo>
                    <a:pt x="45" y="58"/>
                    <a:pt x="45" y="58"/>
                    <a:pt x="45" y="58"/>
                  </a:cubicBezTo>
                  <a:cubicBezTo>
                    <a:pt x="35" y="69"/>
                    <a:pt x="35" y="69"/>
                    <a:pt x="35" y="69"/>
                  </a:cubicBezTo>
                  <a:cubicBezTo>
                    <a:pt x="35" y="70"/>
                    <a:pt x="35" y="70"/>
                    <a:pt x="35" y="70"/>
                  </a:cubicBezTo>
                  <a:cubicBezTo>
                    <a:pt x="34" y="70"/>
                    <a:pt x="34" y="70"/>
                    <a:pt x="34" y="70"/>
                  </a:cubicBezTo>
                  <a:cubicBezTo>
                    <a:pt x="27" y="74"/>
                    <a:pt x="27" y="74"/>
                    <a:pt x="27" y="74"/>
                  </a:cubicBezTo>
                  <a:cubicBezTo>
                    <a:pt x="21" y="70"/>
                    <a:pt x="21" y="70"/>
                    <a:pt x="21" y="70"/>
                  </a:cubicBezTo>
                  <a:cubicBezTo>
                    <a:pt x="21" y="69"/>
                    <a:pt x="21" y="69"/>
                    <a:pt x="21" y="69"/>
                  </a:cubicBezTo>
                  <a:cubicBezTo>
                    <a:pt x="21" y="69"/>
                    <a:pt x="21" y="69"/>
                    <a:pt x="21" y="69"/>
                  </a:cubicBezTo>
                  <a:cubicBezTo>
                    <a:pt x="21" y="69"/>
                    <a:pt x="21" y="69"/>
                    <a:pt x="21" y="69"/>
                  </a:cubicBezTo>
                  <a:cubicBezTo>
                    <a:pt x="15" y="63"/>
                    <a:pt x="15" y="63"/>
                    <a:pt x="15" y="63"/>
                  </a:cubicBezTo>
                  <a:cubicBezTo>
                    <a:pt x="12" y="61"/>
                    <a:pt x="12" y="61"/>
                    <a:pt x="12" y="61"/>
                  </a:cubicBezTo>
                  <a:cubicBezTo>
                    <a:pt x="14" y="78"/>
                    <a:pt x="14" y="78"/>
                    <a:pt x="14" y="78"/>
                  </a:cubicBezTo>
                  <a:cubicBezTo>
                    <a:pt x="17" y="86"/>
                    <a:pt x="17" y="86"/>
                    <a:pt x="17" y="86"/>
                  </a:cubicBezTo>
                  <a:cubicBezTo>
                    <a:pt x="11" y="92"/>
                    <a:pt x="11" y="92"/>
                    <a:pt x="11" y="92"/>
                  </a:cubicBezTo>
                  <a:cubicBezTo>
                    <a:pt x="2" y="104"/>
                    <a:pt x="2" y="104"/>
                    <a:pt x="2" y="104"/>
                  </a:cubicBezTo>
                  <a:cubicBezTo>
                    <a:pt x="2" y="110"/>
                    <a:pt x="2" y="110"/>
                    <a:pt x="2" y="110"/>
                  </a:cubicBezTo>
                  <a:cubicBezTo>
                    <a:pt x="2" y="110"/>
                    <a:pt x="2" y="110"/>
                    <a:pt x="2" y="110"/>
                  </a:cubicBezTo>
                  <a:cubicBezTo>
                    <a:pt x="2" y="110"/>
                    <a:pt x="2" y="110"/>
                    <a:pt x="2" y="110"/>
                  </a:cubicBezTo>
                  <a:cubicBezTo>
                    <a:pt x="0" y="113"/>
                    <a:pt x="0" y="113"/>
                    <a:pt x="0" y="113"/>
                  </a:cubicBezTo>
                  <a:cubicBezTo>
                    <a:pt x="1" y="116"/>
                    <a:pt x="1" y="116"/>
                    <a:pt x="1" y="116"/>
                  </a:cubicBezTo>
                  <a:cubicBezTo>
                    <a:pt x="4" y="116"/>
                    <a:pt x="4" y="116"/>
                    <a:pt x="4" y="116"/>
                  </a:cubicBezTo>
                  <a:cubicBezTo>
                    <a:pt x="16" y="119"/>
                    <a:pt x="16" y="119"/>
                    <a:pt x="16" y="119"/>
                  </a:cubicBezTo>
                  <a:cubicBezTo>
                    <a:pt x="16" y="119"/>
                    <a:pt x="16" y="119"/>
                    <a:pt x="16" y="119"/>
                  </a:cubicBezTo>
                  <a:cubicBezTo>
                    <a:pt x="17" y="119"/>
                    <a:pt x="17" y="119"/>
                    <a:pt x="17" y="119"/>
                  </a:cubicBezTo>
                  <a:cubicBezTo>
                    <a:pt x="17" y="120"/>
                    <a:pt x="17" y="120"/>
                    <a:pt x="17" y="120"/>
                  </a:cubicBezTo>
                  <a:cubicBezTo>
                    <a:pt x="17" y="120"/>
                    <a:pt x="17" y="120"/>
                    <a:pt x="17" y="120"/>
                  </a:cubicBezTo>
                  <a:cubicBezTo>
                    <a:pt x="20" y="122"/>
                    <a:pt x="20" y="122"/>
                    <a:pt x="20" y="122"/>
                  </a:cubicBezTo>
                  <a:cubicBezTo>
                    <a:pt x="23" y="124"/>
                    <a:pt x="23" y="124"/>
                    <a:pt x="23" y="124"/>
                  </a:cubicBezTo>
                  <a:cubicBezTo>
                    <a:pt x="23" y="124"/>
                    <a:pt x="23" y="124"/>
                    <a:pt x="23" y="124"/>
                  </a:cubicBezTo>
                  <a:cubicBezTo>
                    <a:pt x="24" y="124"/>
                    <a:pt x="24" y="124"/>
                    <a:pt x="24" y="124"/>
                  </a:cubicBezTo>
                  <a:cubicBezTo>
                    <a:pt x="24" y="124"/>
                    <a:pt x="24" y="124"/>
                    <a:pt x="24" y="124"/>
                  </a:cubicBezTo>
                  <a:cubicBezTo>
                    <a:pt x="25" y="126"/>
                    <a:pt x="26" y="127"/>
                    <a:pt x="26" y="129"/>
                  </a:cubicBezTo>
                  <a:cubicBezTo>
                    <a:pt x="27" y="132"/>
                    <a:pt x="27" y="132"/>
                    <a:pt x="27" y="132"/>
                  </a:cubicBezTo>
                  <a:cubicBezTo>
                    <a:pt x="39" y="136"/>
                    <a:pt x="39" y="136"/>
                    <a:pt x="39" y="136"/>
                  </a:cubicBezTo>
                  <a:cubicBezTo>
                    <a:pt x="43" y="135"/>
                    <a:pt x="43" y="135"/>
                    <a:pt x="43" y="135"/>
                  </a:cubicBezTo>
                  <a:cubicBezTo>
                    <a:pt x="46" y="130"/>
                    <a:pt x="46" y="130"/>
                    <a:pt x="46" y="130"/>
                  </a:cubicBezTo>
                  <a:cubicBezTo>
                    <a:pt x="56" y="112"/>
                    <a:pt x="56" y="112"/>
                    <a:pt x="56" y="112"/>
                  </a:cubicBezTo>
                  <a:cubicBezTo>
                    <a:pt x="56" y="112"/>
                    <a:pt x="56" y="112"/>
                    <a:pt x="56" y="112"/>
                  </a:cubicBezTo>
                  <a:cubicBezTo>
                    <a:pt x="56" y="112"/>
                    <a:pt x="56" y="112"/>
                    <a:pt x="56" y="112"/>
                  </a:cubicBezTo>
                  <a:cubicBezTo>
                    <a:pt x="61" y="106"/>
                    <a:pt x="61" y="106"/>
                    <a:pt x="61" y="106"/>
                  </a:cubicBezTo>
                  <a:cubicBezTo>
                    <a:pt x="61" y="105"/>
                    <a:pt x="61" y="105"/>
                    <a:pt x="61" y="105"/>
                  </a:cubicBezTo>
                  <a:cubicBezTo>
                    <a:pt x="69" y="102"/>
                    <a:pt x="69" y="102"/>
                    <a:pt x="69" y="102"/>
                  </a:cubicBezTo>
                  <a:cubicBezTo>
                    <a:pt x="74" y="101"/>
                    <a:pt x="74" y="101"/>
                    <a:pt x="74" y="101"/>
                  </a:cubicBezTo>
                  <a:cubicBezTo>
                    <a:pt x="76" y="98"/>
                    <a:pt x="78" y="96"/>
                    <a:pt x="80" y="96"/>
                  </a:cubicBezTo>
                  <a:cubicBezTo>
                    <a:pt x="81" y="96"/>
                    <a:pt x="83" y="97"/>
                    <a:pt x="86" y="99"/>
                  </a:cubicBezTo>
                  <a:cubicBezTo>
                    <a:pt x="87" y="99"/>
                    <a:pt x="87" y="99"/>
                    <a:pt x="87" y="99"/>
                  </a:cubicBezTo>
                  <a:cubicBezTo>
                    <a:pt x="87" y="100"/>
                    <a:pt x="87" y="100"/>
                    <a:pt x="87" y="100"/>
                  </a:cubicBezTo>
                  <a:cubicBezTo>
                    <a:pt x="94" y="110"/>
                    <a:pt x="94" y="110"/>
                    <a:pt x="94" y="110"/>
                  </a:cubicBezTo>
                  <a:cubicBezTo>
                    <a:pt x="94" y="110"/>
                    <a:pt x="94" y="110"/>
                    <a:pt x="94" y="110"/>
                  </a:cubicBezTo>
                  <a:cubicBezTo>
                    <a:pt x="94" y="110"/>
                    <a:pt x="94" y="110"/>
                    <a:pt x="94" y="110"/>
                  </a:cubicBezTo>
                  <a:cubicBezTo>
                    <a:pt x="94" y="111"/>
                    <a:pt x="94" y="111"/>
                    <a:pt x="94" y="111"/>
                  </a:cubicBezTo>
                  <a:cubicBezTo>
                    <a:pt x="95" y="119"/>
                    <a:pt x="95" y="119"/>
                    <a:pt x="95" y="119"/>
                  </a:cubicBezTo>
                  <a:cubicBezTo>
                    <a:pt x="94" y="127"/>
                    <a:pt x="94" y="127"/>
                    <a:pt x="94" y="127"/>
                  </a:cubicBezTo>
                  <a:cubicBezTo>
                    <a:pt x="94" y="127"/>
                    <a:pt x="94" y="127"/>
                    <a:pt x="94" y="127"/>
                  </a:cubicBezTo>
                  <a:cubicBezTo>
                    <a:pt x="92" y="134"/>
                    <a:pt x="92" y="134"/>
                    <a:pt x="92" y="134"/>
                  </a:cubicBezTo>
                  <a:cubicBezTo>
                    <a:pt x="92" y="134"/>
                    <a:pt x="92" y="134"/>
                    <a:pt x="92" y="134"/>
                  </a:cubicBezTo>
                  <a:cubicBezTo>
                    <a:pt x="92" y="135"/>
                    <a:pt x="92" y="135"/>
                    <a:pt x="92" y="135"/>
                  </a:cubicBezTo>
                  <a:cubicBezTo>
                    <a:pt x="92" y="135"/>
                    <a:pt x="92" y="135"/>
                    <a:pt x="92" y="135"/>
                  </a:cubicBezTo>
                  <a:cubicBezTo>
                    <a:pt x="87" y="142"/>
                    <a:pt x="87" y="142"/>
                    <a:pt x="87" y="142"/>
                  </a:cubicBezTo>
                  <a:cubicBezTo>
                    <a:pt x="84" y="147"/>
                    <a:pt x="84" y="147"/>
                    <a:pt x="84" y="147"/>
                  </a:cubicBezTo>
                  <a:cubicBezTo>
                    <a:pt x="85" y="156"/>
                    <a:pt x="85" y="156"/>
                    <a:pt x="85" y="156"/>
                  </a:cubicBezTo>
                  <a:cubicBezTo>
                    <a:pt x="86" y="156"/>
                    <a:pt x="86" y="156"/>
                    <a:pt x="86" y="156"/>
                  </a:cubicBezTo>
                  <a:cubicBezTo>
                    <a:pt x="88" y="154"/>
                    <a:pt x="88" y="154"/>
                    <a:pt x="88" y="154"/>
                  </a:cubicBezTo>
                  <a:cubicBezTo>
                    <a:pt x="92" y="152"/>
                    <a:pt x="92" y="152"/>
                    <a:pt x="92" y="152"/>
                  </a:cubicBezTo>
                  <a:cubicBezTo>
                    <a:pt x="92" y="151"/>
                    <a:pt x="92" y="151"/>
                    <a:pt x="92" y="151"/>
                  </a:cubicBezTo>
                  <a:cubicBezTo>
                    <a:pt x="93" y="150"/>
                    <a:pt x="93" y="150"/>
                    <a:pt x="93" y="150"/>
                  </a:cubicBezTo>
                  <a:cubicBezTo>
                    <a:pt x="97" y="154"/>
                    <a:pt x="97" y="154"/>
                    <a:pt x="97" y="154"/>
                  </a:cubicBezTo>
                  <a:cubicBezTo>
                    <a:pt x="97" y="154"/>
                    <a:pt x="97" y="154"/>
                    <a:pt x="97" y="154"/>
                  </a:cubicBezTo>
                  <a:cubicBezTo>
                    <a:pt x="97" y="160"/>
                    <a:pt x="97" y="160"/>
                    <a:pt x="97" y="160"/>
                  </a:cubicBezTo>
                  <a:cubicBezTo>
                    <a:pt x="96" y="160"/>
                    <a:pt x="96" y="160"/>
                    <a:pt x="96" y="160"/>
                  </a:cubicBezTo>
                  <a:cubicBezTo>
                    <a:pt x="93" y="162"/>
                    <a:pt x="93" y="162"/>
                    <a:pt x="93" y="162"/>
                  </a:cubicBezTo>
                  <a:cubicBezTo>
                    <a:pt x="92" y="164"/>
                    <a:pt x="92" y="164"/>
                    <a:pt x="92" y="164"/>
                  </a:cubicBezTo>
                  <a:cubicBezTo>
                    <a:pt x="92" y="167"/>
                    <a:pt x="92" y="167"/>
                    <a:pt x="92" y="167"/>
                  </a:cubicBezTo>
                  <a:cubicBezTo>
                    <a:pt x="91" y="168"/>
                    <a:pt x="91" y="168"/>
                    <a:pt x="91" y="168"/>
                  </a:cubicBezTo>
                  <a:cubicBezTo>
                    <a:pt x="91" y="168"/>
                    <a:pt x="91" y="168"/>
                    <a:pt x="91" y="168"/>
                  </a:cubicBezTo>
                  <a:cubicBezTo>
                    <a:pt x="89" y="172"/>
                    <a:pt x="89" y="172"/>
                    <a:pt x="89" y="172"/>
                  </a:cubicBezTo>
                  <a:cubicBezTo>
                    <a:pt x="88" y="172"/>
                    <a:pt x="88" y="172"/>
                    <a:pt x="88" y="172"/>
                  </a:cubicBezTo>
                  <a:cubicBezTo>
                    <a:pt x="88" y="172"/>
                    <a:pt x="88" y="172"/>
                    <a:pt x="88" y="172"/>
                  </a:cubicBezTo>
                  <a:cubicBezTo>
                    <a:pt x="84" y="173"/>
                    <a:pt x="84" y="173"/>
                    <a:pt x="84" y="173"/>
                  </a:cubicBezTo>
                  <a:cubicBezTo>
                    <a:pt x="81" y="174"/>
                    <a:pt x="81" y="174"/>
                    <a:pt x="81" y="174"/>
                  </a:cubicBezTo>
                  <a:cubicBezTo>
                    <a:pt x="79" y="178"/>
                    <a:pt x="79" y="178"/>
                    <a:pt x="79" y="178"/>
                  </a:cubicBezTo>
                  <a:cubicBezTo>
                    <a:pt x="79" y="179"/>
                    <a:pt x="79" y="179"/>
                    <a:pt x="79" y="179"/>
                  </a:cubicBezTo>
                  <a:cubicBezTo>
                    <a:pt x="92" y="177"/>
                    <a:pt x="92" y="177"/>
                    <a:pt x="92" y="177"/>
                  </a:cubicBezTo>
                  <a:cubicBezTo>
                    <a:pt x="95" y="175"/>
                    <a:pt x="95" y="175"/>
                    <a:pt x="95" y="175"/>
                  </a:cubicBezTo>
                  <a:cubicBezTo>
                    <a:pt x="99" y="164"/>
                    <a:pt x="99" y="164"/>
                    <a:pt x="99" y="164"/>
                  </a:cubicBezTo>
                  <a:cubicBezTo>
                    <a:pt x="99" y="164"/>
                    <a:pt x="99" y="164"/>
                    <a:pt x="99" y="164"/>
                  </a:cubicBezTo>
                  <a:cubicBezTo>
                    <a:pt x="129" y="133"/>
                    <a:pt x="129" y="133"/>
                    <a:pt x="129" y="133"/>
                  </a:cubicBezTo>
                  <a:cubicBezTo>
                    <a:pt x="130" y="133"/>
                    <a:pt x="130" y="133"/>
                    <a:pt x="130" y="133"/>
                  </a:cubicBezTo>
                  <a:cubicBezTo>
                    <a:pt x="136" y="130"/>
                    <a:pt x="136" y="130"/>
                    <a:pt x="136" y="130"/>
                  </a:cubicBezTo>
                  <a:cubicBezTo>
                    <a:pt x="136" y="130"/>
                    <a:pt x="136" y="130"/>
                    <a:pt x="136" y="130"/>
                  </a:cubicBezTo>
                  <a:cubicBezTo>
                    <a:pt x="136" y="130"/>
                    <a:pt x="136" y="130"/>
                    <a:pt x="136" y="130"/>
                  </a:cubicBezTo>
                  <a:cubicBezTo>
                    <a:pt x="142" y="130"/>
                    <a:pt x="142" y="130"/>
                    <a:pt x="142" y="130"/>
                  </a:cubicBezTo>
                  <a:cubicBezTo>
                    <a:pt x="147" y="129"/>
                    <a:pt x="147" y="129"/>
                    <a:pt x="147" y="129"/>
                  </a:cubicBezTo>
                  <a:cubicBezTo>
                    <a:pt x="152" y="126"/>
                    <a:pt x="152" y="126"/>
                    <a:pt x="152" y="126"/>
                  </a:cubicBezTo>
                  <a:cubicBezTo>
                    <a:pt x="156" y="122"/>
                    <a:pt x="156" y="122"/>
                    <a:pt x="156" y="122"/>
                  </a:cubicBezTo>
                  <a:cubicBezTo>
                    <a:pt x="163" y="104"/>
                    <a:pt x="163" y="104"/>
                    <a:pt x="163" y="104"/>
                  </a:cubicBezTo>
                  <a:cubicBezTo>
                    <a:pt x="163" y="104"/>
                    <a:pt x="163" y="104"/>
                    <a:pt x="163" y="104"/>
                  </a:cubicBezTo>
                  <a:cubicBezTo>
                    <a:pt x="163" y="104"/>
                    <a:pt x="163" y="104"/>
                    <a:pt x="163" y="104"/>
                  </a:cubicBezTo>
                  <a:cubicBezTo>
                    <a:pt x="188" y="78"/>
                    <a:pt x="188" y="78"/>
                    <a:pt x="188" y="78"/>
                  </a:cubicBezTo>
                  <a:cubicBezTo>
                    <a:pt x="188" y="78"/>
                    <a:pt x="188" y="78"/>
                    <a:pt x="188" y="78"/>
                  </a:cubicBezTo>
                  <a:cubicBezTo>
                    <a:pt x="186" y="64"/>
                    <a:pt x="186" y="64"/>
                    <a:pt x="186" y="64"/>
                  </a:cubicBezTo>
                  <a:cubicBezTo>
                    <a:pt x="185" y="63"/>
                    <a:pt x="183" y="62"/>
                    <a:pt x="182" y="61"/>
                  </a:cubicBezTo>
                  <a:cubicBezTo>
                    <a:pt x="182" y="60"/>
                    <a:pt x="182" y="60"/>
                    <a:pt x="182" y="60"/>
                  </a:cubicBezTo>
                  <a:cubicBezTo>
                    <a:pt x="182" y="61"/>
                    <a:pt x="182" y="61"/>
                    <a:pt x="182" y="61"/>
                  </a:cubicBezTo>
                  <a:cubicBezTo>
                    <a:pt x="178" y="61"/>
                    <a:pt x="178" y="61"/>
                    <a:pt x="178" y="61"/>
                  </a:cubicBezTo>
                  <a:cubicBezTo>
                    <a:pt x="176" y="60"/>
                    <a:pt x="174" y="60"/>
                    <a:pt x="173" y="58"/>
                  </a:cubicBezTo>
                  <a:cubicBezTo>
                    <a:pt x="172" y="55"/>
                    <a:pt x="172" y="55"/>
                    <a:pt x="172" y="55"/>
                  </a:cubicBezTo>
                  <a:cubicBezTo>
                    <a:pt x="172" y="55"/>
                    <a:pt x="172" y="55"/>
                    <a:pt x="172" y="55"/>
                  </a:cubicBezTo>
                  <a:cubicBezTo>
                    <a:pt x="171" y="54"/>
                    <a:pt x="171" y="54"/>
                    <a:pt x="171" y="54"/>
                  </a:cubicBezTo>
                  <a:cubicBezTo>
                    <a:pt x="171" y="33"/>
                    <a:pt x="171" y="33"/>
                    <a:pt x="171" y="33"/>
                  </a:cubicBezTo>
                  <a:cubicBezTo>
                    <a:pt x="169" y="32"/>
                    <a:pt x="166" y="30"/>
                    <a:pt x="164" y="28"/>
                  </a:cubicBezTo>
                  <a:cubicBezTo>
                    <a:pt x="158" y="22"/>
                    <a:pt x="158" y="22"/>
                    <a:pt x="158" y="22"/>
                  </a:cubicBezTo>
                  <a:cubicBezTo>
                    <a:pt x="154" y="15"/>
                    <a:pt x="154" y="15"/>
                    <a:pt x="154" y="15"/>
                  </a:cubicBezTo>
                  <a:cubicBezTo>
                    <a:pt x="153" y="14"/>
                    <a:pt x="153" y="11"/>
                    <a:pt x="153" y="8"/>
                  </a:cubicBezTo>
                  <a:cubicBezTo>
                    <a:pt x="154" y="6"/>
                    <a:pt x="154" y="6"/>
                    <a:pt x="154" y="6"/>
                  </a:cubicBezTo>
                  <a:cubicBezTo>
                    <a:pt x="151" y="2"/>
                    <a:pt x="151" y="2"/>
                    <a:pt x="151" y="2"/>
                  </a:cubicBezTo>
                  <a:cubicBezTo>
                    <a:pt x="150" y="5"/>
                    <a:pt x="150" y="5"/>
                    <a:pt x="150" y="5"/>
                  </a:cubicBezTo>
                  <a:cubicBezTo>
                    <a:pt x="147" y="12"/>
                    <a:pt x="147" y="12"/>
                    <a:pt x="147" y="12"/>
                  </a:cubicBezTo>
                  <a:cubicBezTo>
                    <a:pt x="146" y="12"/>
                    <a:pt x="146" y="12"/>
                    <a:pt x="146" y="12"/>
                  </a:cubicBezTo>
                  <a:cubicBezTo>
                    <a:pt x="143" y="12"/>
                    <a:pt x="140" y="12"/>
                    <a:pt x="137" y="10"/>
                  </a:cubicBezTo>
                  <a:cubicBezTo>
                    <a:pt x="135" y="10"/>
                    <a:pt x="134" y="8"/>
                    <a:pt x="134" y="5"/>
                  </a:cubicBezTo>
                  <a:cubicBezTo>
                    <a:pt x="134" y="4"/>
                    <a:pt x="134" y="4"/>
                    <a:pt x="134" y="4"/>
                  </a:cubicBezTo>
                  <a:cubicBezTo>
                    <a:pt x="132" y="4"/>
                    <a:pt x="132" y="4"/>
                    <a:pt x="132" y="4"/>
                  </a:cubicBezTo>
                  <a:cubicBezTo>
                    <a:pt x="124" y="6"/>
                    <a:pt x="124" y="6"/>
                    <a:pt x="124" y="6"/>
                  </a:cubicBezTo>
                  <a:cubicBezTo>
                    <a:pt x="118" y="0"/>
                    <a:pt x="118" y="0"/>
                    <a:pt x="118" y="0"/>
                  </a:cubicBezTo>
                  <a:cubicBezTo>
                    <a:pt x="116" y="0"/>
                    <a:pt x="116" y="0"/>
                    <a:pt x="116" y="0"/>
                  </a:cubicBezTo>
                  <a:cubicBezTo>
                    <a:pt x="114" y="2"/>
                    <a:pt x="114" y="2"/>
                    <a:pt x="114" y="2"/>
                  </a:cubicBezTo>
                  <a:cubicBezTo>
                    <a:pt x="117" y="6"/>
                    <a:pt x="117" y="6"/>
                    <a:pt x="117" y="6"/>
                  </a:cubicBezTo>
                  <a:cubicBezTo>
                    <a:pt x="118" y="7"/>
                    <a:pt x="118" y="7"/>
                    <a:pt x="118" y="7"/>
                  </a:cubicBezTo>
                  <a:cubicBezTo>
                    <a:pt x="114" y="15"/>
                    <a:pt x="114" y="15"/>
                    <a:pt x="114" y="15"/>
                  </a:cubicBezTo>
                  <a:cubicBezTo>
                    <a:pt x="113" y="15"/>
                    <a:pt x="113" y="15"/>
                    <a:pt x="113" y="15"/>
                  </a:cubicBezTo>
                  <a:cubicBezTo>
                    <a:pt x="113" y="16"/>
                    <a:pt x="113" y="16"/>
                    <a:pt x="113" y="16"/>
                  </a:cubicBezTo>
                  <a:cubicBezTo>
                    <a:pt x="113" y="16"/>
                    <a:pt x="113" y="16"/>
                    <a:pt x="113" y="16"/>
                  </a:cubicBezTo>
                  <a:cubicBezTo>
                    <a:pt x="106" y="24"/>
                    <a:pt x="106" y="24"/>
                    <a:pt x="106" y="24"/>
                  </a:cubicBezTo>
                  <a:cubicBezTo>
                    <a:pt x="105" y="24"/>
                    <a:pt x="105" y="24"/>
                    <a:pt x="105" y="24"/>
                  </a:cubicBezTo>
                  <a:cubicBezTo>
                    <a:pt x="104" y="24"/>
                    <a:pt x="104" y="24"/>
                    <a:pt x="104" y="24"/>
                  </a:cubicBezTo>
                  <a:cubicBezTo>
                    <a:pt x="93" y="25"/>
                    <a:pt x="93" y="25"/>
                    <a:pt x="93" y="25"/>
                  </a:cubicBezTo>
                  <a:lnTo>
                    <a:pt x="86" y="23"/>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3" name="Freeform 28"/>
            <p:cNvSpPr/>
            <p:nvPr/>
          </p:nvSpPr>
          <p:spPr bwMode="auto">
            <a:xfrm>
              <a:off x="7454496" y="2060844"/>
              <a:ext cx="1006475" cy="684213"/>
            </a:xfrm>
            <a:custGeom>
              <a:avLst/>
              <a:gdLst>
                <a:gd name="T0" fmla="*/ 47 w 268"/>
                <a:gd name="T1" fmla="*/ 3 h 182"/>
                <a:gd name="T2" fmla="*/ 36 w 268"/>
                <a:gd name="T3" fmla="*/ 6 h 182"/>
                <a:gd name="T4" fmla="*/ 34 w 268"/>
                <a:gd name="T5" fmla="*/ 10 h 182"/>
                <a:gd name="T6" fmla="*/ 29 w 268"/>
                <a:gd name="T7" fmla="*/ 18 h 182"/>
                <a:gd name="T8" fmla="*/ 21 w 268"/>
                <a:gd name="T9" fmla="*/ 24 h 182"/>
                <a:gd name="T10" fmla="*/ 11 w 268"/>
                <a:gd name="T11" fmla="*/ 17 h 182"/>
                <a:gd name="T12" fmla="*/ 0 w 268"/>
                <a:gd name="T13" fmla="*/ 20 h 182"/>
                <a:gd name="T14" fmla="*/ 16 w 268"/>
                <a:gd name="T15" fmla="*/ 30 h 182"/>
                <a:gd name="T16" fmla="*/ 17 w 268"/>
                <a:gd name="T17" fmla="*/ 32 h 182"/>
                <a:gd name="T18" fmla="*/ 18 w 268"/>
                <a:gd name="T19" fmla="*/ 52 h 182"/>
                <a:gd name="T20" fmla="*/ 30 w 268"/>
                <a:gd name="T21" fmla="*/ 76 h 182"/>
                <a:gd name="T22" fmla="*/ 38 w 268"/>
                <a:gd name="T23" fmla="*/ 68 h 182"/>
                <a:gd name="T24" fmla="*/ 49 w 268"/>
                <a:gd name="T25" fmla="*/ 66 h 182"/>
                <a:gd name="T26" fmla="*/ 49 w 268"/>
                <a:gd name="T27" fmla="*/ 66 h 182"/>
                <a:gd name="T28" fmla="*/ 60 w 268"/>
                <a:gd name="T29" fmla="*/ 78 h 182"/>
                <a:gd name="T30" fmla="*/ 63 w 268"/>
                <a:gd name="T31" fmla="*/ 88 h 182"/>
                <a:gd name="T32" fmla="*/ 62 w 268"/>
                <a:gd name="T33" fmla="*/ 98 h 182"/>
                <a:gd name="T34" fmla="*/ 69 w 268"/>
                <a:gd name="T35" fmla="*/ 107 h 182"/>
                <a:gd name="T36" fmla="*/ 79 w 268"/>
                <a:gd name="T37" fmla="*/ 104 h 182"/>
                <a:gd name="T38" fmla="*/ 84 w 268"/>
                <a:gd name="T39" fmla="*/ 109 h 182"/>
                <a:gd name="T40" fmla="*/ 96 w 268"/>
                <a:gd name="T41" fmla="*/ 114 h 182"/>
                <a:gd name="T42" fmla="*/ 105 w 268"/>
                <a:gd name="T43" fmla="*/ 111 h 182"/>
                <a:gd name="T44" fmla="*/ 110 w 268"/>
                <a:gd name="T45" fmla="*/ 106 h 182"/>
                <a:gd name="T46" fmla="*/ 116 w 268"/>
                <a:gd name="T47" fmla="*/ 121 h 182"/>
                <a:gd name="T48" fmla="*/ 131 w 268"/>
                <a:gd name="T49" fmla="*/ 137 h 182"/>
                <a:gd name="T50" fmla="*/ 134 w 268"/>
                <a:gd name="T51" fmla="*/ 162 h 182"/>
                <a:gd name="T52" fmla="*/ 144 w 268"/>
                <a:gd name="T53" fmla="*/ 166 h 182"/>
                <a:gd name="T54" fmla="*/ 150 w 268"/>
                <a:gd name="T55" fmla="*/ 182 h 182"/>
                <a:gd name="T56" fmla="*/ 186 w 268"/>
                <a:gd name="T57" fmla="*/ 152 h 182"/>
                <a:gd name="T58" fmla="*/ 200 w 268"/>
                <a:gd name="T59" fmla="*/ 136 h 182"/>
                <a:gd name="T60" fmla="*/ 226 w 268"/>
                <a:gd name="T61" fmla="*/ 114 h 182"/>
                <a:gd name="T62" fmla="*/ 236 w 268"/>
                <a:gd name="T63" fmla="*/ 106 h 182"/>
                <a:gd name="T64" fmla="*/ 238 w 268"/>
                <a:gd name="T65" fmla="*/ 85 h 182"/>
                <a:gd name="T66" fmla="*/ 247 w 268"/>
                <a:gd name="T67" fmla="*/ 84 h 182"/>
                <a:gd name="T68" fmla="*/ 262 w 268"/>
                <a:gd name="T69" fmla="*/ 99 h 182"/>
                <a:gd name="T70" fmla="*/ 259 w 268"/>
                <a:gd name="T71" fmla="*/ 88 h 182"/>
                <a:gd name="T72" fmla="*/ 268 w 268"/>
                <a:gd name="T73" fmla="*/ 79 h 182"/>
                <a:gd name="T74" fmla="*/ 263 w 268"/>
                <a:gd name="T75" fmla="*/ 63 h 182"/>
                <a:gd name="T76" fmla="*/ 246 w 268"/>
                <a:gd name="T77" fmla="*/ 55 h 182"/>
                <a:gd name="T78" fmla="*/ 240 w 268"/>
                <a:gd name="T79" fmla="*/ 54 h 182"/>
                <a:gd name="T80" fmla="*/ 234 w 268"/>
                <a:gd name="T81" fmla="*/ 55 h 182"/>
                <a:gd name="T82" fmla="*/ 223 w 268"/>
                <a:gd name="T83" fmla="*/ 55 h 182"/>
                <a:gd name="T84" fmla="*/ 222 w 268"/>
                <a:gd name="T85" fmla="*/ 69 h 182"/>
                <a:gd name="T86" fmla="*/ 208 w 268"/>
                <a:gd name="T87" fmla="*/ 72 h 182"/>
                <a:gd name="T88" fmla="*/ 188 w 268"/>
                <a:gd name="T89" fmla="*/ 54 h 182"/>
                <a:gd name="T90" fmla="*/ 183 w 268"/>
                <a:gd name="T91" fmla="*/ 44 h 182"/>
                <a:gd name="T92" fmla="*/ 184 w 268"/>
                <a:gd name="T93" fmla="*/ 50 h 182"/>
                <a:gd name="T94" fmla="*/ 179 w 268"/>
                <a:gd name="T95" fmla="*/ 60 h 182"/>
                <a:gd name="T96" fmla="*/ 168 w 268"/>
                <a:gd name="T97" fmla="*/ 57 h 182"/>
                <a:gd name="T98" fmla="*/ 166 w 268"/>
                <a:gd name="T99" fmla="*/ 47 h 182"/>
                <a:gd name="T100" fmla="*/ 156 w 268"/>
                <a:gd name="T101" fmla="*/ 43 h 182"/>
                <a:gd name="T102" fmla="*/ 144 w 268"/>
                <a:gd name="T103" fmla="*/ 35 h 182"/>
                <a:gd name="T104" fmla="*/ 128 w 268"/>
                <a:gd name="T105" fmla="*/ 29 h 182"/>
                <a:gd name="T106" fmla="*/ 117 w 268"/>
                <a:gd name="T107" fmla="*/ 34 h 182"/>
                <a:gd name="T108" fmla="*/ 112 w 268"/>
                <a:gd name="T109" fmla="*/ 24 h 182"/>
                <a:gd name="T110" fmla="*/ 98 w 268"/>
                <a:gd name="T111" fmla="*/ 24 h 182"/>
                <a:gd name="T112" fmla="*/ 82 w 268"/>
                <a:gd name="T113" fmla="*/ 27 h 182"/>
                <a:gd name="T114" fmla="*/ 67 w 268"/>
                <a:gd name="T115" fmla="*/ 2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8" h="182">
                  <a:moveTo>
                    <a:pt x="52" y="9"/>
                  </a:moveTo>
                  <a:cubicBezTo>
                    <a:pt x="51" y="0"/>
                    <a:pt x="51" y="0"/>
                    <a:pt x="51" y="0"/>
                  </a:cubicBezTo>
                  <a:cubicBezTo>
                    <a:pt x="47" y="3"/>
                    <a:pt x="47" y="3"/>
                    <a:pt x="47" y="3"/>
                  </a:cubicBezTo>
                  <a:cubicBezTo>
                    <a:pt x="46" y="3"/>
                    <a:pt x="46" y="3"/>
                    <a:pt x="46" y="3"/>
                  </a:cubicBezTo>
                  <a:cubicBezTo>
                    <a:pt x="37" y="6"/>
                    <a:pt x="37" y="6"/>
                    <a:pt x="37" y="6"/>
                  </a:cubicBezTo>
                  <a:cubicBezTo>
                    <a:pt x="36" y="6"/>
                    <a:pt x="36" y="6"/>
                    <a:pt x="36" y="6"/>
                  </a:cubicBezTo>
                  <a:cubicBezTo>
                    <a:pt x="35" y="5"/>
                    <a:pt x="35" y="5"/>
                    <a:pt x="35" y="5"/>
                  </a:cubicBezTo>
                  <a:cubicBezTo>
                    <a:pt x="35" y="10"/>
                    <a:pt x="35" y="10"/>
                    <a:pt x="35" y="10"/>
                  </a:cubicBezTo>
                  <a:cubicBezTo>
                    <a:pt x="34" y="10"/>
                    <a:pt x="34" y="10"/>
                    <a:pt x="34" y="10"/>
                  </a:cubicBezTo>
                  <a:cubicBezTo>
                    <a:pt x="30" y="17"/>
                    <a:pt x="30" y="17"/>
                    <a:pt x="30" y="17"/>
                  </a:cubicBezTo>
                  <a:cubicBezTo>
                    <a:pt x="29" y="17"/>
                    <a:pt x="29" y="17"/>
                    <a:pt x="29" y="17"/>
                  </a:cubicBezTo>
                  <a:cubicBezTo>
                    <a:pt x="29" y="18"/>
                    <a:pt x="29" y="18"/>
                    <a:pt x="29" y="18"/>
                  </a:cubicBezTo>
                  <a:cubicBezTo>
                    <a:pt x="29" y="18"/>
                    <a:pt x="29" y="18"/>
                    <a:pt x="29" y="18"/>
                  </a:cubicBezTo>
                  <a:cubicBezTo>
                    <a:pt x="22" y="24"/>
                    <a:pt x="22" y="24"/>
                    <a:pt x="22" y="24"/>
                  </a:cubicBezTo>
                  <a:cubicBezTo>
                    <a:pt x="21" y="24"/>
                    <a:pt x="21" y="24"/>
                    <a:pt x="21" y="24"/>
                  </a:cubicBezTo>
                  <a:cubicBezTo>
                    <a:pt x="21" y="24"/>
                    <a:pt x="21" y="24"/>
                    <a:pt x="21" y="24"/>
                  </a:cubicBezTo>
                  <a:cubicBezTo>
                    <a:pt x="20" y="24"/>
                    <a:pt x="20" y="24"/>
                    <a:pt x="20" y="24"/>
                  </a:cubicBezTo>
                  <a:cubicBezTo>
                    <a:pt x="15" y="22"/>
                    <a:pt x="12" y="19"/>
                    <a:pt x="11" y="17"/>
                  </a:cubicBezTo>
                  <a:cubicBezTo>
                    <a:pt x="10" y="16"/>
                    <a:pt x="10" y="16"/>
                    <a:pt x="9" y="16"/>
                  </a:cubicBezTo>
                  <a:cubicBezTo>
                    <a:pt x="4" y="17"/>
                    <a:pt x="4" y="17"/>
                    <a:pt x="4" y="17"/>
                  </a:cubicBezTo>
                  <a:cubicBezTo>
                    <a:pt x="0" y="20"/>
                    <a:pt x="0" y="20"/>
                    <a:pt x="0" y="20"/>
                  </a:cubicBezTo>
                  <a:cubicBezTo>
                    <a:pt x="9" y="27"/>
                    <a:pt x="9" y="27"/>
                    <a:pt x="9" y="27"/>
                  </a:cubicBezTo>
                  <a:cubicBezTo>
                    <a:pt x="16" y="30"/>
                    <a:pt x="16" y="30"/>
                    <a:pt x="16" y="30"/>
                  </a:cubicBezTo>
                  <a:cubicBezTo>
                    <a:pt x="16" y="30"/>
                    <a:pt x="16" y="30"/>
                    <a:pt x="16" y="30"/>
                  </a:cubicBezTo>
                  <a:cubicBezTo>
                    <a:pt x="16" y="30"/>
                    <a:pt x="16" y="30"/>
                    <a:pt x="16" y="30"/>
                  </a:cubicBezTo>
                  <a:cubicBezTo>
                    <a:pt x="17" y="31"/>
                    <a:pt x="17" y="31"/>
                    <a:pt x="17" y="31"/>
                  </a:cubicBezTo>
                  <a:cubicBezTo>
                    <a:pt x="17" y="32"/>
                    <a:pt x="17" y="32"/>
                    <a:pt x="17" y="32"/>
                  </a:cubicBezTo>
                  <a:cubicBezTo>
                    <a:pt x="18" y="40"/>
                    <a:pt x="18" y="40"/>
                    <a:pt x="18" y="40"/>
                  </a:cubicBezTo>
                  <a:cubicBezTo>
                    <a:pt x="18" y="40"/>
                    <a:pt x="18" y="40"/>
                    <a:pt x="18" y="40"/>
                  </a:cubicBezTo>
                  <a:cubicBezTo>
                    <a:pt x="18" y="52"/>
                    <a:pt x="18" y="52"/>
                    <a:pt x="18" y="52"/>
                  </a:cubicBezTo>
                  <a:cubicBezTo>
                    <a:pt x="20" y="59"/>
                    <a:pt x="20" y="59"/>
                    <a:pt x="20" y="59"/>
                  </a:cubicBezTo>
                  <a:cubicBezTo>
                    <a:pt x="25" y="70"/>
                    <a:pt x="25" y="70"/>
                    <a:pt x="25" y="70"/>
                  </a:cubicBezTo>
                  <a:cubicBezTo>
                    <a:pt x="30" y="76"/>
                    <a:pt x="30" y="76"/>
                    <a:pt x="30" y="76"/>
                  </a:cubicBezTo>
                  <a:cubicBezTo>
                    <a:pt x="35" y="72"/>
                    <a:pt x="35" y="72"/>
                    <a:pt x="35" y="72"/>
                  </a:cubicBezTo>
                  <a:cubicBezTo>
                    <a:pt x="38" y="68"/>
                    <a:pt x="38" y="68"/>
                    <a:pt x="38" y="68"/>
                  </a:cubicBezTo>
                  <a:cubicBezTo>
                    <a:pt x="38" y="68"/>
                    <a:pt x="38" y="68"/>
                    <a:pt x="38" y="68"/>
                  </a:cubicBezTo>
                  <a:cubicBezTo>
                    <a:pt x="38" y="68"/>
                    <a:pt x="38" y="68"/>
                    <a:pt x="38" y="68"/>
                  </a:cubicBezTo>
                  <a:cubicBezTo>
                    <a:pt x="44" y="61"/>
                    <a:pt x="44" y="61"/>
                    <a:pt x="44" y="61"/>
                  </a:cubicBezTo>
                  <a:cubicBezTo>
                    <a:pt x="49" y="66"/>
                    <a:pt x="49" y="66"/>
                    <a:pt x="49" y="66"/>
                  </a:cubicBezTo>
                  <a:cubicBezTo>
                    <a:pt x="49" y="66"/>
                    <a:pt x="49" y="66"/>
                    <a:pt x="49" y="66"/>
                  </a:cubicBezTo>
                  <a:cubicBezTo>
                    <a:pt x="49" y="66"/>
                    <a:pt x="49" y="66"/>
                    <a:pt x="49" y="66"/>
                  </a:cubicBezTo>
                  <a:cubicBezTo>
                    <a:pt x="49" y="66"/>
                    <a:pt x="49" y="66"/>
                    <a:pt x="49" y="66"/>
                  </a:cubicBezTo>
                  <a:cubicBezTo>
                    <a:pt x="49" y="66"/>
                    <a:pt x="49" y="66"/>
                    <a:pt x="49" y="66"/>
                  </a:cubicBezTo>
                  <a:cubicBezTo>
                    <a:pt x="54" y="76"/>
                    <a:pt x="54" y="76"/>
                    <a:pt x="54" y="76"/>
                  </a:cubicBezTo>
                  <a:cubicBezTo>
                    <a:pt x="60" y="78"/>
                    <a:pt x="60" y="78"/>
                    <a:pt x="60" y="78"/>
                  </a:cubicBezTo>
                  <a:cubicBezTo>
                    <a:pt x="63" y="88"/>
                    <a:pt x="63" y="88"/>
                    <a:pt x="63" y="88"/>
                  </a:cubicBezTo>
                  <a:cubicBezTo>
                    <a:pt x="63" y="88"/>
                    <a:pt x="63" y="88"/>
                    <a:pt x="63" y="88"/>
                  </a:cubicBezTo>
                  <a:cubicBezTo>
                    <a:pt x="63" y="88"/>
                    <a:pt x="63" y="88"/>
                    <a:pt x="63" y="88"/>
                  </a:cubicBezTo>
                  <a:cubicBezTo>
                    <a:pt x="62" y="97"/>
                    <a:pt x="62" y="97"/>
                    <a:pt x="62" y="97"/>
                  </a:cubicBezTo>
                  <a:cubicBezTo>
                    <a:pt x="62" y="98"/>
                    <a:pt x="62" y="98"/>
                    <a:pt x="62" y="98"/>
                  </a:cubicBezTo>
                  <a:cubicBezTo>
                    <a:pt x="62" y="98"/>
                    <a:pt x="62" y="98"/>
                    <a:pt x="62" y="98"/>
                  </a:cubicBezTo>
                  <a:cubicBezTo>
                    <a:pt x="60" y="106"/>
                    <a:pt x="60" y="106"/>
                    <a:pt x="60" y="106"/>
                  </a:cubicBezTo>
                  <a:cubicBezTo>
                    <a:pt x="64" y="110"/>
                    <a:pt x="64" y="110"/>
                    <a:pt x="64" y="110"/>
                  </a:cubicBezTo>
                  <a:cubicBezTo>
                    <a:pt x="69" y="107"/>
                    <a:pt x="69" y="107"/>
                    <a:pt x="69" y="107"/>
                  </a:cubicBezTo>
                  <a:cubicBezTo>
                    <a:pt x="74" y="102"/>
                    <a:pt x="74" y="102"/>
                    <a:pt x="74" y="102"/>
                  </a:cubicBezTo>
                  <a:cubicBezTo>
                    <a:pt x="75" y="103"/>
                    <a:pt x="75" y="103"/>
                    <a:pt x="75" y="103"/>
                  </a:cubicBezTo>
                  <a:cubicBezTo>
                    <a:pt x="79" y="104"/>
                    <a:pt x="79" y="104"/>
                    <a:pt x="79" y="104"/>
                  </a:cubicBezTo>
                  <a:cubicBezTo>
                    <a:pt x="79" y="104"/>
                    <a:pt x="79" y="104"/>
                    <a:pt x="79" y="104"/>
                  </a:cubicBezTo>
                  <a:cubicBezTo>
                    <a:pt x="79" y="104"/>
                    <a:pt x="79" y="104"/>
                    <a:pt x="79" y="104"/>
                  </a:cubicBezTo>
                  <a:cubicBezTo>
                    <a:pt x="84" y="109"/>
                    <a:pt x="84" y="109"/>
                    <a:pt x="84" y="109"/>
                  </a:cubicBezTo>
                  <a:cubicBezTo>
                    <a:pt x="89" y="108"/>
                    <a:pt x="89" y="108"/>
                    <a:pt x="89" y="108"/>
                  </a:cubicBezTo>
                  <a:cubicBezTo>
                    <a:pt x="93" y="106"/>
                    <a:pt x="95" y="108"/>
                    <a:pt x="96" y="110"/>
                  </a:cubicBezTo>
                  <a:cubicBezTo>
                    <a:pt x="96" y="114"/>
                    <a:pt x="96" y="114"/>
                    <a:pt x="96" y="114"/>
                  </a:cubicBezTo>
                  <a:cubicBezTo>
                    <a:pt x="97" y="114"/>
                    <a:pt x="97" y="114"/>
                    <a:pt x="97" y="114"/>
                  </a:cubicBezTo>
                  <a:cubicBezTo>
                    <a:pt x="102" y="116"/>
                    <a:pt x="102" y="116"/>
                    <a:pt x="102" y="116"/>
                  </a:cubicBezTo>
                  <a:cubicBezTo>
                    <a:pt x="105" y="111"/>
                    <a:pt x="105" y="111"/>
                    <a:pt x="105" y="111"/>
                  </a:cubicBezTo>
                  <a:cubicBezTo>
                    <a:pt x="105" y="109"/>
                    <a:pt x="105" y="109"/>
                    <a:pt x="105" y="109"/>
                  </a:cubicBezTo>
                  <a:cubicBezTo>
                    <a:pt x="105" y="107"/>
                    <a:pt x="105" y="106"/>
                    <a:pt x="106" y="105"/>
                  </a:cubicBezTo>
                  <a:cubicBezTo>
                    <a:pt x="110" y="106"/>
                    <a:pt x="110" y="106"/>
                    <a:pt x="110" y="106"/>
                  </a:cubicBezTo>
                  <a:cubicBezTo>
                    <a:pt x="114" y="108"/>
                    <a:pt x="116" y="110"/>
                    <a:pt x="116" y="114"/>
                  </a:cubicBezTo>
                  <a:cubicBezTo>
                    <a:pt x="116" y="116"/>
                    <a:pt x="116" y="116"/>
                    <a:pt x="116" y="116"/>
                  </a:cubicBezTo>
                  <a:cubicBezTo>
                    <a:pt x="116" y="121"/>
                    <a:pt x="116" y="121"/>
                    <a:pt x="116" y="121"/>
                  </a:cubicBezTo>
                  <a:cubicBezTo>
                    <a:pt x="120" y="128"/>
                    <a:pt x="120" y="128"/>
                    <a:pt x="120" y="128"/>
                  </a:cubicBezTo>
                  <a:cubicBezTo>
                    <a:pt x="125" y="133"/>
                    <a:pt x="125" y="133"/>
                    <a:pt x="125" y="133"/>
                  </a:cubicBezTo>
                  <a:cubicBezTo>
                    <a:pt x="127" y="135"/>
                    <a:pt x="129" y="136"/>
                    <a:pt x="131" y="137"/>
                  </a:cubicBezTo>
                  <a:cubicBezTo>
                    <a:pt x="132" y="137"/>
                    <a:pt x="132" y="137"/>
                    <a:pt x="132" y="137"/>
                  </a:cubicBezTo>
                  <a:cubicBezTo>
                    <a:pt x="133" y="138"/>
                    <a:pt x="134" y="140"/>
                    <a:pt x="134" y="144"/>
                  </a:cubicBezTo>
                  <a:cubicBezTo>
                    <a:pt x="134" y="162"/>
                    <a:pt x="134" y="162"/>
                    <a:pt x="134" y="162"/>
                  </a:cubicBezTo>
                  <a:cubicBezTo>
                    <a:pt x="134" y="164"/>
                    <a:pt x="136" y="165"/>
                    <a:pt x="137" y="165"/>
                  </a:cubicBezTo>
                  <a:cubicBezTo>
                    <a:pt x="138" y="165"/>
                    <a:pt x="138" y="165"/>
                    <a:pt x="138" y="165"/>
                  </a:cubicBezTo>
                  <a:cubicBezTo>
                    <a:pt x="140" y="164"/>
                    <a:pt x="142" y="164"/>
                    <a:pt x="144" y="166"/>
                  </a:cubicBezTo>
                  <a:cubicBezTo>
                    <a:pt x="145" y="167"/>
                    <a:pt x="145" y="167"/>
                    <a:pt x="145" y="167"/>
                  </a:cubicBezTo>
                  <a:cubicBezTo>
                    <a:pt x="147" y="168"/>
                    <a:pt x="148" y="169"/>
                    <a:pt x="149" y="172"/>
                  </a:cubicBezTo>
                  <a:cubicBezTo>
                    <a:pt x="150" y="182"/>
                    <a:pt x="150" y="182"/>
                    <a:pt x="150" y="182"/>
                  </a:cubicBezTo>
                  <a:cubicBezTo>
                    <a:pt x="159" y="164"/>
                    <a:pt x="159" y="164"/>
                    <a:pt x="159" y="164"/>
                  </a:cubicBezTo>
                  <a:cubicBezTo>
                    <a:pt x="162" y="154"/>
                    <a:pt x="165" y="148"/>
                    <a:pt x="169" y="147"/>
                  </a:cubicBezTo>
                  <a:cubicBezTo>
                    <a:pt x="173" y="146"/>
                    <a:pt x="178" y="148"/>
                    <a:pt x="186" y="152"/>
                  </a:cubicBezTo>
                  <a:cubicBezTo>
                    <a:pt x="212" y="154"/>
                    <a:pt x="212" y="154"/>
                    <a:pt x="212" y="154"/>
                  </a:cubicBezTo>
                  <a:cubicBezTo>
                    <a:pt x="212" y="148"/>
                    <a:pt x="212" y="148"/>
                    <a:pt x="212" y="148"/>
                  </a:cubicBezTo>
                  <a:cubicBezTo>
                    <a:pt x="200" y="136"/>
                    <a:pt x="200" y="136"/>
                    <a:pt x="200" y="136"/>
                  </a:cubicBezTo>
                  <a:cubicBezTo>
                    <a:pt x="195" y="133"/>
                    <a:pt x="192" y="131"/>
                    <a:pt x="193" y="129"/>
                  </a:cubicBezTo>
                  <a:cubicBezTo>
                    <a:pt x="202" y="130"/>
                    <a:pt x="202" y="130"/>
                    <a:pt x="202" y="130"/>
                  </a:cubicBezTo>
                  <a:cubicBezTo>
                    <a:pt x="211" y="132"/>
                    <a:pt x="219" y="128"/>
                    <a:pt x="226" y="114"/>
                  </a:cubicBezTo>
                  <a:cubicBezTo>
                    <a:pt x="226" y="114"/>
                    <a:pt x="226" y="114"/>
                    <a:pt x="226" y="114"/>
                  </a:cubicBezTo>
                  <a:cubicBezTo>
                    <a:pt x="227" y="114"/>
                    <a:pt x="227" y="114"/>
                    <a:pt x="227" y="114"/>
                  </a:cubicBezTo>
                  <a:cubicBezTo>
                    <a:pt x="236" y="106"/>
                    <a:pt x="236" y="106"/>
                    <a:pt x="236" y="106"/>
                  </a:cubicBezTo>
                  <a:cubicBezTo>
                    <a:pt x="237" y="87"/>
                    <a:pt x="237" y="87"/>
                    <a:pt x="237" y="87"/>
                  </a:cubicBezTo>
                  <a:cubicBezTo>
                    <a:pt x="237" y="85"/>
                    <a:pt x="237" y="85"/>
                    <a:pt x="237" y="85"/>
                  </a:cubicBezTo>
                  <a:cubicBezTo>
                    <a:pt x="238" y="85"/>
                    <a:pt x="238" y="85"/>
                    <a:pt x="238" y="85"/>
                  </a:cubicBezTo>
                  <a:cubicBezTo>
                    <a:pt x="239" y="85"/>
                    <a:pt x="239" y="85"/>
                    <a:pt x="239" y="85"/>
                  </a:cubicBezTo>
                  <a:cubicBezTo>
                    <a:pt x="246" y="84"/>
                    <a:pt x="246" y="84"/>
                    <a:pt x="246" y="84"/>
                  </a:cubicBezTo>
                  <a:cubicBezTo>
                    <a:pt x="247" y="84"/>
                    <a:pt x="247" y="84"/>
                    <a:pt x="247" y="84"/>
                  </a:cubicBezTo>
                  <a:cubicBezTo>
                    <a:pt x="248" y="84"/>
                    <a:pt x="248" y="84"/>
                    <a:pt x="248" y="84"/>
                  </a:cubicBezTo>
                  <a:cubicBezTo>
                    <a:pt x="248" y="84"/>
                    <a:pt x="248" y="84"/>
                    <a:pt x="248" y="84"/>
                  </a:cubicBezTo>
                  <a:cubicBezTo>
                    <a:pt x="262" y="99"/>
                    <a:pt x="262" y="99"/>
                    <a:pt x="262" y="99"/>
                  </a:cubicBezTo>
                  <a:cubicBezTo>
                    <a:pt x="266" y="98"/>
                    <a:pt x="266" y="98"/>
                    <a:pt x="266" y="98"/>
                  </a:cubicBezTo>
                  <a:cubicBezTo>
                    <a:pt x="266" y="95"/>
                    <a:pt x="266" y="95"/>
                    <a:pt x="266" y="95"/>
                  </a:cubicBezTo>
                  <a:cubicBezTo>
                    <a:pt x="259" y="88"/>
                    <a:pt x="259" y="88"/>
                    <a:pt x="259" y="88"/>
                  </a:cubicBezTo>
                  <a:cubicBezTo>
                    <a:pt x="258" y="87"/>
                    <a:pt x="258" y="87"/>
                    <a:pt x="258" y="87"/>
                  </a:cubicBezTo>
                  <a:cubicBezTo>
                    <a:pt x="257" y="86"/>
                    <a:pt x="257" y="86"/>
                    <a:pt x="257" y="86"/>
                  </a:cubicBezTo>
                  <a:cubicBezTo>
                    <a:pt x="268" y="79"/>
                    <a:pt x="268" y="79"/>
                    <a:pt x="268" y="79"/>
                  </a:cubicBezTo>
                  <a:cubicBezTo>
                    <a:pt x="268" y="62"/>
                    <a:pt x="268" y="62"/>
                    <a:pt x="268" y="62"/>
                  </a:cubicBezTo>
                  <a:cubicBezTo>
                    <a:pt x="263" y="63"/>
                    <a:pt x="263" y="63"/>
                    <a:pt x="263" y="63"/>
                  </a:cubicBezTo>
                  <a:cubicBezTo>
                    <a:pt x="263" y="63"/>
                    <a:pt x="263" y="63"/>
                    <a:pt x="263" y="63"/>
                  </a:cubicBezTo>
                  <a:cubicBezTo>
                    <a:pt x="262" y="63"/>
                    <a:pt x="262" y="63"/>
                    <a:pt x="262" y="63"/>
                  </a:cubicBezTo>
                  <a:cubicBezTo>
                    <a:pt x="256" y="60"/>
                    <a:pt x="256" y="60"/>
                    <a:pt x="256" y="60"/>
                  </a:cubicBezTo>
                  <a:cubicBezTo>
                    <a:pt x="254" y="60"/>
                    <a:pt x="250" y="58"/>
                    <a:pt x="246" y="55"/>
                  </a:cubicBezTo>
                  <a:cubicBezTo>
                    <a:pt x="243" y="54"/>
                    <a:pt x="242" y="53"/>
                    <a:pt x="242" y="51"/>
                  </a:cubicBezTo>
                  <a:cubicBezTo>
                    <a:pt x="242" y="52"/>
                    <a:pt x="242" y="52"/>
                    <a:pt x="242" y="52"/>
                  </a:cubicBezTo>
                  <a:cubicBezTo>
                    <a:pt x="242" y="53"/>
                    <a:pt x="241" y="54"/>
                    <a:pt x="240" y="54"/>
                  </a:cubicBezTo>
                  <a:cubicBezTo>
                    <a:pt x="239" y="55"/>
                    <a:pt x="238" y="56"/>
                    <a:pt x="235" y="56"/>
                  </a:cubicBezTo>
                  <a:cubicBezTo>
                    <a:pt x="234" y="56"/>
                    <a:pt x="234" y="56"/>
                    <a:pt x="234" y="56"/>
                  </a:cubicBezTo>
                  <a:cubicBezTo>
                    <a:pt x="234" y="55"/>
                    <a:pt x="234" y="55"/>
                    <a:pt x="234" y="55"/>
                  </a:cubicBezTo>
                  <a:cubicBezTo>
                    <a:pt x="234" y="55"/>
                    <a:pt x="234" y="55"/>
                    <a:pt x="234" y="55"/>
                  </a:cubicBezTo>
                  <a:cubicBezTo>
                    <a:pt x="228" y="51"/>
                    <a:pt x="228" y="51"/>
                    <a:pt x="228" y="51"/>
                  </a:cubicBezTo>
                  <a:cubicBezTo>
                    <a:pt x="223" y="55"/>
                    <a:pt x="223" y="55"/>
                    <a:pt x="223" y="55"/>
                  </a:cubicBezTo>
                  <a:cubicBezTo>
                    <a:pt x="221" y="57"/>
                    <a:pt x="219" y="59"/>
                    <a:pt x="219" y="60"/>
                  </a:cubicBezTo>
                  <a:cubicBezTo>
                    <a:pt x="222" y="66"/>
                    <a:pt x="222" y="66"/>
                    <a:pt x="222" y="66"/>
                  </a:cubicBezTo>
                  <a:cubicBezTo>
                    <a:pt x="223" y="67"/>
                    <a:pt x="223" y="68"/>
                    <a:pt x="222" y="69"/>
                  </a:cubicBezTo>
                  <a:cubicBezTo>
                    <a:pt x="222" y="70"/>
                    <a:pt x="220" y="72"/>
                    <a:pt x="217" y="72"/>
                  </a:cubicBezTo>
                  <a:cubicBezTo>
                    <a:pt x="214" y="73"/>
                    <a:pt x="214" y="73"/>
                    <a:pt x="214" y="73"/>
                  </a:cubicBezTo>
                  <a:cubicBezTo>
                    <a:pt x="212" y="74"/>
                    <a:pt x="209" y="74"/>
                    <a:pt x="208" y="72"/>
                  </a:cubicBezTo>
                  <a:cubicBezTo>
                    <a:pt x="207" y="70"/>
                    <a:pt x="207" y="70"/>
                    <a:pt x="207" y="70"/>
                  </a:cubicBezTo>
                  <a:cubicBezTo>
                    <a:pt x="196" y="60"/>
                    <a:pt x="196" y="60"/>
                    <a:pt x="196" y="60"/>
                  </a:cubicBezTo>
                  <a:cubicBezTo>
                    <a:pt x="192" y="58"/>
                    <a:pt x="189" y="56"/>
                    <a:pt x="188" y="54"/>
                  </a:cubicBezTo>
                  <a:cubicBezTo>
                    <a:pt x="187" y="52"/>
                    <a:pt x="186" y="51"/>
                    <a:pt x="187" y="50"/>
                  </a:cubicBezTo>
                  <a:cubicBezTo>
                    <a:pt x="186" y="47"/>
                    <a:pt x="186" y="44"/>
                    <a:pt x="185" y="43"/>
                  </a:cubicBezTo>
                  <a:cubicBezTo>
                    <a:pt x="183" y="44"/>
                    <a:pt x="183" y="44"/>
                    <a:pt x="183" y="44"/>
                  </a:cubicBezTo>
                  <a:cubicBezTo>
                    <a:pt x="182" y="45"/>
                    <a:pt x="182" y="45"/>
                    <a:pt x="182" y="45"/>
                  </a:cubicBezTo>
                  <a:cubicBezTo>
                    <a:pt x="182" y="46"/>
                    <a:pt x="183" y="48"/>
                    <a:pt x="184" y="49"/>
                  </a:cubicBezTo>
                  <a:cubicBezTo>
                    <a:pt x="184" y="50"/>
                    <a:pt x="184" y="50"/>
                    <a:pt x="184" y="50"/>
                  </a:cubicBezTo>
                  <a:cubicBezTo>
                    <a:pt x="185" y="50"/>
                    <a:pt x="185" y="50"/>
                    <a:pt x="185" y="50"/>
                  </a:cubicBezTo>
                  <a:cubicBezTo>
                    <a:pt x="184" y="51"/>
                    <a:pt x="184" y="51"/>
                    <a:pt x="184" y="51"/>
                  </a:cubicBezTo>
                  <a:cubicBezTo>
                    <a:pt x="179" y="60"/>
                    <a:pt x="179" y="60"/>
                    <a:pt x="179" y="60"/>
                  </a:cubicBezTo>
                  <a:cubicBezTo>
                    <a:pt x="170" y="58"/>
                    <a:pt x="170" y="58"/>
                    <a:pt x="170" y="58"/>
                  </a:cubicBezTo>
                  <a:cubicBezTo>
                    <a:pt x="168" y="57"/>
                    <a:pt x="168" y="57"/>
                    <a:pt x="168" y="57"/>
                  </a:cubicBezTo>
                  <a:cubicBezTo>
                    <a:pt x="168" y="57"/>
                    <a:pt x="168" y="57"/>
                    <a:pt x="168" y="57"/>
                  </a:cubicBezTo>
                  <a:cubicBezTo>
                    <a:pt x="168" y="56"/>
                    <a:pt x="168" y="56"/>
                    <a:pt x="168" y="56"/>
                  </a:cubicBezTo>
                  <a:cubicBezTo>
                    <a:pt x="168" y="54"/>
                    <a:pt x="168" y="52"/>
                    <a:pt x="168" y="50"/>
                  </a:cubicBezTo>
                  <a:cubicBezTo>
                    <a:pt x="166" y="47"/>
                    <a:pt x="166" y="47"/>
                    <a:pt x="166" y="47"/>
                  </a:cubicBezTo>
                  <a:cubicBezTo>
                    <a:pt x="159" y="42"/>
                    <a:pt x="159" y="42"/>
                    <a:pt x="159" y="42"/>
                  </a:cubicBezTo>
                  <a:cubicBezTo>
                    <a:pt x="158" y="41"/>
                    <a:pt x="158" y="41"/>
                    <a:pt x="158" y="41"/>
                  </a:cubicBezTo>
                  <a:cubicBezTo>
                    <a:pt x="158" y="42"/>
                    <a:pt x="157" y="42"/>
                    <a:pt x="156" y="43"/>
                  </a:cubicBezTo>
                  <a:cubicBezTo>
                    <a:pt x="149" y="42"/>
                    <a:pt x="149" y="42"/>
                    <a:pt x="149" y="42"/>
                  </a:cubicBezTo>
                  <a:cubicBezTo>
                    <a:pt x="146" y="42"/>
                    <a:pt x="145" y="41"/>
                    <a:pt x="144" y="40"/>
                  </a:cubicBezTo>
                  <a:cubicBezTo>
                    <a:pt x="144" y="39"/>
                    <a:pt x="144" y="37"/>
                    <a:pt x="144" y="35"/>
                  </a:cubicBezTo>
                  <a:cubicBezTo>
                    <a:pt x="145" y="34"/>
                    <a:pt x="145" y="34"/>
                    <a:pt x="145" y="34"/>
                  </a:cubicBezTo>
                  <a:cubicBezTo>
                    <a:pt x="142" y="28"/>
                    <a:pt x="142" y="28"/>
                    <a:pt x="142" y="28"/>
                  </a:cubicBezTo>
                  <a:cubicBezTo>
                    <a:pt x="128" y="29"/>
                    <a:pt x="128" y="29"/>
                    <a:pt x="128" y="29"/>
                  </a:cubicBezTo>
                  <a:cubicBezTo>
                    <a:pt x="128" y="31"/>
                    <a:pt x="128" y="32"/>
                    <a:pt x="127" y="34"/>
                  </a:cubicBezTo>
                  <a:cubicBezTo>
                    <a:pt x="126" y="35"/>
                    <a:pt x="125" y="36"/>
                    <a:pt x="124" y="36"/>
                  </a:cubicBezTo>
                  <a:cubicBezTo>
                    <a:pt x="122" y="36"/>
                    <a:pt x="119" y="36"/>
                    <a:pt x="117" y="34"/>
                  </a:cubicBezTo>
                  <a:cubicBezTo>
                    <a:pt x="117" y="33"/>
                    <a:pt x="117" y="33"/>
                    <a:pt x="117" y="33"/>
                  </a:cubicBezTo>
                  <a:cubicBezTo>
                    <a:pt x="117" y="33"/>
                    <a:pt x="117" y="33"/>
                    <a:pt x="117" y="33"/>
                  </a:cubicBezTo>
                  <a:cubicBezTo>
                    <a:pt x="114" y="30"/>
                    <a:pt x="112" y="27"/>
                    <a:pt x="112" y="24"/>
                  </a:cubicBezTo>
                  <a:cubicBezTo>
                    <a:pt x="110" y="20"/>
                    <a:pt x="110" y="20"/>
                    <a:pt x="110" y="20"/>
                  </a:cubicBezTo>
                  <a:cubicBezTo>
                    <a:pt x="106" y="23"/>
                    <a:pt x="106" y="23"/>
                    <a:pt x="106" y="23"/>
                  </a:cubicBezTo>
                  <a:cubicBezTo>
                    <a:pt x="102" y="25"/>
                    <a:pt x="100" y="25"/>
                    <a:pt x="98" y="24"/>
                  </a:cubicBezTo>
                  <a:cubicBezTo>
                    <a:pt x="97" y="23"/>
                    <a:pt x="97" y="23"/>
                    <a:pt x="97" y="23"/>
                  </a:cubicBezTo>
                  <a:cubicBezTo>
                    <a:pt x="93" y="24"/>
                    <a:pt x="93" y="24"/>
                    <a:pt x="93" y="24"/>
                  </a:cubicBezTo>
                  <a:cubicBezTo>
                    <a:pt x="82" y="27"/>
                    <a:pt x="82" y="27"/>
                    <a:pt x="82" y="27"/>
                  </a:cubicBezTo>
                  <a:cubicBezTo>
                    <a:pt x="80" y="29"/>
                    <a:pt x="78" y="29"/>
                    <a:pt x="76" y="29"/>
                  </a:cubicBezTo>
                  <a:cubicBezTo>
                    <a:pt x="75" y="29"/>
                    <a:pt x="75" y="29"/>
                    <a:pt x="75" y="29"/>
                  </a:cubicBezTo>
                  <a:cubicBezTo>
                    <a:pt x="71" y="29"/>
                    <a:pt x="68" y="28"/>
                    <a:pt x="67" y="26"/>
                  </a:cubicBezTo>
                  <a:cubicBezTo>
                    <a:pt x="60" y="21"/>
                    <a:pt x="60" y="21"/>
                    <a:pt x="60" y="21"/>
                  </a:cubicBezTo>
                  <a:lnTo>
                    <a:pt x="52" y="9"/>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4" name="Freeform 29"/>
            <p:cNvSpPr/>
            <p:nvPr/>
          </p:nvSpPr>
          <p:spPr bwMode="auto">
            <a:xfrm>
              <a:off x="7240183" y="1087707"/>
              <a:ext cx="1352550" cy="1233488"/>
            </a:xfrm>
            <a:custGeom>
              <a:avLst/>
              <a:gdLst>
                <a:gd name="T0" fmla="*/ 353 w 360"/>
                <a:gd name="T1" fmla="*/ 153 h 328"/>
                <a:gd name="T2" fmla="*/ 346 w 360"/>
                <a:gd name="T3" fmla="*/ 119 h 328"/>
                <a:gd name="T4" fmla="*/ 314 w 360"/>
                <a:gd name="T5" fmla="*/ 153 h 328"/>
                <a:gd name="T6" fmla="*/ 309 w 360"/>
                <a:gd name="T7" fmla="*/ 162 h 328"/>
                <a:gd name="T8" fmla="*/ 268 w 360"/>
                <a:gd name="T9" fmla="*/ 169 h 328"/>
                <a:gd name="T10" fmla="*/ 259 w 360"/>
                <a:gd name="T11" fmla="*/ 153 h 328"/>
                <a:gd name="T12" fmla="*/ 248 w 360"/>
                <a:gd name="T13" fmla="*/ 142 h 328"/>
                <a:gd name="T14" fmla="*/ 235 w 360"/>
                <a:gd name="T15" fmla="*/ 131 h 328"/>
                <a:gd name="T16" fmla="*/ 168 w 360"/>
                <a:gd name="T17" fmla="*/ 119 h 328"/>
                <a:gd name="T18" fmla="*/ 129 w 360"/>
                <a:gd name="T19" fmla="*/ 57 h 328"/>
                <a:gd name="T20" fmla="*/ 54 w 360"/>
                <a:gd name="T21" fmla="*/ 8 h 328"/>
                <a:gd name="T22" fmla="*/ 4 w 360"/>
                <a:gd name="T23" fmla="*/ 14 h 328"/>
                <a:gd name="T24" fmla="*/ 4 w 360"/>
                <a:gd name="T25" fmla="*/ 21 h 328"/>
                <a:gd name="T26" fmla="*/ 1 w 360"/>
                <a:gd name="T27" fmla="*/ 28 h 328"/>
                <a:gd name="T28" fmla="*/ 5 w 360"/>
                <a:gd name="T29" fmla="*/ 45 h 328"/>
                <a:gd name="T30" fmla="*/ 21 w 360"/>
                <a:gd name="T31" fmla="*/ 37 h 328"/>
                <a:gd name="T32" fmla="*/ 37 w 360"/>
                <a:gd name="T33" fmla="*/ 49 h 328"/>
                <a:gd name="T34" fmla="*/ 60 w 360"/>
                <a:gd name="T35" fmla="*/ 77 h 328"/>
                <a:gd name="T36" fmla="*/ 74 w 360"/>
                <a:gd name="T37" fmla="*/ 66 h 328"/>
                <a:gd name="T38" fmla="*/ 97 w 360"/>
                <a:gd name="T39" fmla="*/ 52 h 328"/>
                <a:gd name="T40" fmla="*/ 115 w 360"/>
                <a:gd name="T41" fmla="*/ 71 h 328"/>
                <a:gd name="T42" fmla="*/ 119 w 360"/>
                <a:gd name="T43" fmla="*/ 100 h 328"/>
                <a:gd name="T44" fmla="*/ 121 w 360"/>
                <a:gd name="T45" fmla="*/ 131 h 328"/>
                <a:gd name="T46" fmla="*/ 116 w 360"/>
                <a:gd name="T47" fmla="*/ 144 h 328"/>
                <a:gd name="T48" fmla="*/ 112 w 360"/>
                <a:gd name="T49" fmla="*/ 149 h 328"/>
                <a:gd name="T50" fmla="*/ 114 w 360"/>
                <a:gd name="T51" fmla="*/ 168 h 328"/>
                <a:gd name="T52" fmla="*/ 109 w 360"/>
                <a:gd name="T53" fmla="*/ 184 h 328"/>
                <a:gd name="T54" fmla="*/ 95 w 360"/>
                <a:gd name="T55" fmla="*/ 181 h 328"/>
                <a:gd name="T56" fmla="*/ 84 w 360"/>
                <a:gd name="T57" fmla="*/ 204 h 328"/>
                <a:gd name="T58" fmla="*/ 68 w 360"/>
                <a:gd name="T59" fmla="*/ 219 h 328"/>
                <a:gd name="T60" fmla="*/ 80 w 360"/>
                <a:gd name="T61" fmla="*/ 236 h 328"/>
                <a:gd name="T62" fmla="*/ 90 w 360"/>
                <a:gd name="T63" fmla="*/ 249 h 328"/>
                <a:gd name="T64" fmla="*/ 109 w 360"/>
                <a:gd name="T65" fmla="*/ 253 h 328"/>
                <a:gd name="T66" fmla="*/ 118 w 360"/>
                <a:gd name="T67" fmla="*/ 272 h 328"/>
                <a:gd name="T68" fmla="*/ 133 w 360"/>
                <a:gd name="T69" fmla="*/ 284 h 328"/>
                <a:gd name="T70" fmla="*/ 154 w 360"/>
                <a:gd name="T71" fmla="*/ 278 h 328"/>
                <a:gd name="T72" fmla="*/ 167 w 360"/>
                <a:gd name="T73" fmla="*/ 275 h 328"/>
                <a:gd name="T74" fmla="*/ 177 w 360"/>
                <a:gd name="T75" fmla="*/ 289 h 328"/>
                <a:gd name="T76" fmla="*/ 180 w 360"/>
                <a:gd name="T77" fmla="*/ 289 h 328"/>
                <a:gd name="T78" fmla="*/ 200 w 360"/>
                <a:gd name="T79" fmla="*/ 283 h 328"/>
                <a:gd name="T80" fmla="*/ 206 w 360"/>
                <a:gd name="T81" fmla="*/ 292 h 328"/>
                <a:gd name="T82" fmla="*/ 211 w 360"/>
                <a:gd name="T83" fmla="*/ 297 h 328"/>
                <a:gd name="T84" fmla="*/ 229 w 360"/>
                <a:gd name="T85" fmla="*/ 308 h 328"/>
                <a:gd name="T86" fmla="*/ 235 w 360"/>
                <a:gd name="T87" fmla="*/ 303 h 328"/>
                <a:gd name="T88" fmla="*/ 243 w 360"/>
                <a:gd name="T89" fmla="*/ 297 h 328"/>
                <a:gd name="T90" fmla="*/ 255 w 360"/>
                <a:gd name="T91" fmla="*/ 315 h 328"/>
                <a:gd name="T92" fmla="*/ 269 w 360"/>
                <a:gd name="T93" fmla="*/ 328 h 328"/>
                <a:gd name="T94" fmla="*/ 278 w 360"/>
                <a:gd name="T95" fmla="*/ 311 h 328"/>
                <a:gd name="T96" fmla="*/ 296 w 360"/>
                <a:gd name="T97" fmla="*/ 301 h 328"/>
                <a:gd name="T98" fmla="*/ 306 w 360"/>
                <a:gd name="T99" fmla="*/ 305 h 328"/>
                <a:gd name="T100" fmla="*/ 315 w 360"/>
                <a:gd name="T101" fmla="*/ 315 h 328"/>
                <a:gd name="T102" fmla="*/ 318 w 360"/>
                <a:gd name="T103" fmla="*/ 288 h 328"/>
                <a:gd name="T104" fmla="*/ 325 w 360"/>
                <a:gd name="T105" fmla="*/ 243 h 328"/>
                <a:gd name="T106" fmla="*/ 336 w 360"/>
                <a:gd name="T107" fmla="*/ 245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328">
                  <a:moveTo>
                    <a:pt x="358" y="193"/>
                  </a:moveTo>
                  <a:cubicBezTo>
                    <a:pt x="352" y="153"/>
                    <a:pt x="352" y="153"/>
                    <a:pt x="352" y="153"/>
                  </a:cubicBezTo>
                  <a:cubicBezTo>
                    <a:pt x="353" y="153"/>
                    <a:pt x="353" y="153"/>
                    <a:pt x="353" y="153"/>
                  </a:cubicBezTo>
                  <a:cubicBezTo>
                    <a:pt x="353" y="153"/>
                    <a:pt x="353" y="153"/>
                    <a:pt x="353" y="153"/>
                  </a:cubicBezTo>
                  <a:cubicBezTo>
                    <a:pt x="356" y="148"/>
                    <a:pt x="357" y="145"/>
                    <a:pt x="357" y="142"/>
                  </a:cubicBezTo>
                  <a:cubicBezTo>
                    <a:pt x="355" y="139"/>
                    <a:pt x="355" y="139"/>
                    <a:pt x="355" y="139"/>
                  </a:cubicBezTo>
                  <a:cubicBezTo>
                    <a:pt x="351" y="137"/>
                    <a:pt x="349" y="130"/>
                    <a:pt x="350" y="119"/>
                  </a:cubicBezTo>
                  <a:cubicBezTo>
                    <a:pt x="346" y="119"/>
                    <a:pt x="346" y="119"/>
                    <a:pt x="346" y="119"/>
                  </a:cubicBezTo>
                  <a:cubicBezTo>
                    <a:pt x="343" y="119"/>
                    <a:pt x="340" y="120"/>
                    <a:pt x="337" y="122"/>
                  </a:cubicBezTo>
                  <a:cubicBezTo>
                    <a:pt x="334" y="125"/>
                    <a:pt x="332" y="127"/>
                    <a:pt x="331" y="129"/>
                  </a:cubicBezTo>
                  <a:cubicBezTo>
                    <a:pt x="330" y="134"/>
                    <a:pt x="325" y="137"/>
                    <a:pt x="316" y="140"/>
                  </a:cubicBezTo>
                  <a:cubicBezTo>
                    <a:pt x="314" y="153"/>
                    <a:pt x="314" y="153"/>
                    <a:pt x="314" y="153"/>
                  </a:cubicBezTo>
                  <a:cubicBezTo>
                    <a:pt x="314" y="153"/>
                    <a:pt x="314" y="153"/>
                    <a:pt x="314" y="153"/>
                  </a:cubicBezTo>
                  <a:cubicBezTo>
                    <a:pt x="313" y="153"/>
                    <a:pt x="313" y="153"/>
                    <a:pt x="313" y="153"/>
                  </a:cubicBezTo>
                  <a:cubicBezTo>
                    <a:pt x="309" y="161"/>
                    <a:pt x="309" y="161"/>
                    <a:pt x="309" y="161"/>
                  </a:cubicBezTo>
                  <a:cubicBezTo>
                    <a:pt x="309" y="162"/>
                    <a:pt x="309" y="162"/>
                    <a:pt x="309" y="162"/>
                  </a:cubicBezTo>
                  <a:cubicBezTo>
                    <a:pt x="308" y="162"/>
                    <a:pt x="308" y="162"/>
                    <a:pt x="308" y="162"/>
                  </a:cubicBezTo>
                  <a:cubicBezTo>
                    <a:pt x="308" y="162"/>
                    <a:pt x="308" y="162"/>
                    <a:pt x="308" y="162"/>
                  </a:cubicBezTo>
                  <a:cubicBezTo>
                    <a:pt x="268" y="169"/>
                    <a:pt x="268" y="169"/>
                    <a:pt x="268" y="169"/>
                  </a:cubicBezTo>
                  <a:cubicBezTo>
                    <a:pt x="268" y="169"/>
                    <a:pt x="268" y="169"/>
                    <a:pt x="268" y="169"/>
                  </a:cubicBezTo>
                  <a:cubicBezTo>
                    <a:pt x="267" y="169"/>
                    <a:pt x="267" y="169"/>
                    <a:pt x="267" y="169"/>
                  </a:cubicBezTo>
                  <a:cubicBezTo>
                    <a:pt x="267" y="169"/>
                    <a:pt x="267" y="169"/>
                    <a:pt x="267" y="169"/>
                  </a:cubicBezTo>
                  <a:cubicBezTo>
                    <a:pt x="255" y="156"/>
                    <a:pt x="255" y="156"/>
                    <a:pt x="255" y="156"/>
                  </a:cubicBezTo>
                  <a:cubicBezTo>
                    <a:pt x="259" y="153"/>
                    <a:pt x="259" y="153"/>
                    <a:pt x="259" y="153"/>
                  </a:cubicBezTo>
                  <a:cubicBezTo>
                    <a:pt x="254" y="147"/>
                    <a:pt x="254" y="147"/>
                    <a:pt x="254" y="147"/>
                  </a:cubicBezTo>
                  <a:cubicBezTo>
                    <a:pt x="249" y="143"/>
                    <a:pt x="249" y="143"/>
                    <a:pt x="249" y="143"/>
                  </a:cubicBezTo>
                  <a:cubicBezTo>
                    <a:pt x="248" y="142"/>
                    <a:pt x="248" y="142"/>
                    <a:pt x="248" y="142"/>
                  </a:cubicBezTo>
                  <a:cubicBezTo>
                    <a:pt x="248" y="142"/>
                    <a:pt x="248" y="142"/>
                    <a:pt x="248" y="142"/>
                  </a:cubicBezTo>
                  <a:cubicBezTo>
                    <a:pt x="248" y="142"/>
                    <a:pt x="248" y="142"/>
                    <a:pt x="248" y="142"/>
                  </a:cubicBezTo>
                  <a:cubicBezTo>
                    <a:pt x="248" y="141"/>
                    <a:pt x="248" y="141"/>
                    <a:pt x="248" y="141"/>
                  </a:cubicBezTo>
                  <a:cubicBezTo>
                    <a:pt x="246" y="131"/>
                    <a:pt x="246" y="131"/>
                    <a:pt x="246" y="131"/>
                  </a:cubicBezTo>
                  <a:cubicBezTo>
                    <a:pt x="235" y="131"/>
                    <a:pt x="235" y="131"/>
                    <a:pt x="235" y="131"/>
                  </a:cubicBezTo>
                  <a:cubicBezTo>
                    <a:pt x="235" y="131"/>
                    <a:pt x="235" y="131"/>
                    <a:pt x="235" y="131"/>
                  </a:cubicBezTo>
                  <a:cubicBezTo>
                    <a:pt x="226" y="125"/>
                    <a:pt x="226" y="125"/>
                    <a:pt x="226" y="125"/>
                  </a:cubicBezTo>
                  <a:cubicBezTo>
                    <a:pt x="194" y="120"/>
                    <a:pt x="194" y="120"/>
                    <a:pt x="194" y="120"/>
                  </a:cubicBezTo>
                  <a:cubicBezTo>
                    <a:pt x="168" y="119"/>
                    <a:pt x="168" y="119"/>
                    <a:pt x="168" y="119"/>
                  </a:cubicBezTo>
                  <a:cubicBezTo>
                    <a:pt x="167" y="119"/>
                    <a:pt x="167" y="119"/>
                    <a:pt x="167" y="119"/>
                  </a:cubicBezTo>
                  <a:cubicBezTo>
                    <a:pt x="166" y="119"/>
                    <a:pt x="165" y="119"/>
                    <a:pt x="165" y="118"/>
                  </a:cubicBezTo>
                  <a:cubicBezTo>
                    <a:pt x="149" y="84"/>
                    <a:pt x="149" y="84"/>
                    <a:pt x="149" y="84"/>
                  </a:cubicBezTo>
                  <a:cubicBezTo>
                    <a:pt x="148" y="81"/>
                    <a:pt x="141" y="72"/>
                    <a:pt x="129" y="57"/>
                  </a:cubicBezTo>
                  <a:cubicBezTo>
                    <a:pt x="117" y="42"/>
                    <a:pt x="110" y="34"/>
                    <a:pt x="108" y="33"/>
                  </a:cubicBezTo>
                  <a:cubicBezTo>
                    <a:pt x="85" y="11"/>
                    <a:pt x="85" y="11"/>
                    <a:pt x="85" y="11"/>
                  </a:cubicBezTo>
                  <a:cubicBezTo>
                    <a:pt x="82" y="9"/>
                    <a:pt x="82" y="9"/>
                    <a:pt x="82" y="9"/>
                  </a:cubicBezTo>
                  <a:cubicBezTo>
                    <a:pt x="54" y="8"/>
                    <a:pt x="54" y="8"/>
                    <a:pt x="54" y="8"/>
                  </a:cubicBezTo>
                  <a:cubicBezTo>
                    <a:pt x="53" y="8"/>
                    <a:pt x="53" y="8"/>
                    <a:pt x="53" y="8"/>
                  </a:cubicBezTo>
                  <a:cubicBezTo>
                    <a:pt x="53" y="7"/>
                    <a:pt x="53" y="7"/>
                    <a:pt x="53" y="7"/>
                  </a:cubicBezTo>
                  <a:cubicBezTo>
                    <a:pt x="50" y="5"/>
                    <a:pt x="46" y="3"/>
                    <a:pt x="40" y="2"/>
                  </a:cubicBezTo>
                  <a:cubicBezTo>
                    <a:pt x="35" y="0"/>
                    <a:pt x="23" y="4"/>
                    <a:pt x="4" y="14"/>
                  </a:cubicBezTo>
                  <a:cubicBezTo>
                    <a:pt x="3" y="15"/>
                    <a:pt x="3" y="15"/>
                    <a:pt x="3" y="15"/>
                  </a:cubicBezTo>
                  <a:cubicBezTo>
                    <a:pt x="4" y="20"/>
                    <a:pt x="4" y="20"/>
                    <a:pt x="4" y="20"/>
                  </a:cubicBezTo>
                  <a:cubicBezTo>
                    <a:pt x="4" y="20"/>
                    <a:pt x="4" y="20"/>
                    <a:pt x="4" y="20"/>
                  </a:cubicBezTo>
                  <a:cubicBezTo>
                    <a:pt x="4" y="21"/>
                    <a:pt x="4" y="21"/>
                    <a:pt x="4" y="21"/>
                  </a:cubicBezTo>
                  <a:cubicBezTo>
                    <a:pt x="4" y="21"/>
                    <a:pt x="4" y="21"/>
                    <a:pt x="4" y="21"/>
                  </a:cubicBezTo>
                  <a:cubicBezTo>
                    <a:pt x="4" y="21"/>
                    <a:pt x="4" y="21"/>
                    <a:pt x="4" y="21"/>
                  </a:cubicBezTo>
                  <a:cubicBezTo>
                    <a:pt x="1" y="28"/>
                    <a:pt x="1" y="28"/>
                    <a:pt x="1" y="28"/>
                  </a:cubicBezTo>
                  <a:cubicBezTo>
                    <a:pt x="1" y="28"/>
                    <a:pt x="1" y="28"/>
                    <a:pt x="1" y="28"/>
                  </a:cubicBezTo>
                  <a:cubicBezTo>
                    <a:pt x="0" y="28"/>
                    <a:pt x="0" y="28"/>
                    <a:pt x="0" y="28"/>
                  </a:cubicBezTo>
                  <a:cubicBezTo>
                    <a:pt x="0" y="33"/>
                    <a:pt x="0" y="33"/>
                    <a:pt x="0" y="33"/>
                  </a:cubicBezTo>
                  <a:cubicBezTo>
                    <a:pt x="0" y="36"/>
                    <a:pt x="1" y="40"/>
                    <a:pt x="2" y="43"/>
                  </a:cubicBezTo>
                  <a:cubicBezTo>
                    <a:pt x="5" y="45"/>
                    <a:pt x="5" y="45"/>
                    <a:pt x="5" y="45"/>
                  </a:cubicBezTo>
                  <a:cubicBezTo>
                    <a:pt x="11" y="45"/>
                    <a:pt x="11" y="45"/>
                    <a:pt x="11" y="45"/>
                  </a:cubicBezTo>
                  <a:cubicBezTo>
                    <a:pt x="16" y="46"/>
                    <a:pt x="16" y="46"/>
                    <a:pt x="16" y="46"/>
                  </a:cubicBezTo>
                  <a:cubicBezTo>
                    <a:pt x="18" y="45"/>
                    <a:pt x="18" y="45"/>
                    <a:pt x="18" y="45"/>
                  </a:cubicBezTo>
                  <a:cubicBezTo>
                    <a:pt x="18" y="41"/>
                    <a:pt x="19" y="38"/>
                    <a:pt x="21" y="37"/>
                  </a:cubicBezTo>
                  <a:cubicBezTo>
                    <a:pt x="25" y="37"/>
                    <a:pt x="25" y="37"/>
                    <a:pt x="25" y="37"/>
                  </a:cubicBezTo>
                  <a:cubicBezTo>
                    <a:pt x="39" y="41"/>
                    <a:pt x="39" y="41"/>
                    <a:pt x="39" y="41"/>
                  </a:cubicBezTo>
                  <a:cubicBezTo>
                    <a:pt x="42" y="42"/>
                    <a:pt x="42" y="42"/>
                    <a:pt x="42" y="42"/>
                  </a:cubicBezTo>
                  <a:cubicBezTo>
                    <a:pt x="37" y="49"/>
                    <a:pt x="37" y="49"/>
                    <a:pt x="37" y="49"/>
                  </a:cubicBezTo>
                  <a:cubicBezTo>
                    <a:pt x="37" y="59"/>
                    <a:pt x="37" y="59"/>
                    <a:pt x="37" y="59"/>
                  </a:cubicBezTo>
                  <a:cubicBezTo>
                    <a:pt x="37" y="61"/>
                    <a:pt x="41" y="65"/>
                    <a:pt x="48" y="72"/>
                  </a:cubicBezTo>
                  <a:cubicBezTo>
                    <a:pt x="53" y="75"/>
                    <a:pt x="55" y="77"/>
                    <a:pt x="58" y="77"/>
                  </a:cubicBezTo>
                  <a:cubicBezTo>
                    <a:pt x="60" y="77"/>
                    <a:pt x="60" y="77"/>
                    <a:pt x="60" y="77"/>
                  </a:cubicBezTo>
                  <a:cubicBezTo>
                    <a:pt x="62" y="76"/>
                    <a:pt x="62" y="76"/>
                    <a:pt x="62" y="76"/>
                  </a:cubicBezTo>
                  <a:cubicBezTo>
                    <a:pt x="69" y="69"/>
                    <a:pt x="69" y="69"/>
                    <a:pt x="69" y="69"/>
                  </a:cubicBezTo>
                  <a:cubicBezTo>
                    <a:pt x="74" y="66"/>
                    <a:pt x="74" y="66"/>
                    <a:pt x="74" y="66"/>
                  </a:cubicBezTo>
                  <a:cubicBezTo>
                    <a:pt x="74" y="66"/>
                    <a:pt x="74" y="66"/>
                    <a:pt x="74" y="66"/>
                  </a:cubicBezTo>
                  <a:cubicBezTo>
                    <a:pt x="74" y="66"/>
                    <a:pt x="74" y="66"/>
                    <a:pt x="74" y="66"/>
                  </a:cubicBezTo>
                  <a:cubicBezTo>
                    <a:pt x="85" y="64"/>
                    <a:pt x="85" y="64"/>
                    <a:pt x="85" y="64"/>
                  </a:cubicBezTo>
                  <a:cubicBezTo>
                    <a:pt x="88" y="57"/>
                    <a:pt x="88" y="57"/>
                    <a:pt x="88" y="57"/>
                  </a:cubicBezTo>
                  <a:cubicBezTo>
                    <a:pt x="97" y="52"/>
                    <a:pt x="97" y="52"/>
                    <a:pt x="97" y="52"/>
                  </a:cubicBezTo>
                  <a:cubicBezTo>
                    <a:pt x="106" y="57"/>
                    <a:pt x="106" y="57"/>
                    <a:pt x="106" y="57"/>
                  </a:cubicBezTo>
                  <a:cubicBezTo>
                    <a:pt x="106" y="57"/>
                    <a:pt x="106" y="57"/>
                    <a:pt x="106" y="57"/>
                  </a:cubicBezTo>
                  <a:cubicBezTo>
                    <a:pt x="107" y="57"/>
                    <a:pt x="107" y="57"/>
                    <a:pt x="107" y="57"/>
                  </a:cubicBezTo>
                  <a:cubicBezTo>
                    <a:pt x="115" y="71"/>
                    <a:pt x="115" y="71"/>
                    <a:pt x="115" y="71"/>
                  </a:cubicBezTo>
                  <a:cubicBezTo>
                    <a:pt x="118" y="80"/>
                    <a:pt x="118" y="80"/>
                    <a:pt x="118" y="80"/>
                  </a:cubicBezTo>
                  <a:cubicBezTo>
                    <a:pt x="118" y="81"/>
                    <a:pt x="118" y="81"/>
                    <a:pt x="118" y="81"/>
                  </a:cubicBezTo>
                  <a:cubicBezTo>
                    <a:pt x="116" y="93"/>
                    <a:pt x="116" y="93"/>
                    <a:pt x="116" y="93"/>
                  </a:cubicBezTo>
                  <a:cubicBezTo>
                    <a:pt x="119" y="100"/>
                    <a:pt x="119" y="100"/>
                    <a:pt x="119" y="100"/>
                  </a:cubicBezTo>
                  <a:cubicBezTo>
                    <a:pt x="119" y="101"/>
                    <a:pt x="119" y="101"/>
                    <a:pt x="119" y="101"/>
                  </a:cubicBezTo>
                  <a:cubicBezTo>
                    <a:pt x="117" y="110"/>
                    <a:pt x="117" y="110"/>
                    <a:pt x="117" y="110"/>
                  </a:cubicBezTo>
                  <a:cubicBezTo>
                    <a:pt x="117" y="118"/>
                    <a:pt x="117" y="118"/>
                    <a:pt x="117" y="118"/>
                  </a:cubicBezTo>
                  <a:cubicBezTo>
                    <a:pt x="119" y="125"/>
                    <a:pt x="121" y="130"/>
                    <a:pt x="121" y="131"/>
                  </a:cubicBezTo>
                  <a:cubicBezTo>
                    <a:pt x="120" y="138"/>
                    <a:pt x="120" y="138"/>
                    <a:pt x="120" y="138"/>
                  </a:cubicBezTo>
                  <a:cubicBezTo>
                    <a:pt x="120" y="138"/>
                    <a:pt x="120" y="138"/>
                    <a:pt x="120" y="138"/>
                  </a:cubicBezTo>
                  <a:cubicBezTo>
                    <a:pt x="120" y="139"/>
                    <a:pt x="120" y="139"/>
                    <a:pt x="120" y="139"/>
                  </a:cubicBezTo>
                  <a:cubicBezTo>
                    <a:pt x="116" y="144"/>
                    <a:pt x="116" y="144"/>
                    <a:pt x="116" y="144"/>
                  </a:cubicBezTo>
                  <a:cubicBezTo>
                    <a:pt x="116" y="145"/>
                    <a:pt x="116" y="145"/>
                    <a:pt x="116" y="145"/>
                  </a:cubicBezTo>
                  <a:cubicBezTo>
                    <a:pt x="116" y="145"/>
                    <a:pt x="116" y="145"/>
                    <a:pt x="116" y="145"/>
                  </a:cubicBezTo>
                  <a:cubicBezTo>
                    <a:pt x="116" y="145"/>
                    <a:pt x="116" y="145"/>
                    <a:pt x="116" y="145"/>
                  </a:cubicBezTo>
                  <a:cubicBezTo>
                    <a:pt x="112" y="149"/>
                    <a:pt x="112" y="149"/>
                    <a:pt x="112" y="149"/>
                  </a:cubicBezTo>
                  <a:cubicBezTo>
                    <a:pt x="111" y="158"/>
                    <a:pt x="111" y="158"/>
                    <a:pt x="111" y="158"/>
                  </a:cubicBezTo>
                  <a:cubicBezTo>
                    <a:pt x="114" y="167"/>
                    <a:pt x="114" y="167"/>
                    <a:pt x="114" y="167"/>
                  </a:cubicBezTo>
                  <a:cubicBezTo>
                    <a:pt x="114" y="167"/>
                    <a:pt x="114" y="167"/>
                    <a:pt x="114" y="167"/>
                  </a:cubicBezTo>
                  <a:cubicBezTo>
                    <a:pt x="114" y="168"/>
                    <a:pt x="114" y="168"/>
                    <a:pt x="114" y="168"/>
                  </a:cubicBezTo>
                  <a:cubicBezTo>
                    <a:pt x="114" y="168"/>
                    <a:pt x="114" y="168"/>
                    <a:pt x="114" y="168"/>
                  </a:cubicBezTo>
                  <a:cubicBezTo>
                    <a:pt x="114" y="168"/>
                    <a:pt x="114" y="168"/>
                    <a:pt x="114" y="168"/>
                  </a:cubicBezTo>
                  <a:cubicBezTo>
                    <a:pt x="111" y="182"/>
                    <a:pt x="111" y="182"/>
                    <a:pt x="111" y="182"/>
                  </a:cubicBezTo>
                  <a:cubicBezTo>
                    <a:pt x="109" y="184"/>
                    <a:pt x="109" y="184"/>
                    <a:pt x="109" y="184"/>
                  </a:cubicBezTo>
                  <a:cubicBezTo>
                    <a:pt x="108" y="185"/>
                    <a:pt x="106" y="185"/>
                    <a:pt x="103" y="184"/>
                  </a:cubicBezTo>
                  <a:cubicBezTo>
                    <a:pt x="103" y="184"/>
                    <a:pt x="103" y="184"/>
                    <a:pt x="103" y="184"/>
                  </a:cubicBezTo>
                  <a:cubicBezTo>
                    <a:pt x="99" y="180"/>
                    <a:pt x="99" y="180"/>
                    <a:pt x="99" y="180"/>
                  </a:cubicBezTo>
                  <a:cubicBezTo>
                    <a:pt x="95" y="181"/>
                    <a:pt x="95" y="181"/>
                    <a:pt x="95" y="181"/>
                  </a:cubicBezTo>
                  <a:cubicBezTo>
                    <a:pt x="90" y="187"/>
                    <a:pt x="90" y="187"/>
                    <a:pt x="90" y="187"/>
                  </a:cubicBezTo>
                  <a:cubicBezTo>
                    <a:pt x="84" y="203"/>
                    <a:pt x="84" y="203"/>
                    <a:pt x="84" y="203"/>
                  </a:cubicBezTo>
                  <a:cubicBezTo>
                    <a:pt x="84" y="204"/>
                    <a:pt x="84" y="204"/>
                    <a:pt x="84" y="204"/>
                  </a:cubicBezTo>
                  <a:cubicBezTo>
                    <a:pt x="84" y="204"/>
                    <a:pt x="84" y="204"/>
                    <a:pt x="84" y="204"/>
                  </a:cubicBezTo>
                  <a:cubicBezTo>
                    <a:pt x="78" y="209"/>
                    <a:pt x="78" y="209"/>
                    <a:pt x="78" y="209"/>
                  </a:cubicBezTo>
                  <a:cubicBezTo>
                    <a:pt x="77" y="209"/>
                    <a:pt x="77" y="209"/>
                    <a:pt x="77" y="209"/>
                  </a:cubicBezTo>
                  <a:cubicBezTo>
                    <a:pt x="74" y="209"/>
                    <a:pt x="74" y="209"/>
                    <a:pt x="74" y="209"/>
                  </a:cubicBezTo>
                  <a:cubicBezTo>
                    <a:pt x="68" y="219"/>
                    <a:pt x="68" y="219"/>
                    <a:pt x="68" y="219"/>
                  </a:cubicBezTo>
                  <a:cubicBezTo>
                    <a:pt x="71" y="225"/>
                    <a:pt x="71" y="225"/>
                    <a:pt x="71" y="225"/>
                  </a:cubicBezTo>
                  <a:cubicBezTo>
                    <a:pt x="72" y="225"/>
                    <a:pt x="72" y="225"/>
                    <a:pt x="72" y="225"/>
                  </a:cubicBezTo>
                  <a:cubicBezTo>
                    <a:pt x="80" y="235"/>
                    <a:pt x="80" y="235"/>
                    <a:pt x="80" y="235"/>
                  </a:cubicBezTo>
                  <a:cubicBezTo>
                    <a:pt x="80" y="236"/>
                    <a:pt x="80" y="236"/>
                    <a:pt x="80" y="236"/>
                  </a:cubicBezTo>
                  <a:cubicBezTo>
                    <a:pt x="80" y="239"/>
                    <a:pt x="80" y="239"/>
                    <a:pt x="80" y="239"/>
                  </a:cubicBezTo>
                  <a:cubicBezTo>
                    <a:pt x="89" y="240"/>
                    <a:pt x="89" y="240"/>
                    <a:pt x="89" y="240"/>
                  </a:cubicBezTo>
                  <a:cubicBezTo>
                    <a:pt x="90" y="248"/>
                    <a:pt x="90" y="248"/>
                    <a:pt x="90" y="248"/>
                  </a:cubicBezTo>
                  <a:cubicBezTo>
                    <a:pt x="90" y="249"/>
                    <a:pt x="90" y="249"/>
                    <a:pt x="90" y="249"/>
                  </a:cubicBezTo>
                  <a:cubicBezTo>
                    <a:pt x="91" y="258"/>
                    <a:pt x="91" y="258"/>
                    <a:pt x="91" y="258"/>
                  </a:cubicBezTo>
                  <a:cubicBezTo>
                    <a:pt x="94" y="260"/>
                    <a:pt x="94" y="260"/>
                    <a:pt x="94" y="260"/>
                  </a:cubicBezTo>
                  <a:cubicBezTo>
                    <a:pt x="102" y="258"/>
                    <a:pt x="102" y="258"/>
                    <a:pt x="102" y="258"/>
                  </a:cubicBezTo>
                  <a:cubicBezTo>
                    <a:pt x="109" y="253"/>
                    <a:pt x="109" y="253"/>
                    <a:pt x="109" y="253"/>
                  </a:cubicBezTo>
                  <a:cubicBezTo>
                    <a:pt x="111" y="253"/>
                    <a:pt x="111" y="253"/>
                    <a:pt x="111" y="253"/>
                  </a:cubicBezTo>
                  <a:cubicBezTo>
                    <a:pt x="113" y="266"/>
                    <a:pt x="113" y="266"/>
                    <a:pt x="113" y="266"/>
                  </a:cubicBezTo>
                  <a:cubicBezTo>
                    <a:pt x="117" y="271"/>
                    <a:pt x="117" y="271"/>
                    <a:pt x="117" y="271"/>
                  </a:cubicBezTo>
                  <a:cubicBezTo>
                    <a:pt x="118" y="272"/>
                    <a:pt x="118" y="272"/>
                    <a:pt x="118" y="272"/>
                  </a:cubicBezTo>
                  <a:cubicBezTo>
                    <a:pt x="121" y="277"/>
                    <a:pt x="121" y="277"/>
                    <a:pt x="121" y="277"/>
                  </a:cubicBezTo>
                  <a:cubicBezTo>
                    <a:pt x="127" y="282"/>
                    <a:pt x="127" y="282"/>
                    <a:pt x="127" y="282"/>
                  </a:cubicBezTo>
                  <a:cubicBezTo>
                    <a:pt x="127" y="283"/>
                    <a:pt x="129" y="283"/>
                    <a:pt x="131" y="283"/>
                  </a:cubicBezTo>
                  <a:cubicBezTo>
                    <a:pt x="133" y="284"/>
                    <a:pt x="133" y="284"/>
                    <a:pt x="133" y="284"/>
                  </a:cubicBezTo>
                  <a:cubicBezTo>
                    <a:pt x="137" y="282"/>
                    <a:pt x="137" y="282"/>
                    <a:pt x="137" y="282"/>
                  </a:cubicBezTo>
                  <a:cubicBezTo>
                    <a:pt x="140" y="281"/>
                    <a:pt x="143" y="280"/>
                    <a:pt x="146" y="279"/>
                  </a:cubicBezTo>
                  <a:cubicBezTo>
                    <a:pt x="148" y="278"/>
                    <a:pt x="148" y="278"/>
                    <a:pt x="148" y="278"/>
                  </a:cubicBezTo>
                  <a:cubicBezTo>
                    <a:pt x="154" y="278"/>
                    <a:pt x="154" y="278"/>
                    <a:pt x="154" y="278"/>
                  </a:cubicBezTo>
                  <a:cubicBezTo>
                    <a:pt x="156" y="278"/>
                    <a:pt x="157" y="278"/>
                    <a:pt x="158" y="279"/>
                  </a:cubicBezTo>
                  <a:cubicBezTo>
                    <a:pt x="166" y="274"/>
                    <a:pt x="166" y="274"/>
                    <a:pt x="166" y="274"/>
                  </a:cubicBezTo>
                  <a:cubicBezTo>
                    <a:pt x="167" y="274"/>
                    <a:pt x="167" y="274"/>
                    <a:pt x="167" y="274"/>
                  </a:cubicBezTo>
                  <a:cubicBezTo>
                    <a:pt x="167" y="275"/>
                    <a:pt x="167" y="275"/>
                    <a:pt x="167" y="275"/>
                  </a:cubicBezTo>
                  <a:cubicBezTo>
                    <a:pt x="168" y="274"/>
                    <a:pt x="168" y="274"/>
                    <a:pt x="168" y="274"/>
                  </a:cubicBezTo>
                  <a:cubicBezTo>
                    <a:pt x="169" y="275"/>
                    <a:pt x="169" y="275"/>
                    <a:pt x="169" y="275"/>
                  </a:cubicBezTo>
                  <a:cubicBezTo>
                    <a:pt x="172" y="279"/>
                    <a:pt x="173" y="282"/>
                    <a:pt x="173" y="283"/>
                  </a:cubicBezTo>
                  <a:cubicBezTo>
                    <a:pt x="177" y="289"/>
                    <a:pt x="177" y="289"/>
                    <a:pt x="177" y="289"/>
                  </a:cubicBezTo>
                  <a:cubicBezTo>
                    <a:pt x="180" y="290"/>
                    <a:pt x="180" y="290"/>
                    <a:pt x="180" y="290"/>
                  </a:cubicBezTo>
                  <a:cubicBezTo>
                    <a:pt x="180" y="290"/>
                    <a:pt x="180" y="290"/>
                    <a:pt x="180" y="290"/>
                  </a:cubicBezTo>
                  <a:cubicBezTo>
                    <a:pt x="181" y="290"/>
                    <a:pt x="181" y="290"/>
                    <a:pt x="181" y="290"/>
                  </a:cubicBezTo>
                  <a:cubicBezTo>
                    <a:pt x="180" y="289"/>
                    <a:pt x="180" y="289"/>
                    <a:pt x="180" y="289"/>
                  </a:cubicBezTo>
                  <a:cubicBezTo>
                    <a:pt x="179" y="287"/>
                    <a:pt x="179" y="286"/>
                    <a:pt x="180" y="285"/>
                  </a:cubicBezTo>
                  <a:cubicBezTo>
                    <a:pt x="181" y="284"/>
                    <a:pt x="182" y="283"/>
                    <a:pt x="185" y="283"/>
                  </a:cubicBezTo>
                  <a:cubicBezTo>
                    <a:pt x="199" y="283"/>
                    <a:pt x="199" y="283"/>
                    <a:pt x="199" y="283"/>
                  </a:cubicBezTo>
                  <a:cubicBezTo>
                    <a:pt x="200" y="283"/>
                    <a:pt x="200" y="283"/>
                    <a:pt x="200" y="283"/>
                  </a:cubicBezTo>
                  <a:cubicBezTo>
                    <a:pt x="201" y="283"/>
                    <a:pt x="201" y="283"/>
                    <a:pt x="201" y="283"/>
                  </a:cubicBezTo>
                  <a:cubicBezTo>
                    <a:pt x="201" y="283"/>
                    <a:pt x="201" y="283"/>
                    <a:pt x="201" y="283"/>
                  </a:cubicBezTo>
                  <a:cubicBezTo>
                    <a:pt x="201" y="283"/>
                    <a:pt x="201" y="283"/>
                    <a:pt x="201" y="283"/>
                  </a:cubicBezTo>
                  <a:cubicBezTo>
                    <a:pt x="206" y="292"/>
                    <a:pt x="206" y="292"/>
                    <a:pt x="206" y="292"/>
                  </a:cubicBezTo>
                  <a:cubicBezTo>
                    <a:pt x="205" y="296"/>
                    <a:pt x="205" y="296"/>
                    <a:pt x="205" y="296"/>
                  </a:cubicBezTo>
                  <a:cubicBezTo>
                    <a:pt x="205" y="296"/>
                    <a:pt x="205" y="296"/>
                    <a:pt x="205" y="296"/>
                  </a:cubicBezTo>
                  <a:cubicBezTo>
                    <a:pt x="211" y="297"/>
                    <a:pt x="211" y="297"/>
                    <a:pt x="211" y="297"/>
                  </a:cubicBezTo>
                  <a:cubicBezTo>
                    <a:pt x="211" y="297"/>
                    <a:pt x="211" y="297"/>
                    <a:pt x="211" y="297"/>
                  </a:cubicBezTo>
                  <a:cubicBezTo>
                    <a:pt x="211" y="296"/>
                    <a:pt x="211" y="295"/>
                    <a:pt x="211" y="295"/>
                  </a:cubicBezTo>
                  <a:cubicBezTo>
                    <a:pt x="213" y="294"/>
                    <a:pt x="213" y="294"/>
                    <a:pt x="213" y="294"/>
                  </a:cubicBezTo>
                  <a:cubicBezTo>
                    <a:pt x="227" y="303"/>
                    <a:pt x="227" y="303"/>
                    <a:pt x="227" y="303"/>
                  </a:cubicBezTo>
                  <a:cubicBezTo>
                    <a:pt x="228" y="305"/>
                    <a:pt x="229" y="306"/>
                    <a:pt x="229" y="308"/>
                  </a:cubicBezTo>
                  <a:cubicBezTo>
                    <a:pt x="229" y="314"/>
                    <a:pt x="229" y="314"/>
                    <a:pt x="229" y="314"/>
                  </a:cubicBezTo>
                  <a:cubicBezTo>
                    <a:pt x="234" y="315"/>
                    <a:pt x="234" y="315"/>
                    <a:pt x="234" y="315"/>
                  </a:cubicBezTo>
                  <a:cubicBezTo>
                    <a:pt x="237" y="310"/>
                    <a:pt x="237" y="310"/>
                    <a:pt x="237" y="310"/>
                  </a:cubicBezTo>
                  <a:cubicBezTo>
                    <a:pt x="235" y="307"/>
                    <a:pt x="235" y="305"/>
                    <a:pt x="235" y="303"/>
                  </a:cubicBezTo>
                  <a:cubicBezTo>
                    <a:pt x="235" y="302"/>
                    <a:pt x="236" y="301"/>
                    <a:pt x="237" y="300"/>
                  </a:cubicBezTo>
                  <a:cubicBezTo>
                    <a:pt x="239" y="299"/>
                    <a:pt x="239" y="299"/>
                    <a:pt x="239" y="299"/>
                  </a:cubicBezTo>
                  <a:cubicBezTo>
                    <a:pt x="239" y="298"/>
                    <a:pt x="239" y="297"/>
                    <a:pt x="240" y="297"/>
                  </a:cubicBezTo>
                  <a:cubicBezTo>
                    <a:pt x="243" y="297"/>
                    <a:pt x="243" y="297"/>
                    <a:pt x="243" y="297"/>
                  </a:cubicBezTo>
                  <a:cubicBezTo>
                    <a:pt x="245" y="299"/>
                    <a:pt x="247" y="303"/>
                    <a:pt x="248" y="309"/>
                  </a:cubicBezTo>
                  <a:cubicBezTo>
                    <a:pt x="248" y="310"/>
                    <a:pt x="248" y="310"/>
                    <a:pt x="248" y="310"/>
                  </a:cubicBezTo>
                  <a:cubicBezTo>
                    <a:pt x="249" y="311"/>
                    <a:pt x="249" y="311"/>
                    <a:pt x="249" y="311"/>
                  </a:cubicBezTo>
                  <a:cubicBezTo>
                    <a:pt x="249" y="312"/>
                    <a:pt x="251" y="313"/>
                    <a:pt x="255" y="315"/>
                  </a:cubicBezTo>
                  <a:cubicBezTo>
                    <a:pt x="255" y="315"/>
                    <a:pt x="255" y="315"/>
                    <a:pt x="255" y="315"/>
                  </a:cubicBezTo>
                  <a:cubicBezTo>
                    <a:pt x="256" y="315"/>
                    <a:pt x="256" y="315"/>
                    <a:pt x="256" y="315"/>
                  </a:cubicBezTo>
                  <a:cubicBezTo>
                    <a:pt x="269" y="328"/>
                    <a:pt x="269" y="328"/>
                    <a:pt x="269" y="328"/>
                  </a:cubicBezTo>
                  <a:cubicBezTo>
                    <a:pt x="269" y="328"/>
                    <a:pt x="269" y="328"/>
                    <a:pt x="269" y="328"/>
                  </a:cubicBezTo>
                  <a:cubicBezTo>
                    <a:pt x="275" y="326"/>
                    <a:pt x="275" y="326"/>
                    <a:pt x="275" y="326"/>
                  </a:cubicBezTo>
                  <a:cubicBezTo>
                    <a:pt x="274" y="324"/>
                    <a:pt x="274" y="324"/>
                    <a:pt x="274" y="324"/>
                  </a:cubicBezTo>
                  <a:cubicBezTo>
                    <a:pt x="272" y="322"/>
                    <a:pt x="272" y="320"/>
                    <a:pt x="272" y="319"/>
                  </a:cubicBezTo>
                  <a:cubicBezTo>
                    <a:pt x="272" y="316"/>
                    <a:pt x="274" y="313"/>
                    <a:pt x="278" y="311"/>
                  </a:cubicBezTo>
                  <a:cubicBezTo>
                    <a:pt x="285" y="305"/>
                    <a:pt x="285" y="305"/>
                    <a:pt x="285" y="305"/>
                  </a:cubicBezTo>
                  <a:cubicBezTo>
                    <a:pt x="293" y="310"/>
                    <a:pt x="293" y="310"/>
                    <a:pt x="293" y="310"/>
                  </a:cubicBezTo>
                  <a:cubicBezTo>
                    <a:pt x="294" y="310"/>
                    <a:pt x="294" y="310"/>
                    <a:pt x="294" y="310"/>
                  </a:cubicBezTo>
                  <a:cubicBezTo>
                    <a:pt x="296" y="301"/>
                    <a:pt x="296" y="301"/>
                    <a:pt x="296" y="301"/>
                  </a:cubicBezTo>
                  <a:cubicBezTo>
                    <a:pt x="296" y="300"/>
                    <a:pt x="296" y="300"/>
                    <a:pt x="296" y="300"/>
                  </a:cubicBezTo>
                  <a:cubicBezTo>
                    <a:pt x="297" y="299"/>
                    <a:pt x="297" y="299"/>
                    <a:pt x="297" y="299"/>
                  </a:cubicBezTo>
                  <a:cubicBezTo>
                    <a:pt x="304" y="300"/>
                    <a:pt x="304" y="300"/>
                    <a:pt x="304" y="300"/>
                  </a:cubicBezTo>
                  <a:cubicBezTo>
                    <a:pt x="305" y="301"/>
                    <a:pt x="306" y="303"/>
                    <a:pt x="306" y="305"/>
                  </a:cubicBezTo>
                  <a:cubicBezTo>
                    <a:pt x="306" y="306"/>
                    <a:pt x="305" y="308"/>
                    <a:pt x="303" y="310"/>
                  </a:cubicBezTo>
                  <a:cubicBezTo>
                    <a:pt x="305" y="311"/>
                    <a:pt x="305" y="311"/>
                    <a:pt x="305" y="311"/>
                  </a:cubicBezTo>
                  <a:cubicBezTo>
                    <a:pt x="309" y="313"/>
                    <a:pt x="312" y="314"/>
                    <a:pt x="314" y="315"/>
                  </a:cubicBezTo>
                  <a:cubicBezTo>
                    <a:pt x="315" y="315"/>
                    <a:pt x="315" y="315"/>
                    <a:pt x="315" y="315"/>
                  </a:cubicBezTo>
                  <a:cubicBezTo>
                    <a:pt x="315" y="315"/>
                    <a:pt x="315" y="315"/>
                    <a:pt x="315" y="315"/>
                  </a:cubicBezTo>
                  <a:cubicBezTo>
                    <a:pt x="320" y="317"/>
                    <a:pt x="320" y="317"/>
                    <a:pt x="320" y="317"/>
                  </a:cubicBezTo>
                  <a:cubicBezTo>
                    <a:pt x="324" y="317"/>
                    <a:pt x="324" y="317"/>
                    <a:pt x="324" y="317"/>
                  </a:cubicBezTo>
                  <a:cubicBezTo>
                    <a:pt x="318" y="288"/>
                    <a:pt x="318" y="288"/>
                    <a:pt x="318" y="288"/>
                  </a:cubicBezTo>
                  <a:cubicBezTo>
                    <a:pt x="314" y="285"/>
                    <a:pt x="310" y="281"/>
                    <a:pt x="307" y="275"/>
                  </a:cubicBezTo>
                  <a:cubicBezTo>
                    <a:pt x="304" y="270"/>
                    <a:pt x="305" y="263"/>
                    <a:pt x="312" y="255"/>
                  </a:cubicBezTo>
                  <a:cubicBezTo>
                    <a:pt x="315" y="251"/>
                    <a:pt x="320" y="247"/>
                    <a:pt x="325" y="243"/>
                  </a:cubicBezTo>
                  <a:cubicBezTo>
                    <a:pt x="325" y="243"/>
                    <a:pt x="325" y="243"/>
                    <a:pt x="325" y="243"/>
                  </a:cubicBezTo>
                  <a:cubicBezTo>
                    <a:pt x="325" y="243"/>
                    <a:pt x="325" y="243"/>
                    <a:pt x="325" y="243"/>
                  </a:cubicBezTo>
                  <a:cubicBezTo>
                    <a:pt x="331" y="243"/>
                    <a:pt x="331" y="243"/>
                    <a:pt x="331" y="243"/>
                  </a:cubicBezTo>
                  <a:cubicBezTo>
                    <a:pt x="331" y="243"/>
                    <a:pt x="331" y="243"/>
                    <a:pt x="331" y="243"/>
                  </a:cubicBezTo>
                  <a:cubicBezTo>
                    <a:pt x="336" y="245"/>
                    <a:pt x="336" y="245"/>
                    <a:pt x="336" y="245"/>
                  </a:cubicBezTo>
                  <a:cubicBezTo>
                    <a:pt x="346" y="245"/>
                    <a:pt x="346" y="245"/>
                    <a:pt x="346" y="245"/>
                  </a:cubicBezTo>
                  <a:cubicBezTo>
                    <a:pt x="350" y="243"/>
                    <a:pt x="353" y="237"/>
                    <a:pt x="357" y="228"/>
                  </a:cubicBezTo>
                  <a:cubicBezTo>
                    <a:pt x="360" y="222"/>
                    <a:pt x="360" y="211"/>
                    <a:pt x="358" y="193"/>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5" name="Freeform 30"/>
            <p:cNvSpPr/>
            <p:nvPr/>
          </p:nvSpPr>
          <p:spPr bwMode="auto">
            <a:xfrm>
              <a:off x="6973483" y="3294332"/>
              <a:ext cx="814388" cy="511175"/>
            </a:xfrm>
            <a:custGeom>
              <a:avLst/>
              <a:gdLst>
                <a:gd name="T0" fmla="*/ 198 w 217"/>
                <a:gd name="T1" fmla="*/ 4 h 136"/>
                <a:gd name="T2" fmla="*/ 179 w 217"/>
                <a:gd name="T3" fmla="*/ 6 h 136"/>
                <a:gd name="T4" fmla="*/ 135 w 217"/>
                <a:gd name="T5" fmla="*/ 21 h 136"/>
                <a:gd name="T6" fmla="*/ 136 w 217"/>
                <a:gd name="T7" fmla="*/ 30 h 136"/>
                <a:gd name="T8" fmla="*/ 106 w 217"/>
                <a:gd name="T9" fmla="*/ 26 h 136"/>
                <a:gd name="T10" fmla="*/ 84 w 217"/>
                <a:gd name="T11" fmla="*/ 0 h 136"/>
                <a:gd name="T12" fmla="*/ 75 w 217"/>
                <a:gd name="T13" fmla="*/ 10 h 136"/>
                <a:gd name="T14" fmla="*/ 64 w 217"/>
                <a:gd name="T15" fmla="*/ 4 h 136"/>
                <a:gd name="T16" fmla="*/ 59 w 217"/>
                <a:gd name="T17" fmla="*/ 10 h 136"/>
                <a:gd name="T18" fmla="*/ 51 w 217"/>
                <a:gd name="T19" fmla="*/ 12 h 136"/>
                <a:gd name="T20" fmla="*/ 6 w 217"/>
                <a:gd name="T21" fmla="*/ 64 h 136"/>
                <a:gd name="T22" fmla="*/ 11 w 217"/>
                <a:gd name="T23" fmla="*/ 76 h 136"/>
                <a:gd name="T24" fmla="*/ 10 w 217"/>
                <a:gd name="T25" fmla="*/ 76 h 136"/>
                <a:gd name="T26" fmla="*/ 17 w 217"/>
                <a:gd name="T27" fmla="*/ 103 h 136"/>
                <a:gd name="T28" fmla="*/ 0 w 217"/>
                <a:gd name="T29" fmla="*/ 114 h 136"/>
                <a:gd name="T30" fmla="*/ 8 w 217"/>
                <a:gd name="T31" fmla="*/ 122 h 136"/>
                <a:gd name="T32" fmla="*/ 9 w 217"/>
                <a:gd name="T33" fmla="*/ 124 h 136"/>
                <a:gd name="T34" fmla="*/ 32 w 217"/>
                <a:gd name="T35" fmla="*/ 136 h 136"/>
                <a:gd name="T36" fmla="*/ 42 w 217"/>
                <a:gd name="T37" fmla="*/ 126 h 136"/>
                <a:gd name="T38" fmla="*/ 57 w 217"/>
                <a:gd name="T39" fmla="*/ 119 h 136"/>
                <a:gd name="T40" fmla="*/ 59 w 217"/>
                <a:gd name="T41" fmla="*/ 121 h 136"/>
                <a:gd name="T42" fmla="*/ 59 w 217"/>
                <a:gd name="T43" fmla="*/ 122 h 136"/>
                <a:gd name="T44" fmla="*/ 74 w 217"/>
                <a:gd name="T45" fmla="*/ 132 h 136"/>
                <a:gd name="T46" fmla="*/ 92 w 217"/>
                <a:gd name="T47" fmla="*/ 126 h 136"/>
                <a:gd name="T48" fmla="*/ 106 w 217"/>
                <a:gd name="T49" fmla="*/ 125 h 136"/>
                <a:gd name="T50" fmla="*/ 108 w 217"/>
                <a:gd name="T51" fmla="*/ 124 h 136"/>
                <a:gd name="T52" fmla="*/ 119 w 217"/>
                <a:gd name="T53" fmla="*/ 110 h 136"/>
                <a:gd name="T54" fmla="*/ 125 w 217"/>
                <a:gd name="T55" fmla="*/ 106 h 136"/>
                <a:gd name="T56" fmla="*/ 126 w 217"/>
                <a:gd name="T57" fmla="*/ 107 h 136"/>
                <a:gd name="T58" fmla="*/ 129 w 217"/>
                <a:gd name="T59" fmla="*/ 108 h 136"/>
                <a:gd name="T60" fmla="*/ 134 w 217"/>
                <a:gd name="T61" fmla="*/ 88 h 136"/>
                <a:gd name="T62" fmla="*/ 140 w 217"/>
                <a:gd name="T63" fmla="*/ 86 h 136"/>
                <a:gd name="T64" fmla="*/ 148 w 217"/>
                <a:gd name="T65" fmla="*/ 69 h 136"/>
                <a:gd name="T66" fmla="*/ 151 w 217"/>
                <a:gd name="T67" fmla="*/ 60 h 136"/>
                <a:gd name="T68" fmla="*/ 161 w 217"/>
                <a:gd name="T69" fmla="*/ 56 h 136"/>
                <a:gd name="T70" fmla="*/ 161 w 217"/>
                <a:gd name="T71" fmla="*/ 54 h 136"/>
                <a:gd name="T72" fmla="*/ 169 w 217"/>
                <a:gd name="T73" fmla="*/ 48 h 136"/>
                <a:gd name="T74" fmla="*/ 164 w 217"/>
                <a:gd name="T75" fmla="*/ 47 h 136"/>
                <a:gd name="T76" fmla="*/ 164 w 217"/>
                <a:gd name="T77" fmla="*/ 44 h 136"/>
                <a:gd name="T78" fmla="*/ 166 w 217"/>
                <a:gd name="T79" fmla="*/ 43 h 136"/>
                <a:gd name="T80" fmla="*/ 176 w 217"/>
                <a:gd name="T81" fmla="*/ 38 h 136"/>
                <a:gd name="T82" fmla="*/ 202 w 217"/>
                <a:gd name="T83" fmla="*/ 20 h 136"/>
                <a:gd name="T84" fmla="*/ 214 w 217"/>
                <a:gd name="T85" fmla="*/ 24 h 136"/>
                <a:gd name="T86" fmla="*/ 212 w 217"/>
                <a:gd name="T87" fmla="*/ 14 h 136"/>
                <a:gd name="T88" fmla="*/ 212 w 217"/>
                <a:gd name="T89" fmla="*/ 14 h 136"/>
                <a:gd name="T90" fmla="*/ 216 w 217"/>
                <a:gd name="T91" fmla="*/ 6 h 136"/>
                <a:gd name="T92" fmla="*/ 213 w 217"/>
                <a:gd name="T93" fmla="*/ 7 h 136"/>
                <a:gd name="T94" fmla="*/ 204 w 217"/>
                <a:gd name="T95" fmla="*/ 8 h 136"/>
                <a:gd name="T96" fmla="*/ 202 w 217"/>
                <a:gd name="T97" fmla="*/ 8 h 136"/>
                <a:gd name="T98" fmla="*/ 202 w 217"/>
                <a:gd name="T99" fmla="*/ 6 h 136"/>
                <a:gd name="T100" fmla="*/ 198 w 217"/>
                <a:gd name="T101" fmla="*/ 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7" h="136">
                  <a:moveTo>
                    <a:pt x="198" y="4"/>
                  </a:moveTo>
                  <a:cubicBezTo>
                    <a:pt x="198" y="4"/>
                    <a:pt x="198" y="4"/>
                    <a:pt x="198" y="4"/>
                  </a:cubicBezTo>
                  <a:cubicBezTo>
                    <a:pt x="198" y="6"/>
                    <a:pt x="196" y="7"/>
                    <a:pt x="194" y="7"/>
                  </a:cubicBezTo>
                  <a:cubicBezTo>
                    <a:pt x="179" y="6"/>
                    <a:pt x="179" y="6"/>
                    <a:pt x="179" y="6"/>
                  </a:cubicBezTo>
                  <a:cubicBezTo>
                    <a:pt x="168" y="4"/>
                    <a:pt x="161" y="2"/>
                    <a:pt x="157" y="0"/>
                  </a:cubicBezTo>
                  <a:cubicBezTo>
                    <a:pt x="135" y="21"/>
                    <a:pt x="135" y="21"/>
                    <a:pt x="135" y="21"/>
                  </a:cubicBezTo>
                  <a:cubicBezTo>
                    <a:pt x="136" y="30"/>
                    <a:pt x="136" y="30"/>
                    <a:pt x="136" y="30"/>
                  </a:cubicBezTo>
                  <a:cubicBezTo>
                    <a:pt x="136" y="30"/>
                    <a:pt x="136" y="30"/>
                    <a:pt x="136" y="30"/>
                  </a:cubicBezTo>
                  <a:cubicBezTo>
                    <a:pt x="134" y="31"/>
                    <a:pt x="134" y="31"/>
                    <a:pt x="134" y="31"/>
                  </a:cubicBezTo>
                  <a:cubicBezTo>
                    <a:pt x="117" y="33"/>
                    <a:pt x="108" y="32"/>
                    <a:pt x="106" y="26"/>
                  </a:cubicBezTo>
                  <a:cubicBezTo>
                    <a:pt x="104" y="1"/>
                    <a:pt x="104" y="1"/>
                    <a:pt x="104" y="1"/>
                  </a:cubicBezTo>
                  <a:cubicBezTo>
                    <a:pt x="84" y="0"/>
                    <a:pt x="84" y="0"/>
                    <a:pt x="84" y="0"/>
                  </a:cubicBezTo>
                  <a:cubicBezTo>
                    <a:pt x="76" y="18"/>
                    <a:pt x="76" y="18"/>
                    <a:pt x="76" y="18"/>
                  </a:cubicBezTo>
                  <a:cubicBezTo>
                    <a:pt x="75" y="10"/>
                    <a:pt x="75" y="10"/>
                    <a:pt x="75" y="10"/>
                  </a:cubicBezTo>
                  <a:cubicBezTo>
                    <a:pt x="75" y="4"/>
                    <a:pt x="74" y="0"/>
                    <a:pt x="72" y="0"/>
                  </a:cubicBezTo>
                  <a:cubicBezTo>
                    <a:pt x="64" y="4"/>
                    <a:pt x="64" y="4"/>
                    <a:pt x="64" y="4"/>
                  </a:cubicBezTo>
                  <a:cubicBezTo>
                    <a:pt x="60" y="9"/>
                    <a:pt x="60" y="9"/>
                    <a:pt x="60" y="9"/>
                  </a:cubicBezTo>
                  <a:cubicBezTo>
                    <a:pt x="59" y="10"/>
                    <a:pt x="59" y="10"/>
                    <a:pt x="59" y="10"/>
                  </a:cubicBezTo>
                  <a:cubicBezTo>
                    <a:pt x="59" y="10"/>
                    <a:pt x="59" y="10"/>
                    <a:pt x="59" y="10"/>
                  </a:cubicBezTo>
                  <a:cubicBezTo>
                    <a:pt x="51" y="12"/>
                    <a:pt x="51" y="12"/>
                    <a:pt x="51" y="12"/>
                  </a:cubicBezTo>
                  <a:cubicBezTo>
                    <a:pt x="42" y="20"/>
                    <a:pt x="34" y="27"/>
                    <a:pt x="28" y="35"/>
                  </a:cubicBezTo>
                  <a:cubicBezTo>
                    <a:pt x="6" y="64"/>
                    <a:pt x="6" y="64"/>
                    <a:pt x="6" y="64"/>
                  </a:cubicBezTo>
                  <a:cubicBezTo>
                    <a:pt x="11" y="74"/>
                    <a:pt x="11" y="74"/>
                    <a:pt x="11" y="74"/>
                  </a:cubicBezTo>
                  <a:cubicBezTo>
                    <a:pt x="11" y="76"/>
                    <a:pt x="11" y="76"/>
                    <a:pt x="11" y="76"/>
                  </a:cubicBezTo>
                  <a:cubicBezTo>
                    <a:pt x="11" y="76"/>
                    <a:pt x="11" y="76"/>
                    <a:pt x="11" y="76"/>
                  </a:cubicBezTo>
                  <a:cubicBezTo>
                    <a:pt x="10" y="76"/>
                    <a:pt x="10" y="76"/>
                    <a:pt x="10" y="76"/>
                  </a:cubicBezTo>
                  <a:cubicBezTo>
                    <a:pt x="9" y="78"/>
                    <a:pt x="10" y="82"/>
                    <a:pt x="12" y="86"/>
                  </a:cubicBezTo>
                  <a:cubicBezTo>
                    <a:pt x="15" y="91"/>
                    <a:pt x="17" y="97"/>
                    <a:pt x="17" y="103"/>
                  </a:cubicBezTo>
                  <a:cubicBezTo>
                    <a:pt x="17" y="104"/>
                    <a:pt x="17" y="104"/>
                    <a:pt x="17" y="104"/>
                  </a:cubicBezTo>
                  <a:cubicBezTo>
                    <a:pt x="0" y="114"/>
                    <a:pt x="0" y="114"/>
                    <a:pt x="0" y="114"/>
                  </a:cubicBezTo>
                  <a:cubicBezTo>
                    <a:pt x="0" y="118"/>
                    <a:pt x="0" y="118"/>
                    <a:pt x="0" y="118"/>
                  </a:cubicBezTo>
                  <a:cubicBezTo>
                    <a:pt x="8" y="122"/>
                    <a:pt x="8" y="122"/>
                    <a:pt x="8" y="122"/>
                  </a:cubicBezTo>
                  <a:cubicBezTo>
                    <a:pt x="8" y="122"/>
                    <a:pt x="9" y="123"/>
                    <a:pt x="9" y="124"/>
                  </a:cubicBezTo>
                  <a:cubicBezTo>
                    <a:pt x="9" y="124"/>
                    <a:pt x="9" y="124"/>
                    <a:pt x="9" y="124"/>
                  </a:cubicBezTo>
                  <a:cubicBezTo>
                    <a:pt x="8" y="126"/>
                    <a:pt x="12" y="129"/>
                    <a:pt x="18" y="132"/>
                  </a:cubicBezTo>
                  <a:cubicBezTo>
                    <a:pt x="32" y="136"/>
                    <a:pt x="32" y="136"/>
                    <a:pt x="32" y="136"/>
                  </a:cubicBezTo>
                  <a:cubicBezTo>
                    <a:pt x="37" y="133"/>
                    <a:pt x="37" y="133"/>
                    <a:pt x="37" y="133"/>
                  </a:cubicBezTo>
                  <a:cubicBezTo>
                    <a:pt x="42" y="126"/>
                    <a:pt x="42" y="126"/>
                    <a:pt x="42" y="126"/>
                  </a:cubicBezTo>
                  <a:cubicBezTo>
                    <a:pt x="46" y="115"/>
                    <a:pt x="46" y="115"/>
                    <a:pt x="46" y="115"/>
                  </a:cubicBezTo>
                  <a:cubicBezTo>
                    <a:pt x="57" y="119"/>
                    <a:pt x="57" y="119"/>
                    <a:pt x="57" y="119"/>
                  </a:cubicBezTo>
                  <a:cubicBezTo>
                    <a:pt x="59" y="120"/>
                    <a:pt x="59" y="120"/>
                    <a:pt x="59" y="120"/>
                  </a:cubicBezTo>
                  <a:cubicBezTo>
                    <a:pt x="59" y="121"/>
                    <a:pt x="59" y="121"/>
                    <a:pt x="59" y="121"/>
                  </a:cubicBezTo>
                  <a:cubicBezTo>
                    <a:pt x="59" y="121"/>
                    <a:pt x="59" y="121"/>
                    <a:pt x="59" y="121"/>
                  </a:cubicBezTo>
                  <a:cubicBezTo>
                    <a:pt x="59" y="122"/>
                    <a:pt x="59" y="122"/>
                    <a:pt x="59" y="122"/>
                  </a:cubicBezTo>
                  <a:cubicBezTo>
                    <a:pt x="57" y="126"/>
                    <a:pt x="58" y="130"/>
                    <a:pt x="62" y="132"/>
                  </a:cubicBezTo>
                  <a:cubicBezTo>
                    <a:pt x="74" y="132"/>
                    <a:pt x="74" y="132"/>
                    <a:pt x="74" y="132"/>
                  </a:cubicBezTo>
                  <a:cubicBezTo>
                    <a:pt x="79" y="131"/>
                    <a:pt x="82" y="130"/>
                    <a:pt x="85" y="128"/>
                  </a:cubicBezTo>
                  <a:cubicBezTo>
                    <a:pt x="86" y="126"/>
                    <a:pt x="89" y="125"/>
                    <a:pt x="92" y="126"/>
                  </a:cubicBezTo>
                  <a:cubicBezTo>
                    <a:pt x="97" y="126"/>
                    <a:pt x="101" y="128"/>
                    <a:pt x="104" y="132"/>
                  </a:cubicBezTo>
                  <a:cubicBezTo>
                    <a:pt x="106" y="125"/>
                    <a:pt x="106" y="125"/>
                    <a:pt x="106" y="125"/>
                  </a:cubicBezTo>
                  <a:cubicBezTo>
                    <a:pt x="107" y="124"/>
                    <a:pt x="107" y="124"/>
                    <a:pt x="107" y="124"/>
                  </a:cubicBezTo>
                  <a:cubicBezTo>
                    <a:pt x="108" y="124"/>
                    <a:pt x="108" y="124"/>
                    <a:pt x="108" y="124"/>
                  </a:cubicBezTo>
                  <a:cubicBezTo>
                    <a:pt x="110" y="122"/>
                    <a:pt x="111" y="120"/>
                    <a:pt x="112" y="118"/>
                  </a:cubicBezTo>
                  <a:cubicBezTo>
                    <a:pt x="114" y="115"/>
                    <a:pt x="116" y="112"/>
                    <a:pt x="119" y="110"/>
                  </a:cubicBezTo>
                  <a:cubicBezTo>
                    <a:pt x="124" y="107"/>
                    <a:pt x="124" y="107"/>
                    <a:pt x="124" y="107"/>
                  </a:cubicBezTo>
                  <a:cubicBezTo>
                    <a:pt x="125" y="106"/>
                    <a:pt x="125" y="106"/>
                    <a:pt x="125" y="106"/>
                  </a:cubicBezTo>
                  <a:cubicBezTo>
                    <a:pt x="125" y="107"/>
                    <a:pt x="125" y="107"/>
                    <a:pt x="125" y="107"/>
                  </a:cubicBezTo>
                  <a:cubicBezTo>
                    <a:pt x="126" y="107"/>
                    <a:pt x="126" y="107"/>
                    <a:pt x="126" y="107"/>
                  </a:cubicBezTo>
                  <a:cubicBezTo>
                    <a:pt x="129" y="108"/>
                    <a:pt x="129" y="108"/>
                    <a:pt x="129" y="108"/>
                  </a:cubicBezTo>
                  <a:cubicBezTo>
                    <a:pt x="129" y="108"/>
                    <a:pt x="129" y="108"/>
                    <a:pt x="129" y="108"/>
                  </a:cubicBezTo>
                  <a:cubicBezTo>
                    <a:pt x="130" y="108"/>
                    <a:pt x="130" y="108"/>
                    <a:pt x="130" y="108"/>
                  </a:cubicBezTo>
                  <a:cubicBezTo>
                    <a:pt x="134" y="88"/>
                    <a:pt x="134" y="88"/>
                    <a:pt x="134" y="88"/>
                  </a:cubicBezTo>
                  <a:cubicBezTo>
                    <a:pt x="134" y="88"/>
                    <a:pt x="134" y="88"/>
                    <a:pt x="134" y="88"/>
                  </a:cubicBezTo>
                  <a:cubicBezTo>
                    <a:pt x="140" y="86"/>
                    <a:pt x="140" y="86"/>
                    <a:pt x="140" y="86"/>
                  </a:cubicBezTo>
                  <a:cubicBezTo>
                    <a:pt x="147" y="82"/>
                    <a:pt x="150" y="78"/>
                    <a:pt x="150" y="75"/>
                  </a:cubicBezTo>
                  <a:cubicBezTo>
                    <a:pt x="148" y="69"/>
                    <a:pt x="148" y="69"/>
                    <a:pt x="148" y="69"/>
                  </a:cubicBezTo>
                  <a:cubicBezTo>
                    <a:pt x="147" y="65"/>
                    <a:pt x="147" y="62"/>
                    <a:pt x="148" y="61"/>
                  </a:cubicBezTo>
                  <a:cubicBezTo>
                    <a:pt x="149" y="60"/>
                    <a:pt x="150" y="60"/>
                    <a:pt x="151" y="60"/>
                  </a:cubicBezTo>
                  <a:cubicBezTo>
                    <a:pt x="154" y="60"/>
                    <a:pt x="157" y="60"/>
                    <a:pt x="160" y="62"/>
                  </a:cubicBezTo>
                  <a:cubicBezTo>
                    <a:pt x="161" y="56"/>
                    <a:pt x="161" y="56"/>
                    <a:pt x="161" y="56"/>
                  </a:cubicBezTo>
                  <a:cubicBezTo>
                    <a:pt x="161" y="55"/>
                    <a:pt x="161" y="55"/>
                    <a:pt x="161" y="55"/>
                  </a:cubicBezTo>
                  <a:cubicBezTo>
                    <a:pt x="161" y="54"/>
                    <a:pt x="161" y="54"/>
                    <a:pt x="161" y="54"/>
                  </a:cubicBezTo>
                  <a:cubicBezTo>
                    <a:pt x="168" y="51"/>
                    <a:pt x="168" y="51"/>
                    <a:pt x="168" y="51"/>
                  </a:cubicBezTo>
                  <a:cubicBezTo>
                    <a:pt x="169" y="48"/>
                    <a:pt x="169" y="48"/>
                    <a:pt x="169" y="48"/>
                  </a:cubicBezTo>
                  <a:cubicBezTo>
                    <a:pt x="165" y="48"/>
                    <a:pt x="165" y="48"/>
                    <a:pt x="165" y="48"/>
                  </a:cubicBezTo>
                  <a:cubicBezTo>
                    <a:pt x="164" y="47"/>
                    <a:pt x="164" y="47"/>
                    <a:pt x="164" y="47"/>
                  </a:cubicBezTo>
                  <a:cubicBezTo>
                    <a:pt x="164" y="45"/>
                    <a:pt x="164" y="45"/>
                    <a:pt x="164" y="45"/>
                  </a:cubicBezTo>
                  <a:cubicBezTo>
                    <a:pt x="164" y="44"/>
                    <a:pt x="164" y="44"/>
                    <a:pt x="164" y="44"/>
                  </a:cubicBezTo>
                  <a:cubicBezTo>
                    <a:pt x="165" y="43"/>
                    <a:pt x="165" y="43"/>
                    <a:pt x="165" y="43"/>
                  </a:cubicBezTo>
                  <a:cubicBezTo>
                    <a:pt x="166" y="43"/>
                    <a:pt x="166" y="43"/>
                    <a:pt x="166" y="43"/>
                  </a:cubicBezTo>
                  <a:cubicBezTo>
                    <a:pt x="167" y="43"/>
                    <a:pt x="167" y="43"/>
                    <a:pt x="167" y="43"/>
                  </a:cubicBezTo>
                  <a:cubicBezTo>
                    <a:pt x="170" y="43"/>
                    <a:pt x="173" y="42"/>
                    <a:pt x="176" y="38"/>
                  </a:cubicBezTo>
                  <a:cubicBezTo>
                    <a:pt x="202" y="20"/>
                    <a:pt x="202" y="20"/>
                    <a:pt x="202" y="20"/>
                  </a:cubicBezTo>
                  <a:cubicBezTo>
                    <a:pt x="202" y="20"/>
                    <a:pt x="202" y="20"/>
                    <a:pt x="202" y="20"/>
                  </a:cubicBezTo>
                  <a:cubicBezTo>
                    <a:pt x="210" y="24"/>
                    <a:pt x="210" y="24"/>
                    <a:pt x="210" y="24"/>
                  </a:cubicBezTo>
                  <a:cubicBezTo>
                    <a:pt x="214" y="24"/>
                    <a:pt x="214" y="24"/>
                    <a:pt x="214" y="24"/>
                  </a:cubicBezTo>
                  <a:cubicBezTo>
                    <a:pt x="212" y="15"/>
                    <a:pt x="212" y="15"/>
                    <a:pt x="212" y="15"/>
                  </a:cubicBezTo>
                  <a:cubicBezTo>
                    <a:pt x="212" y="14"/>
                    <a:pt x="212" y="14"/>
                    <a:pt x="212" y="14"/>
                  </a:cubicBezTo>
                  <a:cubicBezTo>
                    <a:pt x="212" y="14"/>
                    <a:pt x="212" y="14"/>
                    <a:pt x="212" y="14"/>
                  </a:cubicBezTo>
                  <a:cubicBezTo>
                    <a:pt x="212" y="14"/>
                    <a:pt x="212" y="14"/>
                    <a:pt x="212" y="14"/>
                  </a:cubicBezTo>
                  <a:cubicBezTo>
                    <a:pt x="217" y="6"/>
                    <a:pt x="217" y="6"/>
                    <a:pt x="217" y="6"/>
                  </a:cubicBezTo>
                  <a:cubicBezTo>
                    <a:pt x="216" y="6"/>
                    <a:pt x="216" y="6"/>
                    <a:pt x="216" y="6"/>
                  </a:cubicBezTo>
                  <a:cubicBezTo>
                    <a:pt x="213" y="6"/>
                    <a:pt x="213" y="6"/>
                    <a:pt x="213" y="6"/>
                  </a:cubicBezTo>
                  <a:cubicBezTo>
                    <a:pt x="213" y="7"/>
                    <a:pt x="213" y="7"/>
                    <a:pt x="213" y="7"/>
                  </a:cubicBezTo>
                  <a:cubicBezTo>
                    <a:pt x="212" y="7"/>
                    <a:pt x="212" y="7"/>
                    <a:pt x="212" y="7"/>
                  </a:cubicBezTo>
                  <a:cubicBezTo>
                    <a:pt x="204" y="8"/>
                    <a:pt x="204" y="8"/>
                    <a:pt x="204" y="8"/>
                  </a:cubicBezTo>
                  <a:cubicBezTo>
                    <a:pt x="202" y="8"/>
                    <a:pt x="202" y="8"/>
                    <a:pt x="202" y="8"/>
                  </a:cubicBezTo>
                  <a:cubicBezTo>
                    <a:pt x="202" y="8"/>
                    <a:pt x="202" y="8"/>
                    <a:pt x="202" y="8"/>
                  </a:cubicBezTo>
                  <a:cubicBezTo>
                    <a:pt x="202" y="8"/>
                    <a:pt x="202" y="8"/>
                    <a:pt x="202" y="8"/>
                  </a:cubicBezTo>
                  <a:cubicBezTo>
                    <a:pt x="202" y="6"/>
                    <a:pt x="202" y="6"/>
                    <a:pt x="202" y="6"/>
                  </a:cubicBezTo>
                  <a:cubicBezTo>
                    <a:pt x="200" y="4"/>
                    <a:pt x="200" y="4"/>
                    <a:pt x="200" y="4"/>
                  </a:cubicBezTo>
                  <a:lnTo>
                    <a:pt x="198" y="4"/>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6" name="Freeform 31"/>
            <p:cNvSpPr/>
            <p:nvPr/>
          </p:nvSpPr>
          <p:spPr bwMode="auto">
            <a:xfrm>
              <a:off x="7735483" y="4138882"/>
              <a:ext cx="128588" cy="117475"/>
            </a:xfrm>
            <a:custGeom>
              <a:avLst/>
              <a:gdLst>
                <a:gd name="T0" fmla="*/ 31 w 34"/>
                <a:gd name="T1" fmla="*/ 17 h 31"/>
                <a:gd name="T2" fmla="*/ 34 w 34"/>
                <a:gd name="T3" fmla="*/ 13 h 31"/>
                <a:gd name="T4" fmla="*/ 34 w 34"/>
                <a:gd name="T5" fmla="*/ 13 h 31"/>
                <a:gd name="T6" fmla="*/ 34 w 34"/>
                <a:gd name="T7" fmla="*/ 13 h 31"/>
                <a:gd name="T8" fmla="*/ 34 w 34"/>
                <a:gd name="T9" fmla="*/ 13 h 31"/>
                <a:gd name="T10" fmla="*/ 24 w 34"/>
                <a:gd name="T11" fmla="*/ 5 h 31"/>
                <a:gd name="T12" fmla="*/ 11 w 34"/>
                <a:gd name="T13" fmla="*/ 1 h 31"/>
                <a:gd name="T14" fmla="*/ 7 w 34"/>
                <a:gd name="T15" fmla="*/ 2 h 31"/>
                <a:gd name="T16" fmla="*/ 7 w 34"/>
                <a:gd name="T17" fmla="*/ 11 h 31"/>
                <a:gd name="T18" fmla="*/ 2 w 34"/>
                <a:gd name="T19" fmla="*/ 19 h 31"/>
                <a:gd name="T20" fmla="*/ 0 w 34"/>
                <a:gd name="T21" fmla="*/ 21 h 31"/>
                <a:gd name="T22" fmla="*/ 4 w 34"/>
                <a:gd name="T23" fmla="*/ 25 h 31"/>
                <a:gd name="T24" fmla="*/ 5 w 34"/>
                <a:gd name="T25" fmla="*/ 25 h 31"/>
                <a:gd name="T26" fmla="*/ 6 w 34"/>
                <a:gd name="T27" fmla="*/ 29 h 31"/>
                <a:gd name="T28" fmla="*/ 11 w 34"/>
                <a:gd name="T29" fmla="*/ 31 h 31"/>
                <a:gd name="T30" fmla="*/ 17 w 34"/>
                <a:gd name="T31" fmla="*/ 28 h 31"/>
                <a:gd name="T32" fmla="*/ 26 w 34"/>
                <a:gd name="T33" fmla="*/ 30 h 31"/>
                <a:gd name="T34" fmla="*/ 26 w 34"/>
                <a:gd name="T35" fmla="*/ 27 h 31"/>
                <a:gd name="T36" fmla="*/ 31 w 34"/>
                <a:gd name="T37" fmla="*/ 1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31">
                  <a:moveTo>
                    <a:pt x="31" y="17"/>
                  </a:moveTo>
                  <a:cubicBezTo>
                    <a:pt x="34" y="13"/>
                    <a:pt x="34" y="13"/>
                    <a:pt x="34" y="13"/>
                  </a:cubicBezTo>
                  <a:cubicBezTo>
                    <a:pt x="34" y="13"/>
                    <a:pt x="34" y="13"/>
                    <a:pt x="34" y="13"/>
                  </a:cubicBezTo>
                  <a:cubicBezTo>
                    <a:pt x="34" y="13"/>
                    <a:pt x="34" y="13"/>
                    <a:pt x="34" y="13"/>
                  </a:cubicBezTo>
                  <a:cubicBezTo>
                    <a:pt x="34" y="13"/>
                    <a:pt x="34" y="13"/>
                    <a:pt x="34" y="13"/>
                  </a:cubicBezTo>
                  <a:cubicBezTo>
                    <a:pt x="24" y="5"/>
                    <a:pt x="24" y="5"/>
                    <a:pt x="24" y="5"/>
                  </a:cubicBezTo>
                  <a:cubicBezTo>
                    <a:pt x="19" y="1"/>
                    <a:pt x="14" y="0"/>
                    <a:pt x="11" y="1"/>
                  </a:cubicBezTo>
                  <a:cubicBezTo>
                    <a:pt x="7" y="2"/>
                    <a:pt x="7" y="2"/>
                    <a:pt x="7" y="2"/>
                  </a:cubicBezTo>
                  <a:cubicBezTo>
                    <a:pt x="7" y="11"/>
                    <a:pt x="7" y="11"/>
                    <a:pt x="7" y="11"/>
                  </a:cubicBezTo>
                  <a:cubicBezTo>
                    <a:pt x="6" y="13"/>
                    <a:pt x="5" y="17"/>
                    <a:pt x="2" y="19"/>
                  </a:cubicBezTo>
                  <a:cubicBezTo>
                    <a:pt x="0" y="21"/>
                    <a:pt x="0" y="21"/>
                    <a:pt x="0" y="21"/>
                  </a:cubicBezTo>
                  <a:cubicBezTo>
                    <a:pt x="4" y="25"/>
                    <a:pt x="4" y="25"/>
                    <a:pt x="4" y="25"/>
                  </a:cubicBezTo>
                  <a:cubicBezTo>
                    <a:pt x="5" y="25"/>
                    <a:pt x="5" y="25"/>
                    <a:pt x="5" y="25"/>
                  </a:cubicBezTo>
                  <a:cubicBezTo>
                    <a:pt x="6" y="29"/>
                    <a:pt x="6" y="29"/>
                    <a:pt x="6" y="29"/>
                  </a:cubicBezTo>
                  <a:cubicBezTo>
                    <a:pt x="11" y="31"/>
                    <a:pt x="11" y="31"/>
                    <a:pt x="11" y="31"/>
                  </a:cubicBezTo>
                  <a:cubicBezTo>
                    <a:pt x="13" y="29"/>
                    <a:pt x="15" y="28"/>
                    <a:pt x="17" y="28"/>
                  </a:cubicBezTo>
                  <a:cubicBezTo>
                    <a:pt x="26" y="30"/>
                    <a:pt x="26" y="30"/>
                    <a:pt x="26" y="30"/>
                  </a:cubicBezTo>
                  <a:cubicBezTo>
                    <a:pt x="26" y="27"/>
                    <a:pt x="26" y="27"/>
                    <a:pt x="26" y="27"/>
                  </a:cubicBezTo>
                  <a:cubicBezTo>
                    <a:pt x="27" y="21"/>
                    <a:pt x="29" y="18"/>
                    <a:pt x="31" y="17"/>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7" name="Freeform 32"/>
            <p:cNvSpPr/>
            <p:nvPr/>
          </p:nvSpPr>
          <p:spPr bwMode="auto">
            <a:xfrm>
              <a:off x="7138583" y="3710257"/>
              <a:ext cx="709613" cy="549275"/>
            </a:xfrm>
            <a:custGeom>
              <a:avLst/>
              <a:gdLst>
                <a:gd name="T0" fmla="*/ 120 w 189"/>
                <a:gd name="T1" fmla="*/ 23 h 146"/>
                <a:gd name="T2" fmla="*/ 85 w 189"/>
                <a:gd name="T3" fmla="*/ 9 h 146"/>
                <a:gd name="T4" fmla="*/ 85 w 189"/>
                <a:gd name="T5" fmla="*/ 1 h 146"/>
                <a:gd name="T6" fmla="*/ 82 w 189"/>
                <a:gd name="T7" fmla="*/ 0 h 146"/>
                <a:gd name="T8" fmla="*/ 66 w 189"/>
                <a:gd name="T9" fmla="*/ 16 h 146"/>
                <a:gd name="T10" fmla="*/ 58 w 189"/>
                <a:gd name="T11" fmla="*/ 24 h 146"/>
                <a:gd name="T12" fmla="*/ 48 w 189"/>
                <a:gd name="T13" fmla="*/ 19 h 146"/>
                <a:gd name="T14" fmla="*/ 31 w 189"/>
                <a:gd name="T15" fmla="*/ 25 h 146"/>
                <a:gd name="T16" fmla="*/ 10 w 189"/>
                <a:gd name="T17" fmla="*/ 11 h 146"/>
                <a:gd name="T18" fmla="*/ 2 w 189"/>
                <a:gd name="T19" fmla="*/ 17 h 146"/>
                <a:gd name="T20" fmla="*/ 2 w 189"/>
                <a:gd name="T21" fmla="*/ 18 h 146"/>
                <a:gd name="T22" fmla="*/ 0 w 189"/>
                <a:gd name="T23" fmla="*/ 20 h 146"/>
                <a:gd name="T24" fmla="*/ 4 w 189"/>
                <a:gd name="T25" fmla="*/ 21 h 146"/>
                <a:gd name="T26" fmla="*/ 5 w 189"/>
                <a:gd name="T27" fmla="*/ 21 h 146"/>
                <a:gd name="T28" fmla="*/ 34 w 189"/>
                <a:gd name="T29" fmla="*/ 43 h 146"/>
                <a:gd name="T30" fmla="*/ 62 w 189"/>
                <a:gd name="T31" fmla="*/ 75 h 146"/>
                <a:gd name="T32" fmla="*/ 90 w 189"/>
                <a:gd name="T33" fmla="*/ 72 h 146"/>
                <a:gd name="T34" fmla="*/ 91 w 189"/>
                <a:gd name="T35" fmla="*/ 71 h 146"/>
                <a:gd name="T36" fmla="*/ 99 w 189"/>
                <a:gd name="T37" fmla="*/ 73 h 146"/>
                <a:gd name="T38" fmla="*/ 100 w 189"/>
                <a:gd name="T39" fmla="*/ 75 h 146"/>
                <a:gd name="T40" fmla="*/ 93 w 189"/>
                <a:gd name="T41" fmla="*/ 93 h 146"/>
                <a:gd name="T42" fmla="*/ 84 w 189"/>
                <a:gd name="T43" fmla="*/ 93 h 146"/>
                <a:gd name="T44" fmla="*/ 74 w 189"/>
                <a:gd name="T45" fmla="*/ 117 h 146"/>
                <a:gd name="T46" fmla="*/ 89 w 189"/>
                <a:gd name="T47" fmla="*/ 127 h 146"/>
                <a:gd name="T48" fmla="*/ 93 w 189"/>
                <a:gd name="T49" fmla="*/ 133 h 146"/>
                <a:gd name="T50" fmla="*/ 100 w 189"/>
                <a:gd name="T51" fmla="*/ 133 h 146"/>
                <a:gd name="T52" fmla="*/ 115 w 189"/>
                <a:gd name="T53" fmla="*/ 139 h 146"/>
                <a:gd name="T54" fmla="*/ 118 w 189"/>
                <a:gd name="T55" fmla="*/ 143 h 146"/>
                <a:gd name="T56" fmla="*/ 132 w 189"/>
                <a:gd name="T57" fmla="*/ 144 h 146"/>
                <a:gd name="T58" fmla="*/ 152 w 189"/>
                <a:gd name="T59" fmla="*/ 143 h 146"/>
                <a:gd name="T60" fmla="*/ 159 w 189"/>
                <a:gd name="T61" fmla="*/ 139 h 146"/>
                <a:gd name="T62" fmla="*/ 158 w 189"/>
                <a:gd name="T63" fmla="*/ 131 h 146"/>
                <a:gd name="T64" fmla="*/ 162 w 189"/>
                <a:gd name="T65" fmla="*/ 119 h 146"/>
                <a:gd name="T66" fmla="*/ 170 w 189"/>
                <a:gd name="T67" fmla="*/ 111 h 146"/>
                <a:gd name="T68" fmla="*/ 186 w 189"/>
                <a:gd name="T69" fmla="*/ 111 h 146"/>
                <a:gd name="T70" fmla="*/ 181 w 189"/>
                <a:gd name="T71" fmla="*/ 98 h 146"/>
                <a:gd name="T72" fmla="*/ 174 w 189"/>
                <a:gd name="T73" fmla="*/ 97 h 146"/>
                <a:gd name="T74" fmla="*/ 174 w 189"/>
                <a:gd name="T75" fmla="*/ 97 h 146"/>
                <a:gd name="T76" fmla="*/ 156 w 189"/>
                <a:gd name="T77" fmla="*/ 86 h 146"/>
                <a:gd name="T78" fmla="*/ 147 w 189"/>
                <a:gd name="T79" fmla="*/ 83 h 146"/>
                <a:gd name="T80" fmla="*/ 132 w 189"/>
                <a:gd name="T81" fmla="*/ 4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 h="146">
                  <a:moveTo>
                    <a:pt x="132" y="43"/>
                  </a:moveTo>
                  <a:cubicBezTo>
                    <a:pt x="128" y="39"/>
                    <a:pt x="124" y="33"/>
                    <a:pt x="120" y="23"/>
                  </a:cubicBezTo>
                  <a:cubicBezTo>
                    <a:pt x="109" y="23"/>
                    <a:pt x="102" y="21"/>
                    <a:pt x="99" y="17"/>
                  </a:cubicBezTo>
                  <a:cubicBezTo>
                    <a:pt x="96" y="13"/>
                    <a:pt x="92" y="11"/>
                    <a:pt x="85" y="9"/>
                  </a:cubicBezTo>
                  <a:cubicBezTo>
                    <a:pt x="83" y="8"/>
                    <a:pt x="83" y="8"/>
                    <a:pt x="83" y="8"/>
                  </a:cubicBezTo>
                  <a:cubicBezTo>
                    <a:pt x="85" y="1"/>
                    <a:pt x="85" y="1"/>
                    <a:pt x="85" y="1"/>
                  </a:cubicBezTo>
                  <a:cubicBezTo>
                    <a:pt x="84" y="1"/>
                    <a:pt x="84" y="1"/>
                    <a:pt x="84" y="1"/>
                  </a:cubicBezTo>
                  <a:cubicBezTo>
                    <a:pt x="82" y="0"/>
                    <a:pt x="82" y="0"/>
                    <a:pt x="82" y="0"/>
                  </a:cubicBezTo>
                  <a:cubicBezTo>
                    <a:pt x="77" y="3"/>
                    <a:pt x="74" y="5"/>
                    <a:pt x="72" y="8"/>
                  </a:cubicBezTo>
                  <a:cubicBezTo>
                    <a:pt x="71" y="11"/>
                    <a:pt x="69" y="14"/>
                    <a:pt x="66" y="16"/>
                  </a:cubicBezTo>
                  <a:cubicBezTo>
                    <a:pt x="64" y="23"/>
                    <a:pt x="62" y="26"/>
                    <a:pt x="60" y="26"/>
                  </a:cubicBezTo>
                  <a:cubicBezTo>
                    <a:pt x="59" y="26"/>
                    <a:pt x="58" y="25"/>
                    <a:pt x="58" y="24"/>
                  </a:cubicBezTo>
                  <a:cubicBezTo>
                    <a:pt x="54" y="21"/>
                    <a:pt x="54" y="21"/>
                    <a:pt x="54" y="21"/>
                  </a:cubicBezTo>
                  <a:cubicBezTo>
                    <a:pt x="52" y="20"/>
                    <a:pt x="50" y="19"/>
                    <a:pt x="48" y="19"/>
                  </a:cubicBezTo>
                  <a:cubicBezTo>
                    <a:pt x="44" y="20"/>
                    <a:pt x="44" y="20"/>
                    <a:pt x="44" y="20"/>
                  </a:cubicBezTo>
                  <a:cubicBezTo>
                    <a:pt x="41" y="23"/>
                    <a:pt x="37" y="25"/>
                    <a:pt x="31" y="25"/>
                  </a:cubicBezTo>
                  <a:cubicBezTo>
                    <a:pt x="16" y="25"/>
                    <a:pt x="16" y="25"/>
                    <a:pt x="16" y="25"/>
                  </a:cubicBezTo>
                  <a:cubicBezTo>
                    <a:pt x="11" y="22"/>
                    <a:pt x="9" y="17"/>
                    <a:pt x="10" y="11"/>
                  </a:cubicBezTo>
                  <a:cubicBezTo>
                    <a:pt x="4" y="9"/>
                    <a:pt x="4" y="9"/>
                    <a:pt x="4" y="9"/>
                  </a:cubicBezTo>
                  <a:cubicBezTo>
                    <a:pt x="2" y="17"/>
                    <a:pt x="2" y="17"/>
                    <a:pt x="2" y="17"/>
                  </a:cubicBezTo>
                  <a:cubicBezTo>
                    <a:pt x="2" y="17"/>
                    <a:pt x="2" y="17"/>
                    <a:pt x="2" y="17"/>
                  </a:cubicBezTo>
                  <a:cubicBezTo>
                    <a:pt x="2" y="18"/>
                    <a:pt x="2" y="18"/>
                    <a:pt x="2" y="18"/>
                  </a:cubicBezTo>
                  <a:cubicBezTo>
                    <a:pt x="1" y="18"/>
                    <a:pt x="1" y="18"/>
                    <a:pt x="1" y="18"/>
                  </a:cubicBezTo>
                  <a:cubicBezTo>
                    <a:pt x="0" y="20"/>
                    <a:pt x="0" y="20"/>
                    <a:pt x="0" y="20"/>
                  </a:cubicBezTo>
                  <a:cubicBezTo>
                    <a:pt x="4" y="21"/>
                    <a:pt x="4" y="21"/>
                    <a:pt x="4" y="21"/>
                  </a:cubicBezTo>
                  <a:cubicBezTo>
                    <a:pt x="4" y="21"/>
                    <a:pt x="4" y="21"/>
                    <a:pt x="4" y="21"/>
                  </a:cubicBezTo>
                  <a:cubicBezTo>
                    <a:pt x="5" y="21"/>
                    <a:pt x="5" y="21"/>
                    <a:pt x="5" y="21"/>
                  </a:cubicBezTo>
                  <a:cubicBezTo>
                    <a:pt x="5" y="21"/>
                    <a:pt x="5" y="21"/>
                    <a:pt x="5" y="21"/>
                  </a:cubicBezTo>
                  <a:cubicBezTo>
                    <a:pt x="12" y="31"/>
                    <a:pt x="17" y="37"/>
                    <a:pt x="20" y="38"/>
                  </a:cubicBezTo>
                  <a:cubicBezTo>
                    <a:pt x="21" y="39"/>
                    <a:pt x="26" y="41"/>
                    <a:pt x="34" y="43"/>
                  </a:cubicBezTo>
                  <a:cubicBezTo>
                    <a:pt x="49" y="48"/>
                    <a:pt x="49" y="48"/>
                    <a:pt x="49" y="48"/>
                  </a:cubicBezTo>
                  <a:cubicBezTo>
                    <a:pt x="53" y="50"/>
                    <a:pt x="58" y="59"/>
                    <a:pt x="62" y="75"/>
                  </a:cubicBezTo>
                  <a:cubicBezTo>
                    <a:pt x="69" y="79"/>
                    <a:pt x="73" y="81"/>
                    <a:pt x="76" y="81"/>
                  </a:cubicBezTo>
                  <a:cubicBezTo>
                    <a:pt x="78" y="79"/>
                    <a:pt x="83" y="77"/>
                    <a:pt x="90" y="72"/>
                  </a:cubicBezTo>
                  <a:cubicBezTo>
                    <a:pt x="90" y="72"/>
                    <a:pt x="90" y="72"/>
                    <a:pt x="90" y="72"/>
                  </a:cubicBezTo>
                  <a:cubicBezTo>
                    <a:pt x="91" y="71"/>
                    <a:pt x="91" y="71"/>
                    <a:pt x="91" y="71"/>
                  </a:cubicBezTo>
                  <a:cubicBezTo>
                    <a:pt x="92" y="72"/>
                    <a:pt x="92" y="72"/>
                    <a:pt x="92" y="72"/>
                  </a:cubicBezTo>
                  <a:cubicBezTo>
                    <a:pt x="99" y="73"/>
                    <a:pt x="99" y="73"/>
                    <a:pt x="99" y="73"/>
                  </a:cubicBezTo>
                  <a:cubicBezTo>
                    <a:pt x="100" y="73"/>
                    <a:pt x="100" y="73"/>
                    <a:pt x="100" y="73"/>
                  </a:cubicBezTo>
                  <a:cubicBezTo>
                    <a:pt x="100" y="75"/>
                    <a:pt x="100" y="75"/>
                    <a:pt x="100" y="75"/>
                  </a:cubicBezTo>
                  <a:cubicBezTo>
                    <a:pt x="99" y="76"/>
                    <a:pt x="99" y="76"/>
                    <a:pt x="99" y="76"/>
                  </a:cubicBezTo>
                  <a:cubicBezTo>
                    <a:pt x="97" y="85"/>
                    <a:pt x="95" y="91"/>
                    <a:pt x="93" y="93"/>
                  </a:cubicBezTo>
                  <a:cubicBezTo>
                    <a:pt x="84" y="93"/>
                    <a:pt x="84" y="93"/>
                    <a:pt x="84" y="93"/>
                  </a:cubicBezTo>
                  <a:cubicBezTo>
                    <a:pt x="84" y="93"/>
                    <a:pt x="84" y="93"/>
                    <a:pt x="84" y="93"/>
                  </a:cubicBezTo>
                  <a:cubicBezTo>
                    <a:pt x="84" y="97"/>
                    <a:pt x="81" y="103"/>
                    <a:pt x="76" y="111"/>
                  </a:cubicBezTo>
                  <a:cubicBezTo>
                    <a:pt x="74" y="113"/>
                    <a:pt x="74" y="115"/>
                    <a:pt x="74" y="117"/>
                  </a:cubicBezTo>
                  <a:cubicBezTo>
                    <a:pt x="83" y="123"/>
                    <a:pt x="83" y="123"/>
                    <a:pt x="83" y="123"/>
                  </a:cubicBezTo>
                  <a:cubicBezTo>
                    <a:pt x="85" y="126"/>
                    <a:pt x="87" y="127"/>
                    <a:pt x="89" y="127"/>
                  </a:cubicBezTo>
                  <a:cubicBezTo>
                    <a:pt x="91" y="127"/>
                    <a:pt x="91" y="127"/>
                    <a:pt x="91" y="127"/>
                  </a:cubicBezTo>
                  <a:cubicBezTo>
                    <a:pt x="93" y="133"/>
                    <a:pt x="93" y="133"/>
                    <a:pt x="93" y="133"/>
                  </a:cubicBezTo>
                  <a:cubicBezTo>
                    <a:pt x="97" y="135"/>
                    <a:pt x="97" y="135"/>
                    <a:pt x="97" y="135"/>
                  </a:cubicBezTo>
                  <a:cubicBezTo>
                    <a:pt x="100" y="133"/>
                    <a:pt x="100" y="133"/>
                    <a:pt x="100" y="133"/>
                  </a:cubicBezTo>
                  <a:cubicBezTo>
                    <a:pt x="101" y="131"/>
                    <a:pt x="102" y="131"/>
                    <a:pt x="104" y="131"/>
                  </a:cubicBezTo>
                  <a:cubicBezTo>
                    <a:pt x="108" y="131"/>
                    <a:pt x="111" y="133"/>
                    <a:pt x="115" y="139"/>
                  </a:cubicBezTo>
                  <a:cubicBezTo>
                    <a:pt x="115" y="139"/>
                    <a:pt x="115" y="139"/>
                    <a:pt x="115" y="139"/>
                  </a:cubicBezTo>
                  <a:cubicBezTo>
                    <a:pt x="118" y="143"/>
                    <a:pt x="118" y="143"/>
                    <a:pt x="118" y="143"/>
                  </a:cubicBezTo>
                  <a:cubicBezTo>
                    <a:pt x="119" y="143"/>
                    <a:pt x="119" y="143"/>
                    <a:pt x="119" y="143"/>
                  </a:cubicBezTo>
                  <a:cubicBezTo>
                    <a:pt x="121" y="141"/>
                    <a:pt x="126" y="142"/>
                    <a:pt x="132" y="144"/>
                  </a:cubicBezTo>
                  <a:cubicBezTo>
                    <a:pt x="142" y="146"/>
                    <a:pt x="142" y="146"/>
                    <a:pt x="142" y="146"/>
                  </a:cubicBezTo>
                  <a:cubicBezTo>
                    <a:pt x="152" y="143"/>
                    <a:pt x="152" y="143"/>
                    <a:pt x="152" y="143"/>
                  </a:cubicBezTo>
                  <a:cubicBezTo>
                    <a:pt x="156" y="141"/>
                    <a:pt x="156" y="141"/>
                    <a:pt x="156" y="141"/>
                  </a:cubicBezTo>
                  <a:cubicBezTo>
                    <a:pt x="159" y="139"/>
                    <a:pt x="159" y="139"/>
                    <a:pt x="159" y="139"/>
                  </a:cubicBezTo>
                  <a:cubicBezTo>
                    <a:pt x="156" y="136"/>
                    <a:pt x="156" y="136"/>
                    <a:pt x="156" y="136"/>
                  </a:cubicBezTo>
                  <a:cubicBezTo>
                    <a:pt x="156" y="135"/>
                    <a:pt x="156" y="133"/>
                    <a:pt x="158" y="131"/>
                  </a:cubicBezTo>
                  <a:cubicBezTo>
                    <a:pt x="161" y="129"/>
                    <a:pt x="162" y="127"/>
                    <a:pt x="162" y="124"/>
                  </a:cubicBezTo>
                  <a:cubicBezTo>
                    <a:pt x="162" y="119"/>
                    <a:pt x="162" y="119"/>
                    <a:pt x="162" y="119"/>
                  </a:cubicBezTo>
                  <a:cubicBezTo>
                    <a:pt x="162" y="117"/>
                    <a:pt x="162" y="115"/>
                    <a:pt x="163" y="115"/>
                  </a:cubicBezTo>
                  <a:cubicBezTo>
                    <a:pt x="164" y="113"/>
                    <a:pt x="166" y="112"/>
                    <a:pt x="170" y="111"/>
                  </a:cubicBezTo>
                  <a:cubicBezTo>
                    <a:pt x="175" y="111"/>
                    <a:pt x="181" y="113"/>
                    <a:pt x="189" y="119"/>
                  </a:cubicBezTo>
                  <a:cubicBezTo>
                    <a:pt x="186" y="111"/>
                    <a:pt x="186" y="111"/>
                    <a:pt x="186" y="111"/>
                  </a:cubicBezTo>
                  <a:cubicBezTo>
                    <a:pt x="182" y="105"/>
                    <a:pt x="182" y="105"/>
                    <a:pt x="182" y="105"/>
                  </a:cubicBezTo>
                  <a:cubicBezTo>
                    <a:pt x="181" y="98"/>
                    <a:pt x="181" y="98"/>
                    <a:pt x="181" y="98"/>
                  </a:cubicBezTo>
                  <a:cubicBezTo>
                    <a:pt x="174" y="97"/>
                    <a:pt x="174" y="97"/>
                    <a:pt x="174" y="97"/>
                  </a:cubicBezTo>
                  <a:cubicBezTo>
                    <a:pt x="174" y="97"/>
                    <a:pt x="174" y="97"/>
                    <a:pt x="174" y="97"/>
                  </a:cubicBezTo>
                  <a:cubicBezTo>
                    <a:pt x="174" y="97"/>
                    <a:pt x="174" y="97"/>
                    <a:pt x="174" y="97"/>
                  </a:cubicBezTo>
                  <a:cubicBezTo>
                    <a:pt x="174" y="97"/>
                    <a:pt x="174" y="97"/>
                    <a:pt x="174" y="97"/>
                  </a:cubicBezTo>
                  <a:cubicBezTo>
                    <a:pt x="174" y="97"/>
                    <a:pt x="174" y="97"/>
                    <a:pt x="174" y="97"/>
                  </a:cubicBezTo>
                  <a:cubicBezTo>
                    <a:pt x="156" y="86"/>
                    <a:pt x="156" y="86"/>
                    <a:pt x="156" y="86"/>
                  </a:cubicBezTo>
                  <a:cubicBezTo>
                    <a:pt x="147" y="85"/>
                    <a:pt x="147" y="85"/>
                    <a:pt x="147" y="85"/>
                  </a:cubicBezTo>
                  <a:cubicBezTo>
                    <a:pt x="147" y="83"/>
                    <a:pt x="147" y="83"/>
                    <a:pt x="147" y="83"/>
                  </a:cubicBezTo>
                  <a:cubicBezTo>
                    <a:pt x="146" y="73"/>
                    <a:pt x="146" y="73"/>
                    <a:pt x="146" y="73"/>
                  </a:cubicBezTo>
                  <a:cubicBezTo>
                    <a:pt x="140" y="57"/>
                    <a:pt x="136" y="46"/>
                    <a:pt x="132" y="43"/>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8" name="Freeform 33"/>
            <p:cNvSpPr/>
            <p:nvPr/>
          </p:nvSpPr>
          <p:spPr bwMode="auto">
            <a:xfrm>
              <a:off x="6767108" y="2662507"/>
              <a:ext cx="660400" cy="942975"/>
            </a:xfrm>
            <a:custGeom>
              <a:avLst/>
              <a:gdLst>
                <a:gd name="T0" fmla="*/ 158 w 176"/>
                <a:gd name="T1" fmla="*/ 74 h 251"/>
                <a:gd name="T2" fmla="*/ 140 w 176"/>
                <a:gd name="T3" fmla="*/ 69 h 251"/>
                <a:gd name="T4" fmla="*/ 139 w 176"/>
                <a:gd name="T5" fmla="*/ 52 h 251"/>
                <a:gd name="T6" fmla="*/ 134 w 176"/>
                <a:gd name="T7" fmla="*/ 46 h 251"/>
                <a:gd name="T8" fmla="*/ 117 w 176"/>
                <a:gd name="T9" fmla="*/ 38 h 251"/>
                <a:gd name="T10" fmla="*/ 117 w 176"/>
                <a:gd name="T11" fmla="*/ 24 h 251"/>
                <a:gd name="T12" fmla="*/ 113 w 176"/>
                <a:gd name="T13" fmla="*/ 20 h 251"/>
                <a:gd name="T14" fmla="*/ 105 w 176"/>
                <a:gd name="T15" fmla="*/ 15 h 251"/>
                <a:gd name="T16" fmla="*/ 100 w 176"/>
                <a:gd name="T17" fmla="*/ 0 h 251"/>
                <a:gd name="T18" fmla="*/ 89 w 176"/>
                <a:gd name="T19" fmla="*/ 8 h 251"/>
                <a:gd name="T20" fmla="*/ 78 w 176"/>
                <a:gd name="T21" fmla="*/ 24 h 251"/>
                <a:gd name="T22" fmla="*/ 71 w 176"/>
                <a:gd name="T23" fmla="*/ 33 h 251"/>
                <a:gd name="T24" fmla="*/ 59 w 176"/>
                <a:gd name="T25" fmla="*/ 39 h 251"/>
                <a:gd name="T26" fmla="*/ 45 w 176"/>
                <a:gd name="T27" fmla="*/ 39 h 251"/>
                <a:gd name="T28" fmla="*/ 32 w 176"/>
                <a:gd name="T29" fmla="*/ 50 h 251"/>
                <a:gd name="T30" fmla="*/ 24 w 176"/>
                <a:gd name="T31" fmla="*/ 45 h 251"/>
                <a:gd name="T32" fmla="*/ 17 w 176"/>
                <a:gd name="T33" fmla="*/ 32 h 251"/>
                <a:gd name="T34" fmla="*/ 8 w 176"/>
                <a:gd name="T35" fmla="*/ 48 h 251"/>
                <a:gd name="T36" fmla="*/ 7 w 176"/>
                <a:gd name="T37" fmla="*/ 48 h 251"/>
                <a:gd name="T38" fmla="*/ 15 w 176"/>
                <a:gd name="T39" fmla="*/ 84 h 251"/>
                <a:gd name="T40" fmla="*/ 18 w 176"/>
                <a:gd name="T41" fmla="*/ 94 h 251"/>
                <a:gd name="T42" fmla="*/ 6 w 176"/>
                <a:gd name="T43" fmla="*/ 100 h 251"/>
                <a:gd name="T44" fmla="*/ 24 w 176"/>
                <a:gd name="T45" fmla="*/ 120 h 251"/>
                <a:gd name="T46" fmla="*/ 24 w 176"/>
                <a:gd name="T47" fmla="*/ 120 h 251"/>
                <a:gd name="T48" fmla="*/ 19 w 176"/>
                <a:gd name="T49" fmla="*/ 140 h 251"/>
                <a:gd name="T50" fmla="*/ 8 w 176"/>
                <a:gd name="T51" fmla="*/ 147 h 251"/>
                <a:gd name="T52" fmla="*/ 18 w 176"/>
                <a:gd name="T53" fmla="*/ 179 h 251"/>
                <a:gd name="T54" fmla="*/ 24 w 176"/>
                <a:gd name="T55" fmla="*/ 189 h 251"/>
                <a:gd name="T56" fmla="*/ 16 w 176"/>
                <a:gd name="T57" fmla="*/ 208 h 251"/>
                <a:gd name="T58" fmla="*/ 10 w 176"/>
                <a:gd name="T59" fmla="*/ 225 h 251"/>
                <a:gd name="T60" fmla="*/ 11 w 176"/>
                <a:gd name="T61" fmla="*/ 238 h 251"/>
                <a:gd name="T62" fmla="*/ 13 w 176"/>
                <a:gd name="T63" fmla="*/ 241 h 251"/>
                <a:gd name="T64" fmla="*/ 14 w 176"/>
                <a:gd name="T65" fmla="*/ 244 h 251"/>
                <a:gd name="T66" fmla="*/ 14 w 176"/>
                <a:gd name="T67" fmla="*/ 244 h 251"/>
                <a:gd name="T68" fmla="*/ 47 w 176"/>
                <a:gd name="T69" fmla="*/ 248 h 251"/>
                <a:gd name="T70" fmla="*/ 56 w 176"/>
                <a:gd name="T71" fmla="*/ 232 h 251"/>
                <a:gd name="T72" fmla="*/ 104 w 176"/>
                <a:gd name="T73" fmla="*/ 176 h 251"/>
                <a:gd name="T74" fmla="*/ 125 w 176"/>
                <a:gd name="T75" fmla="*/ 164 h 251"/>
                <a:gd name="T76" fmla="*/ 117 w 176"/>
                <a:gd name="T77" fmla="*/ 156 h 251"/>
                <a:gd name="T78" fmla="*/ 115 w 176"/>
                <a:gd name="T79" fmla="*/ 147 h 251"/>
                <a:gd name="T80" fmla="*/ 87 w 176"/>
                <a:gd name="T81" fmla="*/ 119 h 251"/>
                <a:gd name="T82" fmla="*/ 61 w 176"/>
                <a:gd name="T83" fmla="*/ 114 h 251"/>
                <a:gd name="T84" fmla="*/ 51 w 176"/>
                <a:gd name="T85" fmla="*/ 100 h 251"/>
                <a:gd name="T86" fmla="*/ 67 w 176"/>
                <a:gd name="T87" fmla="*/ 74 h 251"/>
                <a:gd name="T88" fmla="*/ 71 w 176"/>
                <a:gd name="T89" fmla="*/ 61 h 251"/>
                <a:gd name="T90" fmla="*/ 104 w 176"/>
                <a:gd name="T91" fmla="*/ 67 h 251"/>
                <a:gd name="T92" fmla="*/ 101 w 176"/>
                <a:gd name="T93" fmla="*/ 80 h 251"/>
                <a:gd name="T94" fmla="*/ 120 w 176"/>
                <a:gd name="T95" fmla="*/ 95 h 251"/>
                <a:gd name="T96" fmla="*/ 150 w 176"/>
                <a:gd name="T97" fmla="*/ 122 h 251"/>
                <a:gd name="T98" fmla="*/ 166 w 176"/>
                <a:gd name="T99" fmla="*/ 102 h 251"/>
                <a:gd name="T100" fmla="*/ 168 w 176"/>
                <a:gd name="T101" fmla="*/ 92 h 251"/>
                <a:gd name="T102" fmla="*/ 175 w 176"/>
                <a:gd name="T103" fmla="*/ 87 h 251"/>
                <a:gd name="T104" fmla="*/ 163 w 176"/>
                <a:gd name="T105" fmla="*/ 78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6" h="251">
                  <a:moveTo>
                    <a:pt x="162" y="76"/>
                  </a:moveTo>
                  <a:cubicBezTo>
                    <a:pt x="159" y="74"/>
                    <a:pt x="159" y="74"/>
                    <a:pt x="159" y="74"/>
                  </a:cubicBezTo>
                  <a:cubicBezTo>
                    <a:pt x="159" y="74"/>
                    <a:pt x="159" y="74"/>
                    <a:pt x="159" y="74"/>
                  </a:cubicBezTo>
                  <a:cubicBezTo>
                    <a:pt x="158" y="74"/>
                    <a:pt x="158" y="74"/>
                    <a:pt x="158" y="74"/>
                  </a:cubicBezTo>
                  <a:cubicBezTo>
                    <a:pt x="156" y="72"/>
                    <a:pt x="156" y="72"/>
                    <a:pt x="156" y="72"/>
                  </a:cubicBezTo>
                  <a:cubicBezTo>
                    <a:pt x="145" y="68"/>
                    <a:pt x="145" y="68"/>
                    <a:pt x="145" y="68"/>
                  </a:cubicBezTo>
                  <a:cubicBezTo>
                    <a:pt x="142" y="68"/>
                    <a:pt x="142" y="68"/>
                    <a:pt x="142" y="68"/>
                  </a:cubicBezTo>
                  <a:cubicBezTo>
                    <a:pt x="140" y="69"/>
                    <a:pt x="140" y="69"/>
                    <a:pt x="140" y="69"/>
                  </a:cubicBezTo>
                  <a:cubicBezTo>
                    <a:pt x="135" y="61"/>
                    <a:pt x="135" y="61"/>
                    <a:pt x="135" y="61"/>
                  </a:cubicBezTo>
                  <a:cubicBezTo>
                    <a:pt x="136" y="60"/>
                    <a:pt x="136" y="60"/>
                    <a:pt x="136" y="60"/>
                  </a:cubicBezTo>
                  <a:cubicBezTo>
                    <a:pt x="139" y="56"/>
                    <a:pt x="139" y="56"/>
                    <a:pt x="139" y="56"/>
                  </a:cubicBezTo>
                  <a:cubicBezTo>
                    <a:pt x="139" y="52"/>
                    <a:pt x="139" y="52"/>
                    <a:pt x="139" y="52"/>
                  </a:cubicBezTo>
                  <a:cubicBezTo>
                    <a:pt x="139" y="51"/>
                    <a:pt x="139" y="51"/>
                    <a:pt x="139" y="51"/>
                  </a:cubicBezTo>
                  <a:cubicBezTo>
                    <a:pt x="141" y="48"/>
                    <a:pt x="141" y="48"/>
                    <a:pt x="141" y="48"/>
                  </a:cubicBezTo>
                  <a:cubicBezTo>
                    <a:pt x="140" y="47"/>
                    <a:pt x="140" y="47"/>
                    <a:pt x="140" y="47"/>
                  </a:cubicBezTo>
                  <a:cubicBezTo>
                    <a:pt x="134" y="46"/>
                    <a:pt x="134" y="46"/>
                    <a:pt x="134" y="46"/>
                  </a:cubicBezTo>
                  <a:cubicBezTo>
                    <a:pt x="134" y="46"/>
                    <a:pt x="134" y="46"/>
                    <a:pt x="134" y="46"/>
                  </a:cubicBezTo>
                  <a:cubicBezTo>
                    <a:pt x="123" y="44"/>
                    <a:pt x="123" y="44"/>
                    <a:pt x="123" y="44"/>
                  </a:cubicBezTo>
                  <a:cubicBezTo>
                    <a:pt x="123" y="44"/>
                    <a:pt x="123" y="44"/>
                    <a:pt x="123" y="44"/>
                  </a:cubicBezTo>
                  <a:cubicBezTo>
                    <a:pt x="117" y="38"/>
                    <a:pt x="117" y="38"/>
                    <a:pt x="117" y="38"/>
                  </a:cubicBezTo>
                  <a:cubicBezTo>
                    <a:pt x="117" y="38"/>
                    <a:pt x="117" y="38"/>
                    <a:pt x="117" y="38"/>
                  </a:cubicBezTo>
                  <a:cubicBezTo>
                    <a:pt x="115" y="34"/>
                    <a:pt x="115" y="34"/>
                    <a:pt x="115" y="34"/>
                  </a:cubicBezTo>
                  <a:cubicBezTo>
                    <a:pt x="114" y="32"/>
                    <a:pt x="114" y="32"/>
                    <a:pt x="114" y="32"/>
                  </a:cubicBezTo>
                  <a:cubicBezTo>
                    <a:pt x="117" y="24"/>
                    <a:pt x="117" y="24"/>
                    <a:pt x="117" y="24"/>
                  </a:cubicBezTo>
                  <a:cubicBezTo>
                    <a:pt x="117" y="18"/>
                    <a:pt x="117" y="18"/>
                    <a:pt x="117" y="18"/>
                  </a:cubicBezTo>
                  <a:cubicBezTo>
                    <a:pt x="117" y="16"/>
                    <a:pt x="117" y="16"/>
                    <a:pt x="117" y="16"/>
                  </a:cubicBezTo>
                  <a:cubicBezTo>
                    <a:pt x="114" y="20"/>
                    <a:pt x="114" y="20"/>
                    <a:pt x="114" y="20"/>
                  </a:cubicBezTo>
                  <a:cubicBezTo>
                    <a:pt x="113" y="20"/>
                    <a:pt x="113" y="20"/>
                    <a:pt x="113" y="20"/>
                  </a:cubicBezTo>
                  <a:cubicBezTo>
                    <a:pt x="113" y="21"/>
                    <a:pt x="113" y="21"/>
                    <a:pt x="113" y="21"/>
                  </a:cubicBezTo>
                  <a:cubicBezTo>
                    <a:pt x="112" y="20"/>
                    <a:pt x="112" y="20"/>
                    <a:pt x="112" y="20"/>
                  </a:cubicBezTo>
                  <a:cubicBezTo>
                    <a:pt x="111" y="20"/>
                    <a:pt x="111" y="20"/>
                    <a:pt x="111" y="20"/>
                  </a:cubicBezTo>
                  <a:cubicBezTo>
                    <a:pt x="105" y="15"/>
                    <a:pt x="105" y="15"/>
                    <a:pt x="105" y="15"/>
                  </a:cubicBezTo>
                  <a:cubicBezTo>
                    <a:pt x="104" y="14"/>
                    <a:pt x="104" y="14"/>
                    <a:pt x="104" y="14"/>
                  </a:cubicBezTo>
                  <a:cubicBezTo>
                    <a:pt x="104" y="13"/>
                    <a:pt x="104" y="13"/>
                    <a:pt x="104" y="13"/>
                  </a:cubicBezTo>
                  <a:cubicBezTo>
                    <a:pt x="103" y="4"/>
                    <a:pt x="103" y="4"/>
                    <a:pt x="103" y="4"/>
                  </a:cubicBezTo>
                  <a:cubicBezTo>
                    <a:pt x="100" y="0"/>
                    <a:pt x="100" y="0"/>
                    <a:pt x="100" y="0"/>
                  </a:cubicBezTo>
                  <a:cubicBezTo>
                    <a:pt x="94" y="0"/>
                    <a:pt x="94" y="0"/>
                    <a:pt x="94" y="0"/>
                  </a:cubicBezTo>
                  <a:cubicBezTo>
                    <a:pt x="90" y="7"/>
                    <a:pt x="90" y="7"/>
                    <a:pt x="90" y="7"/>
                  </a:cubicBezTo>
                  <a:cubicBezTo>
                    <a:pt x="90" y="8"/>
                    <a:pt x="90" y="8"/>
                    <a:pt x="90" y="8"/>
                  </a:cubicBezTo>
                  <a:cubicBezTo>
                    <a:pt x="89" y="8"/>
                    <a:pt x="89" y="8"/>
                    <a:pt x="89" y="8"/>
                  </a:cubicBezTo>
                  <a:cubicBezTo>
                    <a:pt x="80" y="6"/>
                    <a:pt x="80" y="6"/>
                    <a:pt x="80" y="6"/>
                  </a:cubicBezTo>
                  <a:cubicBezTo>
                    <a:pt x="78" y="15"/>
                    <a:pt x="78" y="15"/>
                    <a:pt x="78" y="15"/>
                  </a:cubicBezTo>
                  <a:cubicBezTo>
                    <a:pt x="78" y="24"/>
                    <a:pt x="78" y="24"/>
                    <a:pt x="78" y="24"/>
                  </a:cubicBezTo>
                  <a:cubicBezTo>
                    <a:pt x="78" y="24"/>
                    <a:pt x="78" y="24"/>
                    <a:pt x="78" y="24"/>
                  </a:cubicBezTo>
                  <a:cubicBezTo>
                    <a:pt x="73" y="32"/>
                    <a:pt x="73" y="32"/>
                    <a:pt x="73" y="32"/>
                  </a:cubicBezTo>
                  <a:cubicBezTo>
                    <a:pt x="73" y="33"/>
                    <a:pt x="73" y="33"/>
                    <a:pt x="73" y="33"/>
                  </a:cubicBezTo>
                  <a:cubicBezTo>
                    <a:pt x="72" y="33"/>
                    <a:pt x="72" y="33"/>
                    <a:pt x="72" y="33"/>
                  </a:cubicBezTo>
                  <a:cubicBezTo>
                    <a:pt x="71" y="33"/>
                    <a:pt x="71" y="33"/>
                    <a:pt x="71" y="33"/>
                  </a:cubicBezTo>
                  <a:cubicBezTo>
                    <a:pt x="65" y="34"/>
                    <a:pt x="65" y="34"/>
                    <a:pt x="65" y="34"/>
                  </a:cubicBezTo>
                  <a:cubicBezTo>
                    <a:pt x="59" y="38"/>
                    <a:pt x="59" y="38"/>
                    <a:pt x="59" y="38"/>
                  </a:cubicBezTo>
                  <a:cubicBezTo>
                    <a:pt x="59" y="39"/>
                    <a:pt x="59" y="39"/>
                    <a:pt x="59" y="39"/>
                  </a:cubicBezTo>
                  <a:cubicBezTo>
                    <a:pt x="59" y="39"/>
                    <a:pt x="59" y="39"/>
                    <a:pt x="59" y="39"/>
                  </a:cubicBezTo>
                  <a:cubicBezTo>
                    <a:pt x="58" y="39"/>
                    <a:pt x="58" y="39"/>
                    <a:pt x="58" y="39"/>
                  </a:cubicBezTo>
                  <a:cubicBezTo>
                    <a:pt x="57" y="39"/>
                    <a:pt x="57" y="39"/>
                    <a:pt x="57" y="39"/>
                  </a:cubicBezTo>
                  <a:cubicBezTo>
                    <a:pt x="46" y="35"/>
                    <a:pt x="46" y="35"/>
                    <a:pt x="46" y="35"/>
                  </a:cubicBezTo>
                  <a:cubicBezTo>
                    <a:pt x="45" y="39"/>
                    <a:pt x="45" y="39"/>
                    <a:pt x="45" y="39"/>
                  </a:cubicBezTo>
                  <a:cubicBezTo>
                    <a:pt x="45" y="40"/>
                    <a:pt x="45" y="40"/>
                    <a:pt x="45" y="40"/>
                  </a:cubicBezTo>
                  <a:cubicBezTo>
                    <a:pt x="40" y="48"/>
                    <a:pt x="40" y="48"/>
                    <a:pt x="40" y="48"/>
                  </a:cubicBezTo>
                  <a:cubicBezTo>
                    <a:pt x="39" y="49"/>
                    <a:pt x="38" y="50"/>
                    <a:pt x="37" y="50"/>
                  </a:cubicBezTo>
                  <a:cubicBezTo>
                    <a:pt x="32" y="50"/>
                    <a:pt x="32" y="50"/>
                    <a:pt x="32" y="50"/>
                  </a:cubicBezTo>
                  <a:cubicBezTo>
                    <a:pt x="25" y="47"/>
                    <a:pt x="25" y="47"/>
                    <a:pt x="25" y="47"/>
                  </a:cubicBezTo>
                  <a:cubicBezTo>
                    <a:pt x="24" y="46"/>
                    <a:pt x="24" y="46"/>
                    <a:pt x="24" y="46"/>
                  </a:cubicBezTo>
                  <a:cubicBezTo>
                    <a:pt x="24" y="46"/>
                    <a:pt x="24" y="46"/>
                    <a:pt x="24" y="46"/>
                  </a:cubicBezTo>
                  <a:cubicBezTo>
                    <a:pt x="24" y="45"/>
                    <a:pt x="24" y="45"/>
                    <a:pt x="24" y="45"/>
                  </a:cubicBezTo>
                  <a:cubicBezTo>
                    <a:pt x="23" y="36"/>
                    <a:pt x="23" y="36"/>
                    <a:pt x="23" y="36"/>
                  </a:cubicBezTo>
                  <a:cubicBezTo>
                    <a:pt x="21" y="28"/>
                    <a:pt x="21" y="28"/>
                    <a:pt x="21" y="28"/>
                  </a:cubicBezTo>
                  <a:cubicBezTo>
                    <a:pt x="19" y="26"/>
                    <a:pt x="19" y="26"/>
                    <a:pt x="19" y="26"/>
                  </a:cubicBezTo>
                  <a:cubicBezTo>
                    <a:pt x="17" y="32"/>
                    <a:pt x="17" y="32"/>
                    <a:pt x="17" y="32"/>
                  </a:cubicBezTo>
                  <a:cubicBezTo>
                    <a:pt x="17" y="32"/>
                    <a:pt x="17" y="32"/>
                    <a:pt x="17" y="32"/>
                  </a:cubicBezTo>
                  <a:cubicBezTo>
                    <a:pt x="17" y="32"/>
                    <a:pt x="17" y="32"/>
                    <a:pt x="17" y="32"/>
                  </a:cubicBezTo>
                  <a:cubicBezTo>
                    <a:pt x="12" y="38"/>
                    <a:pt x="12" y="38"/>
                    <a:pt x="12" y="38"/>
                  </a:cubicBezTo>
                  <a:cubicBezTo>
                    <a:pt x="8" y="48"/>
                    <a:pt x="8" y="48"/>
                    <a:pt x="8" y="48"/>
                  </a:cubicBezTo>
                  <a:cubicBezTo>
                    <a:pt x="8" y="48"/>
                    <a:pt x="8" y="48"/>
                    <a:pt x="8" y="48"/>
                  </a:cubicBezTo>
                  <a:cubicBezTo>
                    <a:pt x="8" y="48"/>
                    <a:pt x="8" y="48"/>
                    <a:pt x="8" y="48"/>
                  </a:cubicBezTo>
                  <a:cubicBezTo>
                    <a:pt x="8" y="48"/>
                    <a:pt x="8" y="48"/>
                    <a:pt x="8" y="48"/>
                  </a:cubicBezTo>
                  <a:cubicBezTo>
                    <a:pt x="7" y="48"/>
                    <a:pt x="7" y="48"/>
                    <a:pt x="7" y="48"/>
                  </a:cubicBezTo>
                  <a:cubicBezTo>
                    <a:pt x="4" y="54"/>
                    <a:pt x="4" y="54"/>
                    <a:pt x="4" y="54"/>
                  </a:cubicBezTo>
                  <a:cubicBezTo>
                    <a:pt x="4" y="55"/>
                    <a:pt x="3" y="58"/>
                    <a:pt x="0" y="61"/>
                  </a:cubicBezTo>
                  <a:cubicBezTo>
                    <a:pt x="3" y="70"/>
                    <a:pt x="3" y="70"/>
                    <a:pt x="3" y="70"/>
                  </a:cubicBezTo>
                  <a:cubicBezTo>
                    <a:pt x="15" y="84"/>
                    <a:pt x="15" y="84"/>
                    <a:pt x="15" y="84"/>
                  </a:cubicBezTo>
                  <a:cubicBezTo>
                    <a:pt x="15" y="84"/>
                    <a:pt x="15" y="84"/>
                    <a:pt x="15" y="84"/>
                  </a:cubicBezTo>
                  <a:cubicBezTo>
                    <a:pt x="19" y="92"/>
                    <a:pt x="19" y="92"/>
                    <a:pt x="19" y="92"/>
                  </a:cubicBezTo>
                  <a:cubicBezTo>
                    <a:pt x="19" y="93"/>
                    <a:pt x="19" y="93"/>
                    <a:pt x="19" y="93"/>
                  </a:cubicBezTo>
                  <a:cubicBezTo>
                    <a:pt x="18" y="94"/>
                    <a:pt x="18" y="94"/>
                    <a:pt x="18" y="94"/>
                  </a:cubicBezTo>
                  <a:cubicBezTo>
                    <a:pt x="18" y="94"/>
                    <a:pt x="18" y="94"/>
                    <a:pt x="18" y="94"/>
                  </a:cubicBezTo>
                  <a:cubicBezTo>
                    <a:pt x="15" y="98"/>
                    <a:pt x="15" y="98"/>
                    <a:pt x="15" y="98"/>
                  </a:cubicBezTo>
                  <a:cubicBezTo>
                    <a:pt x="14" y="98"/>
                    <a:pt x="14" y="98"/>
                    <a:pt x="14" y="98"/>
                  </a:cubicBezTo>
                  <a:cubicBezTo>
                    <a:pt x="6" y="100"/>
                    <a:pt x="6" y="100"/>
                    <a:pt x="6" y="100"/>
                  </a:cubicBezTo>
                  <a:cubicBezTo>
                    <a:pt x="7" y="106"/>
                    <a:pt x="7" y="106"/>
                    <a:pt x="7" y="106"/>
                  </a:cubicBezTo>
                  <a:cubicBezTo>
                    <a:pt x="13" y="110"/>
                    <a:pt x="13" y="110"/>
                    <a:pt x="13" y="110"/>
                  </a:cubicBezTo>
                  <a:cubicBezTo>
                    <a:pt x="21" y="112"/>
                    <a:pt x="21" y="112"/>
                    <a:pt x="21" y="112"/>
                  </a:cubicBezTo>
                  <a:cubicBezTo>
                    <a:pt x="24" y="120"/>
                    <a:pt x="24" y="120"/>
                    <a:pt x="24" y="120"/>
                  </a:cubicBezTo>
                  <a:cubicBezTo>
                    <a:pt x="24" y="120"/>
                    <a:pt x="24" y="120"/>
                    <a:pt x="24" y="120"/>
                  </a:cubicBezTo>
                  <a:cubicBezTo>
                    <a:pt x="24" y="120"/>
                    <a:pt x="24" y="120"/>
                    <a:pt x="24" y="120"/>
                  </a:cubicBezTo>
                  <a:cubicBezTo>
                    <a:pt x="24" y="120"/>
                    <a:pt x="24" y="120"/>
                    <a:pt x="24" y="120"/>
                  </a:cubicBezTo>
                  <a:cubicBezTo>
                    <a:pt x="24" y="120"/>
                    <a:pt x="24" y="120"/>
                    <a:pt x="24" y="120"/>
                  </a:cubicBezTo>
                  <a:cubicBezTo>
                    <a:pt x="22" y="134"/>
                    <a:pt x="22" y="134"/>
                    <a:pt x="22" y="134"/>
                  </a:cubicBezTo>
                  <a:cubicBezTo>
                    <a:pt x="22" y="134"/>
                    <a:pt x="22" y="134"/>
                    <a:pt x="22" y="134"/>
                  </a:cubicBezTo>
                  <a:cubicBezTo>
                    <a:pt x="22" y="134"/>
                    <a:pt x="22" y="134"/>
                    <a:pt x="22" y="134"/>
                  </a:cubicBezTo>
                  <a:cubicBezTo>
                    <a:pt x="19" y="140"/>
                    <a:pt x="19" y="140"/>
                    <a:pt x="19" y="140"/>
                  </a:cubicBezTo>
                  <a:cubicBezTo>
                    <a:pt x="19" y="142"/>
                    <a:pt x="19" y="142"/>
                    <a:pt x="19" y="142"/>
                  </a:cubicBezTo>
                  <a:cubicBezTo>
                    <a:pt x="18" y="142"/>
                    <a:pt x="18" y="142"/>
                    <a:pt x="18" y="142"/>
                  </a:cubicBezTo>
                  <a:cubicBezTo>
                    <a:pt x="8" y="143"/>
                    <a:pt x="8" y="143"/>
                    <a:pt x="8" y="143"/>
                  </a:cubicBezTo>
                  <a:cubicBezTo>
                    <a:pt x="8" y="147"/>
                    <a:pt x="8" y="147"/>
                    <a:pt x="8" y="147"/>
                  </a:cubicBezTo>
                  <a:cubicBezTo>
                    <a:pt x="5" y="156"/>
                    <a:pt x="5" y="156"/>
                    <a:pt x="5" y="156"/>
                  </a:cubicBezTo>
                  <a:cubicBezTo>
                    <a:pt x="4" y="166"/>
                    <a:pt x="4" y="166"/>
                    <a:pt x="4" y="166"/>
                  </a:cubicBezTo>
                  <a:cubicBezTo>
                    <a:pt x="6" y="172"/>
                    <a:pt x="6" y="172"/>
                    <a:pt x="6" y="172"/>
                  </a:cubicBezTo>
                  <a:cubicBezTo>
                    <a:pt x="18" y="179"/>
                    <a:pt x="18" y="179"/>
                    <a:pt x="18" y="179"/>
                  </a:cubicBezTo>
                  <a:cubicBezTo>
                    <a:pt x="19" y="180"/>
                    <a:pt x="19" y="180"/>
                    <a:pt x="19" y="180"/>
                  </a:cubicBezTo>
                  <a:cubicBezTo>
                    <a:pt x="24" y="188"/>
                    <a:pt x="24" y="188"/>
                    <a:pt x="24" y="188"/>
                  </a:cubicBezTo>
                  <a:cubicBezTo>
                    <a:pt x="24" y="189"/>
                    <a:pt x="24" y="189"/>
                    <a:pt x="24" y="189"/>
                  </a:cubicBezTo>
                  <a:cubicBezTo>
                    <a:pt x="24" y="189"/>
                    <a:pt x="24" y="189"/>
                    <a:pt x="24" y="189"/>
                  </a:cubicBezTo>
                  <a:cubicBezTo>
                    <a:pt x="24" y="190"/>
                    <a:pt x="24" y="190"/>
                    <a:pt x="24" y="190"/>
                  </a:cubicBezTo>
                  <a:cubicBezTo>
                    <a:pt x="17" y="204"/>
                    <a:pt x="17" y="204"/>
                    <a:pt x="17" y="204"/>
                  </a:cubicBezTo>
                  <a:cubicBezTo>
                    <a:pt x="16" y="208"/>
                    <a:pt x="16" y="208"/>
                    <a:pt x="16" y="208"/>
                  </a:cubicBezTo>
                  <a:cubicBezTo>
                    <a:pt x="16" y="208"/>
                    <a:pt x="16" y="208"/>
                    <a:pt x="16" y="208"/>
                  </a:cubicBezTo>
                  <a:cubicBezTo>
                    <a:pt x="12" y="217"/>
                    <a:pt x="12" y="217"/>
                    <a:pt x="12" y="217"/>
                  </a:cubicBezTo>
                  <a:cubicBezTo>
                    <a:pt x="10" y="224"/>
                    <a:pt x="10" y="224"/>
                    <a:pt x="10" y="224"/>
                  </a:cubicBezTo>
                  <a:cubicBezTo>
                    <a:pt x="10" y="225"/>
                    <a:pt x="10" y="225"/>
                    <a:pt x="10" y="225"/>
                  </a:cubicBezTo>
                  <a:cubicBezTo>
                    <a:pt x="10" y="225"/>
                    <a:pt x="10" y="225"/>
                    <a:pt x="10" y="225"/>
                  </a:cubicBezTo>
                  <a:cubicBezTo>
                    <a:pt x="8" y="227"/>
                    <a:pt x="7" y="228"/>
                    <a:pt x="6" y="231"/>
                  </a:cubicBezTo>
                  <a:cubicBezTo>
                    <a:pt x="5" y="232"/>
                    <a:pt x="5" y="232"/>
                    <a:pt x="6" y="233"/>
                  </a:cubicBezTo>
                  <a:cubicBezTo>
                    <a:pt x="7" y="234"/>
                    <a:pt x="7" y="234"/>
                    <a:pt x="7" y="234"/>
                  </a:cubicBezTo>
                  <a:cubicBezTo>
                    <a:pt x="11" y="238"/>
                    <a:pt x="11" y="238"/>
                    <a:pt x="11" y="238"/>
                  </a:cubicBezTo>
                  <a:cubicBezTo>
                    <a:pt x="11" y="238"/>
                    <a:pt x="11" y="238"/>
                    <a:pt x="11" y="238"/>
                  </a:cubicBezTo>
                  <a:cubicBezTo>
                    <a:pt x="11" y="238"/>
                    <a:pt x="11" y="238"/>
                    <a:pt x="11" y="238"/>
                  </a:cubicBezTo>
                  <a:cubicBezTo>
                    <a:pt x="13" y="241"/>
                    <a:pt x="13" y="241"/>
                    <a:pt x="13" y="241"/>
                  </a:cubicBezTo>
                  <a:cubicBezTo>
                    <a:pt x="13" y="241"/>
                    <a:pt x="13" y="241"/>
                    <a:pt x="13" y="241"/>
                  </a:cubicBezTo>
                  <a:cubicBezTo>
                    <a:pt x="13" y="241"/>
                    <a:pt x="13" y="241"/>
                    <a:pt x="13" y="241"/>
                  </a:cubicBezTo>
                  <a:cubicBezTo>
                    <a:pt x="14" y="242"/>
                    <a:pt x="14" y="242"/>
                    <a:pt x="14" y="242"/>
                  </a:cubicBezTo>
                  <a:cubicBezTo>
                    <a:pt x="14" y="242"/>
                    <a:pt x="14" y="242"/>
                    <a:pt x="14" y="242"/>
                  </a:cubicBezTo>
                  <a:cubicBezTo>
                    <a:pt x="14" y="244"/>
                    <a:pt x="14" y="244"/>
                    <a:pt x="14" y="244"/>
                  </a:cubicBezTo>
                  <a:cubicBezTo>
                    <a:pt x="14" y="244"/>
                    <a:pt x="14" y="244"/>
                    <a:pt x="14" y="244"/>
                  </a:cubicBezTo>
                  <a:cubicBezTo>
                    <a:pt x="14" y="244"/>
                    <a:pt x="14" y="244"/>
                    <a:pt x="14" y="244"/>
                  </a:cubicBezTo>
                  <a:cubicBezTo>
                    <a:pt x="14" y="244"/>
                    <a:pt x="14" y="244"/>
                    <a:pt x="14" y="244"/>
                  </a:cubicBezTo>
                  <a:cubicBezTo>
                    <a:pt x="14" y="244"/>
                    <a:pt x="14" y="244"/>
                    <a:pt x="14" y="244"/>
                  </a:cubicBezTo>
                  <a:cubicBezTo>
                    <a:pt x="15" y="246"/>
                    <a:pt x="15" y="246"/>
                    <a:pt x="15" y="246"/>
                  </a:cubicBezTo>
                  <a:cubicBezTo>
                    <a:pt x="18" y="248"/>
                    <a:pt x="18" y="248"/>
                    <a:pt x="18" y="248"/>
                  </a:cubicBezTo>
                  <a:cubicBezTo>
                    <a:pt x="33" y="251"/>
                    <a:pt x="33" y="251"/>
                    <a:pt x="33" y="251"/>
                  </a:cubicBezTo>
                  <a:cubicBezTo>
                    <a:pt x="37" y="251"/>
                    <a:pt x="42" y="250"/>
                    <a:pt x="47" y="248"/>
                  </a:cubicBezTo>
                  <a:cubicBezTo>
                    <a:pt x="51" y="246"/>
                    <a:pt x="56" y="245"/>
                    <a:pt x="61" y="246"/>
                  </a:cubicBezTo>
                  <a:cubicBezTo>
                    <a:pt x="61" y="243"/>
                    <a:pt x="61" y="243"/>
                    <a:pt x="61" y="243"/>
                  </a:cubicBezTo>
                  <a:cubicBezTo>
                    <a:pt x="57" y="232"/>
                    <a:pt x="57" y="232"/>
                    <a:pt x="57" y="232"/>
                  </a:cubicBezTo>
                  <a:cubicBezTo>
                    <a:pt x="56" y="232"/>
                    <a:pt x="56" y="232"/>
                    <a:pt x="56" y="232"/>
                  </a:cubicBezTo>
                  <a:cubicBezTo>
                    <a:pt x="57" y="232"/>
                    <a:pt x="57" y="232"/>
                    <a:pt x="57" y="232"/>
                  </a:cubicBezTo>
                  <a:cubicBezTo>
                    <a:pt x="79" y="200"/>
                    <a:pt x="79" y="200"/>
                    <a:pt x="79" y="200"/>
                  </a:cubicBezTo>
                  <a:cubicBezTo>
                    <a:pt x="104" y="176"/>
                    <a:pt x="104" y="176"/>
                    <a:pt x="104" y="176"/>
                  </a:cubicBezTo>
                  <a:cubicBezTo>
                    <a:pt x="104" y="176"/>
                    <a:pt x="104" y="176"/>
                    <a:pt x="104" y="176"/>
                  </a:cubicBezTo>
                  <a:cubicBezTo>
                    <a:pt x="112" y="174"/>
                    <a:pt x="112" y="174"/>
                    <a:pt x="112" y="174"/>
                  </a:cubicBezTo>
                  <a:cubicBezTo>
                    <a:pt x="116" y="169"/>
                    <a:pt x="116" y="169"/>
                    <a:pt x="116" y="169"/>
                  </a:cubicBezTo>
                  <a:cubicBezTo>
                    <a:pt x="116" y="169"/>
                    <a:pt x="116" y="169"/>
                    <a:pt x="116" y="169"/>
                  </a:cubicBezTo>
                  <a:cubicBezTo>
                    <a:pt x="119" y="166"/>
                    <a:pt x="122" y="165"/>
                    <a:pt x="125" y="164"/>
                  </a:cubicBezTo>
                  <a:cubicBezTo>
                    <a:pt x="123" y="162"/>
                    <a:pt x="123" y="162"/>
                    <a:pt x="123" y="162"/>
                  </a:cubicBezTo>
                  <a:cubicBezTo>
                    <a:pt x="117" y="156"/>
                    <a:pt x="117" y="156"/>
                    <a:pt x="117" y="156"/>
                  </a:cubicBezTo>
                  <a:cubicBezTo>
                    <a:pt x="117" y="156"/>
                    <a:pt x="117" y="156"/>
                    <a:pt x="117" y="156"/>
                  </a:cubicBezTo>
                  <a:cubicBezTo>
                    <a:pt x="117" y="156"/>
                    <a:pt x="117" y="156"/>
                    <a:pt x="117" y="156"/>
                  </a:cubicBezTo>
                  <a:cubicBezTo>
                    <a:pt x="113" y="151"/>
                    <a:pt x="113" y="151"/>
                    <a:pt x="113" y="151"/>
                  </a:cubicBezTo>
                  <a:cubicBezTo>
                    <a:pt x="113" y="150"/>
                    <a:pt x="113" y="150"/>
                    <a:pt x="113" y="150"/>
                  </a:cubicBezTo>
                  <a:cubicBezTo>
                    <a:pt x="113" y="150"/>
                    <a:pt x="113" y="150"/>
                    <a:pt x="113" y="150"/>
                  </a:cubicBezTo>
                  <a:cubicBezTo>
                    <a:pt x="115" y="147"/>
                    <a:pt x="115" y="147"/>
                    <a:pt x="115" y="147"/>
                  </a:cubicBezTo>
                  <a:cubicBezTo>
                    <a:pt x="109" y="148"/>
                    <a:pt x="109" y="148"/>
                    <a:pt x="109" y="148"/>
                  </a:cubicBezTo>
                  <a:cubicBezTo>
                    <a:pt x="98" y="146"/>
                    <a:pt x="98" y="146"/>
                    <a:pt x="98" y="146"/>
                  </a:cubicBezTo>
                  <a:cubicBezTo>
                    <a:pt x="94" y="144"/>
                    <a:pt x="91" y="141"/>
                    <a:pt x="90" y="138"/>
                  </a:cubicBezTo>
                  <a:cubicBezTo>
                    <a:pt x="88" y="131"/>
                    <a:pt x="87" y="125"/>
                    <a:pt x="87" y="119"/>
                  </a:cubicBezTo>
                  <a:cubicBezTo>
                    <a:pt x="86" y="121"/>
                    <a:pt x="84" y="122"/>
                    <a:pt x="82" y="122"/>
                  </a:cubicBezTo>
                  <a:cubicBezTo>
                    <a:pt x="73" y="120"/>
                    <a:pt x="73" y="120"/>
                    <a:pt x="73" y="120"/>
                  </a:cubicBezTo>
                  <a:cubicBezTo>
                    <a:pt x="68" y="116"/>
                    <a:pt x="68" y="116"/>
                    <a:pt x="68" y="116"/>
                  </a:cubicBezTo>
                  <a:cubicBezTo>
                    <a:pt x="61" y="114"/>
                    <a:pt x="61" y="114"/>
                    <a:pt x="61" y="114"/>
                  </a:cubicBezTo>
                  <a:cubicBezTo>
                    <a:pt x="58" y="114"/>
                    <a:pt x="58" y="114"/>
                    <a:pt x="58" y="114"/>
                  </a:cubicBezTo>
                  <a:cubicBezTo>
                    <a:pt x="56" y="114"/>
                    <a:pt x="53" y="113"/>
                    <a:pt x="52" y="112"/>
                  </a:cubicBezTo>
                  <a:cubicBezTo>
                    <a:pt x="49" y="110"/>
                    <a:pt x="48" y="108"/>
                    <a:pt x="48" y="107"/>
                  </a:cubicBezTo>
                  <a:cubicBezTo>
                    <a:pt x="47" y="104"/>
                    <a:pt x="48" y="102"/>
                    <a:pt x="51" y="100"/>
                  </a:cubicBezTo>
                  <a:cubicBezTo>
                    <a:pt x="53" y="98"/>
                    <a:pt x="57" y="94"/>
                    <a:pt x="59" y="90"/>
                  </a:cubicBezTo>
                  <a:cubicBezTo>
                    <a:pt x="57" y="87"/>
                    <a:pt x="55" y="83"/>
                    <a:pt x="57" y="80"/>
                  </a:cubicBezTo>
                  <a:cubicBezTo>
                    <a:pt x="57" y="79"/>
                    <a:pt x="57" y="79"/>
                    <a:pt x="57" y="79"/>
                  </a:cubicBezTo>
                  <a:cubicBezTo>
                    <a:pt x="57" y="77"/>
                    <a:pt x="61" y="76"/>
                    <a:pt x="67" y="74"/>
                  </a:cubicBezTo>
                  <a:cubicBezTo>
                    <a:pt x="67" y="72"/>
                    <a:pt x="68" y="70"/>
                    <a:pt x="69" y="70"/>
                  </a:cubicBezTo>
                  <a:cubicBezTo>
                    <a:pt x="75" y="70"/>
                    <a:pt x="75" y="70"/>
                    <a:pt x="75" y="70"/>
                  </a:cubicBezTo>
                  <a:cubicBezTo>
                    <a:pt x="74" y="70"/>
                    <a:pt x="74" y="70"/>
                    <a:pt x="74" y="70"/>
                  </a:cubicBezTo>
                  <a:cubicBezTo>
                    <a:pt x="70" y="67"/>
                    <a:pt x="69" y="64"/>
                    <a:pt x="71" y="61"/>
                  </a:cubicBezTo>
                  <a:cubicBezTo>
                    <a:pt x="74" y="59"/>
                    <a:pt x="74" y="59"/>
                    <a:pt x="74" y="59"/>
                  </a:cubicBezTo>
                  <a:cubicBezTo>
                    <a:pt x="77" y="58"/>
                    <a:pt x="82" y="58"/>
                    <a:pt x="86" y="60"/>
                  </a:cubicBezTo>
                  <a:cubicBezTo>
                    <a:pt x="95" y="67"/>
                    <a:pt x="95" y="67"/>
                    <a:pt x="95" y="67"/>
                  </a:cubicBezTo>
                  <a:cubicBezTo>
                    <a:pt x="104" y="67"/>
                    <a:pt x="104" y="67"/>
                    <a:pt x="104" y="67"/>
                  </a:cubicBezTo>
                  <a:cubicBezTo>
                    <a:pt x="107" y="69"/>
                    <a:pt x="107" y="69"/>
                    <a:pt x="107" y="69"/>
                  </a:cubicBezTo>
                  <a:cubicBezTo>
                    <a:pt x="107" y="72"/>
                    <a:pt x="107" y="72"/>
                    <a:pt x="107" y="72"/>
                  </a:cubicBezTo>
                  <a:cubicBezTo>
                    <a:pt x="107" y="74"/>
                    <a:pt x="106" y="76"/>
                    <a:pt x="105" y="76"/>
                  </a:cubicBezTo>
                  <a:cubicBezTo>
                    <a:pt x="103" y="76"/>
                    <a:pt x="102" y="78"/>
                    <a:pt x="101" y="80"/>
                  </a:cubicBezTo>
                  <a:cubicBezTo>
                    <a:pt x="105" y="90"/>
                    <a:pt x="105" y="90"/>
                    <a:pt x="105" y="90"/>
                  </a:cubicBezTo>
                  <a:cubicBezTo>
                    <a:pt x="108" y="86"/>
                    <a:pt x="110" y="84"/>
                    <a:pt x="113" y="84"/>
                  </a:cubicBezTo>
                  <a:cubicBezTo>
                    <a:pt x="114" y="84"/>
                    <a:pt x="115" y="84"/>
                    <a:pt x="117" y="86"/>
                  </a:cubicBezTo>
                  <a:cubicBezTo>
                    <a:pt x="118" y="88"/>
                    <a:pt x="119" y="92"/>
                    <a:pt x="120" y="95"/>
                  </a:cubicBezTo>
                  <a:cubicBezTo>
                    <a:pt x="120" y="100"/>
                    <a:pt x="121" y="103"/>
                    <a:pt x="123" y="105"/>
                  </a:cubicBezTo>
                  <a:cubicBezTo>
                    <a:pt x="126" y="110"/>
                    <a:pt x="126" y="110"/>
                    <a:pt x="126" y="110"/>
                  </a:cubicBezTo>
                  <a:cubicBezTo>
                    <a:pt x="131" y="116"/>
                    <a:pt x="133" y="120"/>
                    <a:pt x="134" y="124"/>
                  </a:cubicBezTo>
                  <a:cubicBezTo>
                    <a:pt x="150" y="122"/>
                    <a:pt x="150" y="122"/>
                    <a:pt x="150" y="122"/>
                  </a:cubicBezTo>
                  <a:cubicBezTo>
                    <a:pt x="157" y="118"/>
                    <a:pt x="157" y="118"/>
                    <a:pt x="157" y="118"/>
                  </a:cubicBezTo>
                  <a:cubicBezTo>
                    <a:pt x="163" y="110"/>
                    <a:pt x="163" y="110"/>
                    <a:pt x="163" y="110"/>
                  </a:cubicBezTo>
                  <a:cubicBezTo>
                    <a:pt x="166" y="102"/>
                    <a:pt x="166" y="102"/>
                    <a:pt x="166" y="102"/>
                  </a:cubicBezTo>
                  <a:cubicBezTo>
                    <a:pt x="166" y="102"/>
                    <a:pt x="166" y="102"/>
                    <a:pt x="166" y="102"/>
                  </a:cubicBezTo>
                  <a:cubicBezTo>
                    <a:pt x="166" y="102"/>
                    <a:pt x="166" y="102"/>
                    <a:pt x="166" y="102"/>
                  </a:cubicBezTo>
                  <a:cubicBezTo>
                    <a:pt x="168" y="94"/>
                    <a:pt x="168" y="94"/>
                    <a:pt x="168" y="94"/>
                  </a:cubicBezTo>
                  <a:cubicBezTo>
                    <a:pt x="168" y="93"/>
                    <a:pt x="168" y="93"/>
                    <a:pt x="168" y="93"/>
                  </a:cubicBezTo>
                  <a:cubicBezTo>
                    <a:pt x="168" y="92"/>
                    <a:pt x="168" y="92"/>
                    <a:pt x="168" y="92"/>
                  </a:cubicBezTo>
                  <a:cubicBezTo>
                    <a:pt x="169" y="92"/>
                    <a:pt x="169" y="92"/>
                    <a:pt x="169" y="92"/>
                  </a:cubicBezTo>
                  <a:cubicBezTo>
                    <a:pt x="175" y="88"/>
                    <a:pt x="175" y="88"/>
                    <a:pt x="175" y="88"/>
                  </a:cubicBezTo>
                  <a:cubicBezTo>
                    <a:pt x="176" y="88"/>
                    <a:pt x="176" y="88"/>
                    <a:pt x="176" y="88"/>
                  </a:cubicBezTo>
                  <a:cubicBezTo>
                    <a:pt x="175" y="87"/>
                    <a:pt x="175" y="87"/>
                    <a:pt x="175" y="87"/>
                  </a:cubicBezTo>
                  <a:cubicBezTo>
                    <a:pt x="165" y="84"/>
                    <a:pt x="165" y="84"/>
                    <a:pt x="165" y="84"/>
                  </a:cubicBezTo>
                  <a:cubicBezTo>
                    <a:pt x="165" y="84"/>
                    <a:pt x="165" y="84"/>
                    <a:pt x="165" y="84"/>
                  </a:cubicBezTo>
                  <a:cubicBezTo>
                    <a:pt x="165" y="84"/>
                    <a:pt x="165" y="84"/>
                    <a:pt x="165" y="84"/>
                  </a:cubicBezTo>
                  <a:cubicBezTo>
                    <a:pt x="163" y="78"/>
                    <a:pt x="163" y="78"/>
                    <a:pt x="163" y="78"/>
                  </a:cubicBezTo>
                  <a:lnTo>
                    <a:pt x="162" y="76"/>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9" name="Freeform 34"/>
            <p:cNvSpPr/>
            <p:nvPr/>
          </p:nvSpPr>
          <p:spPr bwMode="auto">
            <a:xfrm>
              <a:off x="6462308" y="3567382"/>
              <a:ext cx="698500" cy="688975"/>
            </a:xfrm>
            <a:custGeom>
              <a:avLst/>
              <a:gdLst>
                <a:gd name="T0" fmla="*/ 41 w 186"/>
                <a:gd name="T1" fmla="*/ 60 h 183"/>
                <a:gd name="T2" fmla="*/ 2 w 186"/>
                <a:gd name="T3" fmla="*/ 81 h 183"/>
                <a:gd name="T4" fmla="*/ 15 w 186"/>
                <a:gd name="T5" fmla="*/ 111 h 183"/>
                <a:gd name="T6" fmla="*/ 16 w 186"/>
                <a:gd name="T7" fmla="*/ 111 h 183"/>
                <a:gd name="T8" fmla="*/ 34 w 186"/>
                <a:gd name="T9" fmla="*/ 143 h 183"/>
                <a:gd name="T10" fmla="*/ 44 w 186"/>
                <a:gd name="T11" fmla="*/ 145 h 183"/>
                <a:gd name="T12" fmla="*/ 53 w 186"/>
                <a:gd name="T13" fmla="*/ 150 h 183"/>
                <a:gd name="T14" fmla="*/ 106 w 186"/>
                <a:gd name="T15" fmla="*/ 155 h 183"/>
                <a:gd name="T16" fmla="*/ 109 w 186"/>
                <a:gd name="T17" fmla="*/ 173 h 183"/>
                <a:gd name="T18" fmla="*/ 130 w 186"/>
                <a:gd name="T19" fmla="*/ 171 h 183"/>
                <a:gd name="T20" fmla="*/ 142 w 186"/>
                <a:gd name="T21" fmla="*/ 183 h 183"/>
                <a:gd name="T22" fmla="*/ 151 w 186"/>
                <a:gd name="T23" fmla="*/ 174 h 183"/>
                <a:gd name="T24" fmla="*/ 163 w 186"/>
                <a:gd name="T25" fmla="*/ 175 h 183"/>
                <a:gd name="T26" fmla="*/ 174 w 186"/>
                <a:gd name="T27" fmla="*/ 165 h 183"/>
                <a:gd name="T28" fmla="*/ 172 w 186"/>
                <a:gd name="T29" fmla="*/ 163 h 183"/>
                <a:gd name="T30" fmla="*/ 173 w 186"/>
                <a:gd name="T31" fmla="*/ 153 h 183"/>
                <a:gd name="T32" fmla="*/ 152 w 186"/>
                <a:gd name="T33" fmla="*/ 147 h 183"/>
                <a:gd name="T34" fmla="*/ 142 w 186"/>
                <a:gd name="T35" fmla="*/ 131 h 183"/>
                <a:gd name="T36" fmla="*/ 138 w 186"/>
                <a:gd name="T37" fmla="*/ 118 h 183"/>
                <a:gd name="T38" fmla="*/ 149 w 186"/>
                <a:gd name="T39" fmla="*/ 113 h 183"/>
                <a:gd name="T40" fmla="*/ 156 w 186"/>
                <a:gd name="T41" fmla="*/ 102 h 183"/>
                <a:gd name="T42" fmla="*/ 160 w 186"/>
                <a:gd name="T43" fmla="*/ 98 h 183"/>
                <a:gd name="T44" fmla="*/ 160 w 186"/>
                <a:gd name="T45" fmla="*/ 81 h 183"/>
                <a:gd name="T46" fmla="*/ 170 w 186"/>
                <a:gd name="T47" fmla="*/ 83 h 183"/>
                <a:gd name="T48" fmla="*/ 171 w 186"/>
                <a:gd name="T49" fmla="*/ 84 h 183"/>
                <a:gd name="T50" fmla="*/ 186 w 186"/>
                <a:gd name="T51" fmla="*/ 81 h 183"/>
                <a:gd name="T52" fmla="*/ 169 w 186"/>
                <a:gd name="T53" fmla="*/ 68 h 183"/>
                <a:gd name="T54" fmla="*/ 152 w 186"/>
                <a:gd name="T55" fmla="*/ 63 h 183"/>
                <a:gd name="T56" fmla="*/ 152 w 186"/>
                <a:gd name="T57" fmla="*/ 63 h 183"/>
                <a:gd name="T58" fmla="*/ 131 w 186"/>
                <a:gd name="T59" fmla="*/ 48 h 183"/>
                <a:gd name="T60" fmla="*/ 148 w 186"/>
                <a:gd name="T61" fmla="*/ 29 h 183"/>
                <a:gd name="T62" fmla="*/ 142 w 186"/>
                <a:gd name="T63" fmla="*/ 9 h 183"/>
                <a:gd name="T64" fmla="*/ 114 w 186"/>
                <a:gd name="T65" fmla="*/ 14 h 183"/>
                <a:gd name="T66" fmla="*/ 101 w 186"/>
                <a:gd name="T67" fmla="*/ 7 h 183"/>
                <a:gd name="T68" fmla="*/ 96 w 186"/>
                <a:gd name="T69" fmla="*/ 5 h 183"/>
                <a:gd name="T70" fmla="*/ 95 w 186"/>
                <a:gd name="T71" fmla="*/ 3 h 183"/>
                <a:gd name="T72" fmla="*/ 95 w 186"/>
                <a:gd name="T73" fmla="*/ 3 h 183"/>
                <a:gd name="T74" fmla="*/ 94 w 186"/>
                <a:gd name="T75" fmla="*/ 1 h 183"/>
                <a:gd name="T76" fmla="*/ 94 w 186"/>
                <a:gd name="T77" fmla="*/ 0 h 183"/>
                <a:gd name="T78" fmla="*/ 93 w 186"/>
                <a:gd name="T79" fmla="*/ 11 h 183"/>
                <a:gd name="T80" fmla="*/ 92 w 186"/>
                <a:gd name="T81" fmla="*/ 18 h 183"/>
                <a:gd name="T82" fmla="*/ 93 w 186"/>
                <a:gd name="T83" fmla="*/ 34 h 183"/>
                <a:gd name="T84" fmla="*/ 92 w 186"/>
                <a:gd name="T85" fmla="*/ 35 h 183"/>
                <a:gd name="T86" fmla="*/ 87 w 186"/>
                <a:gd name="T87" fmla="*/ 48 h 183"/>
                <a:gd name="T88" fmla="*/ 67 w 186"/>
                <a:gd name="T89" fmla="*/ 55 h 183"/>
                <a:gd name="T90" fmla="*/ 42 w 186"/>
                <a:gd name="T91" fmla="*/ 6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6" h="183">
                  <a:moveTo>
                    <a:pt x="42" y="60"/>
                  </a:moveTo>
                  <a:cubicBezTo>
                    <a:pt x="41" y="60"/>
                    <a:pt x="41" y="60"/>
                    <a:pt x="41" y="60"/>
                  </a:cubicBezTo>
                  <a:cubicBezTo>
                    <a:pt x="11" y="73"/>
                    <a:pt x="11" y="73"/>
                    <a:pt x="11" y="73"/>
                  </a:cubicBezTo>
                  <a:cubicBezTo>
                    <a:pt x="2" y="81"/>
                    <a:pt x="2" y="81"/>
                    <a:pt x="2" y="81"/>
                  </a:cubicBezTo>
                  <a:cubicBezTo>
                    <a:pt x="0" y="95"/>
                    <a:pt x="2" y="103"/>
                    <a:pt x="6" y="105"/>
                  </a:cubicBezTo>
                  <a:cubicBezTo>
                    <a:pt x="15" y="111"/>
                    <a:pt x="15" y="111"/>
                    <a:pt x="15" y="111"/>
                  </a:cubicBezTo>
                  <a:cubicBezTo>
                    <a:pt x="16" y="111"/>
                    <a:pt x="16" y="111"/>
                    <a:pt x="16" y="111"/>
                  </a:cubicBezTo>
                  <a:cubicBezTo>
                    <a:pt x="16" y="111"/>
                    <a:pt x="16" y="111"/>
                    <a:pt x="16" y="111"/>
                  </a:cubicBezTo>
                  <a:cubicBezTo>
                    <a:pt x="18" y="126"/>
                    <a:pt x="18" y="126"/>
                    <a:pt x="18" y="126"/>
                  </a:cubicBezTo>
                  <a:cubicBezTo>
                    <a:pt x="26" y="136"/>
                    <a:pt x="31" y="141"/>
                    <a:pt x="34" y="143"/>
                  </a:cubicBezTo>
                  <a:cubicBezTo>
                    <a:pt x="42" y="145"/>
                    <a:pt x="42" y="145"/>
                    <a:pt x="42" y="145"/>
                  </a:cubicBezTo>
                  <a:cubicBezTo>
                    <a:pt x="44" y="145"/>
                    <a:pt x="44" y="145"/>
                    <a:pt x="44" y="145"/>
                  </a:cubicBezTo>
                  <a:cubicBezTo>
                    <a:pt x="44" y="145"/>
                    <a:pt x="44" y="145"/>
                    <a:pt x="44" y="145"/>
                  </a:cubicBezTo>
                  <a:cubicBezTo>
                    <a:pt x="45" y="147"/>
                    <a:pt x="48" y="149"/>
                    <a:pt x="53" y="150"/>
                  </a:cubicBezTo>
                  <a:cubicBezTo>
                    <a:pt x="77" y="151"/>
                    <a:pt x="77" y="151"/>
                    <a:pt x="77" y="151"/>
                  </a:cubicBezTo>
                  <a:cubicBezTo>
                    <a:pt x="94" y="151"/>
                    <a:pt x="104" y="153"/>
                    <a:pt x="106" y="155"/>
                  </a:cubicBezTo>
                  <a:cubicBezTo>
                    <a:pt x="108" y="156"/>
                    <a:pt x="109" y="160"/>
                    <a:pt x="108" y="166"/>
                  </a:cubicBezTo>
                  <a:cubicBezTo>
                    <a:pt x="108" y="170"/>
                    <a:pt x="108" y="173"/>
                    <a:pt x="109" y="173"/>
                  </a:cubicBezTo>
                  <a:cubicBezTo>
                    <a:pt x="118" y="171"/>
                    <a:pt x="118" y="171"/>
                    <a:pt x="118" y="171"/>
                  </a:cubicBezTo>
                  <a:cubicBezTo>
                    <a:pt x="124" y="169"/>
                    <a:pt x="128" y="169"/>
                    <a:pt x="130" y="171"/>
                  </a:cubicBezTo>
                  <a:cubicBezTo>
                    <a:pt x="134" y="175"/>
                    <a:pt x="134" y="175"/>
                    <a:pt x="134" y="175"/>
                  </a:cubicBezTo>
                  <a:cubicBezTo>
                    <a:pt x="138" y="181"/>
                    <a:pt x="142" y="183"/>
                    <a:pt x="142" y="183"/>
                  </a:cubicBezTo>
                  <a:cubicBezTo>
                    <a:pt x="145" y="182"/>
                    <a:pt x="148" y="179"/>
                    <a:pt x="150" y="175"/>
                  </a:cubicBezTo>
                  <a:cubicBezTo>
                    <a:pt x="151" y="174"/>
                    <a:pt x="151" y="174"/>
                    <a:pt x="151" y="174"/>
                  </a:cubicBezTo>
                  <a:cubicBezTo>
                    <a:pt x="158" y="179"/>
                    <a:pt x="158" y="179"/>
                    <a:pt x="158" y="179"/>
                  </a:cubicBezTo>
                  <a:cubicBezTo>
                    <a:pt x="163" y="175"/>
                    <a:pt x="163" y="175"/>
                    <a:pt x="163" y="175"/>
                  </a:cubicBezTo>
                  <a:cubicBezTo>
                    <a:pt x="164" y="169"/>
                    <a:pt x="167" y="167"/>
                    <a:pt x="172" y="166"/>
                  </a:cubicBezTo>
                  <a:cubicBezTo>
                    <a:pt x="174" y="165"/>
                    <a:pt x="174" y="165"/>
                    <a:pt x="174" y="165"/>
                  </a:cubicBezTo>
                  <a:cubicBezTo>
                    <a:pt x="173" y="164"/>
                    <a:pt x="173" y="164"/>
                    <a:pt x="173" y="164"/>
                  </a:cubicBezTo>
                  <a:cubicBezTo>
                    <a:pt x="172" y="163"/>
                    <a:pt x="172" y="163"/>
                    <a:pt x="172" y="163"/>
                  </a:cubicBezTo>
                  <a:cubicBezTo>
                    <a:pt x="172" y="163"/>
                    <a:pt x="172" y="163"/>
                    <a:pt x="172" y="163"/>
                  </a:cubicBezTo>
                  <a:cubicBezTo>
                    <a:pt x="173" y="153"/>
                    <a:pt x="173" y="153"/>
                    <a:pt x="173" y="153"/>
                  </a:cubicBezTo>
                  <a:cubicBezTo>
                    <a:pt x="170" y="148"/>
                    <a:pt x="166" y="146"/>
                    <a:pt x="161" y="147"/>
                  </a:cubicBezTo>
                  <a:cubicBezTo>
                    <a:pt x="157" y="148"/>
                    <a:pt x="154" y="148"/>
                    <a:pt x="152" y="147"/>
                  </a:cubicBezTo>
                  <a:cubicBezTo>
                    <a:pt x="152" y="145"/>
                    <a:pt x="152" y="145"/>
                    <a:pt x="152" y="143"/>
                  </a:cubicBezTo>
                  <a:cubicBezTo>
                    <a:pt x="149" y="138"/>
                    <a:pt x="146" y="134"/>
                    <a:pt x="142" y="131"/>
                  </a:cubicBezTo>
                  <a:cubicBezTo>
                    <a:pt x="138" y="127"/>
                    <a:pt x="136" y="123"/>
                    <a:pt x="138" y="119"/>
                  </a:cubicBezTo>
                  <a:cubicBezTo>
                    <a:pt x="138" y="118"/>
                    <a:pt x="138" y="118"/>
                    <a:pt x="138" y="118"/>
                  </a:cubicBezTo>
                  <a:cubicBezTo>
                    <a:pt x="150" y="120"/>
                    <a:pt x="150" y="120"/>
                    <a:pt x="150" y="120"/>
                  </a:cubicBezTo>
                  <a:cubicBezTo>
                    <a:pt x="149" y="113"/>
                    <a:pt x="149" y="113"/>
                    <a:pt x="149" y="113"/>
                  </a:cubicBezTo>
                  <a:cubicBezTo>
                    <a:pt x="148" y="109"/>
                    <a:pt x="149" y="107"/>
                    <a:pt x="151" y="105"/>
                  </a:cubicBezTo>
                  <a:cubicBezTo>
                    <a:pt x="152" y="103"/>
                    <a:pt x="154" y="102"/>
                    <a:pt x="156" y="102"/>
                  </a:cubicBezTo>
                  <a:cubicBezTo>
                    <a:pt x="160" y="100"/>
                    <a:pt x="160" y="100"/>
                    <a:pt x="160" y="100"/>
                  </a:cubicBezTo>
                  <a:cubicBezTo>
                    <a:pt x="160" y="98"/>
                    <a:pt x="160" y="98"/>
                    <a:pt x="160" y="98"/>
                  </a:cubicBezTo>
                  <a:cubicBezTo>
                    <a:pt x="157" y="91"/>
                    <a:pt x="156" y="85"/>
                    <a:pt x="157" y="83"/>
                  </a:cubicBezTo>
                  <a:cubicBezTo>
                    <a:pt x="160" y="81"/>
                    <a:pt x="160" y="81"/>
                    <a:pt x="160" y="81"/>
                  </a:cubicBezTo>
                  <a:cubicBezTo>
                    <a:pt x="161" y="80"/>
                    <a:pt x="165" y="81"/>
                    <a:pt x="170" y="83"/>
                  </a:cubicBezTo>
                  <a:cubicBezTo>
                    <a:pt x="170" y="83"/>
                    <a:pt x="170" y="83"/>
                    <a:pt x="170" y="83"/>
                  </a:cubicBezTo>
                  <a:cubicBezTo>
                    <a:pt x="171" y="83"/>
                    <a:pt x="171" y="83"/>
                    <a:pt x="171" y="83"/>
                  </a:cubicBezTo>
                  <a:cubicBezTo>
                    <a:pt x="171" y="84"/>
                    <a:pt x="171" y="84"/>
                    <a:pt x="171" y="84"/>
                  </a:cubicBezTo>
                  <a:cubicBezTo>
                    <a:pt x="175" y="89"/>
                    <a:pt x="178" y="93"/>
                    <a:pt x="179" y="93"/>
                  </a:cubicBezTo>
                  <a:cubicBezTo>
                    <a:pt x="186" y="81"/>
                    <a:pt x="186" y="81"/>
                    <a:pt x="186" y="81"/>
                  </a:cubicBezTo>
                  <a:cubicBezTo>
                    <a:pt x="180" y="73"/>
                    <a:pt x="176" y="67"/>
                    <a:pt x="175" y="64"/>
                  </a:cubicBezTo>
                  <a:cubicBezTo>
                    <a:pt x="169" y="68"/>
                    <a:pt x="169" y="68"/>
                    <a:pt x="169" y="68"/>
                  </a:cubicBezTo>
                  <a:cubicBezTo>
                    <a:pt x="168" y="67"/>
                    <a:pt x="168" y="67"/>
                    <a:pt x="168" y="67"/>
                  </a:cubicBezTo>
                  <a:cubicBezTo>
                    <a:pt x="152" y="63"/>
                    <a:pt x="152" y="63"/>
                    <a:pt x="152" y="63"/>
                  </a:cubicBezTo>
                  <a:cubicBezTo>
                    <a:pt x="152" y="63"/>
                    <a:pt x="152" y="63"/>
                    <a:pt x="152" y="63"/>
                  </a:cubicBezTo>
                  <a:cubicBezTo>
                    <a:pt x="152" y="63"/>
                    <a:pt x="152" y="63"/>
                    <a:pt x="152" y="63"/>
                  </a:cubicBezTo>
                  <a:cubicBezTo>
                    <a:pt x="145" y="60"/>
                    <a:pt x="141" y="56"/>
                    <a:pt x="140" y="53"/>
                  </a:cubicBezTo>
                  <a:cubicBezTo>
                    <a:pt x="131" y="48"/>
                    <a:pt x="131" y="48"/>
                    <a:pt x="131" y="48"/>
                  </a:cubicBezTo>
                  <a:cubicBezTo>
                    <a:pt x="131" y="39"/>
                    <a:pt x="131" y="39"/>
                    <a:pt x="131" y="39"/>
                  </a:cubicBezTo>
                  <a:cubicBezTo>
                    <a:pt x="148" y="29"/>
                    <a:pt x="148" y="29"/>
                    <a:pt x="148" y="29"/>
                  </a:cubicBezTo>
                  <a:cubicBezTo>
                    <a:pt x="148" y="24"/>
                    <a:pt x="146" y="19"/>
                    <a:pt x="144" y="15"/>
                  </a:cubicBezTo>
                  <a:cubicBezTo>
                    <a:pt x="142" y="9"/>
                    <a:pt x="142" y="9"/>
                    <a:pt x="142" y="9"/>
                  </a:cubicBezTo>
                  <a:cubicBezTo>
                    <a:pt x="130" y="11"/>
                    <a:pt x="130" y="11"/>
                    <a:pt x="130" y="11"/>
                  </a:cubicBezTo>
                  <a:cubicBezTo>
                    <a:pt x="124" y="13"/>
                    <a:pt x="119" y="14"/>
                    <a:pt x="114" y="14"/>
                  </a:cubicBezTo>
                  <a:cubicBezTo>
                    <a:pt x="101" y="11"/>
                    <a:pt x="101" y="11"/>
                    <a:pt x="101" y="11"/>
                  </a:cubicBezTo>
                  <a:cubicBezTo>
                    <a:pt x="101" y="7"/>
                    <a:pt x="101" y="7"/>
                    <a:pt x="101" y="7"/>
                  </a:cubicBezTo>
                  <a:cubicBezTo>
                    <a:pt x="99" y="7"/>
                    <a:pt x="99" y="7"/>
                    <a:pt x="99" y="7"/>
                  </a:cubicBezTo>
                  <a:cubicBezTo>
                    <a:pt x="96" y="5"/>
                    <a:pt x="96" y="5"/>
                    <a:pt x="96" y="5"/>
                  </a:cubicBezTo>
                  <a:cubicBezTo>
                    <a:pt x="95" y="3"/>
                    <a:pt x="95" y="3"/>
                    <a:pt x="95" y="3"/>
                  </a:cubicBezTo>
                  <a:cubicBezTo>
                    <a:pt x="95" y="3"/>
                    <a:pt x="95" y="3"/>
                    <a:pt x="95" y="3"/>
                  </a:cubicBezTo>
                  <a:cubicBezTo>
                    <a:pt x="95" y="3"/>
                    <a:pt x="95" y="3"/>
                    <a:pt x="95" y="3"/>
                  </a:cubicBezTo>
                  <a:cubicBezTo>
                    <a:pt x="95" y="3"/>
                    <a:pt x="95" y="3"/>
                    <a:pt x="95" y="3"/>
                  </a:cubicBezTo>
                  <a:cubicBezTo>
                    <a:pt x="95" y="3"/>
                    <a:pt x="95" y="3"/>
                    <a:pt x="95" y="3"/>
                  </a:cubicBezTo>
                  <a:cubicBezTo>
                    <a:pt x="94" y="1"/>
                    <a:pt x="94" y="1"/>
                    <a:pt x="94" y="1"/>
                  </a:cubicBezTo>
                  <a:cubicBezTo>
                    <a:pt x="94" y="1"/>
                    <a:pt x="94" y="1"/>
                    <a:pt x="94" y="1"/>
                  </a:cubicBezTo>
                  <a:cubicBezTo>
                    <a:pt x="94" y="0"/>
                    <a:pt x="94" y="0"/>
                    <a:pt x="94" y="0"/>
                  </a:cubicBezTo>
                  <a:cubicBezTo>
                    <a:pt x="94" y="0"/>
                    <a:pt x="94" y="0"/>
                    <a:pt x="94" y="0"/>
                  </a:cubicBezTo>
                  <a:cubicBezTo>
                    <a:pt x="93" y="11"/>
                    <a:pt x="93" y="11"/>
                    <a:pt x="93" y="11"/>
                  </a:cubicBezTo>
                  <a:cubicBezTo>
                    <a:pt x="92" y="14"/>
                    <a:pt x="92" y="14"/>
                    <a:pt x="92" y="14"/>
                  </a:cubicBezTo>
                  <a:cubicBezTo>
                    <a:pt x="92" y="16"/>
                    <a:pt x="91" y="17"/>
                    <a:pt x="92" y="18"/>
                  </a:cubicBezTo>
                  <a:cubicBezTo>
                    <a:pt x="94" y="21"/>
                    <a:pt x="93" y="24"/>
                    <a:pt x="91" y="27"/>
                  </a:cubicBezTo>
                  <a:cubicBezTo>
                    <a:pt x="93" y="34"/>
                    <a:pt x="93" y="34"/>
                    <a:pt x="93" y="34"/>
                  </a:cubicBezTo>
                  <a:cubicBezTo>
                    <a:pt x="92" y="34"/>
                    <a:pt x="92" y="34"/>
                    <a:pt x="92" y="34"/>
                  </a:cubicBezTo>
                  <a:cubicBezTo>
                    <a:pt x="92" y="35"/>
                    <a:pt x="92" y="35"/>
                    <a:pt x="92" y="35"/>
                  </a:cubicBezTo>
                  <a:cubicBezTo>
                    <a:pt x="87" y="39"/>
                    <a:pt x="87" y="39"/>
                    <a:pt x="87" y="39"/>
                  </a:cubicBezTo>
                  <a:cubicBezTo>
                    <a:pt x="87" y="48"/>
                    <a:pt x="87" y="48"/>
                    <a:pt x="87" y="48"/>
                  </a:cubicBezTo>
                  <a:cubicBezTo>
                    <a:pt x="86" y="49"/>
                    <a:pt x="86" y="49"/>
                    <a:pt x="86" y="49"/>
                  </a:cubicBezTo>
                  <a:cubicBezTo>
                    <a:pt x="77" y="53"/>
                    <a:pt x="71" y="55"/>
                    <a:pt x="67" y="55"/>
                  </a:cubicBezTo>
                  <a:cubicBezTo>
                    <a:pt x="50" y="53"/>
                    <a:pt x="50" y="53"/>
                    <a:pt x="50" y="53"/>
                  </a:cubicBezTo>
                  <a:cubicBezTo>
                    <a:pt x="42" y="60"/>
                    <a:pt x="42" y="60"/>
                    <a:pt x="42" y="60"/>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0" name="Freeform 35"/>
            <p:cNvSpPr/>
            <p:nvPr/>
          </p:nvSpPr>
          <p:spPr bwMode="auto">
            <a:xfrm>
              <a:off x="7773583" y="5037407"/>
              <a:ext cx="198438" cy="481013"/>
            </a:xfrm>
            <a:custGeom>
              <a:avLst/>
              <a:gdLst>
                <a:gd name="T0" fmla="*/ 40 w 53"/>
                <a:gd name="T1" fmla="*/ 0 h 128"/>
                <a:gd name="T2" fmla="*/ 12 w 53"/>
                <a:gd name="T3" fmla="*/ 35 h 128"/>
                <a:gd name="T4" fmla="*/ 0 w 53"/>
                <a:gd name="T5" fmla="*/ 54 h 128"/>
                <a:gd name="T6" fmla="*/ 3 w 53"/>
                <a:gd name="T7" fmla="*/ 76 h 128"/>
                <a:gd name="T8" fmla="*/ 3 w 53"/>
                <a:gd name="T9" fmla="*/ 77 h 128"/>
                <a:gd name="T10" fmla="*/ 3 w 53"/>
                <a:gd name="T11" fmla="*/ 77 h 128"/>
                <a:gd name="T12" fmla="*/ 1 w 53"/>
                <a:gd name="T13" fmla="*/ 92 h 128"/>
                <a:gd name="T14" fmla="*/ 2 w 53"/>
                <a:gd name="T15" fmla="*/ 101 h 128"/>
                <a:gd name="T16" fmla="*/ 18 w 53"/>
                <a:gd name="T17" fmla="*/ 112 h 128"/>
                <a:gd name="T18" fmla="*/ 18 w 53"/>
                <a:gd name="T19" fmla="*/ 112 h 128"/>
                <a:gd name="T20" fmla="*/ 19 w 53"/>
                <a:gd name="T21" fmla="*/ 112 h 128"/>
                <a:gd name="T22" fmla="*/ 19 w 53"/>
                <a:gd name="T23" fmla="*/ 113 h 128"/>
                <a:gd name="T24" fmla="*/ 19 w 53"/>
                <a:gd name="T25" fmla="*/ 113 h 128"/>
                <a:gd name="T26" fmla="*/ 25 w 53"/>
                <a:gd name="T27" fmla="*/ 124 h 128"/>
                <a:gd name="T28" fmla="*/ 31 w 53"/>
                <a:gd name="T29" fmla="*/ 128 h 128"/>
                <a:gd name="T30" fmla="*/ 33 w 53"/>
                <a:gd name="T31" fmla="*/ 102 h 128"/>
                <a:gd name="T32" fmla="*/ 33 w 53"/>
                <a:gd name="T33" fmla="*/ 101 h 128"/>
                <a:gd name="T34" fmla="*/ 45 w 53"/>
                <a:gd name="T35" fmla="*/ 73 h 128"/>
                <a:gd name="T36" fmla="*/ 49 w 53"/>
                <a:gd name="T37" fmla="*/ 40 h 128"/>
                <a:gd name="T38" fmla="*/ 49 w 53"/>
                <a:gd name="T39" fmla="*/ 39 h 128"/>
                <a:gd name="T40" fmla="*/ 49 w 53"/>
                <a:gd name="T41" fmla="*/ 39 h 128"/>
                <a:gd name="T42" fmla="*/ 53 w 53"/>
                <a:gd name="T43" fmla="*/ 30 h 128"/>
                <a:gd name="T44" fmla="*/ 50 w 53"/>
                <a:gd name="T45" fmla="*/ 22 h 128"/>
                <a:gd name="T46" fmla="*/ 50 w 53"/>
                <a:gd name="T47" fmla="*/ 22 h 128"/>
                <a:gd name="T48" fmla="*/ 49 w 53"/>
                <a:gd name="T49" fmla="*/ 22 h 128"/>
                <a:gd name="T50" fmla="*/ 49 w 53"/>
                <a:gd name="T51" fmla="*/ 12 h 128"/>
                <a:gd name="T52" fmla="*/ 49 w 53"/>
                <a:gd name="T53" fmla="*/ 11 h 128"/>
                <a:gd name="T54" fmla="*/ 49 w 53"/>
                <a:gd name="T55" fmla="*/ 11 h 128"/>
                <a:gd name="T56" fmla="*/ 51 w 53"/>
                <a:gd name="T57" fmla="*/ 8 h 128"/>
                <a:gd name="T58" fmla="*/ 53 w 53"/>
                <a:gd name="T59" fmla="*/ 6 h 128"/>
                <a:gd name="T60" fmla="*/ 40 w 53"/>
                <a:gd name="T6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3" h="128">
                  <a:moveTo>
                    <a:pt x="40" y="0"/>
                  </a:moveTo>
                  <a:cubicBezTo>
                    <a:pt x="27" y="9"/>
                    <a:pt x="18" y="21"/>
                    <a:pt x="12" y="35"/>
                  </a:cubicBezTo>
                  <a:cubicBezTo>
                    <a:pt x="7" y="47"/>
                    <a:pt x="3" y="53"/>
                    <a:pt x="0" y="54"/>
                  </a:cubicBezTo>
                  <a:cubicBezTo>
                    <a:pt x="3" y="76"/>
                    <a:pt x="3" y="76"/>
                    <a:pt x="3" y="76"/>
                  </a:cubicBezTo>
                  <a:cubicBezTo>
                    <a:pt x="3" y="77"/>
                    <a:pt x="3" y="77"/>
                    <a:pt x="3" y="77"/>
                  </a:cubicBezTo>
                  <a:cubicBezTo>
                    <a:pt x="3" y="77"/>
                    <a:pt x="3" y="77"/>
                    <a:pt x="3" y="77"/>
                  </a:cubicBezTo>
                  <a:cubicBezTo>
                    <a:pt x="1" y="92"/>
                    <a:pt x="1" y="92"/>
                    <a:pt x="1" y="92"/>
                  </a:cubicBezTo>
                  <a:cubicBezTo>
                    <a:pt x="0" y="97"/>
                    <a:pt x="1" y="100"/>
                    <a:pt x="2" y="101"/>
                  </a:cubicBezTo>
                  <a:cubicBezTo>
                    <a:pt x="18" y="112"/>
                    <a:pt x="18" y="112"/>
                    <a:pt x="18" y="112"/>
                  </a:cubicBezTo>
                  <a:cubicBezTo>
                    <a:pt x="18" y="112"/>
                    <a:pt x="18" y="112"/>
                    <a:pt x="18" y="112"/>
                  </a:cubicBezTo>
                  <a:cubicBezTo>
                    <a:pt x="19" y="112"/>
                    <a:pt x="19" y="112"/>
                    <a:pt x="19" y="112"/>
                  </a:cubicBezTo>
                  <a:cubicBezTo>
                    <a:pt x="19" y="113"/>
                    <a:pt x="19" y="113"/>
                    <a:pt x="19" y="113"/>
                  </a:cubicBezTo>
                  <a:cubicBezTo>
                    <a:pt x="19" y="113"/>
                    <a:pt x="19" y="113"/>
                    <a:pt x="19" y="113"/>
                  </a:cubicBezTo>
                  <a:cubicBezTo>
                    <a:pt x="20" y="116"/>
                    <a:pt x="22" y="120"/>
                    <a:pt x="25" y="124"/>
                  </a:cubicBezTo>
                  <a:cubicBezTo>
                    <a:pt x="27" y="126"/>
                    <a:pt x="29" y="127"/>
                    <a:pt x="31" y="128"/>
                  </a:cubicBezTo>
                  <a:cubicBezTo>
                    <a:pt x="33" y="102"/>
                    <a:pt x="33" y="102"/>
                    <a:pt x="33" y="102"/>
                  </a:cubicBezTo>
                  <a:cubicBezTo>
                    <a:pt x="33" y="101"/>
                    <a:pt x="33" y="101"/>
                    <a:pt x="33" y="101"/>
                  </a:cubicBezTo>
                  <a:cubicBezTo>
                    <a:pt x="45" y="73"/>
                    <a:pt x="45" y="73"/>
                    <a:pt x="45" y="73"/>
                  </a:cubicBezTo>
                  <a:cubicBezTo>
                    <a:pt x="49" y="40"/>
                    <a:pt x="49" y="40"/>
                    <a:pt x="49" y="40"/>
                  </a:cubicBezTo>
                  <a:cubicBezTo>
                    <a:pt x="49" y="39"/>
                    <a:pt x="49" y="39"/>
                    <a:pt x="49" y="39"/>
                  </a:cubicBezTo>
                  <a:cubicBezTo>
                    <a:pt x="49" y="39"/>
                    <a:pt x="49" y="39"/>
                    <a:pt x="49" y="39"/>
                  </a:cubicBezTo>
                  <a:cubicBezTo>
                    <a:pt x="53" y="30"/>
                    <a:pt x="53" y="30"/>
                    <a:pt x="53" y="30"/>
                  </a:cubicBezTo>
                  <a:cubicBezTo>
                    <a:pt x="50" y="22"/>
                    <a:pt x="50" y="22"/>
                    <a:pt x="50" y="22"/>
                  </a:cubicBezTo>
                  <a:cubicBezTo>
                    <a:pt x="50" y="22"/>
                    <a:pt x="50" y="22"/>
                    <a:pt x="50" y="22"/>
                  </a:cubicBezTo>
                  <a:cubicBezTo>
                    <a:pt x="49" y="22"/>
                    <a:pt x="49" y="22"/>
                    <a:pt x="49" y="22"/>
                  </a:cubicBezTo>
                  <a:cubicBezTo>
                    <a:pt x="49" y="12"/>
                    <a:pt x="49" y="12"/>
                    <a:pt x="49" y="12"/>
                  </a:cubicBezTo>
                  <a:cubicBezTo>
                    <a:pt x="49" y="11"/>
                    <a:pt x="49" y="11"/>
                    <a:pt x="49" y="11"/>
                  </a:cubicBezTo>
                  <a:cubicBezTo>
                    <a:pt x="49" y="11"/>
                    <a:pt x="49" y="11"/>
                    <a:pt x="49" y="11"/>
                  </a:cubicBezTo>
                  <a:cubicBezTo>
                    <a:pt x="51" y="8"/>
                    <a:pt x="51" y="8"/>
                    <a:pt x="51" y="8"/>
                  </a:cubicBezTo>
                  <a:cubicBezTo>
                    <a:pt x="53" y="6"/>
                    <a:pt x="53" y="6"/>
                    <a:pt x="53" y="6"/>
                  </a:cubicBezTo>
                  <a:lnTo>
                    <a:pt x="40" y="0"/>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1" name="Freeform 36"/>
            <p:cNvSpPr/>
            <p:nvPr/>
          </p:nvSpPr>
          <p:spPr bwMode="auto">
            <a:xfrm>
              <a:off x="6303558" y="5889894"/>
              <a:ext cx="309563" cy="263525"/>
            </a:xfrm>
            <a:custGeom>
              <a:avLst/>
              <a:gdLst>
                <a:gd name="T0" fmla="*/ 37 w 82"/>
                <a:gd name="T1" fmla="*/ 7 h 70"/>
                <a:gd name="T2" fmla="*/ 36 w 82"/>
                <a:gd name="T3" fmla="*/ 9 h 70"/>
                <a:gd name="T4" fmla="*/ 36 w 82"/>
                <a:gd name="T5" fmla="*/ 9 h 70"/>
                <a:gd name="T6" fmla="*/ 35 w 82"/>
                <a:gd name="T7" fmla="*/ 10 h 70"/>
                <a:gd name="T8" fmla="*/ 19 w 82"/>
                <a:gd name="T9" fmla="*/ 14 h 70"/>
                <a:gd name="T10" fmla="*/ 20 w 82"/>
                <a:gd name="T11" fmla="*/ 16 h 70"/>
                <a:gd name="T12" fmla="*/ 25 w 82"/>
                <a:gd name="T13" fmla="*/ 22 h 70"/>
                <a:gd name="T14" fmla="*/ 23 w 82"/>
                <a:gd name="T15" fmla="*/ 23 h 70"/>
                <a:gd name="T16" fmla="*/ 16 w 82"/>
                <a:gd name="T17" fmla="*/ 27 h 70"/>
                <a:gd name="T18" fmla="*/ 4 w 82"/>
                <a:gd name="T19" fmla="*/ 36 h 70"/>
                <a:gd name="T20" fmla="*/ 6 w 82"/>
                <a:gd name="T21" fmla="*/ 63 h 70"/>
                <a:gd name="T22" fmla="*/ 18 w 82"/>
                <a:gd name="T23" fmla="*/ 64 h 70"/>
                <a:gd name="T24" fmla="*/ 19 w 82"/>
                <a:gd name="T25" fmla="*/ 64 h 70"/>
                <a:gd name="T26" fmla="*/ 19 w 82"/>
                <a:gd name="T27" fmla="*/ 64 h 70"/>
                <a:gd name="T28" fmla="*/ 31 w 82"/>
                <a:gd name="T29" fmla="*/ 70 h 70"/>
                <a:gd name="T30" fmla="*/ 44 w 82"/>
                <a:gd name="T31" fmla="*/ 68 h 70"/>
                <a:gd name="T32" fmla="*/ 62 w 82"/>
                <a:gd name="T33" fmla="*/ 53 h 70"/>
                <a:gd name="T34" fmla="*/ 63 w 82"/>
                <a:gd name="T35" fmla="*/ 53 h 70"/>
                <a:gd name="T36" fmla="*/ 64 w 82"/>
                <a:gd name="T37" fmla="*/ 52 h 70"/>
                <a:gd name="T38" fmla="*/ 69 w 82"/>
                <a:gd name="T39" fmla="*/ 50 h 70"/>
                <a:gd name="T40" fmla="*/ 68 w 82"/>
                <a:gd name="T41" fmla="*/ 33 h 70"/>
                <a:gd name="T42" fmla="*/ 68 w 82"/>
                <a:gd name="T43" fmla="*/ 33 h 70"/>
                <a:gd name="T44" fmla="*/ 75 w 82"/>
                <a:gd name="T45" fmla="*/ 22 h 70"/>
                <a:gd name="T46" fmla="*/ 75 w 82"/>
                <a:gd name="T47" fmla="*/ 22 h 70"/>
                <a:gd name="T48" fmla="*/ 75 w 82"/>
                <a:gd name="T49" fmla="*/ 22 h 70"/>
                <a:gd name="T50" fmla="*/ 81 w 82"/>
                <a:gd name="T51" fmla="*/ 17 h 70"/>
                <a:gd name="T52" fmla="*/ 79 w 82"/>
                <a:gd name="T53" fmla="*/ 5 h 70"/>
                <a:gd name="T54" fmla="*/ 74 w 82"/>
                <a:gd name="T55" fmla="*/ 0 h 70"/>
                <a:gd name="T56" fmla="*/ 74 w 82"/>
                <a:gd name="T57" fmla="*/ 6 h 70"/>
                <a:gd name="T58" fmla="*/ 64 w 82"/>
                <a:gd name="T59" fmla="*/ 4 h 70"/>
                <a:gd name="T60" fmla="*/ 59 w 82"/>
                <a:gd name="T61" fmla="*/ 7 h 70"/>
                <a:gd name="T62" fmla="*/ 58 w 82"/>
                <a:gd name="T63" fmla="*/ 7 h 70"/>
                <a:gd name="T64" fmla="*/ 58 w 82"/>
                <a:gd name="T65" fmla="*/ 7 h 70"/>
                <a:gd name="T66" fmla="*/ 37 w 82"/>
                <a:gd name="T67" fmla="*/ 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2" h="70">
                  <a:moveTo>
                    <a:pt x="37" y="7"/>
                  </a:moveTo>
                  <a:cubicBezTo>
                    <a:pt x="36" y="9"/>
                    <a:pt x="36" y="9"/>
                    <a:pt x="36" y="9"/>
                  </a:cubicBezTo>
                  <a:cubicBezTo>
                    <a:pt x="36" y="9"/>
                    <a:pt x="36" y="9"/>
                    <a:pt x="36" y="9"/>
                  </a:cubicBezTo>
                  <a:cubicBezTo>
                    <a:pt x="35" y="10"/>
                    <a:pt x="35" y="10"/>
                    <a:pt x="35" y="10"/>
                  </a:cubicBezTo>
                  <a:cubicBezTo>
                    <a:pt x="19" y="14"/>
                    <a:pt x="19" y="14"/>
                    <a:pt x="19" y="14"/>
                  </a:cubicBezTo>
                  <a:cubicBezTo>
                    <a:pt x="20" y="16"/>
                    <a:pt x="20" y="16"/>
                    <a:pt x="20" y="16"/>
                  </a:cubicBezTo>
                  <a:cubicBezTo>
                    <a:pt x="25" y="22"/>
                    <a:pt x="25" y="22"/>
                    <a:pt x="25" y="22"/>
                  </a:cubicBezTo>
                  <a:cubicBezTo>
                    <a:pt x="24" y="22"/>
                    <a:pt x="24" y="23"/>
                    <a:pt x="23" y="23"/>
                  </a:cubicBezTo>
                  <a:cubicBezTo>
                    <a:pt x="16" y="27"/>
                    <a:pt x="16" y="27"/>
                    <a:pt x="16" y="27"/>
                  </a:cubicBezTo>
                  <a:cubicBezTo>
                    <a:pt x="4" y="36"/>
                    <a:pt x="4" y="36"/>
                    <a:pt x="4" y="36"/>
                  </a:cubicBezTo>
                  <a:cubicBezTo>
                    <a:pt x="0" y="41"/>
                    <a:pt x="0" y="49"/>
                    <a:pt x="6" y="63"/>
                  </a:cubicBezTo>
                  <a:cubicBezTo>
                    <a:pt x="18" y="64"/>
                    <a:pt x="18" y="64"/>
                    <a:pt x="18" y="64"/>
                  </a:cubicBezTo>
                  <a:cubicBezTo>
                    <a:pt x="19" y="64"/>
                    <a:pt x="19" y="64"/>
                    <a:pt x="19" y="64"/>
                  </a:cubicBezTo>
                  <a:cubicBezTo>
                    <a:pt x="19" y="64"/>
                    <a:pt x="19" y="64"/>
                    <a:pt x="19" y="64"/>
                  </a:cubicBezTo>
                  <a:cubicBezTo>
                    <a:pt x="31" y="70"/>
                    <a:pt x="31" y="70"/>
                    <a:pt x="31" y="70"/>
                  </a:cubicBezTo>
                  <a:cubicBezTo>
                    <a:pt x="44" y="68"/>
                    <a:pt x="44" y="68"/>
                    <a:pt x="44" y="68"/>
                  </a:cubicBezTo>
                  <a:cubicBezTo>
                    <a:pt x="49" y="67"/>
                    <a:pt x="55" y="62"/>
                    <a:pt x="62" y="53"/>
                  </a:cubicBezTo>
                  <a:cubicBezTo>
                    <a:pt x="63" y="53"/>
                    <a:pt x="63" y="53"/>
                    <a:pt x="63" y="53"/>
                  </a:cubicBezTo>
                  <a:cubicBezTo>
                    <a:pt x="64" y="52"/>
                    <a:pt x="64" y="52"/>
                    <a:pt x="64" y="52"/>
                  </a:cubicBezTo>
                  <a:cubicBezTo>
                    <a:pt x="69" y="50"/>
                    <a:pt x="69" y="50"/>
                    <a:pt x="69" y="50"/>
                  </a:cubicBezTo>
                  <a:cubicBezTo>
                    <a:pt x="68" y="33"/>
                    <a:pt x="68" y="33"/>
                    <a:pt x="68" y="33"/>
                  </a:cubicBezTo>
                  <a:cubicBezTo>
                    <a:pt x="68" y="33"/>
                    <a:pt x="68" y="33"/>
                    <a:pt x="68" y="33"/>
                  </a:cubicBezTo>
                  <a:cubicBezTo>
                    <a:pt x="75" y="22"/>
                    <a:pt x="75" y="22"/>
                    <a:pt x="75" y="22"/>
                  </a:cubicBezTo>
                  <a:cubicBezTo>
                    <a:pt x="75" y="22"/>
                    <a:pt x="75" y="22"/>
                    <a:pt x="75" y="22"/>
                  </a:cubicBezTo>
                  <a:cubicBezTo>
                    <a:pt x="75" y="22"/>
                    <a:pt x="75" y="22"/>
                    <a:pt x="75" y="22"/>
                  </a:cubicBezTo>
                  <a:cubicBezTo>
                    <a:pt x="81" y="17"/>
                    <a:pt x="81" y="17"/>
                    <a:pt x="81" y="17"/>
                  </a:cubicBezTo>
                  <a:cubicBezTo>
                    <a:pt x="82" y="13"/>
                    <a:pt x="81" y="8"/>
                    <a:pt x="79" y="5"/>
                  </a:cubicBezTo>
                  <a:cubicBezTo>
                    <a:pt x="78" y="1"/>
                    <a:pt x="76" y="0"/>
                    <a:pt x="74" y="0"/>
                  </a:cubicBezTo>
                  <a:cubicBezTo>
                    <a:pt x="74" y="6"/>
                    <a:pt x="74" y="6"/>
                    <a:pt x="74" y="6"/>
                  </a:cubicBezTo>
                  <a:cubicBezTo>
                    <a:pt x="64" y="4"/>
                    <a:pt x="64" y="4"/>
                    <a:pt x="64" y="4"/>
                  </a:cubicBezTo>
                  <a:cubicBezTo>
                    <a:pt x="59" y="7"/>
                    <a:pt x="59" y="7"/>
                    <a:pt x="59" y="7"/>
                  </a:cubicBezTo>
                  <a:cubicBezTo>
                    <a:pt x="58" y="7"/>
                    <a:pt x="58" y="7"/>
                    <a:pt x="58" y="7"/>
                  </a:cubicBezTo>
                  <a:cubicBezTo>
                    <a:pt x="58" y="7"/>
                    <a:pt x="58" y="7"/>
                    <a:pt x="58" y="7"/>
                  </a:cubicBezTo>
                  <a:lnTo>
                    <a:pt x="37" y="7"/>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cxnSp>
        <p:nvCxnSpPr>
          <p:cNvPr id="42" name="直接连接符 41"/>
          <p:cNvCxnSpPr/>
          <p:nvPr/>
        </p:nvCxnSpPr>
        <p:spPr>
          <a:xfrm flipV="1">
            <a:off x="6694624" y="1939874"/>
            <a:ext cx="2442012" cy="1615655"/>
          </a:xfrm>
          <a:prstGeom prst="line">
            <a:avLst/>
          </a:prstGeom>
          <a:ln w="25400">
            <a:solidFill>
              <a:srgbClr val="00554E"/>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9204786" y="1598984"/>
            <a:ext cx="1579418" cy="461665"/>
          </a:xfrm>
          <a:prstGeom prst="rect">
            <a:avLst/>
          </a:prstGeom>
          <a:noFill/>
        </p:spPr>
        <p:txBody>
          <a:bodyPr wrap="square" rtlCol="0">
            <a:spAutoFit/>
          </a:bodyPr>
          <a:lstStyle/>
          <a:p>
            <a:pPr algn="ctr"/>
            <a:r>
              <a:rPr lang="zh-CN" altLang="en-US" sz="2400" dirty="0">
                <a:solidFill>
                  <a:schemeClr val="bg1"/>
                </a:solidFill>
                <a:cs typeface="+mn-ea"/>
                <a:sym typeface="+mn-lt"/>
              </a:rPr>
              <a:t>一级区域</a:t>
            </a:r>
          </a:p>
        </p:txBody>
      </p:sp>
      <p:sp>
        <p:nvSpPr>
          <p:cNvPr id="44" name="文本框 43"/>
          <p:cNvSpPr txBox="1"/>
          <p:nvPr/>
        </p:nvSpPr>
        <p:spPr>
          <a:xfrm>
            <a:off x="9049496" y="2330658"/>
            <a:ext cx="1889998" cy="830997"/>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北上广等大城市，享受自行调节销售政策的权利。</a:t>
            </a:r>
            <a:endParaRPr lang="en-US" altLang="zh-CN" sz="1600" dirty="0">
              <a:solidFill>
                <a:schemeClr val="tx1">
                  <a:lumMod val="75000"/>
                  <a:lumOff val="25000"/>
                </a:schemeClr>
              </a:solidFill>
              <a:cs typeface="+mn-ea"/>
              <a:sym typeface="+mn-lt"/>
            </a:endParaRPr>
          </a:p>
        </p:txBody>
      </p:sp>
      <p:sp>
        <p:nvSpPr>
          <p:cNvPr id="45" name="文本框 44"/>
          <p:cNvSpPr txBox="1"/>
          <p:nvPr/>
        </p:nvSpPr>
        <p:spPr>
          <a:xfrm>
            <a:off x="9291927" y="3943557"/>
            <a:ext cx="1579418" cy="461665"/>
          </a:xfrm>
          <a:prstGeom prst="rect">
            <a:avLst/>
          </a:prstGeom>
          <a:noFill/>
        </p:spPr>
        <p:txBody>
          <a:bodyPr wrap="square" rtlCol="0">
            <a:spAutoFit/>
          </a:bodyPr>
          <a:lstStyle/>
          <a:p>
            <a:pPr algn="ctr"/>
            <a:r>
              <a:rPr lang="zh-CN" altLang="en-US" sz="2400" dirty="0">
                <a:solidFill>
                  <a:schemeClr val="bg1"/>
                </a:solidFill>
                <a:cs typeface="+mn-ea"/>
                <a:sym typeface="+mn-lt"/>
              </a:rPr>
              <a:t>二级区域</a:t>
            </a:r>
          </a:p>
        </p:txBody>
      </p:sp>
      <p:sp>
        <p:nvSpPr>
          <p:cNvPr id="46" name="文本框 45"/>
          <p:cNvSpPr txBox="1"/>
          <p:nvPr/>
        </p:nvSpPr>
        <p:spPr>
          <a:xfrm>
            <a:off x="9136637" y="4675231"/>
            <a:ext cx="1889998" cy="830997"/>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各省会城市及副省级城市，可拟定计划批准执行。</a:t>
            </a:r>
            <a:endParaRPr lang="en-US" altLang="zh-CN" sz="1600" dirty="0">
              <a:solidFill>
                <a:schemeClr val="tx1">
                  <a:lumMod val="75000"/>
                  <a:lumOff val="25000"/>
                </a:schemeClr>
              </a:solidFill>
              <a:cs typeface="+mn-ea"/>
              <a:sym typeface="+mn-lt"/>
            </a:endParaRPr>
          </a:p>
        </p:txBody>
      </p:sp>
      <p:cxnSp>
        <p:nvCxnSpPr>
          <p:cNvPr id="47" name="直接连接符 46"/>
          <p:cNvCxnSpPr/>
          <p:nvPr/>
        </p:nvCxnSpPr>
        <p:spPr>
          <a:xfrm flipV="1">
            <a:off x="6622341" y="4206435"/>
            <a:ext cx="2514295" cy="446030"/>
          </a:xfrm>
          <a:prstGeom prst="line">
            <a:avLst/>
          </a:prstGeom>
          <a:ln w="25400">
            <a:solidFill>
              <a:srgbClr val="00554E"/>
            </a:solidFill>
          </a:ln>
        </p:spPr>
        <p:style>
          <a:lnRef idx="1">
            <a:schemeClr val="accent1"/>
          </a:lnRef>
          <a:fillRef idx="0">
            <a:schemeClr val="accent1"/>
          </a:fillRef>
          <a:effectRef idx="0">
            <a:schemeClr val="accent1"/>
          </a:effectRef>
          <a:fontRef idx="minor">
            <a:schemeClr val="tx1"/>
          </a:fontRef>
        </p:style>
      </p:cxnSp>
      <p:sp>
        <p:nvSpPr>
          <p:cNvPr id="48" name="文本框 47"/>
          <p:cNvSpPr txBox="1"/>
          <p:nvPr/>
        </p:nvSpPr>
        <p:spPr>
          <a:xfrm>
            <a:off x="1259325" y="2538962"/>
            <a:ext cx="1579418" cy="461665"/>
          </a:xfrm>
          <a:prstGeom prst="rect">
            <a:avLst/>
          </a:prstGeom>
          <a:noFill/>
        </p:spPr>
        <p:txBody>
          <a:bodyPr wrap="square" rtlCol="0">
            <a:spAutoFit/>
          </a:bodyPr>
          <a:lstStyle/>
          <a:p>
            <a:pPr algn="ctr"/>
            <a:r>
              <a:rPr lang="zh-CN" altLang="en-US" sz="2400" dirty="0">
                <a:solidFill>
                  <a:schemeClr val="bg1"/>
                </a:solidFill>
                <a:cs typeface="+mn-ea"/>
                <a:sym typeface="+mn-lt"/>
              </a:rPr>
              <a:t>三级区域</a:t>
            </a:r>
          </a:p>
        </p:txBody>
      </p:sp>
      <p:sp>
        <p:nvSpPr>
          <p:cNvPr id="49" name="文本框 48"/>
          <p:cNvSpPr txBox="1"/>
          <p:nvPr/>
        </p:nvSpPr>
        <p:spPr>
          <a:xfrm>
            <a:off x="1104035" y="3270636"/>
            <a:ext cx="1902200" cy="830997"/>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其他城市及农村地区，必须执行统一销售政策。</a:t>
            </a:r>
            <a:endParaRPr lang="en-US" altLang="zh-CN" sz="1600" dirty="0">
              <a:solidFill>
                <a:schemeClr val="tx1">
                  <a:lumMod val="75000"/>
                  <a:lumOff val="25000"/>
                </a:schemeClr>
              </a:solidFill>
              <a:cs typeface="+mn-ea"/>
              <a:sym typeface="+mn-lt"/>
            </a:endParaRPr>
          </a:p>
        </p:txBody>
      </p:sp>
      <p:cxnSp>
        <p:nvCxnSpPr>
          <p:cNvPr id="50" name="直接连接符 49"/>
          <p:cNvCxnSpPr/>
          <p:nvPr/>
        </p:nvCxnSpPr>
        <p:spPr>
          <a:xfrm>
            <a:off x="2957453" y="2845069"/>
            <a:ext cx="1320879" cy="1670704"/>
          </a:xfrm>
          <a:prstGeom prst="line">
            <a:avLst/>
          </a:prstGeom>
          <a:ln w="25400">
            <a:solidFill>
              <a:srgbClr val="00554E"/>
            </a:solidFill>
          </a:ln>
        </p:spPr>
        <p:style>
          <a:lnRef idx="1">
            <a:schemeClr val="accent1"/>
          </a:lnRef>
          <a:fillRef idx="0">
            <a:schemeClr val="accent1"/>
          </a:fillRef>
          <a:effectRef idx="0">
            <a:schemeClr val="accent1"/>
          </a:effectRef>
          <a:fontRef idx="minor">
            <a:schemeClr val="tx1"/>
          </a:fontRef>
        </p:style>
      </p:cxnSp>
      <p:sp>
        <p:nvSpPr>
          <p:cNvPr id="51" name="任意多边形 50"/>
          <p:cNvSpPr/>
          <p:nvPr/>
        </p:nvSpPr>
        <p:spPr>
          <a:xfrm rot="10800000">
            <a:off x="6559519" y="3172386"/>
            <a:ext cx="273464" cy="406326"/>
          </a:xfrm>
          <a:custGeom>
            <a:avLst/>
            <a:gdLst>
              <a:gd name="connsiteX0" fmla="*/ 217711 w 435428"/>
              <a:gd name="connsiteY0" fmla="*/ 0 h 646980"/>
              <a:gd name="connsiteX1" fmla="*/ 391884 w 435428"/>
              <a:gd name="connsiteY1" fmla="*/ 300300 h 646980"/>
              <a:gd name="connsiteX2" fmla="*/ 388504 w 435428"/>
              <a:gd name="connsiteY2" fmla="*/ 300300 h 646980"/>
              <a:gd name="connsiteX3" fmla="*/ 418319 w 435428"/>
              <a:gd name="connsiteY3" fmla="*/ 344522 h 646980"/>
              <a:gd name="connsiteX4" fmla="*/ 435428 w 435428"/>
              <a:gd name="connsiteY4" fmla="*/ 429266 h 646980"/>
              <a:gd name="connsiteX5" fmla="*/ 217714 w 435428"/>
              <a:gd name="connsiteY5" fmla="*/ 646980 h 646980"/>
              <a:gd name="connsiteX6" fmla="*/ 0 w 435428"/>
              <a:gd name="connsiteY6" fmla="*/ 429266 h 646980"/>
              <a:gd name="connsiteX7" fmla="*/ 17109 w 435428"/>
              <a:gd name="connsiteY7" fmla="*/ 344522 h 646980"/>
              <a:gd name="connsiteX8" fmla="*/ 46925 w 435428"/>
              <a:gd name="connsiteY8" fmla="*/ 300300 h 646980"/>
              <a:gd name="connsiteX9" fmla="*/ 43537 w 435428"/>
              <a:gd name="connsiteY9" fmla="*/ 300300 h 64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5428" h="646980">
                <a:moveTo>
                  <a:pt x="217711" y="0"/>
                </a:moveTo>
                <a:lnTo>
                  <a:pt x="391884" y="300300"/>
                </a:lnTo>
                <a:lnTo>
                  <a:pt x="388504" y="300300"/>
                </a:lnTo>
                <a:lnTo>
                  <a:pt x="418319" y="344522"/>
                </a:lnTo>
                <a:cubicBezTo>
                  <a:pt x="429336" y="370569"/>
                  <a:pt x="435428" y="399206"/>
                  <a:pt x="435428" y="429266"/>
                </a:cubicBezTo>
                <a:cubicBezTo>
                  <a:pt x="435428" y="549506"/>
                  <a:pt x="337954" y="646980"/>
                  <a:pt x="217714" y="646980"/>
                </a:cubicBezTo>
                <a:cubicBezTo>
                  <a:pt x="97474" y="646980"/>
                  <a:pt x="0" y="549506"/>
                  <a:pt x="0" y="429266"/>
                </a:cubicBezTo>
                <a:cubicBezTo>
                  <a:pt x="0" y="399206"/>
                  <a:pt x="6092" y="370569"/>
                  <a:pt x="17109" y="344522"/>
                </a:cubicBezTo>
                <a:lnTo>
                  <a:pt x="46925" y="300300"/>
                </a:lnTo>
                <a:lnTo>
                  <a:pt x="43537" y="300300"/>
                </a:ln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52" name="任意多边形 51"/>
          <p:cNvSpPr/>
          <p:nvPr/>
        </p:nvSpPr>
        <p:spPr>
          <a:xfrm rot="10800000">
            <a:off x="4153855" y="4119213"/>
            <a:ext cx="273464" cy="406326"/>
          </a:xfrm>
          <a:custGeom>
            <a:avLst/>
            <a:gdLst>
              <a:gd name="connsiteX0" fmla="*/ 217711 w 435428"/>
              <a:gd name="connsiteY0" fmla="*/ 0 h 646980"/>
              <a:gd name="connsiteX1" fmla="*/ 391884 w 435428"/>
              <a:gd name="connsiteY1" fmla="*/ 300300 h 646980"/>
              <a:gd name="connsiteX2" fmla="*/ 388504 w 435428"/>
              <a:gd name="connsiteY2" fmla="*/ 300300 h 646980"/>
              <a:gd name="connsiteX3" fmla="*/ 418319 w 435428"/>
              <a:gd name="connsiteY3" fmla="*/ 344522 h 646980"/>
              <a:gd name="connsiteX4" fmla="*/ 435428 w 435428"/>
              <a:gd name="connsiteY4" fmla="*/ 429266 h 646980"/>
              <a:gd name="connsiteX5" fmla="*/ 217714 w 435428"/>
              <a:gd name="connsiteY5" fmla="*/ 646980 h 646980"/>
              <a:gd name="connsiteX6" fmla="*/ 0 w 435428"/>
              <a:gd name="connsiteY6" fmla="*/ 429266 h 646980"/>
              <a:gd name="connsiteX7" fmla="*/ 17109 w 435428"/>
              <a:gd name="connsiteY7" fmla="*/ 344522 h 646980"/>
              <a:gd name="connsiteX8" fmla="*/ 46925 w 435428"/>
              <a:gd name="connsiteY8" fmla="*/ 300300 h 646980"/>
              <a:gd name="connsiteX9" fmla="*/ 43537 w 435428"/>
              <a:gd name="connsiteY9" fmla="*/ 300300 h 64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5428" h="646980">
                <a:moveTo>
                  <a:pt x="217711" y="0"/>
                </a:moveTo>
                <a:lnTo>
                  <a:pt x="391884" y="300300"/>
                </a:lnTo>
                <a:lnTo>
                  <a:pt x="388504" y="300300"/>
                </a:lnTo>
                <a:lnTo>
                  <a:pt x="418319" y="344522"/>
                </a:lnTo>
                <a:cubicBezTo>
                  <a:pt x="429336" y="370569"/>
                  <a:pt x="435428" y="399206"/>
                  <a:pt x="435428" y="429266"/>
                </a:cubicBezTo>
                <a:cubicBezTo>
                  <a:pt x="435428" y="549506"/>
                  <a:pt x="337954" y="646980"/>
                  <a:pt x="217714" y="646980"/>
                </a:cubicBezTo>
                <a:cubicBezTo>
                  <a:pt x="97474" y="646980"/>
                  <a:pt x="0" y="549506"/>
                  <a:pt x="0" y="429266"/>
                </a:cubicBezTo>
                <a:cubicBezTo>
                  <a:pt x="0" y="399206"/>
                  <a:pt x="6092" y="370569"/>
                  <a:pt x="17109" y="344522"/>
                </a:cubicBezTo>
                <a:lnTo>
                  <a:pt x="46925" y="300300"/>
                </a:lnTo>
                <a:lnTo>
                  <a:pt x="43537" y="300300"/>
                </a:ln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53" name="任意多边形 52"/>
          <p:cNvSpPr/>
          <p:nvPr/>
        </p:nvSpPr>
        <p:spPr>
          <a:xfrm rot="10800000">
            <a:off x="6484427" y="4253136"/>
            <a:ext cx="273464" cy="406326"/>
          </a:xfrm>
          <a:custGeom>
            <a:avLst/>
            <a:gdLst>
              <a:gd name="connsiteX0" fmla="*/ 217711 w 435428"/>
              <a:gd name="connsiteY0" fmla="*/ 0 h 646980"/>
              <a:gd name="connsiteX1" fmla="*/ 391884 w 435428"/>
              <a:gd name="connsiteY1" fmla="*/ 300300 h 646980"/>
              <a:gd name="connsiteX2" fmla="*/ 388504 w 435428"/>
              <a:gd name="connsiteY2" fmla="*/ 300300 h 646980"/>
              <a:gd name="connsiteX3" fmla="*/ 418319 w 435428"/>
              <a:gd name="connsiteY3" fmla="*/ 344522 h 646980"/>
              <a:gd name="connsiteX4" fmla="*/ 435428 w 435428"/>
              <a:gd name="connsiteY4" fmla="*/ 429266 h 646980"/>
              <a:gd name="connsiteX5" fmla="*/ 217714 w 435428"/>
              <a:gd name="connsiteY5" fmla="*/ 646980 h 646980"/>
              <a:gd name="connsiteX6" fmla="*/ 0 w 435428"/>
              <a:gd name="connsiteY6" fmla="*/ 429266 h 646980"/>
              <a:gd name="connsiteX7" fmla="*/ 17109 w 435428"/>
              <a:gd name="connsiteY7" fmla="*/ 344522 h 646980"/>
              <a:gd name="connsiteX8" fmla="*/ 46925 w 435428"/>
              <a:gd name="connsiteY8" fmla="*/ 300300 h 646980"/>
              <a:gd name="connsiteX9" fmla="*/ 43537 w 435428"/>
              <a:gd name="connsiteY9" fmla="*/ 300300 h 64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5428" h="646980">
                <a:moveTo>
                  <a:pt x="217711" y="0"/>
                </a:moveTo>
                <a:lnTo>
                  <a:pt x="391884" y="300300"/>
                </a:lnTo>
                <a:lnTo>
                  <a:pt x="388504" y="300300"/>
                </a:lnTo>
                <a:lnTo>
                  <a:pt x="418319" y="344522"/>
                </a:lnTo>
                <a:cubicBezTo>
                  <a:pt x="429336" y="370569"/>
                  <a:pt x="435428" y="399206"/>
                  <a:pt x="435428" y="429266"/>
                </a:cubicBezTo>
                <a:cubicBezTo>
                  <a:pt x="435428" y="549506"/>
                  <a:pt x="337954" y="646980"/>
                  <a:pt x="217714" y="646980"/>
                </a:cubicBezTo>
                <a:cubicBezTo>
                  <a:pt x="97474" y="646980"/>
                  <a:pt x="0" y="549506"/>
                  <a:pt x="0" y="429266"/>
                </a:cubicBezTo>
                <a:cubicBezTo>
                  <a:pt x="0" y="399206"/>
                  <a:pt x="6092" y="370569"/>
                  <a:pt x="17109" y="344522"/>
                </a:cubicBezTo>
                <a:lnTo>
                  <a:pt x="46925" y="300300"/>
                </a:lnTo>
                <a:lnTo>
                  <a:pt x="43537" y="300300"/>
                </a:ln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1165122" y="2324166"/>
            <a:ext cx="425988" cy="425988"/>
          </a:xfrm>
          <a:prstGeom prst="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cs typeface="+mn-ea"/>
                <a:sym typeface="+mn-lt"/>
              </a:rPr>
              <a:t>1</a:t>
            </a:r>
            <a:endParaRPr lang="zh-CN" altLang="en-US" sz="2400" dirty="0">
              <a:solidFill>
                <a:schemeClr val="bg1"/>
              </a:solidFill>
              <a:cs typeface="+mn-ea"/>
              <a:sym typeface="+mn-lt"/>
            </a:endParaRPr>
          </a:p>
        </p:txBody>
      </p:sp>
      <p:sp>
        <p:nvSpPr>
          <p:cNvPr id="5" name="矩形 4"/>
          <p:cNvSpPr/>
          <p:nvPr/>
        </p:nvSpPr>
        <p:spPr>
          <a:xfrm>
            <a:off x="3847616" y="2295838"/>
            <a:ext cx="425988" cy="425988"/>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cs typeface="+mn-ea"/>
                <a:sym typeface="+mn-lt"/>
              </a:rPr>
              <a:t>2</a:t>
            </a:r>
            <a:endParaRPr lang="zh-CN" altLang="en-US" sz="2400" dirty="0">
              <a:solidFill>
                <a:schemeClr val="bg1"/>
              </a:solidFill>
              <a:cs typeface="+mn-ea"/>
              <a:sym typeface="+mn-lt"/>
            </a:endParaRPr>
          </a:p>
        </p:txBody>
      </p:sp>
      <p:sp>
        <p:nvSpPr>
          <p:cNvPr id="6" name="矩形 5"/>
          <p:cNvSpPr/>
          <p:nvPr/>
        </p:nvSpPr>
        <p:spPr>
          <a:xfrm>
            <a:off x="1165122" y="3189596"/>
            <a:ext cx="425988" cy="425988"/>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cs typeface="+mn-ea"/>
                <a:sym typeface="+mn-lt"/>
              </a:rPr>
              <a:t>3</a:t>
            </a:r>
            <a:endParaRPr lang="zh-CN" altLang="en-US" sz="2400" dirty="0">
              <a:solidFill>
                <a:schemeClr val="bg1"/>
              </a:solidFill>
              <a:cs typeface="+mn-ea"/>
              <a:sym typeface="+mn-lt"/>
            </a:endParaRPr>
          </a:p>
        </p:txBody>
      </p:sp>
      <p:sp>
        <p:nvSpPr>
          <p:cNvPr id="7" name="矩形 6"/>
          <p:cNvSpPr/>
          <p:nvPr/>
        </p:nvSpPr>
        <p:spPr>
          <a:xfrm>
            <a:off x="3847616" y="3189596"/>
            <a:ext cx="425988" cy="425988"/>
          </a:xfrm>
          <a:prstGeom prst="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cs typeface="+mn-ea"/>
                <a:sym typeface="+mn-lt"/>
              </a:rPr>
              <a:t>4</a:t>
            </a:r>
            <a:endParaRPr lang="zh-CN" altLang="en-US" sz="2400" dirty="0">
              <a:solidFill>
                <a:schemeClr val="bg1"/>
              </a:solidFill>
              <a:cs typeface="+mn-ea"/>
              <a:sym typeface="+mn-lt"/>
            </a:endParaRPr>
          </a:p>
        </p:txBody>
      </p:sp>
      <p:sp>
        <p:nvSpPr>
          <p:cNvPr id="8" name="文本框 7"/>
          <p:cNvSpPr txBox="1"/>
          <p:nvPr/>
        </p:nvSpPr>
        <p:spPr>
          <a:xfrm>
            <a:off x="1591110" y="2352494"/>
            <a:ext cx="2092558" cy="369332"/>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点击输入您的内容</a:t>
            </a:r>
          </a:p>
        </p:txBody>
      </p:sp>
      <p:sp>
        <p:nvSpPr>
          <p:cNvPr id="9" name="文本框 8"/>
          <p:cNvSpPr txBox="1"/>
          <p:nvPr/>
        </p:nvSpPr>
        <p:spPr>
          <a:xfrm>
            <a:off x="1591110" y="3226493"/>
            <a:ext cx="2092558" cy="369332"/>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点击输入您的内容</a:t>
            </a:r>
          </a:p>
        </p:txBody>
      </p:sp>
      <p:sp>
        <p:nvSpPr>
          <p:cNvPr id="10" name="文本框 9"/>
          <p:cNvSpPr txBox="1"/>
          <p:nvPr/>
        </p:nvSpPr>
        <p:spPr>
          <a:xfrm>
            <a:off x="4273604" y="2342759"/>
            <a:ext cx="2038703" cy="369332"/>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点击输入您的内容</a:t>
            </a:r>
          </a:p>
        </p:txBody>
      </p:sp>
      <p:sp>
        <p:nvSpPr>
          <p:cNvPr id="11" name="文本框 10"/>
          <p:cNvSpPr txBox="1"/>
          <p:nvPr/>
        </p:nvSpPr>
        <p:spPr>
          <a:xfrm>
            <a:off x="4273604" y="3227662"/>
            <a:ext cx="2038703" cy="369332"/>
          </a:xfrm>
          <a:prstGeom prst="rect">
            <a:avLst/>
          </a:prstGeom>
          <a:noFill/>
        </p:spPr>
        <p:txBody>
          <a:bodyPr wrap="square" rtlCol="0">
            <a:spAutoFit/>
          </a:bodyPr>
          <a:lstStyle/>
          <a:p>
            <a:r>
              <a:rPr lang="zh-CN" altLang="en-US" dirty="0">
                <a:solidFill>
                  <a:schemeClr val="tx1">
                    <a:lumMod val="75000"/>
                    <a:lumOff val="25000"/>
                  </a:schemeClr>
                </a:solidFill>
                <a:cs typeface="+mn-ea"/>
                <a:sym typeface="+mn-lt"/>
              </a:rPr>
              <a:t>点击输入您的内容</a:t>
            </a:r>
          </a:p>
        </p:txBody>
      </p:sp>
      <p:sp>
        <p:nvSpPr>
          <p:cNvPr id="12" name="文本框 11"/>
          <p:cNvSpPr txBox="1"/>
          <p:nvPr/>
        </p:nvSpPr>
        <p:spPr>
          <a:xfrm>
            <a:off x="1165120" y="4072164"/>
            <a:ext cx="5147185" cy="1077218"/>
          </a:xfrm>
          <a:prstGeom prst="rect">
            <a:avLst/>
          </a:prstGeom>
          <a:noFill/>
        </p:spPr>
        <p:txBody>
          <a:bodyPr wrap="square" rtlCol="0">
            <a:spAutoFit/>
          </a:bodyPr>
          <a:lstStyle/>
          <a:p>
            <a:pPr algn="just"/>
            <a:r>
              <a:rPr lang="zh-CN" altLang="en-US" sz="1600" dirty="0">
                <a:solidFill>
                  <a:schemeClr val="tx1">
                    <a:lumMod val="65000"/>
                    <a:lumOff val="35000"/>
                  </a:schemeClr>
                </a:solidFill>
                <a:cs typeface="+mn-ea"/>
                <a:sym typeface="+mn-lt"/>
              </a:rPr>
              <a:t>微信支付是集成在微信客户端的支付功能，用户可以通过手机完成快速的支付流程。微信支付向用户提供安全、快捷、高效的支付服务，以绑定银行卡的快捷支付为基础。</a:t>
            </a:r>
          </a:p>
        </p:txBody>
      </p:sp>
      <p:sp>
        <p:nvSpPr>
          <p:cNvPr id="13" name="文本框 12"/>
          <p:cNvSpPr txBox="1"/>
          <p:nvPr/>
        </p:nvSpPr>
        <p:spPr>
          <a:xfrm>
            <a:off x="1165121" y="5288677"/>
            <a:ext cx="5147184" cy="584775"/>
          </a:xfrm>
          <a:prstGeom prst="rect">
            <a:avLst/>
          </a:prstGeom>
          <a:noFill/>
        </p:spPr>
        <p:txBody>
          <a:bodyPr wrap="square" rtlCol="0">
            <a:spAutoFit/>
          </a:bodyPr>
          <a:lstStyle/>
          <a:p>
            <a:pPr algn="just"/>
            <a:r>
              <a:rPr lang="zh-CN" altLang="en-US" sz="1600" dirty="0">
                <a:solidFill>
                  <a:schemeClr val="tx1">
                    <a:lumMod val="65000"/>
                    <a:lumOff val="35000"/>
                  </a:schemeClr>
                </a:solidFill>
                <a:cs typeface="+mn-ea"/>
                <a:sym typeface="+mn-lt"/>
              </a:rPr>
              <a:t>用户在支付时只需在自己的智能手机上输入密码，无需任何刷卡步骤即可完成支付，整个过程简便流畅。</a:t>
            </a:r>
          </a:p>
        </p:txBody>
      </p:sp>
      <p:sp>
        <p:nvSpPr>
          <p:cNvPr id="14" name="文本框 13"/>
          <p:cNvSpPr txBox="1"/>
          <p:nvPr/>
        </p:nvSpPr>
        <p:spPr>
          <a:xfrm>
            <a:off x="6902241" y="4796234"/>
            <a:ext cx="4247019" cy="1077218"/>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支持支付场景：微信公众平台支付、</a:t>
            </a:r>
            <a:r>
              <a:rPr lang="en-US" altLang="zh-CN" sz="1600" dirty="0">
                <a:solidFill>
                  <a:schemeClr val="tx1">
                    <a:lumMod val="65000"/>
                    <a:lumOff val="35000"/>
                  </a:schemeClr>
                </a:solidFill>
                <a:cs typeface="+mn-ea"/>
                <a:sym typeface="+mn-lt"/>
              </a:rPr>
              <a:t>APP</a:t>
            </a:r>
            <a:r>
              <a:rPr lang="zh-CN" altLang="en-US" sz="1600" dirty="0">
                <a:solidFill>
                  <a:schemeClr val="tx1">
                    <a:lumMod val="65000"/>
                    <a:lumOff val="35000"/>
                  </a:schemeClr>
                </a:solidFill>
                <a:cs typeface="+mn-ea"/>
                <a:sym typeface="+mn-lt"/>
              </a:rPr>
              <a:t>（第三方应用商城）支付、二维码扫描支付、刷卡支付，用户展示条码，商户扫描后，完成支付。</a:t>
            </a:r>
          </a:p>
        </p:txBody>
      </p:sp>
      <p:graphicFrame>
        <p:nvGraphicFramePr>
          <p:cNvPr id="15" name="图表 14"/>
          <p:cNvGraphicFramePr/>
          <p:nvPr/>
        </p:nvGraphicFramePr>
        <p:xfrm>
          <a:off x="6902241" y="1438608"/>
          <a:ext cx="4247019" cy="332734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962527" y="883919"/>
            <a:ext cx="1592179" cy="1592179"/>
          </a:xfrm>
          <a:prstGeom prst="ellipse">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dirty="0">
                <a:solidFill>
                  <a:schemeClr val="bg1"/>
                </a:solidFill>
                <a:latin typeface="Agency FB" panose="020B0503020202020204" pitchFamily="34" charset="0"/>
                <a:cs typeface="+mn-ea"/>
                <a:sym typeface="+mn-lt"/>
              </a:rPr>
              <a:t>4</a:t>
            </a:r>
            <a:endParaRPr lang="zh-CN" altLang="en-US" sz="13800" dirty="0">
              <a:solidFill>
                <a:schemeClr val="bg1"/>
              </a:solidFill>
              <a:latin typeface="Agency FB" panose="020B0503020202020204" pitchFamily="34" charset="0"/>
              <a:cs typeface="+mn-ea"/>
              <a:sym typeface="+mn-lt"/>
            </a:endParaRPr>
          </a:p>
        </p:txBody>
      </p:sp>
      <p:sp>
        <p:nvSpPr>
          <p:cNvPr id="3" name="文本框 2"/>
          <p:cNvSpPr txBox="1"/>
          <p:nvPr/>
        </p:nvSpPr>
        <p:spPr>
          <a:xfrm>
            <a:off x="962527" y="2788920"/>
            <a:ext cx="4569593" cy="707886"/>
          </a:xfrm>
          <a:prstGeom prst="rect">
            <a:avLst/>
          </a:prstGeom>
          <a:noFill/>
        </p:spPr>
        <p:txBody>
          <a:bodyPr wrap="square" rtlCol="0">
            <a:spAutoFit/>
          </a:bodyPr>
          <a:lstStyle/>
          <a:p>
            <a:r>
              <a:rPr lang="zh-CN" altLang="en-US" sz="4000" dirty="0">
                <a:solidFill>
                  <a:schemeClr val="tx1">
                    <a:lumMod val="75000"/>
                    <a:lumOff val="25000"/>
                  </a:schemeClr>
                </a:solidFill>
                <a:cs typeface="+mn-ea"/>
                <a:sym typeface="+mn-lt"/>
              </a:rPr>
              <a:t>在此输入你的标题</a:t>
            </a:r>
          </a:p>
        </p:txBody>
      </p:sp>
      <p:cxnSp>
        <p:nvCxnSpPr>
          <p:cNvPr id="4" name="直接连接符 3"/>
          <p:cNvCxnSpPr/>
          <p:nvPr/>
        </p:nvCxnSpPr>
        <p:spPr>
          <a:xfrm>
            <a:off x="1036269" y="3613067"/>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962527" y="3809628"/>
            <a:ext cx="5277825" cy="584775"/>
          </a:xfrm>
          <a:prstGeom prst="rect">
            <a:avLst/>
          </a:prstGeom>
          <a:noFill/>
        </p:spPr>
        <p:txBody>
          <a:bodyPr wrap="square" rtlCol="0">
            <a:spAutoFit/>
          </a:bodyPr>
          <a:lstStyle/>
          <a:p>
            <a:r>
              <a:rPr lang="en-US" altLang="zh-CN" sz="1600" dirty="0">
                <a:solidFill>
                  <a:schemeClr val="tx1">
                    <a:lumMod val="50000"/>
                    <a:lumOff val="50000"/>
                  </a:schemeClr>
                </a:solidFill>
                <a:cs typeface="+mn-ea"/>
                <a:sym typeface="+mn-lt"/>
              </a:rPr>
              <a:t>Life was like a box of chocolates, you never know what you’re go to get.</a:t>
            </a:r>
            <a:endParaRPr lang="zh-CN" altLang="en-US" sz="16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等腰三角形 3"/>
          <p:cNvSpPr/>
          <p:nvPr/>
        </p:nvSpPr>
        <p:spPr>
          <a:xfrm>
            <a:off x="4726416" y="2059595"/>
            <a:ext cx="2720750" cy="795688"/>
          </a:xfrm>
          <a:prstGeom prst="triangle">
            <a:avLst>
              <a:gd name="adj" fmla="val 21552"/>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3534314">
            <a:off x="5909552" y="2728645"/>
            <a:ext cx="2720750" cy="795688"/>
          </a:xfrm>
          <a:prstGeom prst="triangle">
            <a:avLst>
              <a:gd name="adj" fmla="val 21552"/>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rot="7248962">
            <a:off x="5919818" y="4126981"/>
            <a:ext cx="2720750" cy="795690"/>
          </a:xfrm>
          <a:prstGeom prst="triangle">
            <a:avLst>
              <a:gd name="adj" fmla="val 21552"/>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p:cNvSpPr/>
          <p:nvPr/>
        </p:nvSpPr>
        <p:spPr>
          <a:xfrm rot="10800000">
            <a:off x="4726416" y="4808288"/>
            <a:ext cx="2720748" cy="795693"/>
          </a:xfrm>
          <a:prstGeom prst="triangle">
            <a:avLst>
              <a:gd name="adj" fmla="val 21552"/>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14367128">
            <a:off x="3555044" y="4140597"/>
            <a:ext cx="2720748" cy="795693"/>
          </a:xfrm>
          <a:prstGeom prst="triangle">
            <a:avLst>
              <a:gd name="adj" fmla="val 21552"/>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等腰三角形 8"/>
          <p:cNvSpPr/>
          <p:nvPr/>
        </p:nvSpPr>
        <p:spPr>
          <a:xfrm rot="18041582">
            <a:off x="3551433" y="2723811"/>
            <a:ext cx="2720748" cy="795692"/>
          </a:xfrm>
          <a:prstGeom prst="triangle">
            <a:avLst>
              <a:gd name="adj" fmla="val 21552"/>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985111" y="2475672"/>
            <a:ext cx="3103124" cy="830997"/>
          </a:xfrm>
          <a:prstGeom prst="rect">
            <a:avLst/>
          </a:prstGeom>
          <a:noFill/>
        </p:spPr>
        <p:txBody>
          <a:bodyPr wrap="square" rtlCol="0">
            <a:spAutoFit/>
          </a:bodyPr>
          <a:lstStyle/>
          <a:p>
            <a:pPr algn="just"/>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1" name="文本框 10"/>
          <p:cNvSpPr txBox="1"/>
          <p:nvPr/>
        </p:nvSpPr>
        <p:spPr>
          <a:xfrm>
            <a:off x="985111" y="3701986"/>
            <a:ext cx="3103124" cy="830997"/>
          </a:xfrm>
          <a:prstGeom prst="rect">
            <a:avLst/>
          </a:prstGeom>
          <a:noFill/>
        </p:spPr>
        <p:txBody>
          <a:bodyPr wrap="square" rtlCol="0">
            <a:spAutoFit/>
          </a:bodyPr>
          <a:lstStyle/>
          <a:p>
            <a:pPr algn="just"/>
            <a:r>
              <a:rPr lang="zh-CN" altLang="en-US" sz="1600" dirty="0">
                <a:solidFill>
                  <a:schemeClr val="tx1">
                    <a:lumMod val="65000"/>
                    <a:lumOff val="35000"/>
                  </a:schemeClr>
                </a:solidFill>
                <a:cs typeface="+mn-ea"/>
                <a:sym typeface="+mn-lt"/>
              </a:rPr>
              <a:t>用户在支付时只需在自己的智能手机上输入密码，无需任何刷卡步骤即可完成支付</a:t>
            </a:r>
          </a:p>
        </p:txBody>
      </p:sp>
      <p:sp>
        <p:nvSpPr>
          <p:cNvPr id="12" name="文本框 11"/>
          <p:cNvSpPr txBox="1"/>
          <p:nvPr/>
        </p:nvSpPr>
        <p:spPr>
          <a:xfrm>
            <a:off x="985111" y="5097033"/>
            <a:ext cx="3103124" cy="830997"/>
          </a:xfrm>
          <a:prstGeom prst="rect">
            <a:avLst/>
          </a:prstGeom>
          <a:noFill/>
        </p:spPr>
        <p:txBody>
          <a:bodyPr wrap="square" rtlCol="0">
            <a:spAutoFit/>
          </a:bodyPr>
          <a:lstStyle/>
          <a:p>
            <a:pPr algn="just"/>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3" name="文本框 12"/>
          <p:cNvSpPr txBox="1"/>
          <p:nvPr/>
        </p:nvSpPr>
        <p:spPr>
          <a:xfrm>
            <a:off x="8252935" y="2368992"/>
            <a:ext cx="3103124" cy="830997"/>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用户在支付时只需在自己的智能手机上输入密码，无需任何刷卡步骤即可完成支付</a:t>
            </a:r>
          </a:p>
        </p:txBody>
      </p:sp>
      <p:sp>
        <p:nvSpPr>
          <p:cNvPr id="14" name="文本框 13"/>
          <p:cNvSpPr txBox="1"/>
          <p:nvPr/>
        </p:nvSpPr>
        <p:spPr>
          <a:xfrm>
            <a:off x="8252935" y="3701986"/>
            <a:ext cx="3103124" cy="830997"/>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5" name="文本框 14"/>
          <p:cNvSpPr txBox="1"/>
          <p:nvPr/>
        </p:nvSpPr>
        <p:spPr>
          <a:xfrm>
            <a:off x="8252935" y="5036073"/>
            <a:ext cx="3103124" cy="830997"/>
          </a:xfrm>
          <a:prstGeom prst="rect">
            <a:avLst/>
          </a:prstGeom>
          <a:noFill/>
        </p:spPr>
        <p:txBody>
          <a:bodyPr wrap="square" rtlCol="0">
            <a:spAutoFit/>
          </a:bodyPr>
          <a:lstStyle/>
          <a:p>
            <a:pPr algn="just"/>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6" name="文本框 15"/>
          <p:cNvSpPr txBox="1"/>
          <p:nvPr/>
        </p:nvSpPr>
        <p:spPr>
          <a:xfrm>
            <a:off x="963059" y="2106340"/>
            <a:ext cx="3125176"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latin typeface="+mn-lt"/>
                <a:ea typeface="+mn-ea"/>
                <a:cs typeface="+mn-ea"/>
                <a:sym typeface="+mn-lt"/>
              </a:rPr>
              <a:t>输入你的标题</a:t>
            </a:r>
          </a:p>
        </p:txBody>
      </p:sp>
      <p:sp>
        <p:nvSpPr>
          <p:cNvPr id="17" name="文本框 16"/>
          <p:cNvSpPr txBox="1"/>
          <p:nvPr/>
        </p:nvSpPr>
        <p:spPr>
          <a:xfrm>
            <a:off x="963058" y="3332654"/>
            <a:ext cx="3101166"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latin typeface="+mn-lt"/>
                <a:ea typeface="+mn-ea"/>
                <a:cs typeface="+mn-ea"/>
                <a:sym typeface="+mn-lt"/>
              </a:rPr>
              <a:t>输入你的标题</a:t>
            </a:r>
          </a:p>
        </p:txBody>
      </p:sp>
      <p:sp>
        <p:nvSpPr>
          <p:cNvPr id="18" name="文本框 17"/>
          <p:cNvSpPr txBox="1"/>
          <p:nvPr/>
        </p:nvSpPr>
        <p:spPr>
          <a:xfrm>
            <a:off x="963059" y="4732131"/>
            <a:ext cx="3125176"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latin typeface="+mn-lt"/>
                <a:ea typeface="+mn-ea"/>
                <a:cs typeface="+mn-ea"/>
                <a:sym typeface="+mn-lt"/>
              </a:rPr>
              <a:t>输入你的标题</a:t>
            </a:r>
          </a:p>
        </p:txBody>
      </p:sp>
      <p:sp>
        <p:nvSpPr>
          <p:cNvPr id="21" name="文本框 20"/>
          <p:cNvSpPr txBox="1"/>
          <p:nvPr/>
        </p:nvSpPr>
        <p:spPr>
          <a:xfrm>
            <a:off x="8271122" y="1999660"/>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latin typeface="+mn-lt"/>
                <a:ea typeface="+mn-ea"/>
                <a:cs typeface="+mn-ea"/>
                <a:sym typeface="+mn-lt"/>
              </a:rPr>
              <a:t>输入你的标题</a:t>
            </a:r>
          </a:p>
        </p:txBody>
      </p:sp>
      <p:sp>
        <p:nvSpPr>
          <p:cNvPr id="22" name="文本框 21"/>
          <p:cNvSpPr txBox="1"/>
          <p:nvPr/>
        </p:nvSpPr>
        <p:spPr>
          <a:xfrm>
            <a:off x="8271122" y="3332654"/>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latin typeface="+mn-lt"/>
                <a:ea typeface="+mn-ea"/>
                <a:cs typeface="+mn-ea"/>
                <a:sym typeface="+mn-lt"/>
              </a:rPr>
              <a:t>输入你的标题</a:t>
            </a:r>
          </a:p>
        </p:txBody>
      </p:sp>
      <p:sp>
        <p:nvSpPr>
          <p:cNvPr id="23" name="文本框 22"/>
          <p:cNvSpPr txBox="1"/>
          <p:nvPr/>
        </p:nvSpPr>
        <p:spPr>
          <a:xfrm>
            <a:off x="8271122" y="4671171"/>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latin typeface="+mn-lt"/>
                <a:ea typeface="+mn-ea"/>
                <a:cs typeface="+mn-ea"/>
                <a:sym typeface="+mn-lt"/>
              </a:rPr>
              <a:t>输入你的标题</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圆角右箭头 3"/>
          <p:cNvSpPr/>
          <p:nvPr/>
        </p:nvSpPr>
        <p:spPr>
          <a:xfrm>
            <a:off x="6257064" y="1874520"/>
            <a:ext cx="2003016" cy="2682240"/>
          </a:xfrm>
          <a:prstGeom prst="bentArrow">
            <a:avLst>
              <a:gd name="adj1" fmla="val 10114"/>
              <a:gd name="adj2" fmla="val 8376"/>
              <a:gd name="adj3" fmla="val 18465"/>
              <a:gd name="adj4" fmla="val 43750"/>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5" name="圆角右箭头 4"/>
          <p:cNvSpPr/>
          <p:nvPr/>
        </p:nvSpPr>
        <p:spPr>
          <a:xfrm>
            <a:off x="6242316" y="3596640"/>
            <a:ext cx="1791744" cy="3025140"/>
          </a:xfrm>
          <a:prstGeom prst="bentArrow">
            <a:avLst>
              <a:gd name="adj1" fmla="val 13168"/>
              <a:gd name="adj2" fmla="val 9259"/>
              <a:gd name="adj3" fmla="val 20732"/>
              <a:gd name="adj4" fmla="val 43750"/>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6" name="圆角右箭头 5"/>
          <p:cNvSpPr/>
          <p:nvPr/>
        </p:nvSpPr>
        <p:spPr>
          <a:xfrm flipH="1">
            <a:off x="4236720" y="2602230"/>
            <a:ext cx="2225040" cy="2575560"/>
          </a:xfrm>
          <a:prstGeom prst="bentArrow">
            <a:avLst>
              <a:gd name="adj1" fmla="val 10048"/>
              <a:gd name="adj2" fmla="val 8262"/>
              <a:gd name="adj3" fmla="val 17780"/>
              <a:gd name="adj4" fmla="val 43750"/>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7" name="圆角右箭头 6"/>
          <p:cNvSpPr/>
          <p:nvPr/>
        </p:nvSpPr>
        <p:spPr>
          <a:xfrm flipH="1">
            <a:off x="4511532" y="4282440"/>
            <a:ext cx="1974624" cy="2849880"/>
          </a:xfrm>
          <a:prstGeom prst="bentArrow">
            <a:avLst>
              <a:gd name="adj1" fmla="val 12512"/>
              <a:gd name="adj2" fmla="val 9892"/>
              <a:gd name="adj3" fmla="val 17062"/>
              <a:gd name="adj4" fmla="val 43750"/>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sp>
        <p:nvSpPr>
          <p:cNvPr id="8" name="文本框 7"/>
          <p:cNvSpPr txBox="1"/>
          <p:nvPr/>
        </p:nvSpPr>
        <p:spPr>
          <a:xfrm>
            <a:off x="2011680" y="2610486"/>
            <a:ext cx="2225040" cy="400110"/>
          </a:xfrm>
          <a:prstGeom prst="rect">
            <a:avLst/>
          </a:prstGeom>
          <a:noFill/>
        </p:spPr>
        <p:txBody>
          <a:bodyPr wrap="square" rtlCol="0">
            <a:spAutoFit/>
          </a:bodyPr>
          <a:lstStyle/>
          <a:p>
            <a:pPr algn="r"/>
            <a:r>
              <a:rPr lang="zh-CN" altLang="en-US" sz="2000" dirty="0">
                <a:solidFill>
                  <a:schemeClr val="tx1">
                    <a:lumMod val="75000"/>
                    <a:lumOff val="25000"/>
                  </a:schemeClr>
                </a:solidFill>
                <a:cs typeface="+mn-ea"/>
                <a:sym typeface="+mn-lt"/>
              </a:rPr>
              <a:t>输入你的标题</a:t>
            </a:r>
          </a:p>
        </p:txBody>
      </p:sp>
      <p:sp>
        <p:nvSpPr>
          <p:cNvPr id="9" name="文本框 8"/>
          <p:cNvSpPr txBox="1"/>
          <p:nvPr/>
        </p:nvSpPr>
        <p:spPr>
          <a:xfrm>
            <a:off x="1371600" y="3029250"/>
            <a:ext cx="2865120" cy="830997"/>
          </a:xfrm>
          <a:prstGeom prst="rect">
            <a:avLst/>
          </a:prstGeom>
          <a:noFill/>
        </p:spPr>
        <p:txBody>
          <a:bodyPr wrap="square" rtlCol="0">
            <a:spAutoFit/>
          </a:bodyPr>
          <a:lstStyle/>
          <a:p>
            <a:pPr algn="r"/>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0" name="文本框 9"/>
          <p:cNvSpPr txBox="1"/>
          <p:nvPr/>
        </p:nvSpPr>
        <p:spPr>
          <a:xfrm>
            <a:off x="2245221" y="4298931"/>
            <a:ext cx="2225040" cy="400110"/>
          </a:xfrm>
          <a:prstGeom prst="rect">
            <a:avLst/>
          </a:prstGeom>
          <a:noFill/>
        </p:spPr>
        <p:txBody>
          <a:bodyPr wrap="square" rtlCol="0">
            <a:spAutoFit/>
          </a:bodyPr>
          <a:lstStyle/>
          <a:p>
            <a:pPr algn="r"/>
            <a:r>
              <a:rPr lang="zh-CN" altLang="en-US" sz="2000" dirty="0">
                <a:solidFill>
                  <a:schemeClr val="tx1">
                    <a:lumMod val="75000"/>
                    <a:lumOff val="25000"/>
                  </a:schemeClr>
                </a:solidFill>
                <a:cs typeface="+mn-ea"/>
                <a:sym typeface="+mn-lt"/>
              </a:rPr>
              <a:t>输入你的标题</a:t>
            </a:r>
          </a:p>
        </p:txBody>
      </p:sp>
      <p:sp>
        <p:nvSpPr>
          <p:cNvPr id="11" name="文本框 10"/>
          <p:cNvSpPr txBox="1"/>
          <p:nvPr/>
        </p:nvSpPr>
        <p:spPr>
          <a:xfrm>
            <a:off x="1605141" y="4717695"/>
            <a:ext cx="2865120" cy="1077218"/>
          </a:xfrm>
          <a:prstGeom prst="rect">
            <a:avLst/>
          </a:prstGeom>
          <a:noFill/>
        </p:spPr>
        <p:txBody>
          <a:bodyPr wrap="square" rtlCol="0">
            <a:spAutoFit/>
          </a:bodyPr>
          <a:lstStyle/>
          <a:p>
            <a:pPr algn="r"/>
            <a:r>
              <a:rPr lang="zh-CN" altLang="en-US" sz="1600" dirty="0">
                <a:solidFill>
                  <a:schemeClr val="tx1">
                    <a:lumMod val="65000"/>
                    <a:lumOff val="35000"/>
                  </a:schemeClr>
                </a:solidFill>
                <a:cs typeface="+mn-ea"/>
                <a:sym typeface="+mn-lt"/>
              </a:rPr>
              <a:t>通过为合作伙伴提供“连接一切”的能力，微信正在形成一个全新的“智慧型”生活方式。</a:t>
            </a:r>
          </a:p>
        </p:txBody>
      </p:sp>
      <p:sp>
        <p:nvSpPr>
          <p:cNvPr id="12" name="文本框 11"/>
          <p:cNvSpPr txBox="1"/>
          <p:nvPr/>
        </p:nvSpPr>
        <p:spPr>
          <a:xfrm>
            <a:off x="8260080" y="1874520"/>
            <a:ext cx="2225040" cy="400110"/>
          </a:xfrm>
          <a:prstGeom prst="rect">
            <a:avLst/>
          </a:prstGeom>
          <a:noFill/>
        </p:spPr>
        <p:txBody>
          <a:bodyPr wrap="square" rtlCol="0">
            <a:spAutoFit/>
          </a:bodyPr>
          <a:lstStyle/>
          <a:p>
            <a:r>
              <a:rPr lang="zh-CN" altLang="en-US" sz="2000" dirty="0">
                <a:solidFill>
                  <a:schemeClr val="tx1">
                    <a:lumMod val="75000"/>
                    <a:lumOff val="25000"/>
                  </a:schemeClr>
                </a:solidFill>
                <a:cs typeface="+mn-ea"/>
                <a:sym typeface="+mn-lt"/>
              </a:rPr>
              <a:t>输入你的标题</a:t>
            </a:r>
          </a:p>
        </p:txBody>
      </p:sp>
      <p:sp>
        <p:nvSpPr>
          <p:cNvPr id="13" name="文本框 12"/>
          <p:cNvSpPr txBox="1"/>
          <p:nvPr/>
        </p:nvSpPr>
        <p:spPr>
          <a:xfrm>
            <a:off x="8260080" y="2310170"/>
            <a:ext cx="2865120" cy="830997"/>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4" name="文本框 13"/>
          <p:cNvSpPr txBox="1"/>
          <p:nvPr/>
        </p:nvSpPr>
        <p:spPr>
          <a:xfrm>
            <a:off x="8064968" y="3596640"/>
            <a:ext cx="2225040" cy="400110"/>
          </a:xfrm>
          <a:prstGeom prst="rect">
            <a:avLst/>
          </a:prstGeom>
          <a:noFill/>
        </p:spPr>
        <p:txBody>
          <a:bodyPr wrap="square" rtlCol="0">
            <a:spAutoFit/>
          </a:bodyPr>
          <a:lstStyle/>
          <a:p>
            <a:r>
              <a:rPr lang="zh-CN" altLang="en-US" sz="2000" dirty="0">
                <a:solidFill>
                  <a:schemeClr val="tx1">
                    <a:lumMod val="75000"/>
                    <a:lumOff val="25000"/>
                  </a:schemeClr>
                </a:solidFill>
                <a:cs typeface="+mn-ea"/>
                <a:sym typeface="+mn-lt"/>
              </a:rPr>
              <a:t>输入你的标题</a:t>
            </a:r>
          </a:p>
        </p:txBody>
      </p:sp>
      <p:sp>
        <p:nvSpPr>
          <p:cNvPr id="15" name="文本框 14"/>
          <p:cNvSpPr txBox="1"/>
          <p:nvPr/>
        </p:nvSpPr>
        <p:spPr>
          <a:xfrm>
            <a:off x="8064968" y="4032290"/>
            <a:ext cx="2865120" cy="830997"/>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点击替换文字点击替换文字点击替换文字点击替换文字点击替换文字点击替换文字</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0" y="4449490"/>
            <a:ext cx="2264229" cy="1393371"/>
          </a:xfrm>
          <a:prstGeom prst="line">
            <a:avLst/>
          </a:prstGeom>
          <a:ln w="254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2264229" y="4362398"/>
            <a:ext cx="2481942" cy="87094"/>
          </a:xfrm>
          <a:prstGeom prst="line">
            <a:avLst/>
          </a:prstGeom>
          <a:ln w="254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4746171" y="3346398"/>
            <a:ext cx="1465943" cy="1016000"/>
          </a:xfrm>
          <a:prstGeom prst="line">
            <a:avLst/>
          </a:prstGeom>
          <a:ln w="254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6212114" y="2824252"/>
            <a:ext cx="3091543" cy="522147"/>
          </a:xfrm>
          <a:prstGeom prst="line">
            <a:avLst/>
          </a:prstGeom>
          <a:ln w="25400">
            <a:solidFill>
              <a:schemeClr val="tx1">
                <a:lumMod val="50000"/>
                <a:lumOff val="50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9303657" y="1256345"/>
            <a:ext cx="2888343" cy="1567907"/>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40970" y="3748949"/>
            <a:ext cx="1611085" cy="439283"/>
          </a:xfrm>
          <a:prstGeom prst="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9"/>
          <p:cNvSpPr/>
          <p:nvPr/>
        </p:nvSpPr>
        <p:spPr>
          <a:xfrm>
            <a:off x="4542972" y="4574316"/>
            <a:ext cx="1611085" cy="439283"/>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10"/>
          <p:cNvSpPr/>
          <p:nvPr/>
        </p:nvSpPr>
        <p:spPr>
          <a:xfrm>
            <a:off x="5304971" y="2685032"/>
            <a:ext cx="1611085" cy="439283"/>
          </a:xfrm>
          <a:prstGeom prst="rect">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2" name="矩形 11"/>
          <p:cNvSpPr/>
          <p:nvPr/>
        </p:nvSpPr>
        <p:spPr>
          <a:xfrm>
            <a:off x="8356600" y="1909444"/>
            <a:ext cx="1611085" cy="439283"/>
          </a:xfrm>
          <a:prstGeom prst="rect">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 name="文本框 12"/>
          <p:cNvSpPr txBox="1"/>
          <p:nvPr/>
        </p:nvSpPr>
        <p:spPr>
          <a:xfrm>
            <a:off x="1367969" y="3779362"/>
            <a:ext cx="1357086" cy="400110"/>
          </a:xfrm>
          <a:prstGeom prst="rect">
            <a:avLst/>
          </a:prstGeom>
          <a:noFill/>
        </p:spPr>
        <p:txBody>
          <a:bodyPr wrap="square" rtlCol="0">
            <a:spAutoFit/>
          </a:bodyPr>
          <a:lstStyle/>
          <a:p>
            <a:pPr algn="ctr"/>
            <a:r>
              <a:rPr lang="zh-CN" altLang="en-US" sz="2000" b="1" dirty="0">
                <a:solidFill>
                  <a:schemeClr val="bg1"/>
                </a:solidFill>
                <a:cs typeface="+mn-ea"/>
                <a:sym typeface="+mn-lt"/>
              </a:rPr>
              <a:t>第一目标</a:t>
            </a:r>
            <a:endParaRPr lang="en-US" altLang="zh-CN" sz="2000" b="1" dirty="0">
              <a:solidFill>
                <a:schemeClr val="bg1"/>
              </a:solidFill>
              <a:cs typeface="+mn-ea"/>
              <a:sym typeface="+mn-lt"/>
            </a:endParaRPr>
          </a:p>
        </p:txBody>
      </p:sp>
      <p:sp>
        <p:nvSpPr>
          <p:cNvPr id="14" name="文本框 13"/>
          <p:cNvSpPr txBox="1"/>
          <p:nvPr/>
        </p:nvSpPr>
        <p:spPr>
          <a:xfrm>
            <a:off x="4611914" y="4609291"/>
            <a:ext cx="1473200" cy="400110"/>
          </a:xfrm>
          <a:prstGeom prst="rect">
            <a:avLst/>
          </a:prstGeom>
          <a:noFill/>
        </p:spPr>
        <p:txBody>
          <a:bodyPr wrap="square" rtlCol="0">
            <a:spAutoFit/>
          </a:bodyPr>
          <a:lstStyle/>
          <a:p>
            <a:pPr algn="ctr"/>
            <a:r>
              <a:rPr lang="zh-CN" altLang="en-US" sz="2000" b="1" dirty="0">
                <a:solidFill>
                  <a:schemeClr val="bg1"/>
                </a:solidFill>
                <a:cs typeface="+mn-ea"/>
                <a:sym typeface="+mn-lt"/>
              </a:rPr>
              <a:t>第二目标</a:t>
            </a:r>
            <a:endParaRPr lang="en-US" altLang="zh-CN" sz="2000" b="1" dirty="0">
              <a:solidFill>
                <a:schemeClr val="bg1"/>
              </a:solidFill>
              <a:cs typeface="+mn-ea"/>
              <a:sym typeface="+mn-lt"/>
            </a:endParaRPr>
          </a:p>
        </p:txBody>
      </p:sp>
      <p:sp>
        <p:nvSpPr>
          <p:cNvPr id="15" name="文本框 14"/>
          <p:cNvSpPr txBox="1"/>
          <p:nvPr/>
        </p:nvSpPr>
        <p:spPr>
          <a:xfrm>
            <a:off x="5431970" y="2715803"/>
            <a:ext cx="1357086" cy="400110"/>
          </a:xfrm>
          <a:prstGeom prst="rect">
            <a:avLst/>
          </a:prstGeom>
          <a:noFill/>
        </p:spPr>
        <p:txBody>
          <a:bodyPr wrap="square" rtlCol="0">
            <a:spAutoFit/>
          </a:bodyPr>
          <a:lstStyle/>
          <a:p>
            <a:pPr algn="ctr"/>
            <a:r>
              <a:rPr lang="zh-CN" altLang="en-US" sz="2000" b="1" dirty="0">
                <a:solidFill>
                  <a:schemeClr val="bg1"/>
                </a:solidFill>
                <a:cs typeface="+mn-ea"/>
                <a:sym typeface="+mn-lt"/>
              </a:rPr>
              <a:t>第三目标</a:t>
            </a:r>
            <a:endParaRPr lang="en-US" altLang="zh-CN" sz="2000" b="1" dirty="0">
              <a:solidFill>
                <a:schemeClr val="bg1"/>
              </a:solidFill>
              <a:cs typeface="+mn-ea"/>
              <a:sym typeface="+mn-lt"/>
            </a:endParaRPr>
          </a:p>
        </p:txBody>
      </p:sp>
      <p:sp>
        <p:nvSpPr>
          <p:cNvPr id="16" name="文本框 15"/>
          <p:cNvSpPr txBox="1"/>
          <p:nvPr/>
        </p:nvSpPr>
        <p:spPr>
          <a:xfrm>
            <a:off x="8458201" y="1945921"/>
            <a:ext cx="1407883" cy="400110"/>
          </a:xfrm>
          <a:prstGeom prst="rect">
            <a:avLst/>
          </a:prstGeom>
          <a:noFill/>
        </p:spPr>
        <p:txBody>
          <a:bodyPr wrap="square" rtlCol="0">
            <a:spAutoFit/>
          </a:bodyPr>
          <a:lstStyle/>
          <a:p>
            <a:pPr algn="ctr"/>
            <a:r>
              <a:rPr lang="zh-CN" altLang="en-US" sz="2000" b="1" dirty="0">
                <a:solidFill>
                  <a:schemeClr val="bg1"/>
                </a:solidFill>
                <a:cs typeface="+mn-ea"/>
                <a:sym typeface="+mn-lt"/>
              </a:rPr>
              <a:t>第四目标</a:t>
            </a:r>
            <a:endParaRPr lang="en-US" altLang="zh-CN" sz="2000" b="1" dirty="0">
              <a:solidFill>
                <a:schemeClr val="bg1"/>
              </a:solidFill>
              <a:cs typeface="+mn-ea"/>
              <a:sym typeface="+mn-lt"/>
            </a:endParaRPr>
          </a:p>
        </p:txBody>
      </p:sp>
      <p:sp>
        <p:nvSpPr>
          <p:cNvPr id="17" name="文本框 16"/>
          <p:cNvSpPr txBox="1"/>
          <p:nvPr/>
        </p:nvSpPr>
        <p:spPr>
          <a:xfrm>
            <a:off x="497874" y="3056283"/>
            <a:ext cx="3320846" cy="369332"/>
          </a:xfrm>
          <a:prstGeom prst="rect">
            <a:avLst/>
          </a:prstGeom>
          <a:noFill/>
        </p:spPr>
        <p:txBody>
          <a:bodyPr wrap="square" rtlCol="0">
            <a:spAutoFit/>
          </a:bodyPr>
          <a:lstStyle/>
          <a:p>
            <a:pPr algn="ctr"/>
            <a:r>
              <a:rPr lang="zh-CN" altLang="en-US" dirty="0">
                <a:solidFill>
                  <a:schemeClr val="tx1">
                    <a:lumMod val="75000"/>
                    <a:lumOff val="25000"/>
                  </a:schemeClr>
                </a:solidFill>
                <a:cs typeface="+mn-ea"/>
                <a:sym typeface="+mn-lt"/>
              </a:rPr>
              <a:t>销售额同比增长</a:t>
            </a:r>
            <a:r>
              <a:rPr lang="en-US" altLang="zh-CN" dirty="0">
                <a:solidFill>
                  <a:schemeClr val="tx1">
                    <a:lumMod val="75000"/>
                    <a:lumOff val="25000"/>
                  </a:schemeClr>
                </a:solidFill>
                <a:cs typeface="+mn-ea"/>
                <a:sym typeface="+mn-lt"/>
              </a:rPr>
              <a:t>20%</a:t>
            </a:r>
            <a:r>
              <a:rPr lang="zh-CN" altLang="en-US" dirty="0">
                <a:solidFill>
                  <a:schemeClr val="tx1">
                    <a:lumMod val="75000"/>
                    <a:lumOff val="25000"/>
                  </a:schemeClr>
                </a:solidFill>
                <a:cs typeface="+mn-ea"/>
                <a:sym typeface="+mn-lt"/>
              </a:rPr>
              <a:t>以上</a:t>
            </a:r>
          </a:p>
        </p:txBody>
      </p:sp>
      <p:sp>
        <p:nvSpPr>
          <p:cNvPr id="18" name="文本框 17"/>
          <p:cNvSpPr txBox="1"/>
          <p:nvPr/>
        </p:nvSpPr>
        <p:spPr>
          <a:xfrm>
            <a:off x="3818720" y="5299181"/>
            <a:ext cx="3651448" cy="369332"/>
          </a:xfrm>
          <a:prstGeom prst="rect">
            <a:avLst/>
          </a:prstGeom>
          <a:noFill/>
        </p:spPr>
        <p:txBody>
          <a:bodyPr wrap="square" rtlCol="0">
            <a:spAutoFit/>
          </a:bodyPr>
          <a:lstStyle/>
          <a:p>
            <a:pPr algn="ctr"/>
            <a:r>
              <a:rPr lang="zh-CN" altLang="en-US" dirty="0">
                <a:solidFill>
                  <a:schemeClr val="tx1">
                    <a:lumMod val="75000"/>
                    <a:lumOff val="25000"/>
                  </a:schemeClr>
                </a:solidFill>
                <a:cs typeface="+mn-ea"/>
                <a:sym typeface="+mn-lt"/>
              </a:rPr>
              <a:t>重点产品利润贡献率达到</a:t>
            </a:r>
            <a:r>
              <a:rPr lang="en-US" altLang="zh-CN" dirty="0">
                <a:solidFill>
                  <a:schemeClr val="tx1">
                    <a:lumMod val="75000"/>
                    <a:lumOff val="25000"/>
                  </a:schemeClr>
                </a:solidFill>
                <a:cs typeface="+mn-ea"/>
                <a:sym typeface="+mn-lt"/>
              </a:rPr>
              <a:t>49%</a:t>
            </a:r>
            <a:endParaRPr lang="zh-CN" altLang="en-US" dirty="0">
              <a:solidFill>
                <a:schemeClr val="tx1">
                  <a:lumMod val="75000"/>
                  <a:lumOff val="25000"/>
                </a:schemeClr>
              </a:solidFill>
              <a:cs typeface="+mn-ea"/>
              <a:sym typeface="+mn-lt"/>
            </a:endParaRPr>
          </a:p>
        </p:txBody>
      </p:sp>
      <p:sp>
        <p:nvSpPr>
          <p:cNvPr id="21" name="文本框 20"/>
          <p:cNvSpPr txBox="1"/>
          <p:nvPr/>
        </p:nvSpPr>
        <p:spPr>
          <a:xfrm>
            <a:off x="4130552" y="2050764"/>
            <a:ext cx="3857872" cy="369332"/>
          </a:xfrm>
          <a:prstGeom prst="rect">
            <a:avLst/>
          </a:prstGeom>
          <a:noFill/>
        </p:spPr>
        <p:txBody>
          <a:bodyPr wrap="square" rtlCol="0">
            <a:spAutoFit/>
          </a:bodyPr>
          <a:lstStyle/>
          <a:p>
            <a:pPr algn="ctr"/>
            <a:r>
              <a:rPr lang="zh-CN" altLang="en-US" dirty="0">
                <a:solidFill>
                  <a:schemeClr val="tx1">
                    <a:lumMod val="75000"/>
                    <a:lumOff val="25000"/>
                  </a:schemeClr>
                </a:solidFill>
                <a:cs typeface="+mn-ea"/>
                <a:sym typeface="+mn-lt"/>
              </a:rPr>
              <a:t>新产品贡献率达到</a:t>
            </a:r>
            <a:r>
              <a:rPr lang="en-US" altLang="zh-CN" dirty="0">
                <a:solidFill>
                  <a:schemeClr val="tx1">
                    <a:lumMod val="75000"/>
                    <a:lumOff val="25000"/>
                  </a:schemeClr>
                </a:solidFill>
                <a:cs typeface="+mn-ea"/>
                <a:sym typeface="+mn-lt"/>
              </a:rPr>
              <a:t>49%</a:t>
            </a:r>
            <a:endParaRPr lang="zh-CN" altLang="en-US" dirty="0">
              <a:solidFill>
                <a:schemeClr val="tx1">
                  <a:lumMod val="75000"/>
                  <a:lumOff val="25000"/>
                </a:schemeClr>
              </a:solidFill>
              <a:cs typeface="+mn-ea"/>
              <a:sym typeface="+mn-lt"/>
            </a:endParaRPr>
          </a:p>
        </p:txBody>
      </p:sp>
      <p:sp>
        <p:nvSpPr>
          <p:cNvPr id="22" name="文本框 21"/>
          <p:cNvSpPr txBox="1"/>
          <p:nvPr/>
        </p:nvSpPr>
        <p:spPr>
          <a:xfrm>
            <a:off x="7757885" y="3256228"/>
            <a:ext cx="3393109" cy="369332"/>
          </a:xfrm>
          <a:prstGeom prst="rect">
            <a:avLst/>
          </a:prstGeom>
          <a:noFill/>
        </p:spPr>
        <p:txBody>
          <a:bodyPr wrap="square" rtlCol="0">
            <a:spAutoFit/>
          </a:bodyPr>
          <a:lstStyle/>
          <a:p>
            <a:pPr algn="ctr"/>
            <a:r>
              <a:rPr lang="zh-CN" altLang="en-US" dirty="0">
                <a:solidFill>
                  <a:schemeClr val="tx1">
                    <a:lumMod val="75000"/>
                    <a:lumOff val="25000"/>
                  </a:schemeClr>
                </a:solidFill>
                <a:cs typeface="+mn-ea"/>
                <a:sym typeface="+mn-lt"/>
              </a:rPr>
              <a:t>市场占有率进入行业前三甲</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rot="5400000">
            <a:off x="3012850" y="1145582"/>
            <a:ext cx="2137666" cy="954107"/>
          </a:xfrm>
          <a:prstGeom prst="rect">
            <a:avLst/>
          </a:prstGeom>
          <a:noFill/>
        </p:spPr>
        <p:txBody>
          <a:bodyPr wrap="square" rtlCol="0">
            <a:spAutoFit/>
          </a:bodyPr>
          <a:lstStyle/>
          <a:p>
            <a:r>
              <a:rPr lang="en-US" altLang="zh-CN" sz="2800" dirty="0">
                <a:solidFill>
                  <a:schemeClr val="bg1">
                    <a:lumMod val="65000"/>
                  </a:schemeClr>
                </a:solidFill>
                <a:cs typeface="+mn-ea"/>
                <a:sym typeface="+mn-lt"/>
              </a:rPr>
              <a:t>CONTENTS</a:t>
            </a:r>
            <a:endParaRPr lang="zh-CN" altLang="en-US" sz="2800" dirty="0">
              <a:solidFill>
                <a:schemeClr val="bg1">
                  <a:lumMod val="65000"/>
                </a:schemeClr>
              </a:solidFill>
              <a:cs typeface="+mn-ea"/>
              <a:sym typeface="+mn-lt"/>
            </a:endParaRPr>
          </a:p>
        </p:txBody>
      </p:sp>
      <p:sp>
        <p:nvSpPr>
          <p:cNvPr id="23" name="圆角矩形 22"/>
          <p:cNvSpPr/>
          <p:nvPr/>
        </p:nvSpPr>
        <p:spPr>
          <a:xfrm>
            <a:off x="6659879" y="1445342"/>
            <a:ext cx="699565" cy="699565"/>
          </a:xfrm>
          <a:prstGeom prst="roundRect">
            <a:avLst>
              <a:gd name="adj" fmla="val 5856"/>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cs typeface="+mn-ea"/>
                <a:sym typeface="+mn-lt"/>
              </a:rPr>
              <a:t>1</a:t>
            </a:r>
            <a:endParaRPr lang="zh-CN" altLang="en-US" sz="3600" b="1" dirty="0">
              <a:cs typeface="+mn-ea"/>
              <a:sym typeface="+mn-lt"/>
            </a:endParaRPr>
          </a:p>
        </p:txBody>
      </p:sp>
      <p:sp>
        <p:nvSpPr>
          <p:cNvPr id="24" name="圆角矩形 23"/>
          <p:cNvSpPr/>
          <p:nvPr/>
        </p:nvSpPr>
        <p:spPr>
          <a:xfrm>
            <a:off x="6659879" y="2487090"/>
            <a:ext cx="699565" cy="699565"/>
          </a:xfrm>
          <a:prstGeom prst="roundRect">
            <a:avLst>
              <a:gd name="adj" fmla="val 5856"/>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cs typeface="+mn-ea"/>
                <a:sym typeface="+mn-lt"/>
              </a:rPr>
              <a:t>2</a:t>
            </a:r>
            <a:endParaRPr lang="zh-CN" altLang="en-US" sz="3600" b="1" dirty="0">
              <a:cs typeface="+mn-ea"/>
              <a:sym typeface="+mn-lt"/>
            </a:endParaRPr>
          </a:p>
        </p:txBody>
      </p:sp>
      <p:sp>
        <p:nvSpPr>
          <p:cNvPr id="25" name="圆角矩形 24"/>
          <p:cNvSpPr/>
          <p:nvPr/>
        </p:nvSpPr>
        <p:spPr>
          <a:xfrm>
            <a:off x="6659879" y="3528838"/>
            <a:ext cx="699565" cy="699565"/>
          </a:xfrm>
          <a:prstGeom prst="roundRect">
            <a:avLst>
              <a:gd name="adj" fmla="val 5856"/>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cs typeface="+mn-ea"/>
                <a:sym typeface="+mn-lt"/>
              </a:rPr>
              <a:t>3</a:t>
            </a:r>
            <a:endParaRPr lang="zh-CN" altLang="en-US" sz="3600" b="1" dirty="0">
              <a:cs typeface="+mn-ea"/>
              <a:sym typeface="+mn-lt"/>
            </a:endParaRPr>
          </a:p>
        </p:txBody>
      </p:sp>
      <p:sp>
        <p:nvSpPr>
          <p:cNvPr id="26" name="圆角矩形 25"/>
          <p:cNvSpPr/>
          <p:nvPr/>
        </p:nvSpPr>
        <p:spPr>
          <a:xfrm>
            <a:off x="6659879" y="4570587"/>
            <a:ext cx="699565" cy="699565"/>
          </a:xfrm>
          <a:prstGeom prst="roundRect">
            <a:avLst>
              <a:gd name="adj" fmla="val 5856"/>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cs typeface="+mn-ea"/>
                <a:sym typeface="+mn-lt"/>
              </a:rPr>
              <a:t>4</a:t>
            </a:r>
            <a:endParaRPr lang="zh-CN" altLang="en-US" sz="3600" b="1" dirty="0">
              <a:cs typeface="+mn-ea"/>
              <a:sym typeface="+mn-lt"/>
            </a:endParaRPr>
          </a:p>
        </p:txBody>
      </p:sp>
      <p:sp>
        <p:nvSpPr>
          <p:cNvPr id="27" name="文本框 26"/>
          <p:cNvSpPr txBox="1"/>
          <p:nvPr/>
        </p:nvSpPr>
        <p:spPr>
          <a:xfrm>
            <a:off x="4557462" y="553802"/>
            <a:ext cx="1107996" cy="1783080"/>
          </a:xfrm>
          <a:prstGeom prst="rect">
            <a:avLst/>
          </a:prstGeom>
          <a:noFill/>
        </p:spPr>
        <p:txBody>
          <a:bodyPr vert="eaVert" wrap="square" rtlCol="0">
            <a:spAutoFit/>
          </a:bodyPr>
          <a:lstStyle/>
          <a:p>
            <a:r>
              <a:rPr lang="zh-CN" altLang="en-US" sz="6000" dirty="0">
                <a:solidFill>
                  <a:schemeClr val="tx1">
                    <a:lumMod val="75000"/>
                    <a:lumOff val="25000"/>
                  </a:schemeClr>
                </a:solidFill>
                <a:cs typeface="+mn-ea"/>
                <a:sym typeface="+mn-lt"/>
              </a:rPr>
              <a:t>目录</a:t>
            </a:r>
          </a:p>
        </p:txBody>
      </p:sp>
      <p:cxnSp>
        <p:nvCxnSpPr>
          <p:cNvPr id="28" name="直接连接符 27"/>
          <p:cNvCxnSpPr/>
          <p:nvPr/>
        </p:nvCxnSpPr>
        <p:spPr>
          <a:xfrm>
            <a:off x="4450377" y="644515"/>
            <a:ext cx="0" cy="44491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7574280" y="1502736"/>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sp>
        <p:nvSpPr>
          <p:cNvPr id="30" name="文本框 29"/>
          <p:cNvSpPr txBox="1"/>
          <p:nvPr/>
        </p:nvSpPr>
        <p:spPr>
          <a:xfrm>
            <a:off x="7574280" y="2546095"/>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sp>
        <p:nvSpPr>
          <p:cNvPr id="31" name="文本框 30"/>
          <p:cNvSpPr txBox="1"/>
          <p:nvPr/>
        </p:nvSpPr>
        <p:spPr>
          <a:xfrm>
            <a:off x="7574280" y="3589454"/>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sp>
        <p:nvSpPr>
          <p:cNvPr id="32" name="文本框 31"/>
          <p:cNvSpPr txBox="1"/>
          <p:nvPr/>
        </p:nvSpPr>
        <p:spPr>
          <a:xfrm>
            <a:off x="7574280" y="4632812"/>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664932" y="2598003"/>
            <a:ext cx="5351566" cy="830997"/>
          </a:xfrm>
          <a:prstGeom prst="rect">
            <a:avLst/>
          </a:prstGeom>
          <a:noFill/>
        </p:spPr>
        <p:txBody>
          <a:bodyPr wrap="square" rtlCol="0">
            <a:spAutoFit/>
          </a:bodyPr>
          <a:lstStyle/>
          <a:p>
            <a:pPr algn="dist"/>
            <a:r>
              <a:rPr lang="zh-CN" altLang="en-US" sz="4800" dirty="0">
                <a:solidFill>
                  <a:schemeClr val="tx1">
                    <a:lumMod val="75000"/>
                    <a:lumOff val="25000"/>
                  </a:schemeClr>
                </a:solidFill>
                <a:cs typeface="+mn-ea"/>
                <a:sym typeface="+mn-lt"/>
              </a:rPr>
              <a:t>通用商务模板</a:t>
            </a:r>
          </a:p>
        </p:txBody>
      </p:sp>
      <p:sp>
        <p:nvSpPr>
          <p:cNvPr id="3" name="文本框 2"/>
          <p:cNvSpPr txBox="1"/>
          <p:nvPr/>
        </p:nvSpPr>
        <p:spPr>
          <a:xfrm>
            <a:off x="5664932" y="1328507"/>
            <a:ext cx="5351566" cy="1446550"/>
          </a:xfrm>
          <a:prstGeom prst="rect">
            <a:avLst/>
          </a:prstGeom>
          <a:noFill/>
        </p:spPr>
        <p:txBody>
          <a:bodyPr wrap="square" rtlCol="0">
            <a:spAutoFit/>
          </a:bodyPr>
          <a:lstStyle/>
          <a:p>
            <a:pPr algn="dist"/>
            <a:r>
              <a:rPr lang="zh-CN" altLang="en-US" sz="8800" dirty="0">
                <a:solidFill>
                  <a:srgbClr val="37A866"/>
                </a:solidFill>
                <a:cs typeface="+mn-ea"/>
                <a:sym typeface="+mn-lt"/>
              </a:rPr>
              <a:t>谢谢观看</a:t>
            </a:r>
          </a:p>
        </p:txBody>
      </p:sp>
      <p:cxnSp>
        <p:nvCxnSpPr>
          <p:cNvPr id="4" name="直接连接符 3"/>
          <p:cNvCxnSpPr/>
          <p:nvPr/>
        </p:nvCxnSpPr>
        <p:spPr>
          <a:xfrm>
            <a:off x="5812415" y="3611283"/>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738673" y="3791802"/>
            <a:ext cx="5277825" cy="584775"/>
          </a:xfrm>
          <a:prstGeom prst="rect">
            <a:avLst/>
          </a:prstGeom>
          <a:noFill/>
        </p:spPr>
        <p:txBody>
          <a:bodyPr wrap="square" rtlCol="0">
            <a:spAutoFit/>
          </a:bodyPr>
          <a:lstStyle/>
          <a:p>
            <a:r>
              <a:rPr lang="en-US" altLang="zh-CN" sz="1600" dirty="0">
                <a:solidFill>
                  <a:schemeClr val="tx1">
                    <a:lumMod val="50000"/>
                    <a:lumOff val="50000"/>
                  </a:schemeClr>
                </a:solidFill>
                <a:cs typeface="+mn-ea"/>
                <a:sym typeface="+mn-lt"/>
              </a:rPr>
              <a:t>Life was like a box of chocolates, you never know what you’re go to get.</a:t>
            </a:r>
            <a:endParaRPr lang="zh-CN" altLang="en-US" sz="16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21"/>
          <p:cNvSpPr/>
          <p:nvPr/>
        </p:nvSpPr>
        <p:spPr>
          <a:xfrm>
            <a:off x="962527" y="883919"/>
            <a:ext cx="1592179" cy="1592179"/>
          </a:xfrm>
          <a:prstGeom prst="ellipse">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dirty="0">
                <a:solidFill>
                  <a:schemeClr val="bg1"/>
                </a:solidFill>
                <a:latin typeface="Agency FB" panose="020B0503020202020204" pitchFamily="34" charset="0"/>
                <a:cs typeface="+mn-ea"/>
                <a:sym typeface="+mn-lt"/>
              </a:rPr>
              <a:t>1</a:t>
            </a:r>
            <a:endParaRPr lang="zh-CN" altLang="en-US" sz="13800" dirty="0">
              <a:solidFill>
                <a:schemeClr val="bg1"/>
              </a:solidFill>
              <a:latin typeface="Agency FB" panose="020B0503020202020204" pitchFamily="34" charset="0"/>
              <a:cs typeface="+mn-ea"/>
              <a:sym typeface="+mn-lt"/>
            </a:endParaRPr>
          </a:p>
        </p:txBody>
      </p:sp>
      <p:sp>
        <p:nvSpPr>
          <p:cNvPr id="23" name="文本框 22"/>
          <p:cNvSpPr txBox="1"/>
          <p:nvPr/>
        </p:nvSpPr>
        <p:spPr>
          <a:xfrm>
            <a:off x="962527" y="2788920"/>
            <a:ext cx="4569593" cy="707886"/>
          </a:xfrm>
          <a:prstGeom prst="rect">
            <a:avLst/>
          </a:prstGeom>
          <a:noFill/>
        </p:spPr>
        <p:txBody>
          <a:bodyPr wrap="square" rtlCol="0">
            <a:spAutoFit/>
          </a:bodyPr>
          <a:lstStyle/>
          <a:p>
            <a:r>
              <a:rPr lang="zh-CN" altLang="en-US" sz="4000" dirty="0">
                <a:solidFill>
                  <a:schemeClr val="tx1">
                    <a:lumMod val="75000"/>
                    <a:lumOff val="25000"/>
                  </a:schemeClr>
                </a:solidFill>
                <a:cs typeface="+mn-ea"/>
                <a:sym typeface="+mn-lt"/>
              </a:rPr>
              <a:t>在此输入你的标题</a:t>
            </a:r>
          </a:p>
        </p:txBody>
      </p:sp>
      <p:cxnSp>
        <p:nvCxnSpPr>
          <p:cNvPr id="24" name="直接连接符 23"/>
          <p:cNvCxnSpPr/>
          <p:nvPr/>
        </p:nvCxnSpPr>
        <p:spPr>
          <a:xfrm>
            <a:off x="1036269" y="3613067"/>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962527" y="3809628"/>
            <a:ext cx="5277825" cy="584775"/>
          </a:xfrm>
          <a:prstGeom prst="rect">
            <a:avLst/>
          </a:prstGeom>
          <a:noFill/>
        </p:spPr>
        <p:txBody>
          <a:bodyPr wrap="square" rtlCol="0">
            <a:spAutoFit/>
          </a:bodyPr>
          <a:lstStyle/>
          <a:p>
            <a:r>
              <a:rPr lang="en-US" altLang="zh-CN" sz="1600" dirty="0">
                <a:solidFill>
                  <a:schemeClr val="tx1">
                    <a:lumMod val="50000"/>
                    <a:lumOff val="50000"/>
                  </a:schemeClr>
                </a:solidFill>
                <a:cs typeface="+mn-ea"/>
                <a:sym typeface="+mn-lt"/>
              </a:rPr>
              <a:t>Life was like a box of chocolates, you never know what you’re go to get.</a:t>
            </a:r>
            <a:endParaRPr lang="zh-CN" altLang="en-US" sz="16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7551058" y="4748349"/>
            <a:ext cx="2135052" cy="1063896"/>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cs typeface="+mn-ea"/>
                <a:sym typeface="+mn-lt"/>
              </a:rPr>
              <a:t>点击替换文字点击替换文字点击替换文字点击替换文字点击替换文字点击替换文字</a:t>
            </a:r>
          </a:p>
        </p:txBody>
      </p:sp>
      <p:sp>
        <p:nvSpPr>
          <p:cNvPr id="32" name="矩形 31"/>
          <p:cNvSpPr/>
          <p:nvPr/>
        </p:nvSpPr>
        <p:spPr>
          <a:xfrm>
            <a:off x="7551058" y="2156944"/>
            <a:ext cx="2135052" cy="1051984"/>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1400" dirty="0">
                <a:solidFill>
                  <a:schemeClr val="tx1">
                    <a:lumMod val="75000"/>
                    <a:lumOff val="25000"/>
                  </a:schemeClr>
                </a:solidFill>
                <a:cs typeface="+mn-ea"/>
                <a:sym typeface="+mn-lt"/>
              </a:rPr>
              <a:t>点击替换文字点击替换文字点击替换文字点击替换文字点击替换文字点击替换文字</a:t>
            </a:r>
          </a:p>
        </p:txBody>
      </p:sp>
      <p:sp>
        <p:nvSpPr>
          <p:cNvPr id="31" name="矩形 30"/>
          <p:cNvSpPr/>
          <p:nvPr/>
        </p:nvSpPr>
        <p:spPr>
          <a:xfrm>
            <a:off x="2497908" y="4969933"/>
            <a:ext cx="2135052" cy="1052286"/>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cs typeface="+mn-ea"/>
                <a:sym typeface="+mn-lt"/>
              </a:rPr>
              <a:t>点击替换文字点击替换文字点击替换文字点击替换文字点击替换文字点击替换文字</a:t>
            </a:r>
          </a:p>
        </p:txBody>
      </p:sp>
      <p:sp>
        <p:nvSpPr>
          <p:cNvPr id="30" name="矩形 29"/>
          <p:cNvSpPr/>
          <p:nvPr/>
        </p:nvSpPr>
        <p:spPr>
          <a:xfrm>
            <a:off x="2497908" y="2338009"/>
            <a:ext cx="2135052" cy="1031845"/>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1400" dirty="0">
                <a:solidFill>
                  <a:schemeClr val="tx1">
                    <a:lumMod val="75000"/>
                    <a:lumOff val="25000"/>
                  </a:schemeClr>
                </a:solidFill>
                <a:cs typeface="+mn-ea"/>
                <a:sym typeface="+mn-lt"/>
              </a:rPr>
              <a:t>点击替换文字点击替换文字点击替换文字点击替换文字点击替换文字点击替换文字</a:t>
            </a:r>
          </a:p>
        </p:txBody>
      </p:sp>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096000" y="1960638"/>
            <a:ext cx="0" cy="4252686"/>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943600" y="1960638"/>
            <a:ext cx="304800" cy="304800"/>
          </a:xfrm>
          <a:prstGeom prst="ellipse">
            <a:avLst/>
          </a:prstGeom>
          <a:solidFill>
            <a:schemeClr val="bg1"/>
          </a:solidFill>
          <a:ln w="76200">
            <a:solidFill>
              <a:srgbClr val="005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椭圆 22"/>
          <p:cNvSpPr/>
          <p:nvPr/>
        </p:nvSpPr>
        <p:spPr>
          <a:xfrm>
            <a:off x="5943600" y="5908524"/>
            <a:ext cx="304800" cy="304800"/>
          </a:xfrm>
          <a:prstGeom prst="ellipse">
            <a:avLst/>
          </a:prstGeom>
          <a:solidFill>
            <a:schemeClr val="bg1"/>
          </a:solidFill>
          <a:ln w="76200">
            <a:solidFill>
              <a:srgbClr val="005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椭圆 23"/>
          <p:cNvSpPr/>
          <p:nvPr/>
        </p:nvSpPr>
        <p:spPr>
          <a:xfrm>
            <a:off x="5943600" y="3276600"/>
            <a:ext cx="304800" cy="304800"/>
          </a:xfrm>
          <a:prstGeom prst="ellipse">
            <a:avLst/>
          </a:prstGeom>
          <a:solidFill>
            <a:schemeClr val="bg1"/>
          </a:solidFill>
          <a:ln w="76200">
            <a:solidFill>
              <a:srgbClr val="37A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5936343" y="4592562"/>
            <a:ext cx="304800" cy="304800"/>
          </a:xfrm>
          <a:prstGeom prst="ellipse">
            <a:avLst/>
          </a:prstGeom>
          <a:solidFill>
            <a:schemeClr val="bg1"/>
          </a:solidFill>
          <a:ln w="76200">
            <a:solidFill>
              <a:srgbClr val="37A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任意多边形 25"/>
          <p:cNvSpPr/>
          <p:nvPr/>
        </p:nvSpPr>
        <p:spPr>
          <a:xfrm>
            <a:off x="2482668" y="1888066"/>
            <a:ext cx="2264230" cy="449943"/>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cs typeface="+mn-ea"/>
                <a:sym typeface="+mn-lt"/>
              </a:rPr>
              <a:t>输入你的标题</a:t>
            </a:r>
          </a:p>
        </p:txBody>
      </p:sp>
      <p:sp>
        <p:nvSpPr>
          <p:cNvPr id="27" name="任意多边形 26"/>
          <p:cNvSpPr/>
          <p:nvPr/>
        </p:nvSpPr>
        <p:spPr>
          <a:xfrm>
            <a:off x="2494279" y="4519990"/>
            <a:ext cx="2264230" cy="449943"/>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cs typeface="+mn-ea"/>
                <a:sym typeface="+mn-lt"/>
              </a:rPr>
              <a:t>输入你的标题</a:t>
            </a:r>
          </a:p>
        </p:txBody>
      </p:sp>
      <p:sp>
        <p:nvSpPr>
          <p:cNvPr id="28" name="任意多边形 27"/>
          <p:cNvSpPr/>
          <p:nvPr/>
        </p:nvSpPr>
        <p:spPr>
          <a:xfrm rot="10800000" flipV="1">
            <a:off x="7437120" y="3208927"/>
            <a:ext cx="2264230" cy="440146"/>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cs typeface="+mn-ea"/>
                <a:sym typeface="+mn-lt"/>
              </a:rPr>
              <a:t>输入你的标题</a:t>
            </a:r>
          </a:p>
        </p:txBody>
      </p:sp>
      <p:sp>
        <p:nvSpPr>
          <p:cNvPr id="34" name="任意多边形 33"/>
          <p:cNvSpPr/>
          <p:nvPr/>
        </p:nvSpPr>
        <p:spPr>
          <a:xfrm rot="10800000" flipV="1">
            <a:off x="7421880" y="5812244"/>
            <a:ext cx="2264230" cy="440146"/>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cs typeface="+mn-ea"/>
                <a:sym typeface="+mn-lt"/>
              </a:rPr>
              <a:t>输入你的标题</a:t>
            </a:r>
          </a:p>
        </p:txBody>
      </p:sp>
      <p:cxnSp>
        <p:nvCxnSpPr>
          <p:cNvPr id="36" name="直接连接符 35"/>
          <p:cNvCxnSpPr>
            <a:endCxn id="22" idx="2"/>
          </p:cNvCxnSpPr>
          <p:nvPr/>
        </p:nvCxnSpPr>
        <p:spPr>
          <a:xfrm>
            <a:off x="4731658" y="2113038"/>
            <a:ext cx="1211942" cy="0"/>
          </a:xfrm>
          <a:prstGeom prst="line">
            <a:avLst/>
          </a:prstGeom>
          <a:ln w="25400">
            <a:solidFill>
              <a:srgbClr val="00554E"/>
            </a:soli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6282510" y="3421865"/>
            <a:ext cx="1166222" cy="15239"/>
          </a:xfrm>
          <a:prstGeom prst="line">
            <a:avLst/>
          </a:prstGeom>
          <a:ln w="25400">
            <a:solidFill>
              <a:srgbClr val="37A866"/>
            </a:solidFill>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6297749" y="6014599"/>
            <a:ext cx="1166222" cy="15239"/>
          </a:xfrm>
          <a:prstGeom prst="line">
            <a:avLst/>
          </a:prstGeom>
          <a:ln w="25400">
            <a:solidFill>
              <a:srgbClr val="00554E"/>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a:endCxn id="25" idx="2"/>
          </p:cNvCxnSpPr>
          <p:nvPr/>
        </p:nvCxnSpPr>
        <p:spPr>
          <a:xfrm flipV="1">
            <a:off x="4743269" y="4744962"/>
            <a:ext cx="1193074" cy="15239"/>
          </a:xfrm>
          <a:prstGeom prst="line">
            <a:avLst/>
          </a:prstGeom>
          <a:ln w="25400">
            <a:solidFill>
              <a:srgbClr val="37A866"/>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任意多边形 4"/>
          <p:cNvSpPr/>
          <p:nvPr/>
        </p:nvSpPr>
        <p:spPr>
          <a:xfrm rot="1758189">
            <a:off x="4983461" y="3825708"/>
            <a:ext cx="1416673" cy="1776278"/>
          </a:xfrm>
          <a:custGeom>
            <a:avLst/>
            <a:gdLst>
              <a:gd name="connsiteX0" fmla="*/ 1190171 w 2380342"/>
              <a:gd name="connsiteY0" fmla="*/ 0 h 2984563"/>
              <a:gd name="connsiteX1" fmla="*/ 2380342 w 2380342"/>
              <a:gd name="connsiteY1" fmla="*/ 2052019 h 2984563"/>
              <a:gd name="connsiteX2" fmla="*/ 2119375 w 2380342"/>
              <a:gd name="connsiteY2" fmla="*/ 2052019 h 2984563"/>
              <a:gd name="connsiteX3" fmla="*/ 2380342 w 2380342"/>
              <a:gd name="connsiteY3" fmla="*/ 2501962 h 2984563"/>
              <a:gd name="connsiteX4" fmla="*/ 2100434 w 2380342"/>
              <a:gd name="connsiteY4" fmla="*/ 2501962 h 2984563"/>
              <a:gd name="connsiteX5" fmla="*/ 2380342 w 2380342"/>
              <a:gd name="connsiteY5" fmla="*/ 2984563 h 2984563"/>
              <a:gd name="connsiteX6" fmla="*/ 0 w 2380342"/>
              <a:gd name="connsiteY6" fmla="*/ 2984563 h 2984563"/>
              <a:gd name="connsiteX7" fmla="*/ 279909 w 2380342"/>
              <a:gd name="connsiteY7" fmla="*/ 2501962 h 2984563"/>
              <a:gd name="connsiteX8" fmla="*/ 0 w 2380342"/>
              <a:gd name="connsiteY8" fmla="*/ 2501962 h 2984563"/>
              <a:gd name="connsiteX9" fmla="*/ 260967 w 2380342"/>
              <a:gd name="connsiteY9" fmla="*/ 2052019 h 2984563"/>
              <a:gd name="connsiteX10" fmla="*/ 0 w 2380342"/>
              <a:gd name="connsiteY10" fmla="*/ 2052019 h 298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0342" h="2984563">
                <a:moveTo>
                  <a:pt x="1190171" y="0"/>
                </a:moveTo>
                <a:lnTo>
                  <a:pt x="2380342" y="2052019"/>
                </a:lnTo>
                <a:lnTo>
                  <a:pt x="2119375" y="2052019"/>
                </a:lnTo>
                <a:lnTo>
                  <a:pt x="2380342" y="2501962"/>
                </a:lnTo>
                <a:lnTo>
                  <a:pt x="2100434" y="2501962"/>
                </a:lnTo>
                <a:lnTo>
                  <a:pt x="2380342" y="2984563"/>
                </a:lnTo>
                <a:lnTo>
                  <a:pt x="0" y="2984563"/>
                </a:lnTo>
                <a:lnTo>
                  <a:pt x="279909" y="2501962"/>
                </a:lnTo>
                <a:lnTo>
                  <a:pt x="0" y="2501962"/>
                </a:lnTo>
                <a:lnTo>
                  <a:pt x="260967" y="2052019"/>
                </a:lnTo>
                <a:lnTo>
                  <a:pt x="0" y="2052019"/>
                </a:ln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任意多边形 5"/>
          <p:cNvSpPr/>
          <p:nvPr/>
        </p:nvSpPr>
        <p:spPr>
          <a:xfrm rot="12558189">
            <a:off x="5852826" y="2276718"/>
            <a:ext cx="1416673" cy="1776278"/>
          </a:xfrm>
          <a:custGeom>
            <a:avLst/>
            <a:gdLst>
              <a:gd name="connsiteX0" fmla="*/ 1190171 w 2380342"/>
              <a:gd name="connsiteY0" fmla="*/ 0 h 2984563"/>
              <a:gd name="connsiteX1" fmla="*/ 2380342 w 2380342"/>
              <a:gd name="connsiteY1" fmla="*/ 2052019 h 2984563"/>
              <a:gd name="connsiteX2" fmla="*/ 2119375 w 2380342"/>
              <a:gd name="connsiteY2" fmla="*/ 2052019 h 2984563"/>
              <a:gd name="connsiteX3" fmla="*/ 2380342 w 2380342"/>
              <a:gd name="connsiteY3" fmla="*/ 2501962 h 2984563"/>
              <a:gd name="connsiteX4" fmla="*/ 2100434 w 2380342"/>
              <a:gd name="connsiteY4" fmla="*/ 2501962 h 2984563"/>
              <a:gd name="connsiteX5" fmla="*/ 2380342 w 2380342"/>
              <a:gd name="connsiteY5" fmla="*/ 2984563 h 2984563"/>
              <a:gd name="connsiteX6" fmla="*/ 0 w 2380342"/>
              <a:gd name="connsiteY6" fmla="*/ 2984563 h 2984563"/>
              <a:gd name="connsiteX7" fmla="*/ 279909 w 2380342"/>
              <a:gd name="connsiteY7" fmla="*/ 2501962 h 2984563"/>
              <a:gd name="connsiteX8" fmla="*/ 0 w 2380342"/>
              <a:gd name="connsiteY8" fmla="*/ 2501962 h 2984563"/>
              <a:gd name="connsiteX9" fmla="*/ 260967 w 2380342"/>
              <a:gd name="connsiteY9" fmla="*/ 2052019 h 2984563"/>
              <a:gd name="connsiteX10" fmla="*/ 0 w 2380342"/>
              <a:gd name="connsiteY10" fmla="*/ 2052019 h 298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0342" h="2984563">
                <a:moveTo>
                  <a:pt x="1190171" y="0"/>
                </a:moveTo>
                <a:lnTo>
                  <a:pt x="2380342" y="2052019"/>
                </a:lnTo>
                <a:lnTo>
                  <a:pt x="2119375" y="2052019"/>
                </a:lnTo>
                <a:lnTo>
                  <a:pt x="2380342" y="2501962"/>
                </a:lnTo>
                <a:lnTo>
                  <a:pt x="2100434" y="2501962"/>
                </a:lnTo>
                <a:lnTo>
                  <a:pt x="2380342" y="2984563"/>
                </a:lnTo>
                <a:lnTo>
                  <a:pt x="0" y="2984563"/>
                </a:lnTo>
                <a:lnTo>
                  <a:pt x="279909" y="2501962"/>
                </a:lnTo>
                <a:lnTo>
                  <a:pt x="0" y="2501962"/>
                </a:lnTo>
                <a:lnTo>
                  <a:pt x="260967" y="2052019"/>
                </a:lnTo>
                <a:lnTo>
                  <a:pt x="0" y="2052019"/>
                </a:lnTo>
                <a:close/>
              </a:path>
            </a:pathLst>
          </a:cu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任意多边形 6"/>
          <p:cNvSpPr/>
          <p:nvPr/>
        </p:nvSpPr>
        <p:spPr>
          <a:xfrm rot="17958189">
            <a:off x="6192639" y="3485895"/>
            <a:ext cx="1416673" cy="1776278"/>
          </a:xfrm>
          <a:custGeom>
            <a:avLst/>
            <a:gdLst>
              <a:gd name="connsiteX0" fmla="*/ 1190171 w 2380342"/>
              <a:gd name="connsiteY0" fmla="*/ 0 h 2984563"/>
              <a:gd name="connsiteX1" fmla="*/ 2380342 w 2380342"/>
              <a:gd name="connsiteY1" fmla="*/ 2052019 h 2984563"/>
              <a:gd name="connsiteX2" fmla="*/ 2119375 w 2380342"/>
              <a:gd name="connsiteY2" fmla="*/ 2052019 h 2984563"/>
              <a:gd name="connsiteX3" fmla="*/ 2380342 w 2380342"/>
              <a:gd name="connsiteY3" fmla="*/ 2501962 h 2984563"/>
              <a:gd name="connsiteX4" fmla="*/ 2100434 w 2380342"/>
              <a:gd name="connsiteY4" fmla="*/ 2501962 h 2984563"/>
              <a:gd name="connsiteX5" fmla="*/ 2380342 w 2380342"/>
              <a:gd name="connsiteY5" fmla="*/ 2984563 h 2984563"/>
              <a:gd name="connsiteX6" fmla="*/ 0 w 2380342"/>
              <a:gd name="connsiteY6" fmla="*/ 2984563 h 2984563"/>
              <a:gd name="connsiteX7" fmla="*/ 279909 w 2380342"/>
              <a:gd name="connsiteY7" fmla="*/ 2501962 h 2984563"/>
              <a:gd name="connsiteX8" fmla="*/ 0 w 2380342"/>
              <a:gd name="connsiteY8" fmla="*/ 2501962 h 2984563"/>
              <a:gd name="connsiteX9" fmla="*/ 260967 w 2380342"/>
              <a:gd name="connsiteY9" fmla="*/ 2052019 h 2984563"/>
              <a:gd name="connsiteX10" fmla="*/ 0 w 2380342"/>
              <a:gd name="connsiteY10" fmla="*/ 2052019 h 298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0342" h="2984563">
                <a:moveTo>
                  <a:pt x="1190171" y="0"/>
                </a:moveTo>
                <a:lnTo>
                  <a:pt x="2380342" y="2052019"/>
                </a:lnTo>
                <a:lnTo>
                  <a:pt x="2119375" y="2052019"/>
                </a:lnTo>
                <a:lnTo>
                  <a:pt x="2380342" y="2501962"/>
                </a:lnTo>
                <a:lnTo>
                  <a:pt x="2100434" y="2501962"/>
                </a:lnTo>
                <a:lnTo>
                  <a:pt x="2380342" y="2984563"/>
                </a:lnTo>
                <a:lnTo>
                  <a:pt x="0" y="2984563"/>
                </a:lnTo>
                <a:lnTo>
                  <a:pt x="279909" y="2501962"/>
                </a:lnTo>
                <a:lnTo>
                  <a:pt x="0" y="2501962"/>
                </a:lnTo>
                <a:lnTo>
                  <a:pt x="260967" y="2052019"/>
                </a:lnTo>
                <a:lnTo>
                  <a:pt x="0" y="2052019"/>
                </a:lnTo>
                <a:close/>
              </a:path>
            </a:pathLst>
          </a:cu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任意多边形 7"/>
          <p:cNvSpPr/>
          <p:nvPr/>
        </p:nvSpPr>
        <p:spPr>
          <a:xfrm rot="7158189">
            <a:off x="4643649" y="2616531"/>
            <a:ext cx="1416673" cy="1776278"/>
          </a:xfrm>
          <a:custGeom>
            <a:avLst/>
            <a:gdLst>
              <a:gd name="connsiteX0" fmla="*/ 1190171 w 2380342"/>
              <a:gd name="connsiteY0" fmla="*/ 0 h 2984563"/>
              <a:gd name="connsiteX1" fmla="*/ 2380342 w 2380342"/>
              <a:gd name="connsiteY1" fmla="*/ 2052019 h 2984563"/>
              <a:gd name="connsiteX2" fmla="*/ 2119375 w 2380342"/>
              <a:gd name="connsiteY2" fmla="*/ 2052019 h 2984563"/>
              <a:gd name="connsiteX3" fmla="*/ 2380342 w 2380342"/>
              <a:gd name="connsiteY3" fmla="*/ 2501962 h 2984563"/>
              <a:gd name="connsiteX4" fmla="*/ 2100434 w 2380342"/>
              <a:gd name="connsiteY4" fmla="*/ 2501962 h 2984563"/>
              <a:gd name="connsiteX5" fmla="*/ 2380342 w 2380342"/>
              <a:gd name="connsiteY5" fmla="*/ 2984563 h 2984563"/>
              <a:gd name="connsiteX6" fmla="*/ 0 w 2380342"/>
              <a:gd name="connsiteY6" fmla="*/ 2984563 h 2984563"/>
              <a:gd name="connsiteX7" fmla="*/ 279909 w 2380342"/>
              <a:gd name="connsiteY7" fmla="*/ 2501962 h 2984563"/>
              <a:gd name="connsiteX8" fmla="*/ 0 w 2380342"/>
              <a:gd name="connsiteY8" fmla="*/ 2501962 h 2984563"/>
              <a:gd name="connsiteX9" fmla="*/ 260967 w 2380342"/>
              <a:gd name="connsiteY9" fmla="*/ 2052019 h 2984563"/>
              <a:gd name="connsiteX10" fmla="*/ 0 w 2380342"/>
              <a:gd name="connsiteY10" fmla="*/ 2052019 h 298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0342" h="2984563">
                <a:moveTo>
                  <a:pt x="1190171" y="0"/>
                </a:moveTo>
                <a:lnTo>
                  <a:pt x="2380342" y="2052019"/>
                </a:lnTo>
                <a:lnTo>
                  <a:pt x="2119375" y="2052019"/>
                </a:lnTo>
                <a:lnTo>
                  <a:pt x="2380342" y="2501962"/>
                </a:lnTo>
                <a:lnTo>
                  <a:pt x="2100434" y="2501962"/>
                </a:lnTo>
                <a:lnTo>
                  <a:pt x="2380342" y="2984563"/>
                </a:lnTo>
                <a:lnTo>
                  <a:pt x="0" y="2984563"/>
                </a:lnTo>
                <a:lnTo>
                  <a:pt x="279909" y="2501962"/>
                </a:lnTo>
                <a:lnTo>
                  <a:pt x="0" y="2501962"/>
                </a:lnTo>
                <a:lnTo>
                  <a:pt x="260967" y="2052019"/>
                </a:lnTo>
                <a:lnTo>
                  <a:pt x="0" y="2052019"/>
                </a:lnTo>
                <a:close/>
              </a:path>
            </a:pathLst>
          </a:cu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9" name="图片 8"/>
          <p:cNvPicPr>
            <a:picLocks noChangeAspect="1"/>
          </p:cNvPicPr>
          <p:nvPr/>
        </p:nvPicPr>
        <p:blipFill>
          <a:blip r:embed="rId3" cstate="screen"/>
          <a:stretch>
            <a:fillRect/>
          </a:stretch>
        </p:blipFill>
        <p:spPr>
          <a:xfrm>
            <a:off x="6424459" y="2723306"/>
            <a:ext cx="506013" cy="506013"/>
          </a:xfrm>
          <a:prstGeom prst="rect">
            <a:avLst/>
          </a:prstGeom>
        </p:spPr>
      </p:pic>
      <p:pic>
        <p:nvPicPr>
          <p:cNvPr id="10" name="图片 9"/>
          <p:cNvPicPr>
            <a:picLocks noChangeAspect="1"/>
          </p:cNvPicPr>
          <p:nvPr/>
        </p:nvPicPr>
        <p:blipFill>
          <a:blip r:embed="rId4" cstate="screen"/>
          <a:stretch>
            <a:fillRect/>
          </a:stretch>
        </p:blipFill>
        <p:spPr>
          <a:xfrm>
            <a:off x="5391283" y="4587824"/>
            <a:ext cx="506013" cy="506013"/>
          </a:xfrm>
          <a:prstGeom prst="rect">
            <a:avLst/>
          </a:prstGeom>
        </p:spPr>
      </p:pic>
      <p:pic>
        <p:nvPicPr>
          <p:cNvPr id="11" name="图片 10"/>
          <p:cNvPicPr>
            <a:picLocks noChangeAspect="1"/>
          </p:cNvPicPr>
          <p:nvPr/>
        </p:nvPicPr>
        <p:blipFill>
          <a:blip r:embed="rId5" cstate="screen"/>
          <a:stretch>
            <a:fillRect/>
          </a:stretch>
        </p:blipFill>
        <p:spPr>
          <a:xfrm>
            <a:off x="6825338" y="4201019"/>
            <a:ext cx="467262" cy="467262"/>
          </a:xfrm>
          <a:prstGeom prst="rect">
            <a:avLst/>
          </a:prstGeom>
        </p:spPr>
      </p:pic>
      <p:pic>
        <p:nvPicPr>
          <p:cNvPr id="12" name="图片 11"/>
          <p:cNvPicPr>
            <a:picLocks noChangeAspect="1"/>
          </p:cNvPicPr>
          <p:nvPr/>
        </p:nvPicPr>
        <p:blipFill>
          <a:blip r:embed="rId6" cstate="screen"/>
          <a:stretch>
            <a:fillRect/>
          </a:stretch>
        </p:blipFill>
        <p:spPr>
          <a:xfrm>
            <a:off x="4910434" y="3213589"/>
            <a:ext cx="480849" cy="480849"/>
          </a:xfrm>
          <a:prstGeom prst="rect">
            <a:avLst/>
          </a:prstGeom>
        </p:spPr>
      </p:pic>
      <p:sp>
        <p:nvSpPr>
          <p:cNvPr id="13" name="文本框 12"/>
          <p:cNvSpPr txBox="1"/>
          <p:nvPr/>
        </p:nvSpPr>
        <p:spPr>
          <a:xfrm>
            <a:off x="1859552" y="2791606"/>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r"/>
            <a:r>
              <a:rPr lang="zh-CN" altLang="en-US" dirty="0">
                <a:solidFill>
                  <a:schemeClr val="tx1">
                    <a:lumMod val="75000"/>
                    <a:lumOff val="25000"/>
                  </a:schemeClr>
                </a:solidFill>
                <a:effectLst/>
                <a:latin typeface="+mn-lt"/>
                <a:ea typeface="+mn-ea"/>
                <a:cs typeface="+mn-ea"/>
                <a:sym typeface="+mn-lt"/>
              </a:rPr>
              <a:t>输入你的标题</a:t>
            </a:r>
          </a:p>
        </p:txBody>
      </p:sp>
      <p:sp>
        <p:nvSpPr>
          <p:cNvPr id="14" name="文本框 13"/>
          <p:cNvSpPr txBox="1"/>
          <p:nvPr/>
        </p:nvSpPr>
        <p:spPr>
          <a:xfrm>
            <a:off x="1219472" y="3130160"/>
            <a:ext cx="2865120" cy="738664"/>
          </a:xfrm>
          <a:prstGeom prst="rect">
            <a:avLst/>
          </a:prstGeom>
          <a:noFill/>
        </p:spPr>
        <p:txBody>
          <a:bodyPr wrap="square" rtlCol="0">
            <a:spAutoFit/>
          </a:bodyPr>
          <a:lstStyle/>
          <a:p>
            <a:pPr algn="r"/>
            <a:r>
              <a:rPr lang="zh-CN" altLang="en-US" sz="14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15" name="文本框 14"/>
          <p:cNvSpPr txBox="1"/>
          <p:nvPr/>
        </p:nvSpPr>
        <p:spPr>
          <a:xfrm>
            <a:off x="1859552" y="4834815"/>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r"/>
            <a:r>
              <a:rPr lang="zh-CN" altLang="en-US" dirty="0">
                <a:solidFill>
                  <a:schemeClr val="tx1">
                    <a:lumMod val="75000"/>
                    <a:lumOff val="25000"/>
                  </a:schemeClr>
                </a:solidFill>
                <a:effectLst/>
                <a:latin typeface="+mn-lt"/>
                <a:ea typeface="+mn-ea"/>
                <a:cs typeface="+mn-ea"/>
                <a:sym typeface="+mn-lt"/>
              </a:rPr>
              <a:t>输入你的标题</a:t>
            </a:r>
          </a:p>
        </p:txBody>
      </p:sp>
      <p:sp>
        <p:nvSpPr>
          <p:cNvPr id="16" name="文本框 15"/>
          <p:cNvSpPr txBox="1"/>
          <p:nvPr/>
        </p:nvSpPr>
        <p:spPr>
          <a:xfrm>
            <a:off x="1219472" y="5173369"/>
            <a:ext cx="2865120" cy="738664"/>
          </a:xfrm>
          <a:prstGeom prst="rect">
            <a:avLst/>
          </a:prstGeom>
          <a:noFill/>
        </p:spPr>
        <p:txBody>
          <a:bodyPr wrap="square" rtlCol="0">
            <a:spAutoFit/>
          </a:bodyPr>
          <a:lstStyle/>
          <a:p>
            <a:pPr algn="r"/>
            <a:r>
              <a:rPr lang="zh-CN" altLang="en-US" sz="1400" dirty="0">
                <a:solidFill>
                  <a:schemeClr val="tx1">
                    <a:lumMod val="65000"/>
                    <a:lumOff val="35000"/>
                  </a:schemeClr>
                </a:solidFill>
                <a:cs typeface="+mn-ea"/>
                <a:sym typeface="+mn-lt"/>
              </a:rPr>
              <a:t>通过为合作伙伴提供“连接一切”的能力，微信正在形成一个全新的“智慧型”生活方式。</a:t>
            </a:r>
          </a:p>
        </p:txBody>
      </p:sp>
      <p:sp>
        <p:nvSpPr>
          <p:cNvPr id="23" name="文本框 22"/>
          <p:cNvSpPr txBox="1"/>
          <p:nvPr/>
        </p:nvSpPr>
        <p:spPr>
          <a:xfrm>
            <a:off x="8129089" y="1828236"/>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latin typeface="+mn-lt"/>
                <a:ea typeface="+mn-ea"/>
                <a:cs typeface="+mn-ea"/>
                <a:sym typeface="+mn-lt"/>
              </a:rPr>
              <a:t>输入你的标题</a:t>
            </a:r>
          </a:p>
        </p:txBody>
      </p:sp>
      <p:sp>
        <p:nvSpPr>
          <p:cNvPr id="24" name="文本框 23"/>
          <p:cNvSpPr txBox="1"/>
          <p:nvPr/>
        </p:nvSpPr>
        <p:spPr>
          <a:xfrm>
            <a:off x="8129089" y="2197568"/>
            <a:ext cx="2865120" cy="738664"/>
          </a:xfrm>
          <a:prstGeom prst="rect">
            <a:avLst/>
          </a:prstGeom>
          <a:noFill/>
        </p:spPr>
        <p:txBody>
          <a:bodyPr wrap="square" rtlCol="0">
            <a:spAutoFit/>
          </a:bodyPr>
          <a:lstStyle/>
          <a:p>
            <a:r>
              <a:rPr lang="zh-CN" altLang="en-US" sz="1400" dirty="0">
                <a:solidFill>
                  <a:schemeClr val="tx1">
                    <a:lumMod val="65000"/>
                    <a:lumOff val="35000"/>
                  </a:schemeClr>
                </a:solidFill>
                <a:cs typeface="+mn-ea"/>
                <a:sym typeface="+mn-lt"/>
              </a:rPr>
              <a:t>点击替换文字点击替换文字点击替换文字点击替换文字点击替换文字点击替换文字</a:t>
            </a:r>
          </a:p>
        </p:txBody>
      </p:sp>
      <p:sp>
        <p:nvSpPr>
          <p:cNvPr id="25" name="文本框 24"/>
          <p:cNvSpPr txBox="1"/>
          <p:nvPr/>
        </p:nvSpPr>
        <p:spPr>
          <a:xfrm>
            <a:off x="8129089" y="3871445"/>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latin typeface="+mn-lt"/>
                <a:ea typeface="+mn-ea"/>
                <a:cs typeface="+mn-ea"/>
                <a:sym typeface="+mn-lt"/>
              </a:rPr>
              <a:t>输入你的标题</a:t>
            </a:r>
          </a:p>
        </p:txBody>
      </p:sp>
      <p:sp>
        <p:nvSpPr>
          <p:cNvPr id="26" name="文本框 25"/>
          <p:cNvSpPr txBox="1"/>
          <p:nvPr/>
        </p:nvSpPr>
        <p:spPr>
          <a:xfrm>
            <a:off x="8129089" y="4240777"/>
            <a:ext cx="2865120" cy="738664"/>
          </a:xfrm>
          <a:prstGeom prst="rect">
            <a:avLst/>
          </a:prstGeom>
          <a:noFill/>
        </p:spPr>
        <p:txBody>
          <a:bodyPr wrap="square" rtlCol="0">
            <a:spAutoFit/>
          </a:bodyPr>
          <a:lstStyle/>
          <a:p>
            <a:r>
              <a:rPr lang="zh-CN" altLang="en-US" sz="1400" dirty="0">
                <a:solidFill>
                  <a:schemeClr val="tx1">
                    <a:lumMod val="65000"/>
                    <a:lumOff val="35000"/>
                  </a:schemeClr>
                </a:solidFill>
                <a:cs typeface="+mn-ea"/>
                <a:sym typeface="+mn-lt"/>
              </a:rPr>
              <a:t>通过为合作伙伴提供“连接一切”的能力，微信正在形成一个全新的“智慧型”生活方式。</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285281" y="4451202"/>
            <a:ext cx="3708955" cy="124661"/>
          </a:xfrm>
          <a:prstGeom prst="rect">
            <a:avLst/>
          </a:prstGeom>
          <a:solidFill>
            <a:srgbClr val="37A866"/>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a:off x="7197764" y="3436108"/>
            <a:ext cx="3708955" cy="124661"/>
          </a:xfrm>
          <a:prstGeom prst="rect">
            <a:avLst/>
          </a:prstGeom>
          <a:solidFill>
            <a:srgbClr val="37A866"/>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梯形 3"/>
          <p:cNvSpPr/>
          <p:nvPr/>
        </p:nvSpPr>
        <p:spPr>
          <a:xfrm rot="10800000">
            <a:off x="4998983" y="4513533"/>
            <a:ext cx="237449" cy="1864569"/>
          </a:xfrm>
          <a:prstGeom prst="trapezoid">
            <a:avLst/>
          </a:prstGeom>
          <a:solidFill>
            <a:srgbClr val="37A866"/>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梯形 4"/>
          <p:cNvSpPr/>
          <p:nvPr/>
        </p:nvSpPr>
        <p:spPr>
          <a:xfrm>
            <a:off x="6960315" y="1649109"/>
            <a:ext cx="237449" cy="1864569"/>
          </a:xfrm>
          <a:prstGeom prst="trapezoid">
            <a:avLst/>
          </a:prstGeom>
          <a:solidFill>
            <a:srgbClr val="37A866"/>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4994236" y="3498438"/>
            <a:ext cx="2203528" cy="1040027"/>
          </a:xfrm>
          <a:prstGeom prst="rect">
            <a:avLst/>
          </a:prstGeom>
          <a:noFill/>
          <a:ln w="63500">
            <a:solidFill>
              <a:srgbClr val="37A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0" name="图片 29"/>
          <p:cNvPicPr>
            <a:picLocks noChangeAspect="1"/>
          </p:cNvPicPr>
          <p:nvPr/>
        </p:nvPicPr>
        <p:blipFill rotWithShape="1">
          <a:blip r:embed="rId3" cstate="screen"/>
          <a:srcRect/>
          <a:stretch>
            <a:fillRect/>
          </a:stretch>
        </p:blipFill>
        <p:spPr>
          <a:xfrm>
            <a:off x="7120698" y="1677902"/>
            <a:ext cx="3786021" cy="1798320"/>
          </a:xfrm>
          <a:prstGeom prst="rect">
            <a:avLst/>
          </a:prstGeom>
        </p:spPr>
      </p:pic>
      <p:pic>
        <p:nvPicPr>
          <p:cNvPr id="31" name="图片 30"/>
          <p:cNvPicPr>
            <a:picLocks noChangeAspect="1"/>
          </p:cNvPicPr>
          <p:nvPr/>
        </p:nvPicPr>
        <p:blipFill rotWithShape="1">
          <a:blip r:embed="rId4" cstate="screen"/>
          <a:srcRect/>
          <a:stretch>
            <a:fillRect/>
          </a:stretch>
        </p:blipFill>
        <p:spPr>
          <a:xfrm>
            <a:off x="1290027" y="4556761"/>
            <a:ext cx="3797200" cy="1813560"/>
          </a:xfrm>
          <a:prstGeom prst="rect">
            <a:avLst/>
          </a:prstGeom>
        </p:spPr>
      </p:pic>
      <p:sp>
        <p:nvSpPr>
          <p:cNvPr id="32" name="文本框 31"/>
          <p:cNvSpPr txBox="1"/>
          <p:nvPr/>
        </p:nvSpPr>
        <p:spPr>
          <a:xfrm>
            <a:off x="2505777" y="2038272"/>
            <a:ext cx="2730655" cy="369332"/>
          </a:xfrm>
          <a:prstGeom prst="rect">
            <a:avLst/>
          </a:prstGeom>
          <a:noFill/>
        </p:spPr>
        <p:txBody>
          <a:bodyPr wrap="square" rtlCol="0">
            <a:spAutoFit/>
          </a:bodyPr>
          <a:lstStyle/>
          <a:p>
            <a:pPr algn="ctr"/>
            <a:r>
              <a:rPr lang="zh-CN" altLang="en-US" dirty="0">
                <a:solidFill>
                  <a:schemeClr val="tx1">
                    <a:lumMod val="75000"/>
                    <a:lumOff val="25000"/>
                  </a:schemeClr>
                </a:solidFill>
                <a:cs typeface="+mn-ea"/>
                <a:sym typeface="+mn-lt"/>
              </a:rPr>
              <a:t>输入你的标题</a:t>
            </a:r>
          </a:p>
        </p:txBody>
      </p:sp>
      <p:sp>
        <p:nvSpPr>
          <p:cNvPr id="33" name="文本框 32"/>
          <p:cNvSpPr txBox="1"/>
          <p:nvPr/>
        </p:nvSpPr>
        <p:spPr>
          <a:xfrm>
            <a:off x="1285281" y="2376826"/>
            <a:ext cx="4932639" cy="738664"/>
          </a:xfrm>
          <a:prstGeom prst="rect">
            <a:avLst/>
          </a:prstGeom>
          <a:noFill/>
        </p:spPr>
        <p:txBody>
          <a:bodyPr wrap="square" rtlCol="0">
            <a:spAutoFit/>
          </a:bodyPr>
          <a:lstStyle/>
          <a:p>
            <a:pPr algn="just"/>
            <a:r>
              <a:rPr lang="zh-CN" altLang="en-US" sz="1400" dirty="0">
                <a:solidFill>
                  <a:schemeClr val="tx1">
                    <a:lumMod val="65000"/>
                    <a:lumOff val="35000"/>
                  </a:schemeClr>
                </a:solidFill>
                <a:cs typeface="+mn-ea"/>
                <a:sym typeface="+mn-lt"/>
              </a:rPr>
              <a:t>微信支付是集成在微信客户端的支付功能，用户可以通过手机完成快速的支付流程。微信支付向用户提供安全、快捷、高效的支付服务，以绑定银行卡的快捷支付为基础。</a:t>
            </a:r>
          </a:p>
        </p:txBody>
      </p:sp>
      <p:sp>
        <p:nvSpPr>
          <p:cNvPr id="34" name="文本框 33"/>
          <p:cNvSpPr txBox="1"/>
          <p:nvPr/>
        </p:nvSpPr>
        <p:spPr>
          <a:xfrm>
            <a:off x="7197764" y="4865096"/>
            <a:ext cx="2730655" cy="369332"/>
          </a:xfrm>
          <a:prstGeom prst="rect">
            <a:avLst/>
          </a:prstGeom>
          <a:noFill/>
        </p:spPr>
        <p:txBody>
          <a:bodyPr wrap="square" rtlCol="0">
            <a:spAutoFit/>
          </a:bodyPr>
          <a:lstStyle/>
          <a:p>
            <a:pPr algn="ctr"/>
            <a:r>
              <a:rPr lang="zh-CN" altLang="en-US" dirty="0">
                <a:solidFill>
                  <a:schemeClr val="tx1">
                    <a:lumMod val="75000"/>
                    <a:lumOff val="25000"/>
                  </a:schemeClr>
                </a:solidFill>
                <a:cs typeface="+mn-ea"/>
                <a:sym typeface="+mn-lt"/>
              </a:rPr>
              <a:t>输入你的标题</a:t>
            </a:r>
          </a:p>
        </p:txBody>
      </p:sp>
      <p:sp>
        <p:nvSpPr>
          <p:cNvPr id="35" name="文本框 34"/>
          <p:cNvSpPr txBox="1"/>
          <p:nvPr/>
        </p:nvSpPr>
        <p:spPr>
          <a:xfrm>
            <a:off x="5977268" y="5203650"/>
            <a:ext cx="4932639" cy="738664"/>
          </a:xfrm>
          <a:prstGeom prst="rect">
            <a:avLst/>
          </a:prstGeom>
          <a:noFill/>
        </p:spPr>
        <p:txBody>
          <a:bodyPr wrap="square" rtlCol="0">
            <a:spAutoFit/>
          </a:bodyPr>
          <a:lstStyle/>
          <a:p>
            <a:pPr algn="just"/>
            <a:r>
              <a:rPr lang="zh-CN" altLang="en-US" sz="1400" dirty="0">
                <a:solidFill>
                  <a:schemeClr val="tx1">
                    <a:lumMod val="65000"/>
                    <a:lumOff val="35000"/>
                  </a:schemeClr>
                </a:solidFill>
                <a:cs typeface="+mn-ea"/>
                <a:sym typeface="+mn-lt"/>
              </a:rPr>
              <a:t>微信支付是集成在微信客户端的支付功能，用户可以通过手机完成快速的支付流程。微信支付向用户提供安全、快捷、高效的支付服务，以绑定银行卡的快捷支付为基础。</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962527" y="883919"/>
            <a:ext cx="1592179" cy="1592179"/>
          </a:xfrm>
          <a:prstGeom prst="ellipse">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dirty="0">
                <a:solidFill>
                  <a:schemeClr val="bg1"/>
                </a:solidFill>
                <a:latin typeface="Agency FB" panose="020B0503020202020204" pitchFamily="34" charset="0"/>
                <a:cs typeface="+mn-ea"/>
                <a:sym typeface="+mn-lt"/>
              </a:rPr>
              <a:t>2</a:t>
            </a:r>
            <a:endParaRPr lang="zh-CN" altLang="en-US" sz="13800" dirty="0">
              <a:solidFill>
                <a:schemeClr val="bg1"/>
              </a:solidFill>
              <a:latin typeface="Agency FB" panose="020B0503020202020204" pitchFamily="34" charset="0"/>
              <a:cs typeface="+mn-ea"/>
              <a:sym typeface="+mn-lt"/>
            </a:endParaRPr>
          </a:p>
        </p:txBody>
      </p:sp>
      <p:sp>
        <p:nvSpPr>
          <p:cNvPr id="3" name="文本框 2"/>
          <p:cNvSpPr txBox="1"/>
          <p:nvPr/>
        </p:nvSpPr>
        <p:spPr>
          <a:xfrm>
            <a:off x="962527" y="2788920"/>
            <a:ext cx="4569593" cy="707886"/>
          </a:xfrm>
          <a:prstGeom prst="rect">
            <a:avLst/>
          </a:prstGeom>
          <a:noFill/>
        </p:spPr>
        <p:txBody>
          <a:bodyPr wrap="square" rtlCol="0">
            <a:spAutoFit/>
          </a:bodyPr>
          <a:lstStyle/>
          <a:p>
            <a:r>
              <a:rPr lang="zh-CN" altLang="en-US" sz="4000" dirty="0">
                <a:solidFill>
                  <a:schemeClr val="tx1">
                    <a:lumMod val="75000"/>
                    <a:lumOff val="25000"/>
                  </a:schemeClr>
                </a:solidFill>
                <a:cs typeface="+mn-ea"/>
                <a:sym typeface="+mn-lt"/>
              </a:rPr>
              <a:t>在此输入你的标题</a:t>
            </a:r>
          </a:p>
        </p:txBody>
      </p:sp>
      <p:cxnSp>
        <p:nvCxnSpPr>
          <p:cNvPr id="4" name="直接连接符 3"/>
          <p:cNvCxnSpPr/>
          <p:nvPr/>
        </p:nvCxnSpPr>
        <p:spPr>
          <a:xfrm>
            <a:off x="1036269" y="3613067"/>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962527" y="3809628"/>
            <a:ext cx="5277825" cy="584775"/>
          </a:xfrm>
          <a:prstGeom prst="rect">
            <a:avLst/>
          </a:prstGeom>
          <a:noFill/>
        </p:spPr>
        <p:txBody>
          <a:bodyPr wrap="square" rtlCol="0">
            <a:spAutoFit/>
          </a:bodyPr>
          <a:lstStyle/>
          <a:p>
            <a:r>
              <a:rPr lang="en-US" altLang="zh-CN" sz="1600" dirty="0">
                <a:solidFill>
                  <a:schemeClr val="tx1">
                    <a:lumMod val="50000"/>
                    <a:lumOff val="50000"/>
                  </a:schemeClr>
                </a:solidFill>
                <a:cs typeface="+mn-ea"/>
                <a:sym typeface="+mn-lt"/>
              </a:rPr>
              <a:t>Life was like a box of chocolates, you never know what you’re go to get.</a:t>
            </a:r>
            <a:endParaRPr lang="zh-CN" altLang="en-US" sz="16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6429103" y="1996440"/>
            <a:ext cx="4839993" cy="4047550"/>
            <a:chOff x="5712823" y="1438608"/>
            <a:chExt cx="5762171" cy="4818742"/>
          </a:xfrm>
        </p:grpSpPr>
        <p:sp>
          <p:nvSpPr>
            <p:cNvPr id="4" name="菱形 3"/>
            <p:cNvSpPr/>
            <p:nvPr/>
          </p:nvSpPr>
          <p:spPr>
            <a:xfrm>
              <a:off x="5712823" y="2715865"/>
              <a:ext cx="2293257" cy="2293257"/>
            </a:xfrm>
            <a:prstGeom prst="diamond">
              <a:avLst/>
            </a:prstGeom>
            <a:solidFill>
              <a:srgbClr val="37A8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菱形 4"/>
            <p:cNvSpPr/>
            <p:nvPr/>
          </p:nvSpPr>
          <p:spPr>
            <a:xfrm>
              <a:off x="6961051" y="1438608"/>
              <a:ext cx="2293257" cy="2293257"/>
            </a:xfrm>
            <a:prstGeom prst="diamond">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菱形 5"/>
            <p:cNvSpPr/>
            <p:nvPr/>
          </p:nvSpPr>
          <p:spPr>
            <a:xfrm>
              <a:off x="6961051" y="3964093"/>
              <a:ext cx="2293257" cy="2293257"/>
            </a:xfrm>
            <a:prstGeom prst="diamond">
              <a:avLst/>
            </a:prstGeom>
            <a:solidFill>
              <a:srgbClr val="0055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菱形 6"/>
            <p:cNvSpPr/>
            <p:nvPr/>
          </p:nvSpPr>
          <p:spPr>
            <a:xfrm>
              <a:off x="8223793" y="2222378"/>
              <a:ext cx="3251201" cy="3251201"/>
            </a:xfrm>
            <a:prstGeom prst="diamond">
              <a:avLst/>
            </a:prstGeom>
            <a:solidFill>
              <a:srgbClr val="8FC8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9" name="图片 8"/>
          <p:cNvPicPr>
            <a:picLocks noChangeAspect="1"/>
          </p:cNvPicPr>
          <p:nvPr/>
        </p:nvPicPr>
        <p:blipFill>
          <a:blip r:embed="rId3" cstate="screen"/>
          <a:stretch>
            <a:fillRect/>
          </a:stretch>
        </p:blipFill>
        <p:spPr>
          <a:xfrm>
            <a:off x="7139218" y="3767207"/>
            <a:ext cx="506013" cy="506013"/>
          </a:xfrm>
          <a:prstGeom prst="rect">
            <a:avLst/>
          </a:prstGeom>
        </p:spPr>
      </p:pic>
      <p:pic>
        <p:nvPicPr>
          <p:cNvPr id="10" name="图片 9"/>
          <p:cNvPicPr>
            <a:picLocks noChangeAspect="1"/>
          </p:cNvPicPr>
          <p:nvPr/>
        </p:nvPicPr>
        <p:blipFill>
          <a:blip r:embed="rId4" cstate="print"/>
          <a:stretch>
            <a:fillRect/>
          </a:stretch>
        </p:blipFill>
        <p:spPr>
          <a:xfrm>
            <a:off x="9495322" y="3611880"/>
            <a:ext cx="816668" cy="816666"/>
          </a:xfrm>
          <a:prstGeom prst="rect">
            <a:avLst/>
          </a:prstGeom>
        </p:spPr>
      </p:pic>
      <p:pic>
        <p:nvPicPr>
          <p:cNvPr id="11" name="图片 10"/>
          <p:cNvPicPr>
            <a:picLocks noChangeAspect="1"/>
          </p:cNvPicPr>
          <p:nvPr/>
        </p:nvPicPr>
        <p:blipFill>
          <a:blip r:embed="rId5" cstate="screen"/>
          <a:stretch>
            <a:fillRect/>
          </a:stretch>
        </p:blipFill>
        <p:spPr>
          <a:xfrm>
            <a:off x="8158337" y="2677212"/>
            <a:ext cx="564699" cy="564699"/>
          </a:xfrm>
          <a:prstGeom prst="rect">
            <a:avLst/>
          </a:prstGeom>
        </p:spPr>
      </p:pic>
      <p:pic>
        <p:nvPicPr>
          <p:cNvPr id="12" name="图片 11"/>
          <p:cNvPicPr>
            <a:picLocks noChangeAspect="1"/>
          </p:cNvPicPr>
          <p:nvPr/>
        </p:nvPicPr>
        <p:blipFill>
          <a:blip r:embed="rId6" cstate="screen"/>
          <a:stretch>
            <a:fillRect/>
          </a:stretch>
        </p:blipFill>
        <p:spPr>
          <a:xfrm>
            <a:off x="8203615" y="4798518"/>
            <a:ext cx="564699" cy="564699"/>
          </a:xfrm>
          <a:prstGeom prst="rect">
            <a:avLst/>
          </a:prstGeom>
        </p:spPr>
      </p:pic>
      <p:sp>
        <p:nvSpPr>
          <p:cNvPr id="13" name="文本框 12"/>
          <p:cNvSpPr txBox="1"/>
          <p:nvPr/>
        </p:nvSpPr>
        <p:spPr>
          <a:xfrm>
            <a:off x="1555449" y="1996440"/>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latin typeface="+mn-lt"/>
                <a:ea typeface="+mn-ea"/>
                <a:cs typeface="+mn-ea"/>
                <a:sym typeface="+mn-lt"/>
              </a:rPr>
              <a:t>输入你的标题</a:t>
            </a:r>
          </a:p>
        </p:txBody>
      </p:sp>
      <p:sp>
        <p:nvSpPr>
          <p:cNvPr id="14" name="文本框 13"/>
          <p:cNvSpPr txBox="1"/>
          <p:nvPr/>
        </p:nvSpPr>
        <p:spPr>
          <a:xfrm>
            <a:off x="1555449" y="2379177"/>
            <a:ext cx="4760190" cy="738664"/>
          </a:xfrm>
          <a:prstGeom prst="rect">
            <a:avLst/>
          </a:prstGeom>
          <a:noFill/>
        </p:spPr>
        <p:txBody>
          <a:bodyPr wrap="square" rtlCol="0">
            <a:spAutoFit/>
          </a:bodyPr>
          <a:lstStyle/>
          <a:p>
            <a:r>
              <a:rPr lang="zh-CN" altLang="en-US" sz="1400" dirty="0">
                <a:solidFill>
                  <a:schemeClr val="tx1">
                    <a:lumMod val="65000"/>
                    <a:lumOff val="35000"/>
                  </a:schemeClr>
                </a:solidFill>
                <a:cs typeface="+mn-ea"/>
                <a:sym typeface="+mn-lt"/>
              </a:rPr>
              <a:t>全城搜索志在帮助那些不懂技术的个人或企业建立属于自己的接口程序，让完全不懂技术的个人或企业通过简单的配置，即可拥有强大的功能。</a:t>
            </a:r>
          </a:p>
        </p:txBody>
      </p:sp>
      <p:sp>
        <p:nvSpPr>
          <p:cNvPr id="15" name="文本框 14"/>
          <p:cNvSpPr txBox="1"/>
          <p:nvPr/>
        </p:nvSpPr>
        <p:spPr>
          <a:xfrm>
            <a:off x="1543353" y="3625285"/>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latin typeface="+mn-lt"/>
                <a:ea typeface="+mn-ea"/>
                <a:cs typeface="+mn-ea"/>
                <a:sym typeface="+mn-lt"/>
              </a:rPr>
              <a:t>输入你的标题</a:t>
            </a:r>
          </a:p>
        </p:txBody>
      </p:sp>
      <p:sp>
        <p:nvSpPr>
          <p:cNvPr id="16" name="文本框 15"/>
          <p:cNvSpPr txBox="1"/>
          <p:nvPr/>
        </p:nvSpPr>
        <p:spPr>
          <a:xfrm>
            <a:off x="1543353" y="4008022"/>
            <a:ext cx="2225040" cy="1815882"/>
          </a:xfrm>
          <a:prstGeom prst="rect">
            <a:avLst/>
          </a:prstGeom>
          <a:noFill/>
        </p:spPr>
        <p:txBody>
          <a:bodyPr wrap="square" rtlCol="0">
            <a:spAutoFit/>
          </a:bodyPr>
          <a:lstStyle/>
          <a:p>
            <a:r>
              <a:rPr lang="zh-CN" altLang="en-US" sz="1400" dirty="0">
                <a:solidFill>
                  <a:schemeClr val="tx1">
                    <a:lumMod val="65000"/>
                    <a:lumOff val="35000"/>
                  </a:schemeClr>
                </a:solidFill>
                <a:cs typeface="+mn-ea"/>
                <a:sym typeface="+mn-lt"/>
              </a:rPr>
              <a:t>企业使用全城搜索可以用低廉的成本实现智能客服机器人功能，店家可以轻松实现店铺商品和粉丝的关联与互动，也即将为微信地方号运维人员提供强大的地方运维的管理功能模块。</a:t>
            </a:r>
          </a:p>
        </p:txBody>
      </p:sp>
      <p:sp>
        <p:nvSpPr>
          <p:cNvPr id="17" name="文本框 16"/>
          <p:cNvSpPr txBox="1"/>
          <p:nvPr/>
        </p:nvSpPr>
        <p:spPr>
          <a:xfrm>
            <a:off x="4034890" y="3611880"/>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latin typeface="+mn-lt"/>
                <a:ea typeface="+mn-ea"/>
                <a:cs typeface="+mn-ea"/>
                <a:sym typeface="+mn-lt"/>
              </a:rPr>
              <a:t>输入你的标题</a:t>
            </a:r>
          </a:p>
        </p:txBody>
      </p:sp>
      <p:sp>
        <p:nvSpPr>
          <p:cNvPr id="18" name="文本框 17"/>
          <p:cNvSpPr txBox="1"/>
          <p:nvPr/>
        </p:nvSpPr>
        <p:spPr>
          <a:xfrm>
            <a:off x="4034890" y="3994617"/>
            <a:ext cx="2225040" cy="1815882"/>
          </a:xfrm>
          <a:prstGeom prst="rect">
            <a:avLst/>
          </a:prstGeom>
          <a:noFill/>
        </p:spPr>
        <p:txBody>
          <a:bodyPr wrap="square" rtlCol="0">
            <a:spAutoFit/>
          </a:bodyPr>
          <a:lstStyle/>
          <a:p>
            <a:r>
              <a:rPr lang="zh-CN" altLang="en-US" sz="1400" dirty="0">
                <a:solidFill>
                  <a:schemeClr val="tx1">
                    <a:lumMod val="65000"/>
                    <a:lumOff val="35000"/>
                  </a:schemeClr>
                </a:solidFill>
                <a:cs typeface="+mn-ea"/>
                <a:sym typeface="+mn-lt"/>
              </a:rPr>
              <a:t>企业使用全城搜索可以用低廉的成本实现智能客服机器人功能，店家可以轻松实现店铺商品和粉丝的关联与互动，也即将为微信地方号运维人员提供强大的地方运维的管理功能模块。</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2377440" y="853833"/>
            <a:ext cx="3718560"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在此输入你的标题</a:t>
            </a:r>
          </a:p>
        </p:txBody>
      </p:sp>
      <p:cxnSp>
        <p:nvCxnSpPr>
          <p:cNvPr id="20" name="直接连接符 19"/>
          <p:cNvCxnSpPr/>
          <p:nvPr/>
        </p:nvCxnSpPr>
        <p:spPr>
          <a:xfrm>
            <a:off x="2505777" y="1536238"/>
            <a:ext cx="899652"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图表 3"/>
          <p:cNvGraphicFramePr/>
          <p:nvPr/>
        </p:nvGraphicFramePr>
        <p:xfrm>
          <a:off x="1445987" y="1767605"/>
          <a:ext cx="10746013" cy="41762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演示文稿24"/>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2dbxcfo">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1312</Words>
  <Application>Microsoft Office PowerPoint</Application>
  <PresentationFormat>宽屏</PresentationFormat>
  <Paragraphs>157</Paragraphs>
  <Slides>20</Slides>
  <Notes>20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等线</vt:lpstr>
      <vt:lpstr>Agency FB</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绿色多边形</dc:title>
  <dc:creator>第一PPT</dc:creator>
  <cp:keywords>www.1ppt.com</cp:keywords>
  <dc:description>www.1ppt.com</dc:description>
  <cp:lastModifiedBy>天 下</cp:lastModifiedBy>
  <cp:revision>76</cp:revision>
  <dcterms:created xsi:type="dcterms:W3CDTF">2017-12-05T11:58:00Z</dcterms:created>
  <dcterms:modified xsi:type="dcterms:W3CDTF">2021-01-05T00:25:19Z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