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4" r:id="rId5"/>
    <p:sldId id="265" r:id="rId6"/>
    <p:sldId id="266" r:id="rId7"/>
    <p:sldId id="267" r:id="rId8"/>
    <p:sldId id="259" r:id="rId9"/>
    <p:sldId id="263" r:id="rId10"/>
    <p:sldId id="280" r:id="rId11"/>
    <p:sldId id="268" r:id="rId12"/>
    <p:sldId id="269" r:id="rId13"/>
    <p:sldId id="270" r:id="rId14"/>
    <p:sldId id="262" r:id="rId15"/>
    <p:sldId id="271" r:id="rId16"/>
    <p:sldId id="272" r:id="rId17"/>
    <p:sldId id="273" r:id="rId18"/>
    <p:sldId id="274" r:id="rId19"/>
    <p:sldId id="261" r:id="rId20"/>
    <p:sldId id="275" r:id="rId21"/>
    <p:sldId id="276" r:id="rId22"/>
    <p:sldId id="277" r:id="rId23"/>
    <p:sldId id="278" r:id="rId24"/>
    <p:sldId id="279" r:id="rId25"/>
    <p:sldId id="26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showGuides="1">
      <p:cViewPr>
        <p:scale>
          <a:sx n="50" d="100"/>
          <a:sy n="50" d="100"/>
        </p:scale>
        <p:origin x="-2916" y="-164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85FE-43D7-ADBE-A643CAADF429}"/>
            </c:ext>
          </c:extLst>
        </c:ser>
        <c:ser>
          <c:idx val="1"/>
          <c:order val="1"/>
          <c:tx>
            <c:strRef>
              <c:f>Sheet1!$C$1</c:f>
              <c:strCache>
                <c:ptCount val="1"/>
                <c:pt idx="0">
                  <c:v>系列 2</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85FE-43D7-ADBE-A643CAADF429}"/>
            </c:ext>
          </c:extLst>
        </c:ser>
        <c:ser>
          <c:idx val="2"/>
          <c:order val="2"/>
          <c:tx>
            <c:strRef>
              <c:f>Sheet1!$D$1</c:f>
              <c:strCache>
                <c:ptCount val="1"/>
                <c:pt idx="0">
                  <c:v>系列 3</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85FE-43D7-ADBE-A643CAADF429}"/>
            </c:ext>
          </c:extLst>
        </c:ser>
        <c:dLbls>
          <c:showLegendKey val="0"/>
          <c:showVal val="0"/>
          <c:showCatName val="0"/>
          <c:showSerName val="0"/>
          <c:showPercent val="0"/>
          <c:showBubbleSize val="0"/>
        </c:dLbls>
        <c:marker val="1"/>
        <c:smooth val="0"/>
        <c:axId val="539565440"/>
        <c:axId val="539649536"/>
      </c:lineChart>
      <c:catAx>
        <c:axId val="53956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39649536"/>
        <c:crosses val="autoZero"/>
        <c:auto val="1"/>
        <c:lblAlgn val="ctr"/>
        <c:lblOffset val="100"/>
        <c:noMultiLvlLbl val="0"/>
      </c:catAx>
      <c:valAx>
        <c:axId val="53964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3956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30692-15E6-421D-BAB9-926CF1DDA8F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E35B5-E6C3-4926-AA38-F6C1BC65FE6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E35B5-E6C3-4926-AA38-F6C1BC65FE6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grayscl/>
          </a:blip>
          <a:srcRect/>
          <a:stretch>
            <a:fillRect/>
          </a:stretch>
        </p:blipFill>
        <p:spPr>
          <a:xfrm>
            <a:off x="0" y="0"/>
            <a:ext cx="12192000" cy="6858000"/>
          </a:xfrm>
          <a:prstGeom prst="rect">
            <a:avLst/>
          </a:prstGeom>
        </p:spPr>
      </p:pic>
      <p:sp>
        <p:nvSpPr>
          <p:cNvPr id="7" name="矩形 6"/>
          <p:cNvSpPr/>
          <p:nvPr userDrawn="1"/>
        </p:nvSpPr>
        <p:spPr>
          <a:xfrm>
            <a:off x="0" y="0"/>
            <a:ext cx="12192000" cy="685799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960475" y="2245680"/>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71750" y="2600325"/>
            <a:ext cx="1657350" cy="1657350"/>
          </a:xfrm>
          <a:custGeom>
            <a:avLst/>
            <a:gdLst>
              <a:gd name="connsiteX0" fmla="*/ 828675 w 1657350"/>
              <a:gd name="connsiteY0" fmla="*/ 0 h 1657350"/>
              <a:gd name="connsiteX1" fmla="*/ 1657350 w 1657350"/>
              <a:gd name="connsiteY1" fmla="*/ 828675 h 1657350"/>
              <a:gd name="connsiteX2" fmla="*/ 828675 w 1657350"/>
              <a:gd name="connsiteY2" fmla="*/ 1657350 h 1657350"/>
              <a:gd name="connsiteX3" fmla="*/ 0 w 1657350"/>
              <a:gd name="connsiteY3" fmla="*/ 828675 h 1657350"/>
              <a:gd name="connsiteX4" fmla="*/ 828675 w 16573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010150" y="2343150"/>
            <a:ext cx="2171700" cy="2171700"/>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62900" y="2600325"/>
            <a:ext cx="1657350" cy="1657350"/>
          </a:xfrm>
          <a:custGeom>
            <a:avLst/>
            <a:gdLst>
              <a:gd name="connsiteX0" fmla="*/ 828675 w 1657350"/>
              <a:gd name="connsiteY0" fmla="*/ 0 h 1657350"/>
              <a:gd name="connsiteX1" fmla="*/ 1657350 w 1657350"/>
              <a:gd name="connsiteY1" fmla="*/ 828675 h 1657350"/>
              <a:gd name="connsiteX2" fmla="*/ 828675 w 1657350"/>
              <a:gd name="connsiteY2" fmla="*/ 1657350 h 1657350"/>
              <a:gd name="connsiteX3" fmla="*/ 0 w 1657350"/>
              <a:gd name="connsiteY3" fmla="*/ 828675 h 1657350"/>
              <a:gd name="connsiteX4" fmla="*/ 828675 w 16573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矩形 5"/>
          <p:cNvSpPr/>
          <p:nvPr userDrawn="1"/>
        </p:nvSpPr>
        <p:spPr>
          <a:xfrm>
            <a:off x="6768664" y="6016427"/>
            <a:ext cx="775136" cy="230832"/>
          </a:xfrm>
          <a:prstGeom prst="rect">
            <a:avLst/>
          </a:prstGeom>
        </p:spPr>
        <p:txBody>
          <a:bodyPr wrap="square">
            <a:spAutoFit/>
          </a:bodyPr>
          <a:lstStyle/>
          <a:p>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模板下载：</a:t>
            </a:r>
            <a:r>
              <a:rPr lang="en-US" altLang="zh-CN" sz="100" dirty="0">
                <a:solidFill>
                  <a:schemeClr val="bg1"/>
                </a:solidFill>
                <a:latin typeface="Calibri" panose="020F0502020204030204"/>
                <a:ea typeface="宋体" panose="02010600030101010101" pitchFamily="2" charset="-122"/>
              </a:rPr>
              <a:t>www.1ppt.com/moban/          </a:t>
            </a:r>
            <a:r>
              <a:rPr lang="zh-CN" altLang="en-US" sz="100" dirty="0">
                <a:solidFill>
                  <a:schemeClr val="bg1"/>
                </a:solidFill>
                <a:latin typeface="Calibri" panose="020F0502020204030204"/>
                <a:ea typeface="宋体" panose="02010600030101010101" pitchFamily="2" charset="-122"/>
              </a:rPr>
              <a:t>行业</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模板：</a:t>
            </a:r>
            <a:r>
              <a:rPr lang="en-US" altLang="zh-CN" sz="100" dirty="0">
                <a:solidFill>
                  <a:schemeClr val="bg1"/>
                </a:solidFill>
                <a:latin typeface="Calibri" panose="020F0502020204030204"/>
                <a:ea typeface="宋体" panose="02010600030101010101" pitchFamily="2" charset="-122"/>
              </a:rPr>
              <a:t>www.1ppt.com/hangye/ </a:t>
            </a:r>
          </a:p>
          <a:p>
            <a:r>
              <a:rPr lang="zh-CN" altLang="en-US" sz="100" dirty="0">
                <a:solidFill>
                  <a:schemeClr val="bg1"/>
                </a:solidFill>
                <a:latin typeface="Calibri" panose="020F0502020204030204"/>
                <a:ea typeface="宋体" panose="02010600030101010101" pitchFamily="2" charset="-122"/>
              </a:rPr>
              <a:t>节日</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模板：</a:t>
            </a:r>
            <a:r>
              <a:rPr lang="en-US" altLang="zh-CN" sz="100" dirty="0">
                <a:solidFill>
                  <a:schemeClr val="bg1"/>
                </a:solidFill>
                <a:latin typeface="Calibri" panose="020F0502020204030204"/>
                <a:ea typeface="宋体" panose="02010600030101010101" pitchFamily="2" charset="-122"/>
              </a:rPr>
              <a:t>www.1ppt.com/jieri/          PPT</a:t>
            </a:r>
            <a:r>
              <a:rPr lang="zh-CN" altLang="en-US" sz="100" dirty="0">
                <a:solidFill>
                  <a:schemeClr val="bg1"/>
                </a:solidFill>
                <a:latin typeface="Calibri" panose="020F0502020204030204"/>
                <a:ea typeface="宋体" panose="02010600030101010101" pitchFamily="2" charset="-122"/>
              </a:rPr>
              <a:t>素材：</a:t>
            </a:r>
            <a:r>
              <a:rPr lang="en-US" altLang="zh-CN" sz="100" dirty="0">
                <a:solidFill>
                  <a:schemeClr val="bg1"/>
                </a:solidFill>
                <a:latin typeface="Calibri" panose="020F0502020204030204"/>
                <a:ea typeface="宋体" panose="02010600030101010101" pitchFamily="2" charset="-122"/>
              </a:rPr>
              <a:t>www.1ppt.com/sucai/</a:t>
            </a:r>
          </a:p>
          <a:p>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背景图片：</a:t>
            </a:r>
            <a:r>
              <a:rPr lang="en-US" altLang="zh-CN" sz="100" dirty="0">
                <a:solidFill>
                  <a:schemeClr val="bg1"/>
                </a:solidFill>
                <a:latin typeface="Calibri" panose="020F0502020204030204"/>
                <a:ea typeface="宋体" panose="02010600030101010101" pitchFamily="2" charset="-122"/>
              </a:rPr>
              <a:t>www.1ppt.com/beijing/        PPT</a:t>
            </a:r>
            <a:r>
              <a:rPr lang="zh-CN" altLang="en-US" sz="100" dirty="0">
                <a:solidFill>
                  <a:schemeClr val="bg1"/>
                </a:solidFill>
                <a:latin typeface="Calibri" panose="020F0502020204030204"/>
                <a:ea typeface="宋体" panose="02010600030101010101" pitchFamily="2" charset="-122"/>
              </a:rPr>
              <a:t>图表：</a:t>
            </a:r>
            <a:r>
              <a:rPr lang="en-US" altLang="zh-CN" sz="100" dirty="0">
                <a:solidFill>
                  <a:schemeClr val="bg1"/>
                </a:solidFill>
                <a:latin typeface="Calibri" panose="020F0502020204030204"/>
                <a:ea typeface="宋体" panose="02010600030101010101" pitchFamily="2" charset="-122"/>
              </a:rPr>
              <a:t>www.1ppt.com/tubiao/      </a:t>
            </a:r>
          </a:p>
          <a:p>
            <a:r>
              <a:rPr lang="zh-CN" altLang="en-US" sz="100" dirty="0">
                <a:solidFill>
                  <a:schemeClr val="bg1"/>
                </a:solidFill>
                <a:latin typeface="Calibri" panose="020F0502020204030204"/>
                <a:ea typeface="宋体" panose="02010600030101010101" pitchFamily="2" charset="-122"/>
              </a:rPr>
              <a:t>精美</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下载：</a:t>
            </a:r>
            <a:r>
              <a:rPr lang="en-US" altLang="zh-CN" sz="100" dirty="0">
                <a:solidFill>
                  <a:schemeClr val="bg1"/>
                </a:solidFill>
                <a:latin typeface="Calibri" panose="020F0502020204030204"/>
                <a:ea typeface="宋体" panose="02010600030101010101" pitchFamily="2" charset="-122"/>
              </a:rPr>
              <a:t>www.1ppt.com/xiazai/         PPT</a:t>
            </a:r>
            <a:r>
              <a:rPr lang="zh-CN" altLang="en-US" sz="100" dirty="0">
                <a:solidFill>
                  <a:schemeClr val="bg1"/>
                </a:solidFill>
                <a:latin typeface="Calibri" panose="020F0502020204030204"/>
                <a:ea typeface="宋体" panose="02010600030101010101" pitchFamily="2" charset="-122"/>
              </a:rPr>
              <a:t>教程： </a:t>
            </a:r>
            <a:r>
              <a:rPr lang="en-US" altLang="zh-CN" sz="100" dirty="0">
                <a:solidFill>
                  <a:schemeClr val="bg1"/>
                </a:solidFill>
                <a:latin typeface="Calibri" panose="020F0502020204030204"/>
                <a:ea typeface="宋体" panose="02010600030101010101" pitchFamily="2" charset="-122"/>
              </a:rPr>
              <a:t>www.1ppt.com/powerpoint/      </a:t>
            </a:r>
          </a:p>
          <a:p>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课件：</a:t>
            </a:r>
            <a:r>
              <a:rPr lang="en-US" altLang="zh-CN" sz="100" dirty="0">
                <a:solidFill>
                  <a:schemeClr val="bg1"/>
                </a:solidFill>
                <a:latin typeface="Calibri" panose="020F0502020204030204"/>
                <a:ea typeface="宋体" panose="02010600030101010101" pitchFamily="2" charset="-122"/>
              </a:rPr>
              <a:t>www.1ppt.com/kejian/             </a:t>
            </a:r>
            <a:r>
              <a:rPr lang="zh-CN" altLang="en-US" sz="100" dirty="0">
                <a:solidFill>
                  <a:schemeClr val="bg1"/>
                </a:solidFill>
                <a:latin typeface="Calibri" panose="020F0502020204030204"/>
                <a:ea typeface="宋体" panose="02010600030101010101" pitchFamily="2" charset="-122"/>
              </a:rPr>
              <a:t>字体下载：</a:t>
            </a:r>
            <a:r>
              <a:rPr lang="en-US" altLang="zh-CN" sz="100" dirty="0">
                <a:solidFill>
                  <a:schemeClr val="bg1"/>
                </a:solidFill>
                <a:latin typeface="Calibri" panose="020F0502020204030204"/>
                <a:ea typeface="宋体" panose="02010600030101010101" pitchFamily="2" charset="-122"/>
              </a:rPr>
              <a:t>www.1ppt.com/ziti/</a:t>
            </a:r>
          </a:p>
          <a:p>
            <a:r>
              <a:rPr lang="zh-CN" altLang="en-US" sz="100" dirty="0">
                <a:solidFill>
                  <a:schemeClr val="bg1"/>
                </a:solidFill>
                <a:latin typeface="Calibri" panose="020F0502020204030204"/>
                <a:ea typeface="宋体" panose="02010600030101010101" pitchFamily="2" charset="-122"/>
              </a:rPr>
              <a:t>工作总结</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a:t>
            </a:r>
            <a:r>
              <a:rPr lang="en-US" altLang="zh-CN" sz="100" dirty="0">
                <a:solidFill>
                  <a:schemeClr val="bg1"/>
                </a:solidFill>
                <a:latin typeface="Calibri" panose="020F0502020204030204"/>
                <a:ea typeface="宋体" panose="02010600030101010101" pitchFamily="2" charset="-122"/>
              </a:rPr>
              <a:t>www.1ppt.com/xiazai/zongjie/ </a:t>
            </a:r>
            <a:r>
              <a:rPr lang="zh-CN" altLang="en-US" sz="100" dirty="0">
                <a:solidFill>
                  <a:schemeClr val="bg1"/>
                </a:solidFill>
                <a:latin typeface="Calibri" panose="020F0502020204030204"/>
                <a:ea typeface="宋体" panose="02010600030101010101" pitchFamily="2" charset="-122"/>
              </a:rPr>
              <a:t>工作计划：</a:t>
            </a:r>
            <a:r>
              <a:rPr lang="en-US" altLang="zh-CN" sz="100" dirty="0">
                <a:solidFill>
                  <a:schemeClr val="bg1"/>
                </a:solidFill>
                <a:latin typeface="Calibri" panose="020F0502020204030204"/>
                <a:ea typeface="宋体" panose="02010600030101010101" pitchFamily="2" charset="-122"/>
              </a:rPr>
              <a:t>www.1ppt.com/xiazai/jihua/</a:t>
            </a:r>
          </a:p>
          <a:p>
            <a:r>
              <a:rPr lang="zh-CN" altLang="en-US" sz="100" dirty="0">
                <a:solidFill>
                  <a:schemeClr val="bg1"/>
                </a:solidFill>
                <a:latin typeface="Calibri" panose="020F0502020204030204"/>
                <a:ea typeface="宋体" panose="02010600030101010101" pitchFamily="2" charset="-122"/>
              </a:rPr>
              <a:t>商务</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模板：</a:t>
            </a:r>
            <a:r>
              <a:rPr lang="en-US" altLang="zh-CN" sz="100" dirty="0">
                <a:solidFill>
                  <a:schemeClr val="bg1"/>
                </a:solidFill>
                <a:latin typeface="Calibri" panose="020F0502020204030204"/>
                <a:ea typeface="宋体" panose="02010600030101010101" pitchFamily="2" charset="-122"/>
              </a:rPr>
              <a:t>www.1ppt.com/moban/shangwu/  </a:t>
            </a:r>
            <a:r>
              <a:rPr lang="zh-CN" altLang="en-US" sz="100" dirty="0">
                <a:solidFill>
                  <a:schemeClr val="bg1"/>
                </a:solidFill>
                <a:latin typeface="Calibri" panose="020F0502020204030204"/>
                <a:ea typeface="宋体" panose="02010600030101010101" pitchFamily="2" charset="-122"/>
              </a:rPr>
              <a:t>个人简历</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a:t>
            </a:r>
            <a:r>
              <a:rPr lang="en-US" altLang="zh-CN" sz="100" dirty="0">
                <a:solidFill>
                  <a:schemeClr val="bg1"/>
                </a:solidFill>
                <a:latin typeface="Calibri" panose="020F0502020204030204"/>
                <a:ea typeface="宋体" panose="02010600030101010101" pitchFamily="2" charset="-122"/>
              </a:rPr>
              <a:t>www.1ppt.com/xiazai/jianli/  </a:t>
            </a:r>
          </a:p>
          <a:p>
            <a:r>
              <a:rPr lang="zh-CN" altLang="en-US" sz="100" dirty="0">
                <a:solidFill>
                  <a:schemeClr val="bg1"/>
                </a:solidFill>
                <a:latin typeface="Calibri" panose="020F0502020204030204"/>
                <a:ea typeface="宋体" panose="02010600030101010101" pitchFamily="2" charset="-122"/>
              </a:rPr>
              <a:t>毕业答辩</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a:t>
            </a:r>
            <a:r>
              <a:rPr lang="en-US" altLang="zh-CN" sz="100" dirty="0">
                <a:solidFill>
                  <a:schemeClr val="bg1"/>
                </a:solidFill>
                <a:latin typeface="Calibri" panose="020F0502020204030204"/>
                <a:ea typeface="宋体" panose="02010600030101010101" pitchFamily="2" charset="-122"/>
              </a:rPr>
              <a:t>www.1ppt.com/xiazai/dabian/  </a:t>
            </a:r>
            <a:r>
              <a:rPr lang="zh-CN" altLang="en-US" sz="100" dirty="0">
                <a:solidFill>
                  <a:schemeClr val="bg1"/>
                </a:solidFill>
                <a:latin typeface="Calibri" panose="020F0502020204030204"/>
                <a:ea typeface="宋体" panose="02010600030101010101" pitchFamily="2" charset="-122"/>
              </a:rPr>
              <a:t>工作汇报</a:t>
            </a:r>
            <a:r>
              <a:rPr lang="en-US" altLang="zh-CN" sz="100" dirty="0">
                <a:solidFill>
                  <a:schemeClr val="bg1"/>
                </a:solidFill>
                <a:latin typeface="Calibri" panose="020F0502020204030204"/>
                <a:ea typeface="宋体" panose="02010600030101010101" pitchFamily="2" charset="-122"/>
              </a:rPr>
              <a:t>PPT</a:t>
            </a:r>
            <a:r>
              <a:rPr lang="zh-CN" altLang="en-US" sz="100" dirty="0">
                <a:solidFill>
                  <a:schemeClr val="bg1"/>
                </a:solidFill>
                <a:latin typeface="Calibri" panose="020F0502020204030204"/>
                <a:ea typeface="宋体" panose="02010600030101010101" pitchFamily="2" charset="-122"/>
              </a:rPr>
              <a:t>：</a:t>
            </a:r>
            <a:r>
              <a:rPr lang="en-US" altLang="zh-CN" sz="100" dirty="0">
                <a:solidFill>
                  <a:schemeClr val="bg1"/>
                </a:solidFill>
                <a:latin typeface="Calibri" panose="020F0502020204030204"/>
                <a:ea typeface="宋体" panose="02010600030101010101" pitchFamily="2" charset="-122"/>
              </a:rPr>
              <a:t>www.1ppt.com/xiazai/huibao/    </a:t>
            </a:r>
          </a:p>
          <a:p>
            <a:r>
              <a:rPr lang="en-US" altLang="zh-CN" sz="100" dirty="0">
                <a:solidFill>
                  <a:schemeClr val="bg1"/>
                </a:solidFill>
                <a:latin typeface="Calibri" panose="020F0502020204030204"/>
                <a:ea typeface="宋体" panose="02010600030101010101" pitchFamily="2" charset="-122"/>
              </a:rPr>
              <a:t> </a:t>
            </a:r>
          </a:p>
        </p:txBody>
      </p:sp>
      <p:sp>
        <p:nvSpPr>
          <p:cNvPr id="10" name="图片占位符 9"/>
          <p:cNvSpPr>
            <a:spLocks noGrp="1"/>
          </p:cNvSpPr>
          <p:nvPr>
            <p:ph type="pic" sz="quarter" idx="10"/>
          </p:nvPr>
        </p:nvSpPr>
        <p:spPr>
          <a:xfrm>
            <a:off x="2571750" y="2600325"/>
            <a:ext cx="1657350" cy="1657350"/>
          </a:xfrm>
          <a:custGeom>
            <a:avLst/>
            <a:gdLst>
              <a:gd name="connsiteX0" fmla="*/ 828675 w 1657350"/>
              <a:gd name="connsiteY0" fmla="*/ 0 h 1657350"/>
              <a:gd name="connsiteX1" fmla="*/ 1657350 w 1657350"/>
              <a:gd name="connsiteY1" fmla="*/ 828675 h 1657350"/>
              <a:gd name="connsiteX2" fmla="*/ 828675 w 1657350"/>
              <a:gd name="connsiteY2" fmla="*/ 1657350 h 1657350"/>
              <a:gd name="connsiteX3" fmla="*/ 0 w 1657350"/>
              <a:gd name="connsiteY3" fmla="*/ 828675 h 1657350"/>
              <a:gd name="connsiteX4" fmla="*/ 828675 w 16573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010150" y="2343150"/>
            <a:ext cx="2171700" cy="2171700"/>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62900" y="2600325"/>
            <a:ext cx="1657350" cy="1657350"/>
          </a:xfrm>
          <a:custGeom>
            <a:avLst/>
            <a:gdLst>
              <a:gd name="connsiteX0" fmla="*/ 828675 w 1657350"/>
              <a:gd name="connsiteY0" fmla="*/ 0 h 1657350"/>
              <a:gd name="connsiteX1" fmla="*/ 1657350 w 1657350"/>
              <a:gd name="connsiteY1" fmla="*/ 828675 h 1657350"/>
              <a:gd name="connsiteX2" fmla="*/ 828675 w 1657350"/>
              <a:gd name="connsiteY2" fmla="*/ 1657350 h 1657350"/>
              <a:gd name="connsiteX3" fmla="*/ 0 w 1657350"/>
              <a:gd name="connsiteY3" fmla="*/ 828675 h 1657350"/>
              <a:gd name="connsiteX4" fmla="*/ 828675 w 16573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657350">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105723" y="2604095"/>
            <a:ext cx="1980556" cy="1980552"/>
          </a:xfrm>
          <a:custGeom>
            <a:avLst/>
            <a:gdLst>
              <a:gd name="connsiteX0" fmla="*/ 990278 w 1980556"/>
              <a:gd name="connsiteY0" fmla="*/ 0 h 1980552"/>
              <a:gd name="connsiteX1" fmla="*/ 1980556 w 1980556"/>
              <a:gd name="connsiteY1" fmla="*/ 990276 h 1980552"/>
              <a:gd name="connsiteX2" fmla="*/ 990278 w 1980556"/>
              <a:gd name="connsiteY2" fmla="*/ 1980552 h 1980552"/>
              <a:gd name="connsiteX3" fmla="*/ 0 w 1980556"/>
              <a:gd name="connsiteY3" fmla="*/ 990276 h 1980552"/>
              <a:gd name="connsiteX4" fmla="*/ 990278 w 1980556"/>
              <a:gd name="connsiteY4" fmla="*/ 0 h 198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556" h="1980552">
                <a:moveTo>
                  <a:pt x="990278" y="0"/>
                </a:moveTo>
                <a:cubicBezTo>
                  <a:pt x="1537193" y="0"/>
                  <a:pt x="1980556" y="443362"/>
                  <a:pt x="1980556" y="990276"/>
                </a:cubicBezTo>
                <a:cubicBezTo>
                  <a:pt x="1980556" y="1537190"/>
                  <a:pt x="1537193" y="1980552"/>
                  <a:pt x="990278" y="1980552"/>
                </a:cubicBezTo>
                <a:cubicBezTo>
                  <a:pt x="443363" y="1980552"/>
                  <a:pt x="0" y="1537190"/>
                  <a:pt x="0" y="990276"/>
                </a:cubicBezTo>
                <a:cubicBezTo>
                  <a:pt x="0" y="443362"/>
                  <a:pt x="443363" y="0"/>
                  <a:pt x="990278"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514725" y="2171698"/>
            <a:ext cx="2581276" cy="3076576"/>
          </a:xfrm>
          <a:custGeom>
            <a:avLst/>
            <a:gdLst>
              <a:gd name="connsiteX0" fmla="*/ 1538288 w 2581276"/>
              <a:gd name="connsiteY0" fmla="*/ 0 h 3076576"/>
              <a:gd name="connsiteX1" fmla="*/ 2516782 w 2581276"/>
              <a:gd name="connsiteY1" fmla="*/ 351270 h 3076576"/>
              <a:gd name="connsiteX2" fmla="*/ 2581276 w 2581276"/>
              <a:gd name="connsiteY2" fmla="*/ 409886 h 3076576"/>
              <a:gd name="connsiteX3" fmla="*/ 2536529 w 2581276"/>
              <a:gd name="connsiteY3" fmla="*/ 450554 h 3076576"/>
              <a:gd name="connsiteX4" fmla="*/ 2085975 w 2581276"/>
              <a:gd name="connsiteY4" fmla="*/ 1538288 h 3076576"/>
              <a:gd name="connsiteX5" fmla="*/ 2536529 w 2581276"/>
              <a:gd name="connsiteY5" fmla="*/ 2626022 h 3076576"/>
              <a:gd name="connsiteX6" fmla="*/ 2581276 w 2581276"/>
              <a:gd name="connsiteY6" fmla="*/ 2666691 h 3076576"/>
              <a:gd name="connsiteX7" fmla="*/ 2516782 w 2581276"/>
              <a:gd name="connsiteY7" fmla="*/ 2725306 h 3076576"/>
              <a:gd name="connsiteX8" fmla="*/ 1538288 w 2581276"/>
              <a:gd name="connsiteY8" fmla="*/ 3076576 h 3076576"/>
              <a:gd name="connsiteX9" fmla="*/ 0 w 2581276"/>
              <a:gd name="connsiteY9" fmla="*/ 1538288 h 3076576"/>
              <a:gd name="connsiteX10" fmla="*/ 1538288 w 2581276"/>
              <a:gd name="connsiteY10" fmla="*/ 0 h 30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1276" h="3076576">
                <a:moveTo>
                  <a:pt x="1538288" y="0"/>
                </a:moveTo>
                <a:cubicBezTo>
                  <a:pt x="1909976" y="0"/>
                  <a:pt x="2250875" y="131824"/>
                  <a:pt x="2516782" y="351270"/>
                </a:cubicBezTo>
                <a:lnTo>
                  <a:pt x="2581276" y="409886"/>
                </a:lnTo>
                <a:lnTo>
                  <a:pt x="2536529" y="450554"/>
                </a:lnTo>
                <a:cubicBezTo>
                  <a:pt x="2258154" y="728930"/>
                  <a:pt x="2085975" y="1113502"/>
                  <a:pt x="2085975" y="1538288"/>
                </a:cubicBezTo>
                <a:cubicBezTo>
                  <a:pt x="2085975" y="1963075"/>
                  <a:pt x="2258154" y="2347647"/>
                  <a:pt x="2536529" y="2626022"/>
                </a:cubicBezTo>
                <a:lnTo>
                  <a:pt x="2581276" y="2666691"/>
                </a:lnTo>
                <a:lnTo>
                  <a:pt x="2516782" y="2725306"/>
                </a:lnTo>
                <a:cubicBezTo>
                  <a:pt x="2250875" y="2944752"/>
                  <a:pt x="1909976" y="3076576"/>
                  <a:pt x="1538288" y="3076576"/>
                </a:cubicBezTo>
                <a:cubicBezTo>
                  <a:pt x="688715" y="3076576"/>
                  <a:pt x="0" y="2387861"/>
                  <a:pt x="0" y="1538288"/>
                </a:cubicBezTo>
                <a:cubicBezTo>
                  <a:pt x="0" y="688715"/>
                  <a:pt x="688715" y="0"/>
                  <a:pt x="1538288" y="0"/>
                </a:cubicBez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6096001" y="2171698"/>
            <a:ext cx="2581275" cy="3076576"/>
          </a:xfrm>
          <a:custGeom>
            <a:avLst/>
            <a:gdLst>
              <a:gd name="connsiteX0" fmla="*/ 1042987 w 2581275"/>
              <a:gd name="connsiteY0" fmla="*/ 0 h 3076576"/>
              <a:gd name="connsiteX1" fmla="*/ 2581275 w 2581275"/>
              <a:gd name="connsiteY1" fmla="*/ 1538288 h 3076576"/>
              <a:gd name="connsiteX2" fmla="*/ 1042987 w 2581275"/>
              <a:gd name="connsiteY2" fmla="*/ 3076576 h 3076576"/>
              <a:gd name="connsiteX3" fmla="*/ 64493 w 2581275"/>
              <a:gd name="connsiteY3" fmla="*/ 2725306 h 3076576"/>
              <a:gd name="connsiteX4" fmla="*/ 0 w 2581275"/>
              <a:gd name="connsiteY4" fmla="*/ 2666691 h 3076576"/>
              <a:gd name="connsiteX5" fmla="*/ 44746 w 2581275"/>
              <a:gd name="connsiteY5" fmla="*/ 2626022 h 3076576"/>
              <a:gd name="connsiteX6" fmla="*/ 495300 w 2581275"/>
              <a:gd name="connsiteY6" fmla="*/ 1538288 h 3076576"/>
              <a:gd name="connsiteX7" fmla="*/ 44746 w 2581275"/>
              <a:gd name="connsiteY7" fmla="*/ 450554 h 3076576"/>
              <a:gd name="connsiteX8" fmla="*/ 0 w 2581275"/>
              <a:gd name="connsiteY8" fmla="*/ 409886 h 3076576"/>
              <a:gd name="connsiteX9" fmla="*/ 64493 w 2581275"/>
              <a:gd name="connsiteY9" fmla="*/ 351270 h 3076576"/>
              <a:gd name="connsiteX10" fmla="*/ 1042987 w 2581275"/>
              <a:gd name="connsiteY10" fmla="*/ 0 h 30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1275" h="3076576">
                <a:moveTo>
                  <a:pt x="1042987" y="0"/>
                </a:moveTo>
                <a:cubicBezTo>
                  <a:pt x="1892560" y="0"/>
                  <a:pt x="2581275" y="688715"/>
                  <a:pt x="2581275" y="1538288"/>
                </a:cubicBezTo>
                <a:cubicBezTo>
                  <a:pt x="2581275" y="2387861"/>
                  <a:pt x="1892560" y="3076576"/>
                  <a:pt x="1042987" y="3076576"/>
                </a:cubicBezTo>
                <a:cubicBezTo>
                  <a:pt x="671299" y="3076576"/>
                  <a:pt x="330400" y="2944752"/>
                  <a:pt x="64493" y="2725306"/>
                </a:cubicBezTo>
                <a:lnTo>
                  <a:pt x="0" y="2666691"/>
                </a:lnTo>
                <a:lnTo>
                  <a:pt x="44746" y="2626022"/>
                </a:lnTo>
                <a:cubicBezTo>
                  <a:pt x="323121" y="2347647"/>
                  <a:pt x="495300" y="1963075"/>
                  <a:pt x="495300" y="1538288"/>
                </a:cubicBezTo>
                <a:cubicBezTo>
                  <a:pt x="495300" y="1113502"/>
                  <a:pt x="323121" y="728930"/>
                  <a:pt x="44746" y="450554"/>
                </a:cubicBezTo>
                <a:lnTo>
                  <a:pt x="0" y="409886"/>
                </a:lnTo>
                <a:lnTo>
                  <a:pt x="64493" y="351270"/>
                </a:lnTo>
                <a:cubicBezTo>
                  <a:pt x="330400" y="131824"/>
                  <a:pt x="671299" y="0"/>
                  <a:pt x="1042987"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570557" y="3136900"/>
            <a:ext cx="1343026" cy="1343026"/>
          </a:xfrm>
          <a:custGeom>
            <a:avLst/>
            <a:gdLst>
              <a:gd name="connsiteX0" fmla="*/ 0 w 1343026"/>
              <a:gd name="connsiteY0" fmla="*/ 0 h 1343026"/>
              <a:gd name="connsiteX1" fmla="*/ 1343026 w 1343026"/>
              <a:gd name="connsiteY1" fmla="*/ 0 h 1343026"/>
              <a:gd name="connsiteX2" fmla="*/ 1343026 w 1343026"/>
              <a:gd name="connsiteY2" fmla="*/ 1343026 h 1343026"/>
              <a:gd name="connsiteX3" fmla="*/ 0 w 1343026"/>
              <a:gd name="connsiteY3" fmla="*/ 1343026 h 1343026"/>
            </a:gdLst>
            <a:ahLst/>
            <a:cxnLst>
              <a:cxn ang="0">
                <a:pos x="connsiteX0" y="connsiteY0"/>
              </a:cxn>
              <a:cxn ang="0">
                <a:pos x="connsiteX1" y="connsiteY1"/>
              </a:cxn>
              <a:cxn ang="0">
                <a:pos x="connsiteX2" y="connsiteY2"/>
              </a:cxn>
              <a:cxn ang="0">
                <a:pos x="connsiteX3" y="connsiteY3"/>
              </a:cxn>
            </a:cxnLst>
            <a:rect l="l" t="t" r="r" b="b"/>
            <a:pathLst>
              <a:path w="1343026" h="1343026">
                <a:moveTo>
                  <a:pt x="0" y="0"/>
                </a:moveTo>
                <a:lnTo>
                  <a:pt x="1343026" y="0"/>
                </a:lnTo>
                <a:lnTo>
                  <a:pt x="1343026" y="1343026"/>
                </a:lnTo>
                <a:lnTo>
                  <a:pt x="0" y="1343026"/>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473177" y="3136900"/>
            <a:ext cx="1343026" cy="1343026"/>
          </a:xfrm>
          <a:custGeom>
            <a:avLst/>
            <a:gdLst>
              <a:gd name="connsiteX0" fmla="*/ 0 w 1343026"/>
              <a:gd name="connsiteY0" fmla="*/ 0 h 1343026"/>
              <a:gd name="connsiteX1" fmla="*/ 1343026 w 1343026"/>
              <a:gd name="connsiteY1" fmla="*/ 0 h 1343026"/>
              <a:gd name="connsiteX2" fmla="*/ 1343026 w 1343026"/>
              <a:gd name="connsiteY2" fmla="*/ 1343026 h 1343026"/>
              <a:gd name="connsiteX3" fmla="*/ 0 w 1343026"/>
              <a:gd name="connsiteY3" fmla="*/ 1343026 h 1343026"/>
            </a:gdLst>
            <a:ahLst/>
            <a:cxnLst>
              <a:cxn ang="0">
                <a:pos x="connsiteX0" y="connsiteY0"/>
              </a:cxn>
              <a:cxn ang="0">
                <a:pos x="connsiteX1" y="connsiteY1"/>
              </a:cxn>
              <a:cxn ang="0">
                <a:pos x="connsiteX2" y="connsiteY2"/>
              </a:cxn>
              <a:cxn ang="0">
                <a:pos x="connsiteX3" y="connsiteY3"/>
              </a:cxn>
            </a:cxnLst>
            <a:rect l="l" t="t" r="r" b="b"/>
            <a:pathLst>
              <a:path w="1343026" h="1343026">
                <a:moveTo>
                  <a:pt x="0" y="0"/>
                </a:moveTo>
                <a:lnTo>
                  <a:pt x="1343026" y="0"/>
                </a:lnTo>
                <a:lnTo>
                  <a:pt x="1343026" y="1343026"/>
                </a:lnTo>
                <a:lnTo>
                  <a:pt x="0" y="1343026"/>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375797" y="3136900"/>
            <a:ext cx="1343026" cy="1343026"/>
          </a:xfrm>
          <a:custGeom>
            <a:avLst/>
            <a:gdLst>
              <a:gd name="connsiteX0" fmla="*/ 0 w 1343026"/>
              <a:gd name="connsiteY0" fmla="*/ 0 h 1343026"/>
              <a:gd name="connsiteX1" fmla="*/ 1343026 w 1343026"/>
              <a:gd name="connsiteY1" fmla="*/ 0 h 1343026"/>
              <a:gd name="connsiteX2" fmla="*/ 1343026 w 1343026"/>
              <a:gd name="connsiteY2" fmla="*/ 1343026 h 1343026"/>
              <a:gd name="connsiteX3" fmla="*/ 0 w 1343026"/>
              <a:gd name="connsiteY3" fmla="*/ 1343026 h 1343026"/>
            </a:gdLst>
            <a:ahLst/>
            <a:cxnLst>
              <a:cxn ang="0">
                <a:pos x="connsiteX0" y="connsiteY0"/>
              </a:cxn>
              <a:cxn ang="0">
                <a:pos x="connsiteX1" y="connsiteY1"/>
              </a:cxn>
              <a:cxn ang="0">
                <a:pos x="connsiteX2" y="connsiteY2"/>
              </a:cxn>
              <a:cxn ang="0">
                <a:pos x="connsiteX3" y="connsiteY3"/>
              </a:cxn>
            </a:cxnLst>
            <a:rect l="l" t="t" r="r" b="b"/>
            <a:pathLst>
              <a:path w="1343026" h="1343026">
                <a:moveTo>
                  <a:pt x="0" y="0"/>
                </a:moveTo>
                <a:lnTo>
                  <a:pt x="1343026" y="0"/>
                </a:lnTo>
                <a:lnTo>
                  <a:pt x="1343026" y="1343026"/>
                </a:lnTo>
                <a:lnTo>
                  <a:pt x="0" y="134302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278417" y="3136900"/>
            <a:ext cx="1343026" cy="1343026"/>
          </a:xfrm>
          <a:custGeom>
            <a:avLst/>
            <a:gdLst>
              <a:gd name="connsiteX0" fmla="*/ 0 w 1343026"/>
              <a:gd name="connsiteY0" fmla="*/ 0 h 1343026"/>
              <a:gd name="connsiteX1" fmla="*/ 1343026 w 1343026"/>
              <a:gd name="connsiteY1" fmla="*/ 0 h 1343026"/>
              <a:gd name="connsiteX2" fmla="*/ 1343026 w 1343026"/>
              <a:gd name="connsiteY2" fmla="*/ 1343026 h 1343026"/>
              <a:gd name="connsiteX3" fmla="*/ 0 w 1343026"/>
              <a:gd name="connsiteY3" fmla="*/ 1343026 h 1343026"/>
            </a:gdLst>
            <a:ahLst/>
            <a:cxnLst>
              <a:cxn ang="0">
                <a:pos x="connsiteX0" y="connsiteY0"/>
              </a:cxn>
              <a:cxn ang="0">
                <a:pos x="connsiteX1" y="connsiteY1"/>
              </a:cxn>
              <a:cxn ang="0">
                <a:pos x="connsiteX2" y="connsiteY2"/>
              </a:cxn>
              <a:cxn ang="0">
                <a:pos x="connsiteX3" y="connsiteY3"/>
              </a:cxn>
            </a:cxnLst>
            <a:rect l="l" t="t" r="r" b="b"/>
            <a:pathLst>
              <a:path w="1343026" h="1343026">
                <a:moveTo>
                  <a:pt x="0" y="0"/>
                </a:moveTo>
                <a:lnTo>
                  <a:pt x="1343026" y="0"/>
                </a:lnTo>
                <a:lnTo>
                  <a:pt x="1343026" y="1343026"/>
                </a:lnTo>
                <a:lnTo>
                  <a:pt x="0" y="1343026"/>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2" cstate="screen">
            <a:grayscl/>
          </a:blip>
          <a:srcRect/>
          <a:stretch>
            <a:fillRect/>
          </a:stretch>
        </p:blipFill>
        <p:spPr>
          <a:xfrm>
            <a:off x="0" y="0"/>
            <a:ext cx="12192000" cy="6858000"/>
          </a:xfrm>
          <a:prstGeom prst="rect">
            <a:avLst/>
          </a:prstGeom>
        </p:spPr>
      </p:pic>
      <p:sp>
        <p:nvSpPr>
          <p:cNvPr id="8" name="矩形 7"/>
          <p:cNvSpPr/>
          <p:nvPr userDrawn="1"/>
        </p:nvSpPr>
        <p:spPr>
          <a:xfrm>
            <a:off x="0" y="0"/>
            <a:ext cx="12192000" cy="685799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p:cNvSpPr/>
          <p:nvPr userDrawn="1"/>
        </p:nvSpPr>
        <p:spPr>
          <a:xfrm>
            <a:off x="0" y="685800"/>
            <a:ext cx="1693477" cy="5486400"/>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705100 w 2705100"/>
              <a:gd name="connsiteY2-6" fmla="*/ 5486400 h 5486400"/>
              <a:gd name="connsiteX3-7" fmla="*/ 0 w 2705100"/>
              <a:gd name="connsiteY3-8" fmla="*/ 5486400 h 5486400"/>
              <a:gd name="connsiteX4-9" fmla="*/ 0 w 2705100"/>
              <a:gd name="connsiteY4-10" fmla="*/ 1892300 h 5486400"/>
              <a:gd name="connsiteX5" fmla="*/ 0 w 2705100"/>
              <a:gd name="connsiteY5" fmla="*/ 0 h 5486400"/>
              <a:gd name="connsiteX0-11" fmla="*/ 0 w 2705100"/>
              <a:gd name="connsiteY0-12" fmla="*/ 1892300 h 5486400"/>
              <a:gd name="connsiteX1-13" fmla="*/ 0 w 2705100"/>
              <a:gd name="connsiteY1-14" fmla="*/ 0 h 5486400"/>
              <a:gd name="connsiteX2-15" fmla="*/ 2705100 w 2705100"/>
              <a:gd name="connsiteY2-16" fmla="*/ 0 h 5486400"/>
              <a:gd name="connsiteX3-17" fmla="*/ 2705100 w 2705100"/>
              <a:gd name="connsiteY3-18" fmla="*/ 5486400 h 5486400"/>
              <a:gd name="connsiteX4-19" fmla="*/ 0 w 2705100"/>
              <a:gd name="connsiteY4-20" fmla="*/ 5486400 h 5486400"/>
              <a:gd name="connsiteX5-21" fmla="*/ 91440 w 2705100"/>
              <a:gd name="connsiteY5-22" fmla="*/ 1983740 h 5486400"/>
              <a:gd name="connsiteX0-23" fmla="*/ 0 w 2705100"/>
              <a:gd name="connsiteY0-24" fmla="*/ 0 h 5486400"/>
              <a:gd name="connsiteX1-25" fmla="*/ 2705100 w 2705100"/>
              <a:gd name="connsiteY1-26" fmla="*/ 0 h 5486400"/>
              <a:gd name="connsiteX2-27" fmla="*/ 2705100 w 2705100"/>
              <a:gd name="connsiteY2-28" fmla="*/ 5486400 h 5486400"/>
              <a:gd name="connsiteX3-29" fmla="*/ 0 w 2705100"/>
              <a:gd name="connsiteY3-30" fmla="*/ 5486400 h 5486400"/>
              <a:gd name="connsiteX4-31" fmla="*/ 91440 w 2705100"/>
              <a:gd name="connsiteY4-32" fmla="*/ 1983740 h 5486400"/>
              <a:gd name="connsiteX0-33" fmla="*/ 0 w 2705100"/>
              <a:gd name="connsiteY0-34" fmla="*/ 0 h 5486400"/>
              <a:gd name="connsiteX1-35" fmla="*/ 2705100 w 2705100"/>
              <a:gd name="connsiteY1-36" fmla="*/ 0 h 5486400"/>
              <a:gd name="connsiteX2-37" fmla="*/ 2705100 w 2705100"/>
              <a:gd name="connsiteY2-38" fmla="*/ 5486400 h 5486400"/>
              <a:gd name="connsiteX3-39" fmla="*/ 0 w 2705100"/>
              <a:gd name="connsiteY3-40" fmla="*/ 548640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0" y="0"/>
                </a:moveTo>
                <a:lnTo>
                  <a:pt x="2705100" y="0"/>
                </a:lnTo>
                <a:lnTo>
                  <a:pt x="2705100" y="5486400"/>
                </a:lnTo>
                <a:lnTo>
                  <a:pt x="0" y="548640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矩形 5"/>
          <p:cNvSpPr/>
          <p:nvPr userDrawn="1"/>
        </p:nvSpPr>
        <p:spPr>
          <a:xfrm>
            <a:off x="10498522" y="685800"/>
            <a:ext cx="1693477" cy="5486400"/>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692400 w 2705100"/>
              <a:gd name="connsiteY2-6" fmla="*/ 2324100 h 5486400"/>
              <a:gd name="connsiteX3-7" fmla="*/ 2705100 w 2705100"/>
              <a:gd name="connsiteY3-8" fmla="*/ 5486400 h 5486400"/>
              <a:gd name="connsiteX4-9" fmla="*/ 0 w 2705100"/>
              <a:gd name="connsiteY4-10" fmla="*/ 5486400 h 5486400"/>
              <a:gd name="connsiteX5" fmla="*/ 0 w 2705100"/>
              <a:gd name="connsiteY5" fmla="*/ 0 h 5486400"/>
              <a:gd name="connsiteX0-11" fmla="*/ 2692400 w 2783840"/>
              <a:gd name="connsiteY0-12" fmla="*/ 2324100 h 5486400"/>
              <a:gd name="connsiteX1-13" fmla="*/ 2705100 w 2783840"/>
              <a:gd name="connsiteY1-14" fmla="*/ 5486400 h 5486400"/>
              <a:gd name="connsiteX2-15" fmla="*/ 0 w 2783840"/>
              <a:gd name="connsiteY2-16" fmla="*/ 5486400 h 5486400"/>
              <a:gd name="connsiteX3-17" fmla="*/ 0 w 2783840"/>
              <a:gd name="connsiteY3-18" fmla="*/ 0 h 5486400"/>
              <a:gd name="connsiteX4-19" fmla="*/ 2705100 w 2783840"/>
              <a:gd name="connsiteY4-20" fmla="*/ 0 h 5486400"/>
              <a:gd name="connsiteX5-21" fmla="*/ 2783840 w 2783840"/>
              <a:gd name="connsiteY5-22" fmla="*/ 2415540 h 5486400"/>
              <a:gd name="connsiteX0-23" fmla="*/ 2692400 w 2705100"/>
              <a:gd name="connsiteY0-24" fmla="*/ 2324100 h 5486400"/>
              <a:gd name="connsiteX1-25" fmla="*/ 2705100 w 2705100"/>
              <a:gd name="connsiteY1-26" fmla="*/ 5486400 h 5486400"/>
              <a:gd name="connsiteX2-27" fmla="*/ 0 w 2705100"/>
              <a:gd name="connsiteY2-28" fmla="*/ 5486400 h 5486400"/>
              <a:gd name="connsiteX3-29" fmla="*/ 0 w 2705100"/>
              <a:gd name="connsiteY3-30" fmla="*/ 0 h 5486400"/>
              <a:gd name="connsiteX4-31" fmla="*/ 2705100 w 2705100"/>
              <a:gd name="connsiteY4-32" fmla="*/ 0 h 5486400"/>
              <a:gd name="connsiteX0-33" fmla="*/ 2705100 w 2705100"/>
              <a:gd name="connsiteY0-34" fmla="*/ 5486400 h 5486400"/>
              <a:gd name="connsiteX1-35" fmla="*/ 0 w 2705100"/>
              <a:gd name="connsiteY1-36" fmla="*/ 5486400 h 5486400"/>
              <a:gd name="connsiteX2-37" fmla="*/ 0 w 2705100"/>
              <a:gd name="connsiteY2-38" fmla="*/ 0 h 5486400"/>
              <a:gd name="connsiteX3-39" fmla="*/ 2705100 w 2705100"/>
              <a:gd name="connsiteY3-40" fmla="*/ 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2705100" y="5486400"/>
                </a:moveTo>
                <a:lnTo>
                  <a:pt x="0" y="5486400"/>
                </a:lnTo>
                <a:lnTo>
                  <a:pt x="0" y="0"/>
                </a:lnTo>
                <a:lnTo>
                  <a:pt x="2705100" y="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矩形 10"/>
          <p:cNvSpPr/>
          <p:nvPr userDrawn="1"/>
        </p:nvSpPr>
        <p:spPr>
          <a:xfrm>
            <a:off x="1204686" y="899886"/>
            <a:ext cx="9782628" cy="5399314"/>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等线" panose="02010600030101010101" charset="-122"/>
              <a:ea typeface="等线" panose="02010600030101010101" charset="-122"/>
            </a:endParaRPr>
          </a:p>
        </p:txBody>
      </p:sp>
      <p:grpSp>
        <p:nvGrpSpPr>
          <p:cNvPr id="12" name="组合 11"/>
          <p:cNvGrpSpPr/>
          <p:nvPr userDrawn="1"/>
        </p:nvGrpSpPr>
        <p:grpSpPr>
          <a:xfrm>
            <a:off x="904422" y="3143250"/>
            <a:ext cx="571500" cy="571500"/>
            <a:chOff x="2419350" y="3143250"/>
            <a:chExt cx="571500" cy="571500"/>
          </a:xfrm>
        </p:grpSpPr>
        <p:sp>
          <p:nvSpPr>
            <p:cNvPr id="13" name="矩形 3"/>
            <p:cNvSpPr/>
            <p:nvPr/>
          </p:nvSpPr>
          <p:spPr>
            <a:xfrm>
              <a:off x="2419350" y="3143250"/>
              <a:ext cx="571500" cy="571500"/>
            </a:xfrm>
            <a:prstGeom prst="ellipse">
              <a:avLst/>
            </a:prstGeom>
            <a:solidFill>
              <a:schemeClr val="tx1">
                <a:lumMod val="75000"/>
                <a:lumOff val="25000"/>
              </a:schemeClr>
            </a:solidFill>
            <a:ln w="254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箭头: V 形 13"/>
            <p:cNvSpPr/>
            <p:nvPr/>
          </p:nvSpPr>
          <p:spPr>
            <a:xfrm rot="10800000">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flipH="1">
            <a:off x="10726054" y="3143250"/>
            <a:ext cx="571500" cy="571500"/>
            <a:chOff x="2419350" y="3143250"/>
            <a:chExt cx="571500" cy="571500"/>
          </a:xfrm>
        </p:grpSpPr>
        <p:sp>
          <p:nvSpPr>
            <p:cNvPr id="16" name="矩形 3"/>
            <p:cNvSpPr/>
            <p:nvPr/>
          </p:nvSpPr>
          <p:spPr>
            <a:xfrm>
              <a:off x="2419350" y="3143250"/>
              <a:ext cx="571500" cy="571500"/>
            </a:xfrm>
            <a:prstGeom prst="ellipse">
              <a:avLst/>
            </a:prstGeom>
            <a:solidFill>
              <a:schemeClr val="tx1">
                <a:lumMod val="75000"/>
                <a:lumOff val="25000"/>
              </a:schemeClr>
            </a:solidFill>
            <a:ln w="254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箭头: V 形 16"/>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46514" y="1574800"/>
            <a:ext cx="8098972" cy="3171372"/>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等线" panose="02010600030101010101" charset="-122"/>
              <a:ea typeface="等线" panose="02010600030101010101" charset="-122"/>
            </a:endParaRPr>
          </a:p>
        </p:txBody>
      </p:sp>
      <p:sp>
        <p:nvSpPr>
          <p:cNvPr id="46" name="文本框 45"/>
          <p:cNvSpPr txBox="1"/>
          <p:nvPr/>
        </p:nvSpPr>
        <p:spPr>
          <a:xfrm>
            <a:off x="2420918" y="2287578"/>
            <a:ext cx="7360964" cy="1339267"/>
          </a:xfrm>
          <a:custGeom>
            <a:avLst/>
            <a:gdLst/>
            <a:ahLst/>
            <a:cxnLst/>
            <a:rect l="l" t="t" r="r" b="b"/>
            <a:pathLst>
              <a:path w="7360964" h="1339267">
                <a:moveTo>
                  <a:pt x="6833816" y="998186"/>
                </a:moveTo>
                <a:lnTo>
                  <a:pt x="6952766" y="998186"/>
                </a:lnTo>
                <a:lnTo>
                  <a:pt x="6952766" y="1234009"/>
                </a:lnTo>
                <a:lnTo>
                  <a:pt x="7242014" y="1234009"/>
                </a:lnTo>
                <a:lnTo>
                  <a:pt x="7242014" y="998186"/>
                </a:lnTo>
                <a:lnTo>
                  <a:pt x="7360964" y="998186"/>
                </a:lnTo>
                <a:lnTo>
                  <a:pt x="7360964" y="1244278"/>
                </a:lnTo>
                <a:cubicBezTo>
                  <a:pt x="7360964" y="1272233"/>
                  <a:pt x="7352264" y="1295053"/>
                  <a:pt x="7334864" y="1312739"/>
                </a:cubicBezTo>
                <a:cubicBezTo>
                  <a:pt x="7317464" y="1330424"/>
                  <a:pt x="7294786" y="1339267"/>
                  <a:pt x="7266831" y="1339267"/>
                </a:cubicBezTo>
                <a:lnTo>
                  <a:pt x="6929660" y="1339267"/>
                </a:lnTo>
                <a:cubicBezTo>
                  <a:pt x="6901706" y="1339267"/>
                  <a:pt x="6878743" y="1330424"/>
                  <a:pt x="6860772" y="1312739"/>
                </a:cubicBezTo>
                <a:cubicBezTo>
                  <a:pt x="6842801" y="1295053"/>
                  <a:pt x="6833816" y="1272233"/>
                  <a:pt x="6833816" y="1244278"/>
                </a:cubicBezTo>
                <a:close/>
                <a:moveTo>
                  <a:pt x="5795591" y="998186"/>
                </a:moveTo>
                <a:lnTo>
                  <a:pt x="5914542" y="998186"/>
                </a:lnTo>
                <a:lnTo>
                  <a:pt x="5914542" y="1234009"/>
                </a:lnTo>
                <a:lnTo>
                  <a:pt x="6203789" y="1234009"/>
                </a:lnTo>
                <a:lnTo>
                  <a:pt x="6203789" y="998186"/>
                </a:lnTo>
                <a:lnTo>
                  <a:pt x="6322740" y="998186"/>
                </a:lnTo>
                <a:lnTo>
                  <a:pt x="6322740" y="1244278"/>
                </a:lnTo>
                <a:cubicBezTo>
                  <a:pt x="6322740" y="1272233"/>
                  <a:pt x="6314040" y="1295053"/>
                  <a:pt x="6296639" y="1312739"/>
                </a:cubicBezTo>
                <a:cubicBezTo>
                  <a:pt x="6279239" y="1330424"/>
                  <a:pt x="6256561" y="1339267"/>
                  <a:pt x="6228606" y="1339267"/>
                </a:cubicBezTo>
                <a:lnTo>
                  <a:pt x="5891436" y="1339267"/>
                </a:lnTo>
                <a:cubicBezTo>
                  <a:pt x="5863481" y="1339267"/>
                  <a:pt x="5840518" y="1330424"/>
                  <a:pt x="5822547" y="1312739"/>
                </a:cubicBezTo>
                <a:cubicBezTo>
                  <a:pt x="5804576" y="1295053"/>
                  <a:pt x="5795591" y="1272233"/>
                  <a:pt x="5795591" y="1244278"/>
                </a:cubicBezTo>
                <a:close/>
                <a:moveTo>
                  <a:pt x="4876800" y="998186"/>
                </a:moveTo>
                <a:lnTo>
                  <a:pt x="4995751" y="998186"/>
                </a:lnTo>
                <a:lnTo>
                  <a:pt x="4995751" y="1234009"/>
                </a:lnTo>
                <a:lnTo>
                  <a:pt x="5316662" y="1234009"/>
                </a:lnTo>
                <a:lnTo>
                  <a:pt x="5316662" y="1339267"/>
                </a:lnTo>
                <a:lnTo>
                  <a:pt x="4876800" y="1339267"/>
                </a:lnTo>
                <a:close/>
                <a:moveTo>
                  <a:pt x="4155946" y="998186"/>
                </a:moveTo>
                <a:lnTo>
                  <a:pt x="4361967" y="998186"/>
                </a:lnTo>
                <a:lnTo>
                  <a:pt x="4361967" y="1339267"/>
                </a:lnTo>
                <a:lnTo>
                  <a:pt x="4279814" y="1339267"/>
                </a:lnTo>
                <a:close/>
                <a:moveTo>
                  <a:pt x="3810000" y="998186"/>
                </a:moveTo>
                <a:lnTo>
                  <a:pt x="3922105" y="998186"/>
                </a:lnTo>
                <a:lnTo>
                  <a:pt x="3922105" y="1339267"/>
                </a:lnTo>
                <a:lnTo>
                  <a:pt x="3810000" y="1339267"/>
                </a:lnTo>
                <a:close/>
                <a:moveTo>
                  <a:pt x="3169146" y="998186"/>
                </a:moveTo>
                <a:lnTo>
                  <a:pt x="3288097" y="998186"/>
                </a:lnTo>
                <a:lnTo>
                  <a:pt x="3288097" y="1339267"/>
                </a:lnTo>
                <a:lnTo>
                  <a:pt x="3169146" y="1339267"/>
                </a:lnTo>
                <a:close/>
                <a:moveTo>
                  <a:pt x="2118941" y="998186"/>
                </a:moveTo>
                <a:lnTo>
                  <a:pt x="2237892" y="998186"/>
                </a:lnTo>
                <a:lnTo>
                  <a:pt x="2237892" y="1234009"/>
                </a:lnTo>
                <a:lnTo>
                  <a:pt x="2527139" y="1234009"/>
                </a:lnTo>
                <a:lnTo>
                  <a:pt x="2527139" y="998186"/>
                </a:lnTo>
                <a:lnTo>
                  <a:pt x="2646090" y="998186"/>
                </a:lnTo>
                <a:lnTo>
                  <a:pt x="2646090" y="1244278"/>
                </a:lnTo>
                <a:cubicBezTo>
                  <a:pt x="2646090" y="1272233"/>
                  <a:pt x="2637390" y="1295053"/>
                  <a:pt x="2619989" y="1312739"/>
                </a:cubicBezTo>
                <a:cubicBezTo>
                  <a:pt x="2602589" y="1330424"/>
                  <a:pt x="2579911" y="1339267"/>
                  <a:pt x="2551956" y="1339267"/>
                </a:cubicBezTo>
                <a:lnTo>
                  <a:pt x="2214786" y="1339267"/>
                </a:lnTo>
                <a:cubicBezTo>
                  <a:pt x="2186831" y="1339267"/>
                  <a:pt x="2163868" y="1330424"/>
                  <a:pt x="2145897" y="1312739"/>
                </a:cubicBezTo>
                <a:cubicBezTo>
                  <a:pt x="2127926" y="1295053"/>
                  <a:pt x="2118941" y="1272233"/>
                  <a:pt x="2118941" y="1244278"/>
                </a:cubicBezTo>
                <a:close/>
                <a:moveTo>
                  <a:pt x="1047751" y="998186"/>
                </a:moveTo>
                <a:lnTo>
                  <a:pt x="1166702" y="998186"/>
                </a:lnTo>
                <a:lnTo>
                  <a:pt x="1166702" y="1234009"/>
                </a:lnTo>
                <a:lnTo>
                  <a:pt x="1484189" y="1234009"/>
                </a:lnTo>
                <a:lnTo>
                  <a:pt x="1484189" y="998186"/>
                </a:lnTo>
                <a:lnTo>
                  <a:pt x="1603140" y="998186"/>
                </a:lnTo>
                <a:lnTo>
                  <a:pt x="1603140" y="1244278"/>
                </a:lnTo>
                <a:cubicBezTo>
                  <a:pt x="1603140" y="1272233"/>
                  <a:pt x="1594154" y="1295053"/>
                  <a:pt x="1576183" y="1312739"/>
                </a:cubicBezTo>
                <a:cubicBezTo>
                  <a:pt x="1558212" y="1330424"/>
                  <a:pt x="1535250" y="1339267"/>
                  <a:pt x="1507295" y="1339267"/>
                </a:cubicBezTo>
                <a:lnTo>
                  <a:pt x="1142740" y="1339267"/>
                </a:lnTo>
                <a:cubicBezTo>
                  <a:pt x="1114785" y="1339267"/>
                  <a:pt x="1091965" y="1330424"/>
                  <a:pt x="1074279" y="1312739"/>
                </a:cubicBezTo>
                <a:cubicBezTo>
                  <a:pt x="1056594" y="1295053"/>
                  <a:pt x="1047751" y="1272233"/>
                  <a:pt x="1047751" y="1244278"/>
                </a:cubicBezTo>
                <a:close/>
                <a:moveTo>
                  <a:pt x="0" y="998186"/>
                </a:moveTo>
                <a:lnTo>
                  <a:pt x="118952" y="998186"/>
                </a:lnTo>
                <a:lnTo>
                  <a:pt x="118952" y="1234009"/>
                </a:lnTo>
                <a:lnTo>
                  <a:pt x="416756" y="1234009"/>
                </a:lnTo>
                <a:lnTo>
                  <a:pt x="416756" y="998186"/>
                </a:lnTo>
                <a:lnTo>
                  <a:pt x="536563" y="998186"/>
                </a:lnTo>
                <a:lnTo>
                  <a:pt x="536563" y="1244278"/>
                </a:lnTo>
                <a:cubicBezTo>
                  <a:pt x="536563" y="1272233"/>
                  <a:pt x="527720" y="1295053"/>
                  <a:pt x="510034" y="1312739"/>
                </a:cubicBezTo>
                <a:cubicBezTo>
                  <a:pt x="492349" y="1330424"/>
                  <a:pt x="469529" y="1339267"/>
                  <a:pt x="441574" y="1339267"/>
                </a:cubicBezTo>
                <a:lnTo>
                  <a:pt x="0" y="1339267"/>
                </a:lnTo>
                <a:close/>
                <a:moveTo>
                  <a:pt x="6929660" y="0"/>
                </a:moveTo>
                <a:lnTo>
                  <a:pt x="7266831" y="0"/>
                </a:lnTo>
                <a:cubicBezTo>
                  <a:pt x="7294786" y="0"/>
                  <a:pt x="7317464" y="8843"/>
                  <a:pt x="7334864" y="26529"/>
                </a:cubicBezTo>
                <a:cubicBezTo>
                  <a:pt x="7352264" y="44214"/>
                  <a:pt x="7360964" y="67035"/>
                  <a:pt x="7360964" y="94990"/>
                </a:cubicBezTo>
                <a:lnTo>
                  <a:pt x="7360964" y="366959"/>
                </a:lnTo>
                <a:lnTo>
                  <a:pt x="7242014" y="366959"/>
                </a:lnTo>
                <a:lnTo>
                  <a:pt x="7242014" y="105259"/>
                </a:lnTo>
                <a:lnTo>
                  <a:pt x="6952766" y="105259"/>
                </a:lnTo>
                <a:lnTo>
                  <a:pt x="6952766" y="366959"/>
                </a:lnTo>
                <a:lnTo>
                  <a:pt x="6834078" y="366959"/>
                </a:lnTo>
                <a:lnTo>
                  <a:pt x="6833816" y="366266"/>
                </a:lnTo>
                <a:lnTo>
                  <a:pt x="6833816" y="94990"/>
                </a:lnTo>
                <a:cubicBezTo>
                  <a:pt x="6833816" y="67035"/>
                  <a:pt x="6842801" y="44214"/>
                  <a:pt x="6860772" y="26529"/>
                </a:cubicBezTo>
                <a:cubicBezTo>
                  <a:pt x="6878743" y="8843"/>
                  <a:pt x="6901706" y="0"/>
                  <a:pt x="6929660" y="0"/>
                </a:cubicBezTo>
                <a:close/>
                <a:moveTo>
                  <a:pt x="5891436" y="0"/>
                </a:moveTo>
                <a:lnTo>
                  <a:pt x="6228606" y="0"/>
                </a:lnTo>
                <a:cubicBezTo>
                  <a:pt x="6256561" y="0"/>
                  <a:pt x="6279239" y="8843"/>
                  <a:pt x="6296639" y="26529"/>
                </a:cubicBezTo>
                <a:cubicBezTo>
                  <a:pt x="6314040" y="44214"/>
                  <a:pt x="6322740" y="67035"/>
                  <a:pt x="6322740" y="94990"/>
                </a:cubicBezTo>
                <a:lnTo>
                  <a:pt x="6322740" y="366959"/>
                </a:lnTo>
                <a:lnTo>
                  <a:pt x="6203789" y="366959"/>
                </a:lnTo>
                <a:lnTo>
                  <a:pt x="6203789" y="105259"/>
                </a:lnTo>
                <a:lnTo>
                  <a:pt x="5914542" y="105259"/>
                </a:lnTo>
                <a:lnTo>
                  <a:pt x="5914542" y="366959"/>
                </a:lnTo>
                <a:lnTo>
                  <a:pt x="5795853" y="366959"/>
                </a:lnTo>
                <a:lnTo>
                  <a:pt x="5795591" y="366266"/>
                </a:lnTo>
                <a:lnTo>
                  <a:pt x="5795591" y="94990"/>
                </a:lnTo>
                <a:cubicBezTo>
                  <a:pt x="5795591" y="67035"/>
                  <a:pt x="5804576" y="44214"/>
                  <a:pt x="5822547" y="26529"/>
                </a:cubicBezTo>
                <a:cubicBezTo>
                  <a:pt x="5840518" y="8843"/>
                  <a:pt x="5863481" y="0"/>
                  <a:pt x="5891436" y="0"/>
                </a:cubicBezTo>
                <a:close/>
                <a:moveTo>
                  <a:pt x="4876800" y="0"/>
                </a:moveTo>
                <a:lnTo>
                  <a:pt x="5311527" y="0"/>
                </a:lnTo>
                <a:lnTo>
                  <a:pt x="5311527" y="105259"/>
                </a:lnTo>
                <a:lnTo>
                  <a:pt x="4995751" y="105259"/>
                </a:lnTo>
                <a:lnTo>
                  <a:pt x="4995751" y="366959"/>
                </a:lnTo>
                <a:lnTo>
                  <a:pt x="4876800" y="366959"/>
                </a:lnTo>
                <a:close/>
                <a:moveTo>
                  <a:pt x="4249862" y="0"/>
                </a:moveTo>
                <a:lnTo>
                  <a:pt x="4361967" y="0"/>
                </a:lnTo>
                <a:lnTo>
                  <a:pt x="4361967" y="366959"/>
                </a:lnTo>
                <a:lnTo>
                  <a:pt x="4249862" y="366959"/>
                </a:lnTo>
                <a:close/>
                <a:moveTo>
                  <a:pt x="3810000" y="0"/>
                </a:moveTo>
                <a:lnTo>
                  <a:pt x="3899000" y="0"/>
                </a:lnTo>
                <a:lnTo>
                  <a:pt x="4032027" y="366959"/>
                </a:lnTo>
                <a:lnTo>
                  <a:pt x="3926708" y="366959"/>
                </a:lnTo>
                <a:lnTo>
                  <a:pt x="3922105" y="354285"/>
                </a:lnTo>
                <a:lnTo>
                  <a:pt x="3922105" y="366959"/>
                </a:lnTo>
                <a:lnTo>
                  <a:pt x="3810000" y="366959"/>
                </a:lnTo>
                <a:close/>
                <a:moveTo>
                  <a:pt x="3169146" y="0"/>
                </a:moveTo>
                <a:lnTo>
                  <a:pt x="3288097" y="0"/>
                </a:lnTo>
                <a:lnTo>
                  <a:pt x="3288097" y="366959"/>
                </a:lnTo>
                <a:lnTo>
                  <a:pt x="3169146" y="366959"/>
                </a:lnTo>
                <a:close/>
                <a:moveTo>
                  <a:pt x="2214786" y="0"/>
                </a:moveTo>
                <a:lnTo>
                  <a:pt x="2551956" y="0"/>
                </a:lnTo>
                <a:cubicBezTo>
                  <a:pt x="2579911" y="0"/>
                  <a:pt x="2602589" y="8843"/>
                  <a:pt x="2619989" y="26529"/>
                </a:cubicBezTo>
                <a:cubicBezTo>
                  <a:pt x="2637390" y="44214"/>
                  <a:pt x="2646090" y="67035"/>
                  <a:pt x="2646090" y="94990"/>
                </a:cubicBezTo>
                <a:lnTo>
                  <a:pt x="2646090" y="366959"/>
                </a:lnTo>
                <a:lnTo>
                  <a:pt x="2527139" y="366959"/>
                </a:lnTo>
                <a:lnTo>
                  <a:pt x="2527139" y="105259"/>
                </a:lnTo>
                <a:lnTo>
                  <a:pt x="2237892" y="105259"/>
                </a:lnTo>
                <a:lnTo>
                  <a:pt x="2237892" y="366959"/>
                </a:lnTo>
                <a:lnTo>
                  <a:pt x="2119203" y="366959"/>
                </a:lnTo>
                <a:lnTo>
                  <a:pt x="2118941" y="366266"/>
                </a:lnTo>
                <a:lnTo>
                  <a:pt x="2118941" y="94990"/>
                </a:lnTo>
                <a:cubicBezTo>
                  <a:pt x="2118941" y="67035"/>
                  <a:pt x="2127926" y="44214"/>
                  <a:pt x="2145897" y="26529"/>
                </a:cubicBezTo>
                <a:cubicBezTo>
                  <a:pt x="2163868" y="8843"/>
                  <a:pt x="2186831" y="0"/>
                  <a:pt x="2214786" y="0"/>
                </a:cubicBezTo>
                <a:close/>
                <a:moveTo>
                  <a:pt x="1484189" y="0"/>
                </a:moveTo>
                <a:lnTo>
                  <a:pt x="1603140" y="0"/>
                </a:lnTo>
                <a:lnTo>
                  <a:pt x="1603140" y="366959"/>
                </a:lnTo>
                <a:lnTo>
                  <a:pt x="1484189" y="366959"/>
                </a:lnTo>
                <a:close/>
                <a:moveTo>
                  <a:pt x="1047751" y="0"/>
                </a:moveTo>
                <a:lnTo>
                  <a:pt x="1166702" y="0"/>
                </a:lnTo>
                <a:lnTo>
                  <a:pt x="1166702" y="366959"/>
                </a:lnTo>
                <a:lnTo>
                  <a:pt x="1047751" y="366959"/>
                </a:lnTo>
                <a:close/>
                <a:moveTo>
                  <a:pt x="0" y="0"/>
                </a:moveTo>
                <a:lnTo>
                  <a:pt x="438151" y="0"/>
                </a:lnTo>
                <a:cubicBezTo>
                  <a:pt x="466105" y="0"/>
                  <a:pt x="488926" y="8843"/>
                  <a:pt x="506612" y="26529"/>
                </a:cubicBezTo>
                <a:cubicBezTo>
                  <a:pt x="524297" y="44214"/>
                  <a:pt x="533140" y="67035"/>
                  <a:pt x="533140" y="94990"/>
                </a:cubicBezTo>
                <a:lnTo>
                  <a:pt x="533140" y="366959"/>
                </a:lnTo>
                <a:lnTo>
                  <a:pt x="413334" y="366959"/>
                </a:lnTo>
                <a:lnTo>
                  <a:pt x="413334" y="105259"/>
                </a:lnTo>
                <a:lnTo>
                  <a:pt x="118952" y="105259"/>
                </a:lnTo>
                <a:lnTo>
                  <a:pt x="118952" y="366959"/>
                </a:lnTo>
                <a:lnTo>
                  <a:pt x="0" y="366959"/>
                </a:lnTo>
                <a:close/>
              </a:path>
            </a:pathLst>
          </a:custGeom>
          <a:solidFill>
            <a:schemeClr val="bg1">
              <a:lumMod val="8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algn="dist"/>
            <a:endParaRPr lang="en-US" altLang="zh-CN" sz="13800" dirty="0">
              <a:solidFill>
                <a:schemeClr val="bg1">
                  <a:lumMod val="75000"/>
                </a:schemeClr>
              </a:solidFill>
              <a:latin typeface="Agency FB" panose="020B0503020202020204" pitchFamily="34" charset="0"/>
              <a:ea typeface="时尚中黑简体" panose="01010104010101010101" pitchFamily="2" charset="-122"/>
            </a:endParaRPr>
          </a:p>
        </p:txBody>
      </p:sp>
      <p:sp>
        <p:nvSpPr>
          <p:cNvPr id="17" name="矩形 3"/>
          <p:cNvSpPr/>
          <p:nvPr/>
        </p:nvSpPr>
        <p:spPr>
          <a:xfrm>
            <a:off x="0"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705100 w 2705100"/>
              <a:gd name="connsiteY2-6" fmla="*/ 5486400 h 5486400"/>
              <a:gd name="connsiteX3-7" fmla="*/ 0 w 2705100"/>
              <a:gd name="connsiteY3-8" fmla="*/ 5486400 h 5486400"/>
              <a:gd name="connsiteX4-9" fmla="*/ 0 w 2705100"/>
              <a:gd name="connsiteY4-10" fmla="*/ 1892300 h 5486400"/>
              <a:gd name="connsiteX5" fmla="*/ 0 w 2705100"/>
              <a:gd name="connsiteY5" fmla="*/ 0 h 5486400"/>
              <a:gd name="connsiteX0-11" fmla="*/ 0 w 2705100"/>
              <a:gd name="connsiteY0-12" fmla="*/ 1892300 h 5486400"/>
              <a:gd name="connsiteX1-13" fmla="*/ 0 w 2705100"/>
              <a:gd name="connsiteY1-14" fmla="*/ 0 h 5486400"/>
              <a:gd name="connsiteX2-15" fmla="*/ 2705100 w 2705100"/>
              <a:gd name="connsiteY2-16" fmla="*/ 0 h 5486400"/>
              <a:gd name="connsiteX3-17" fmla="*/ 2705100 w 2705100"/>
              <a:gd name="connsiteY3-18" fmla="*/ 5486400 h 5486400"/>
              <a:gd name="connsiteX4-19" fmla="*/ 0 w 2705100"/>
              <a:gd name="connsiteY4-20" fmla="*/ 5486400 h 5486400"/>
              <a:gd name="connsiteX5-21" fmla="*/ 91440 w 2705100"/>
              <a:gd name="connsiteY5-22" fmla="*/ 1983740 h 5486400"/>
              <a:gd name="connsiteX0-23" fmla="*/ 0 w 2705100"/>
              <a:gd name="connsiteY0-24" fmla="*/ 0 h 5486400"/>
              <a:gd name="connsiteX1-25" fmla="*/ 2705100 w 2705100"/>
              <a:gd name="connsiteY1-26" fmla="*/ 0 h 5486400"/>
              <a:gd name="connsiteX2-27" fmla="*/ 2705100 w 2705100"/>
              <a:gd name="connsiteY2-28" fmla="*/ 5486400 h 5486400"/>
              <a:gd name="connsiteX3-29" fmla="*/ 0 w 2705100"/>
              <a:gd name="connsiteY3-30" fmla="*/ 5486400 h 5486400"/>
              <a:gd name="connsiteX4-31" fmla="*/ 91440 w 2705100"/>
              <a:gd name="connsiteY4-32" fmla="*/ 1983740 h 5486400"/>
              <a:gd name="connsiteX0-33" fmla="*/ 0 w 2705100"/>
              <a:gd name="connsiteY0-34" fmla="*/ 0 h 5486400"/>
              <a:gd name="connsiteX1-35" fmla="*/ 2705100 w 2705100"/>
              <a:gd name="connsiteY1-36" fmla="*/ 0 h 5486400"/>
              <a:gd name="connsiteX2-37" fmla="*/ 2705100 w 2705100"/>
              <a:gd name="connsiteY2-38" fmla="*/ 5486400 h 5486400"/>
              <a:gd name="connsiteX3-39" fmla="*/ 0 w 2705100"/>
              <a:gd name="connsiteY3-40" fmla="*/ 548640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0" y="0"/>
                </a:moveTo>
                <a:lnTo>
                  <a:pt x="2705100" y="0"/>
                </a:lnTo>
                <a:lnTo>
                  <a:pt x="2705100" y="5486400"/>
                </a:lnTo>
                <a:lnTo>
                  <a:pt x="0" y="548640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5"/>
          <p:cNvSpPr/>
          <p:nvPr/>
        </p:nvSpPr>
        <p:spPr>
          <a:xfrm>
            <a:off x="10498522"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692400 w 2705100"/>
              <a:gd name="connsiteY2-6" fmla="*/ 2324100 h 5486400"/>
              <a:gd name="connsiteX3-7" fmla="*/ 2705100 w 2705100"/>
              <a:gd name="connsiteY3-8" fmla="*/ 5486400 h 5486400"/>
              <a:gd name="connsiteX4-9" fmla="*/ 0 w 2705100"/>
              <a:gd name="connsiteY4-10" fmla="*/ 5486400 h 5486400"/>
              <a:gd name="connsiteX5" fmla="*/ 0 w 2705100"/>
              <a:gd name="connsiteY5" fmla="*/ 0 h 5486400"/>
              <a:gd name="connsiteX0-11" fmla="*/ 2692400 w 2783840"/>
              <a:gd name="connsiteY0-12" fmla="*/ 2324100 h 5486400"/>
              <a:gd name="connsiteX1-13" fmla="*/ 2705100 w 2783840"/>
              <a:gd name="connsiteY1-14" fmla="*/ 5486400 h 5486400"/>
              <a:gd name="connsiteX2-15" fmla="*/ 0 w 2783840"/>
              <a:gd name="connsiteY2-16" fmla="*/ 5486400 h 5486400"/>
              <a:gd name="connsiteX3-17" fmla="*/ 0 w 2783840"/>
              <a:gd name="connsiteY3-18" fmla="*/ 0 h 5486400"/>
              <a:gd name="connsiteX4-19" fmla="*/ 2705100 w 2783840"/>
              <a:gd name="connsiteY4-20" fmla="*/ 0 h 5486400"/>
              <a:gd name="connsiteX5-21" fmla="*/ 2783840 w 2783840"/>
              <a:gd name="connsiteY5-22" fmla="*/ 2415540 h 5486400"/>
              <a:gd name="connsiteX0-23" fmla="*/ 2692400 w 2705100"/>
              <a:gd name="connsiteY0-24" fmla="*/ 2324100 h 5486400"/>
              <a:gd name="connsiteX1-25" fmla="*/ 2705100 w 2705100"/>
              <a:gd name="connsiteY1-26" fmla="*/ 5486400 h 5486400"/>
              <a:gd name="connsiteX2-27" fmla="*/ 0 w 2705100"/>
              <a:gd name="connsiteY2-28" fmla="*/ 5486400 h 5486400"/>
              <a:gd name="connsiteX3-29" fmla="*/ 0 w 2705100"/>
              <a:gd name="connsiteY3-30" fmla="*/ 0 h 5486400"/>
              <a:gd name="connsiteX4-31" fmla="*/ 2705100 w 2705100"/>
              <a:gd name="connsiteY4-32" fmla="*/ 0 h 5486400"/>
              <a:gd name="connsiteX0-33" fmla="*/ 2705100 w 2705100"/>
              <a:gd name="connsiteY0-34" fmla="*/ 5486400 h 5486400"/>
              <a:gd name="connsiteX1-35" fmla="*/ 0 w 2705100"/>
              <a:gd name="connsiteY1-36" fmla="*/ 5486400 h 5486400"/>
              <a:gd name="connsiteX2-37" fmla="*/ 0 w 2705100"/>
              <a:gd name="connsiteY2-38" fmla="*/ 0 h 5486400"/>
              <a:gd name="connsiteX3-39" fmla="*/ 2705100 w 2705100"/>
              <a:gd name="connsiteY3-40" fmla="*/ 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2705100" y="5486400"/>
                </a:moveTo>
                <a:lnTo>
                  <a:pt x="0" y="5486400"/>
                </a:lnTo>
                <a:lnTo>
                  <a:pt x="0" y="0"/>
                </a:lnTo>
                <a:lnTo>
                  <a:pt x="2705100" y="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1436913" y="2845864"/>
            <a:ext cx="513128" cy="513128"/>
            <a:chOff x="2419350" y="3143250"/>
            <a:chExt cx="571500" cy="571500"/>
          </a:xfrm>
        </p:grpSpPr>
        <p:sp>
          <p:nvSpPr>
            <p:cNvPr id="22"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箭头: V 形 22"/>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a:off x="10241958" y="2845864"/>
            <a:ext cx="513128" cy="513128"/>
            <a:chOff x="2419350" y="3143250"/>
            <a:chExt cx="571500" cy="571500"/>
          </a:xfrm>
        </p:grpSpPr>
        <p:sp>
          <p:nvSpPr>
            <p:cNvPr id="25"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箭头: V 形 25"/>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2527305" y="2541531"/>
            <a:ext cx="7137396" cy="830997"/>
          </a:xfrm>
          <a:prstGeom prst="rect">
            <a:avLst/>
          </a:prstGeom>
          <a:noFill/>
        </p:spPr>
        <p:txBody>
          <a:bodyPr wrap="square" rtlCol="0">
            <a:spAutoFit/>
            <a:scene3d>
              <a:camera prst="orthographicFront"/>
              <a:lightRig rig="threePt" dir="t"/>
            </a:scene3d>
            <a:sp3d contourW="12700"/>
          </a:bodyPr>
          <a:lstStyle/>
          <a:p>
            <a:pPr algn="dist"/>
            <a:r>
              <a:rPr lang="zh-CN" altLang="en-US" sz="4800" dirty="0">
                <a:latin typeface="时尚中黑简体" panose="01010104010101010101" pitchFamily="2" charset="-122"/>
                <a:ea typeface="时尚中黑简体" panose="01010104010101010101" pitchFamily="2" charset="-122"/>
              </a:rPr>
              <a:t>黑色简约建筑商务</a:t>
            </a:r>
            <a:r>
              <a:rPr lang="en-US" altLang="zh-CN" sz="4800" dirty="0">
                <a:latin typeface="时尚中黑简体" panose="01010104010101010101" pitchFamily="2" charset="-122"/>
                <a:ea typeface="时尚中黑简体" panose="01010104010101010101" pitchFamily="2" charset="-122"/>
              </a:rPr>
              <a:t>PPT</a:t>
            </a:r>
            <a:endParaRPr lang="zh-CN" altLang="en-US" sz="4800" dirty="0">
              <a:latin typeface="时尚中黑简体" panose="01010104010101010101" pitchFamily="2" charset="-122"/>
              <a:ea typeface="时尚中黑简体" panose="01010104010101010101" pitchFamily="2" charset="-122"/>
            </a:endParaRPr>
          </a:p>
        </p:txBody>
      </p:sp>
      <p:sp>
        <p:nvSpPr>
          <p:cNvPr id="28" name="矩形 27"/>
          <p:cNvSpPr/>
          <p:nvPr/>
        </p:nvSpPr>
        <p:spPr>
          <a:xfrm>
            <a:off x="5016500" y="5426075"/>
            <a:ext cx="2159000" cy="381000"/>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等线" panose="02010600030101010101" charset="-122"/>
              <a:ea typeface="等线" panose="02010600030101010101" charset="-122"/>
            </a:endParaRPr>
          </a:p>
        </p:txBody>
      </p:sp>
      <p:sp>
        <p:nvSpPr>
          <p:cNvPr id="30" name="文本框 29"/>
          <p:cNvSpPr txBox="1"/>
          <p:nvPr/>
        </p:nvSpPr>
        <p:spPr>
          <a:xfrm>
            <a:off x="5314378" y="5447754"/>
            <a:ext cx="1563248" cy="338554"/>
          </a:xfrm>
          <a:prstGeom prst="rect">
            <a:avLst/>
          </a:prstGeom>
          <a:noFill/>
        </p:spPr>
        <p:txBody>
          <a:bodyPr wrap="none" rtlCol="0">
            <a:spAutoFit/>
            <a:scene3d>
              <a:camera prst="orthographicFront"/>
              <a:lightRig rig="threePt" dir="t"/>
            </a:scene3d>
            <a:sp3d contourW="12700"/>
          </a:bodyPr>
          <a:lstStyle/>
          <a:p>
            <a:pPr algn="ctr"/>
            <a:r>
              <a:rPr lang="zh-CN" altLang="en-US" sz="1600">
                <a:latin typeface="时尚中黑简体" panose="01010104010101010101" pitchFamily="2" charset="-122"/>
                <a:ea typeface="时尚中黑简体" panose="01010104010101010101" pitchFamily="2" charset="-122"/>
              </a:rPr>
              <a:t>汇报人：</a:t>
            </a:r>
            <a:r>
              <a:rPr lang="en-US" altLang="zh-CN" sz="1600">
                <a:latin typeface="时尚中黑简体" panose="01010104010101010101" pitchFamily="2" charset="-122"/>
                <a:ea typeface="时尚中黑简体" panose="01010104010101010101" pitchFamily="2" charset="-122"/>
              </a:rPr>
              <a:t>xiazaii</a:t>
            </a:r>
            <a:endParaRPr lang="zh-CN" altLang="en-US" sz="1600" dirty="0">
              <a:latin typeface="时尚中黑简体" panose="01010104010101010101" pitchFamily="2" charset="-122"/>
              <a:ea typeface="时尚中黑简体" panose="01010104010101010101" pitchFamily="2" charset="-122"/>
            </a:endParaRPr>
          </a:p>
        </p:txBody>
      </p:sp>
      <p:sp>
        <p:nvSpPr>
          <p:cNvPr id="43" name="文本框 42"/>
          <p:cNvSpPr txBox="1"/>
          <p:nvPr/>
        </p:nvSpPr>
        <p:spPr>
          <a:xfrm>
            <a:off x="2755908" y="3783100"/>
            <a:ext cx="6680192" cy="461665"/>
          </a:xfrm>
          <a:prstGeom prst="rect">
            <a:avLst/>
          </a:prstGeom>
          <a:noFill/>
        </p:spPr>
        <p:txBody>
          <a:bodyPr wrap="square" rtlCol="0">
            <a:spAutoFit/>
            <a:scene3d>
              <a:camera prst="orthographicFront"/>
              <a:lightRig rig="threePt" dir="t"/>
            </a:scene3d>
            <a:sp3d contourW="12700"/>
          </a:bodyPr>
          <a:lstStyle/>
          <a:p>
            <a:pPr algn="dist"/>
            <a:r>
              <a:rPr lang="en-US" altLang="zh-CN" sz="2400" dirty="0">
                <a:solidFill>
                  <a:schemeClr val="bg1">
                    <a:lumMod val="75000"/>
                  </a:schemeClr>
                </a:solidFill>
                <a:latin typeface="Agency FB" panose="020B0503020202020204" pitchFamily="34" charset="0"/>
                <a:ea typeface="时尚中黑简体" panose="01010104010101010101" pitchFamily="2" charset="-122"/>
              </a:rPr>
              <a:t>THIS TEMPLATE DESIGNED FOR FEI ER SHE JI</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sp>
        <p:nvSpPr>
          <p:cNvPr id="16" name="任意多边形: 形状 15"/>
          <p:cNvSpPr/>
          <p:nvPr/>
        </p:nvSpPr>
        <p:spPr>
          <a:xfrm>
            <a:off x="5600700" y="2581585"/>
            <a:ext cx="990601" cy="2256805"/>
          </a:xfrm>
          <a:custGeom>
            <a:avLst/>
            <a:gdLst>
              <a:gd name="connsiteX0" fmla="*/ 495301 w 990601"/>
              <a:gd name="connsiteY0" fmla="*/ 0 h 2256805"/>
              <a:gd name="connsiteX1" fmla="*/ 540047 w 990601"/>
              <a:gd name="connsiteY1" fmla="*/ 40668 h 2256805"/>
              <a:gd name="connsiteX2" fmla="*/ 990601 w 990601"/>
              <a:gd name="connsiteY2" fmla="*/ 1128402 h 2256805"/>
              <a:gd name="connsiteX3" fmla="*/ 540047 w 990601"/>
              <a:gd name="connsiteY3" fmla="*/ 2216136 h 2256805"/>
              <a:gd name="connsiteX4" fmla="*/ 495301 w 990601"/>
              <a:gd name="connsiteY4" fmla="*/ 2256805 h 2256805"/>
              <a:gd name="connsiteX5" fmla="*/ 450554 w 990601"/>
              <a:gd name="connsiteY5" fmla="*/ 2216136 h 2256805"/>
              <a:gd name="connsiteX6" fmla="*/ 0 w 990601"/>
              <a:gd name="connsiteY6" fmla="*/ 1128402 h 2256805"/>
              <a:gd name="connsiteX7" fmla="*/ 450554 w 990601"/>
              <a:gd name="connsiteY7" fmla="*/ 40668 h 2256805"/>
              <a:gd name="connsiteX8" fmla="*/ 495301 w 990601"/>
              <a:gd name="connsiteY8" fmla="*/ 0 h 22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1" h="2256805">
                <a:moveTo>
                  <a:pt x="495301" y="0"/>
                </a:moveTo>
                <a:lnTo>
                  <a:pt x="540047" y="40668"/>
                </a:lnTo>
                <a:cubicBezTo>
                  <a:pt x="818422" y="319044"/>
                  <a:pt x="990601" y="703616"/>
                  <a:pt x="990601" y="1128402"/>
                </a:cubicBezTo>
                <a:cubicBezTo>
                  <a:pt x="990601" y="1553189"/>
                  <a:pt x="818422" y="1937761"/>
                  <a:pt x="540047" y="2216136"/>
                </a:cubicBezTo>
                <a:lnTo>
                  <a:pt x="495301" y="2256805"/>
                </a:lnTo>
                <a:lnTo>
                  <a:pt x="450554" y="2216136"/>
                </a:lnTo>
                <a:cubicBezTo>
                  <a:pt x="172179" y="1937761"/>
                  <a:pt x="0" y="1553189"/>
                  <a:pt x="0" y="1128402"/>
                </a:cubicBezTo>
                <a:cubicBezTo>
                  <a:pt x="0" y="703616"/>
                  <a:pt x="172179" y="319044"/>
                  <a:pt x="450554" y="40668"/>
                </a:cubicBezTo>
                <a:lnTo>
                  <a:pt x="495301" y="0"/>
                </a:lnTo>
                <a:close/>
              </a:path>
            </a:pathLst>
          </a:cu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占位符 19"/>
          <p:cNvPicPr>
            <a:picLocks noGrp="1" noChangeAspect="1"/>
          </p:cNvPicPr>
          <p:nvPr>
            <p:ph type="pic" sz="quarter" idx="10"/>
          </p:nvPr>
        </p:nvPicPr>
        <p:blipFill>
          <a:blip r:embed="rId3" cstate="screen"/>
          <a:srcRect/>
          <a:stretch>
            <a:fillRect/>
          </a:stretch>
        </p:blipFill>
        <p:spPr/>
      </p:pic>
      <p:pic>
        <p:nvPicPr>
          <p:cNvPr id="22" name="图片占位符 21"/>
          <p:cNvPicPr>
            <a:picLocks noGrp="1" noChangeAspect="1"/>
          </p:cNvPicPr>
          <p:nvPr>
            <p:ph type="pic" sz="quarter" idx="11"/>
          </p:nvPr>
        </p:nvPicPr>
        <p:blipFill>
          <a:blip r:embed="rId4" cstate="screen"/>
          <a:srcRect/>
          <a:stretch>
            <a:fillRect/>
          </a:stretch>
        </p:blipFill>
        <p:spPr/>
      </p:pic>
      <p:sp>
        <p:nvSpPr>
          <p:cNvPr id="18" name="椭圆 17"/>
          <p:cNvSpPr/>
          <p:nvPr/>
        </p:nvSpPr>
        <p:spPr>
          <a:xfrm>
            <a:off x="5862536" y="3476522"/>
            <a:ext cx="466928" cy="46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10283" y="3145852"/>
            <a:ext cx="1522909" cy="142192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6" name="矩形 25"/>
          <p:cNvSpPr/>
          <p:nvPr/>
        </p:nvSpPr>
        <p:spPr>
          <a:xfrm>
            <a:off x="8910740" y="3145852"/>
            <a:ext cx="1522909" cy="1421928"/>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advTm="4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bwMode="auto">
          <a:xfrm>
            <a:off x="4640868" y="895350"/>
            <a:ext cx="756904" cy="754947"/>
          </a:xfrm>
          <a:custGeom>
            <a:avLst/>
            <a:gdLst>
              <a:gd name="T0" fmla="*/ 346 w 346"/>
              <a:gd name="T1" fmla="*/ 346 h 346"/>
              <a:gd name="T2" fmla="*/ 0 w 346"/>
              <a:gd name="T3" fmla="*/ 0 h 346"/>
              <a:gd name="T4" fmla="*/ 84 w 346"/>
              <a:gd name="T5" fmla="*/ 0 h 346"/>
              <a:gd name="T6" fmla="*/ 346 w 346"/>
              <a:gd name="T7" fmla="*/ 262 h 346"/>
              <a:gd name="T8" fmla="*/ 346 w 346"/>
              <a:gd name="T9" fmla="*/ 346 h 346"/>
            </a:gdLst>
            <a:ahLst/>
            <a:cxnLst>
              <a:cxn ang="0">
                <a:pos x="T0" y="T1"/>
              </a:cxn>
              <a:cxn ang="0">
                <a:pos x="T2" y="T3"/>
              </a:cxn>
              <a:cxn ang="0">
                <a:pos x="T4" y="T5"/>
              </a:cxn>
              <a:cxn ang="0">
                <a:pos x="T6" y="T7"/>
              </a:cxn>
              <a:cxn ang="0">
                <a:pos x="T8" y="T9"/>
              </a:cxn>
            </a:cxnLst>
            <a:rect l="0" t="0" r="r" b="b"/>
            <a:pathLst>
              <a:path w="346" h="346">
                <a:moveTo>
                  <a:pt x="346" y="346"/>
                </a:moveTo>
                <a:cubicBezTo>
                  <a:pt x="157" y="342"/>
                  <a:pt x="4" y="189"/>
                  <a:pt x="0" y="0"/>
                </a:cubicBezTo>
                <a:cubicBezTo>
                  <a:pt x="84" y="0"/>
                  <a:pt x="84" y="0"/>
                  <a:pt x="84" y="0"/>
                </a:cubicBezTo>
                <a:cubicBezTo>
                  <a:pt x="88" y="143"/>
                  <a:pt x="203" y="258"/>
                  <a:pt x="346" y="262"/>
                </a:cubicBezTo>
                <a:lnTo>
                  <a:pt x="346" y="346"/>
                </a:lnTo>
                <a:close/>
              </a:path>
            </a:pathLst>
          </a:custGeom>
          <a:solidFill>
            <a:schemeClr val="tx1">
              <a:lumMod val="65000"/>
              <a:lumOff val="35000"/>
            </a:schemeClr>
          </a:solidFill>
          <a:ln>
            <a:noFill/>
          </a:ln>
          <a:effectLst/>
        </p:spPr>
        <p:txBody>
          <a:bodyPr anchor="ctr"/>
          <a:lstStyle/>
          <a:p>
            <a:pPr algn="ctr"/>
            <a:endParaRPr/>
          </a:p>
        </p:txBody>
      </p:sp>
      <p:sp>
        <p:nvSpPr>
          <p:cNvPr id="5" name="Freeform: Shape 4"/>
          <p:cNvSpPr/>
          <p:nvPr/>
        </p:nvSpPr>
        <p:spPr bwMode="auto">
          <a:xfrm>
            <a:off x="5432974" y="1466450"/>
            <a:ext cx="754947" cy="1547055"/>
          </a:xfrm>
          <a:custGeom>
            <a:avLst/>
            <a:gdLst>
              <a:gd name="T0" fmla="*/ 0 w 346"/>
              <a:gd name="T1" fmla="*/ 624 h 708"/>
              <a:gd name="T2" fmla="*/ 262 w 346"/>
              <a:gd name="T3" fmla="*/ 354 h 708"/>
              <a:gd name="T4" fmla="*/ 0 w 346"/>
              <a:gd name="T5" fmla="*/ 84 h 708"/>
              <a:gd name="T6" fmla="*/ 0 w 346"/>
              <a:gd name="T7" fmla="*/ 0 h 708"/>
              <a:gd name="T8" fmla="*/ 346 w 346"/>
              <a:gd name="T9" fmla="*/ 354 h 708"/>
              <a:gd name="T10" fmla="*/ 0 w 346"/>
              <a:gd name="T11" fmla="*/ 708 h 708"/>
              <a:gd name="T12" fmla="*/ 0 w 346"/>
              <a:gd name="T13" fmla="*/ 624 h 708"/>
            </a:gdLst>
            <a:ahLst/>
            <a:cxnLst>
              <a:cxn ang="0">
                <a:pos x="T0" y="T1"/>
              </a:cxn>
              <a:cxn ang="0">
                <a:pos x="T2" y="T3"/>
              </a:cxn>
              <a:cxn ang="0">
                <a:pos x="T4" y="T5"/>
              </a:cxn>
              <a:cxn ang="0">
                <a:pos x="T6" y="T7"/>
              </a:cxn>
              <a:cxn ang="0">
                <a:pos x="T8" y="T9"/>
              </a:cxn>
              <a:cxn ang="0">
                <a:pos x="T10" y="T11"/>
              </a:cxn>
              <a:cxn ang="0">
                <a:pos x="T12" y="T13"/>
              </a:cxn>
            </a:cxnLst>
            <a:rect l="0" t="0" r="r" b="b"/>
            <a:pathLst>
              <a:path w="346" h="708">
                <a:moveTo>
                  <a:pt x="0" y="624"/>
                </a:moveTo>
                <a:cubicBezTo>
                  <a:pt x="145" y="620"/>
                  <a:pt x="262" y="500"/>
                  <a:pt x="262" y="354"/>
                </a:cubicBezTo>
                <a:cubicBezTo>
                  <a:pt x="262" y="208"/>
                  <a:pt x="145" y="88"/>
                  <a:pt x="0" y="84"/>
                </a:cubicBezTo>
                <a:cubicBezTo>
                  <a:pt x="0" y="0"/>
                  <a:pt x="0" y="0"/>
                  <a:pt x="0" y="0"/>
                </a:cubicBezTo>
                <a:cubicBezTo>
                  <a:pt x="191" y="4"/>
                  <a:pt x="346" y="161"/>
                  <a:pt x="346" y="354"/>
                </a:cubicBezTo>
                <a:cubicBezTo>
                  <a:pt x="346" y="547"/>
                  <a:pt x="191" y="704"/>
                  <a:pt x="0" y="708"/>
                </a:cubicBezTo>
                <a:lnTo>
                  <a:pt x="0" y="624"/>
                </a:lnTo>
                <a:close/>
              </a:path>
            </a:pathLst>
          </a:custGeom>
          <a:solidFill>
            <a:schemeClr val="tx1">
              <a:lumMod val="65000"/>
              <a:lumOff val="35000"/>
            </a:schemeClr>
          </a:solidFill>
          <a:ln>
            <a:noFill/>
          </a:ln>
          <a:effectLst/>
        </p:spPr>
        <p:txBody>
          <a:bodyPr anchor="ctr"/>
          <a:lstStyle/>
          <a:p>
            <a:pPr algn="ctr"/>
            <a:endParaRPr/>
          </a:p>
        </p:txBody>
      </p:sp>
      <p:sp>
        <p:nvSpPr>
          <p:cNvPr id="6" name="Freeform: Shape 5"/>
          <p:cNvSpPr/>
          <p:nvPr/>
        </p:nvSpPr>
        <p:spPr bwMode="auto">
          <a:xfrm>
            <a:off x="4640870" y="2829657"/>
            <a:ext cx="1547055" cy="1547055"/>
          </a:xfrm>
          <a:custGeom>
            <a:avLst/>
            <a:gdLst>
              <a:gd name="T0" fmla="*/ 354 w 708"/>
              <a:gd name="T1" fmla="*/ 708 h 708"/>
              <a:gd name="T2" fmla="*/ 0 w 708"/>
              <a:gd name="T3" fmla="*/ 354 h 708"/>
              <a:gd name="T4" fmla="*/ 346 w 708"/>
              <a:gd name="T5" fmla="*/ 0 h 708"/>
              <a:gd name="T6" fmla="*/ 346 w 708"/>
              <a:gd name="T7" fmla="*/ 84 h 708"/>
              <a:gd name="T8" fmla="*/ 84 w 708"/>
              <a:gd name="T9" fmla="*/ 354 h 708"/>
              <a:gd name="T10" fmla="*/ 354 w 708"/>
              <a:gd name="T11" fmla="*/ 624 h 708"/>
              <a:gd name="T12" fmla="*/ 624 w 708"/>
              <a:gd name="T13" fmla="*/ 362 h 708"/>
              <a:gd name="T14" fmla="*/ 708 w 708"/>
              <a:gd name="T15" fmla="*/ 362 h 708"/>
              <a:gd name="T16" fmla="*/ 354 w 708"/>
              <a:gd name="T1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708">
                <a:moveTo>
                  <a:pt x="354" y="708"/>
                </a:moveTo>
                <a:cubicBezTo>
                  <a:pt x="158" y="708"/>
                  <a:pt x="0" y="549"/>
                  <a:pt x="0" y="354"/>
                </a:cubicBezTo>
                <a:cubicBezTo>
                  <a:pt x="0" y="161"/>
                  <a:pt x="154" y="4"/>
                  <a:pt x="346" y="0"/>
                </a:cubicBezTo>
                <a:cubicBezTo>
                  <a:pt x="346" y="84"/>
                  <a:pt x="346" y="84"/>
                  <a:pt x="346" y="84"/>
                </a:cubicBezTo>
                <a:cubicBezTo>
                  <a:pt x="200" y="88"/>
                  <a:pt x="84" y="208"/>
                  <a:pt x="84" y="354"/>
                </a:cubicBezTo>
                <a:cubicBezTo>
                  <a:pt x="84" y="503"/>
                  <a:pt x="205" y="624"/>
                  <a:pt x="354" y="624"/>
                </a:cubicBezTo>
                <a:cubicBezTo>
                  <a:pt x="500" y="624"/>
                  <a:pt x="619" y="507"/>
                  <a:pt x="624" y="362"/>
                </a:cubicBezTo>
                <a:cubicBezTo>
                  <a:pt x="708" y="362"/>
                  <a:pt x="708" y="362"/>
                  <a:pt x="708" y="362"/>
                </a:cubicBezTo>
                <a:cubicBezTo>
                  <a:pt x="703" y="554"/>
                  <a:pt x="546" y="708"/>
                  <a:pt x="354" y="708"/>
                </a:cubicBezTo>
                <a:close/>
              </a:path>
            </a:pathLst>
          </a:custGeom>
          <a:solidFill>
            <a:schemeClr val="bg1">
              <a:lumMod val="65000"/>
            </a:schemeClr>
          </a:solidFill>
          <a:ln>
            <a:noFill/>
          </a:ln>
          <a:effectLst/>
        </p:spPr>
        <p:txBody>
          <a:bodyPr anchor="ctr"/>
          <a:lstStyle/>
          <a:p>
            <a:pPr algn="ctr"/>
            <a:endParaRPr/>
          </a:p>
        </p:txBody>
      </p:sp>
      <p:sp>
        <p:nvSpPr>
          <p:cNvPr id="7" name="Freeform: Shape 6"/>
          <p:cNvSpPr/>
          <p:nvPr/>
        </p:nvSpPr>
        <p:spPr bwMode="auto">
          <a:xfrm>
            <a:off x="6796182" y="5556070"/>
            <a:ext cx="754947" cy="754947"/>
          </a:xfrm>
          <a:custGeom>
            <a:avLst/>
            <a:gdLst>
              <a:gd name="T0" fmla="*/ 262 w 346"/>
              <a:gd name="T1" fmla="*/ 346 h 346"/>
              <a:gd name="T2" fmla="*/ 0 w 346"/>
              <a:gd name="T3" fmla="*/ 84 h 346"/>
              <a:gd name="T4" fmla="*/ 0 w 346"/>
              <a:gd name="T5" fmla="*/ 0 h 346"/>
              <a:gd name="T6" fmla="*/ 346 w 346"/>
              <a:gd name="T7" fmla="*/ 346 h 346"/>
              <a:gd name="T8" fmla="*/ 262 w 346"/>
              <a:gd name="T9" fmla="*/ 346 h 346"/>
            </a:gdLst>
            <a:ahLst/>
            <a:cxnLst>
              <a:cxn ang="0">
                <a:pos x="T0" y="T1"/>
              </a:cxn>
              <a:cxn ang="0">
                <a:pos x="T2" y="T3"/>
              </a:cxn>
              <a:cxn ang="0">
                <a:pos x="T4" y="T5"/>
              </a:cxn>
              <a:cxn ang="0">
                <a:pos x="T6" y="T7"/>
              </a:cxn>
              <a:cxn ang="0">
                <a:pos x="T8" y="T9"/>
              </a:cxn>
            </a:cxnLst>
            <a:rect l="0" t="0" r="r" b="b"/>
            <a:pathLst>
              <a:path w="346" h="346">
                <a:moveTo>
                  <a:pt x="262" y="346"/>
                </a:moveTo>
                <a:cubicBezTo>
                  <a:pt x="257" y="203"/>
                  <a:pt x="142" y="88"/>
                  <a:pt x="0" y="84"/>
                </a:cubicBezTo>
                <a:cubicBezTo>
                  <a:pt x="0" y="0"/>
                  <a:pt x="0" y="0"/>
                  <a:pt x="0" y="0"/>
                </a:cubicBezTo>
                <a:cubicBezTo>
                  <a:pt x="189" y="4"/>
                  <a:pt x="341" y="157"/>
                  <a:pt x="346" y="346"/>
                </a:cubicBezTo>
                <a:lnTo>
                  <a:pt x="262" y="346"/>
                </a:lnTo>
                <a:close/>
              </a:path>
            </a:pathLst>
          </a:custGeom>
          <a:solidFill>
            <a:schemeClr val="bg1">
              <a:lumMod val="65000"/>
            </a:schemeClr>
          </a:solidFill>
          <a:ln>
            <a:noFill/>
          </a:ln>
          <a:effectLst/>
        </p:spPr>
        <p:txBody>
          <a:bodyPr anchor="ctr"/>
          <a:lstStyle/>
          <a:p>
            <a:pPr algn="ctr"/>
            <a:endParaRPr/>
          </a:p>
        </p:txBody>
      </p:sp>
      <p:sp>
        <p:nvSpPr>
          <p:cNvPr id="8" name="Freeform: Shape 7"/>
          <p:cNvSpPr/>
          <p:nvPr/>
        </p:nvSpPr>
        <p:spPr bwMode="auto">
          <a:xfrm>
            <a:off x="6004074" y="4192866"/>
            <a:ext cx="756904" cy="1547055"/>
          </a:xfrm>
          <a:custGeom>
            <a:avLst/>
            <a:gdLst>
              <a:gd name="T0" fmla="*/ 346 w 346"/>
              <a:gd name="T1" fmla="*/ 708 h 708"/>
              <a:gd name="T2" fmla="*/ 0 w 346"/>
              <a:gd name="T3" fmla="*/ 354 h 708"/>
              <a:gd name="T4" fmla="*/ 346 w 346"/>
              <a:gd name="T5" fmla="*/ 0 h 708"/>
              <a:gd name="T6" fmla="*/ 346 w 346"/>
              <a:gd name="T7" fmla="*/ 84 h 708"/>
              <a:gd name="T8" fmla="*/ 84 w 346"/>
              <a:gd name="T9" fmla="*/ 354 h 708"/>
              <a:gd name="T10" fmla="*/ 346 w 346"/>
              <a:gd name="T11" fmla="*/ 624 h 708"/>
              <a:gd name="T12" fmla="*/ 346 w 346"/>
              <a:gd name="T13" fmla="*/ 708 h 708"/>
            </a:gdLst>
            <a:ahLst/>
            <a:cxnLst>
              <a:cxn ang="0">
                <a:pos x="T0" y="T1"/>
              </a:cxn>
              <a:cxn ang="0">
                <a:pos x="T2" y="T3"/>
              </a:cxn>
              <a:cxn ang="0">
                <a:pos x="T4" y="T5"/>
              </a:cxn>
              <a:cxn ang="0">
                <a:pos x="T6" y="T7"/>
              </a:cxn>
              <a:cxn ang="0">
                <a:pos x="T8" y="T9"/>
              </a:cxn>
              <a:cxn ang="0">
                <a:pos x="T10" y="T11"/>
              </a:cxn>
              <a:cxn ang="0">
                <a:pos x="T12" y="T13"/>
              </a:cxn>
            </a:cxnLst>
            <a:rect l="0" t="0" r="r" b="b"/>
            <a:pathLst>
              <a:path w="346" h="708">
                <a:moveTo>
                  <a:pt x="346" y="708"/>
                </a:moveTo>
                <a:cubicBezTo>
                  <a:pt x="154" y="704"/>
                  <a:pt x="0" y="547"/>
                  <a:pt x="0" y="354"/>
                </a:cubicBezTo>
                <a:cubicBezTo>
                  <a:pt x="0" y="161"/>
                  <a:pt x="154" y="4"/>
                  <a:pt x="346" y="0"/>
                </a:cubicBezTo>
                <a:cubicBezTo>
                  <a:pt x="346" y="84"/>
                  <a:pt x="346" y="84"/>
                  <a:pt x="346" y="84"/>
                </a:cubicBezTo>
                <a:cubicBezTo>
                  <a:pt x="200" y="88"/>
                  <a:pt x="84" y="208"/>
                  <a:pt x="84" y="354"/>
                </a:cubicBezTo>
                <a:cubicBezTo>
                  <a:pt x="84" y="500"/>
                  <a:pt x="200" y="620"/>
                  <a:pt x="346" y="624"/>
                </a:cubicBezTo>
                <a:lnTo>
                  <a:pt x="346" y="708"/>
                </a:lnTo>
                <a:close/>
              </a:path>
            </a:pathLst>
          </a:custGeom>
          <a:solidFill>
            <a:schemeClr val="bg1">
              <a:lumMod val="65000"/>
            </a:schemeClr>
          </a:solidFill>
          <a:ln>
            <a:noFill/>
          </a:ln>
          <a:effectLst/>
        </p:spPr>
        <p:txBody>
          <a:bodyPr anchor="ctr"/>
          <a:lstStyle/>
          <a:p>
            <a:pPr algn="ctr"/>
            <a:endParaRPr/>
          </a:p>
        </p:txBody>
      </p:sp>
      <p:sp>
        <p:nvSpPr>
          <p:cNvPr id="9" name="Freeform: Shape 8"/>
          <p:cNvSpPr/>
          <p:nvPr/>
        </p:nvSpPr>
        <p:spPr bwMode="auto">
          <a:xfrm>
            <a:off x="6004076" y="2829657"/>
            <a:ext cx="1547055" cy="1547055"/>
          </a:xfrm>
          <a:custGeom>
            <a:avLst/>
            <a:gdLst>
              <a:gd name="T0" fmla="*/ 362 w 708"/>
              <a:gd name="T1" fmla="*/ 624 h 708"/>
              <a:gd name="T2" fmla="*/ 624 w 708"/>
              <a:gd name="T3" fmla="*/ 354 h 708"/>
              <a:gd name="T4" fmla="*/ 354 w 708"/>
              <a:gd name="T5" fmla="*/ 84 h 708"/>
              <a:gd name="T6" fmla="*/ 84 w 708"/>
              <a:gd name="T7" fmla="*/ 346 h 708"/>
              <a:gd name="T8" fmla="*/ 0 w 708"/>
              <a:gd name="T9" fmla="*/ 346 h 708"/>
              <a:gd name="T10" fmla="*/ 354 w 708"/>
              <a:gd name="T11" fmla="*/ 0 h 708"/>
              <a:gd name="T12" fmla="*/ 708 w 708"/>
              <a:gd name="T13" fmla="*/ 354 h 708"/>
              <a:gd name="T14" fmla="*/ 362 w 708"/>
              <a:gd name="T15" fmla="*/ 708 h 708"/>
              <a:gd name="T16" fmla="*/ 362 w 708"/>
              <a:gd name="T17" fmla="*/ 62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708">
                <a:moveTo>
                  <a:pt x="362" y="624"/>
                </a:moveTo>
                <a:cubicBezTo>
                  <a:pt x="507" y="620"/>
                  <a:pt x="624" y="500"/>
                  <a:pt x="624" y="354"/>
                </a:cubicBezTo>
                <a:cubicBezTo>
                  <a:pt x="624" y="205"/>
                  <a:pt x="503" y="84"/>
                  <a:pt x="354" y="84"/>
                </a:cubicBezTo>
                <a:cubicBezTo>
                  <a:pt x="207" y="84"/>
                  <a:pt x="88" y="201"/>
                  <a:pt x="84" y="346"/>
                </a:cubicBezTo>
                <a:cubicBezTo>
                  <a:pt x="0" y="346"/>
                  <a:pt x="0" y="346"/>
                  <a:pt x="0" y="346"/>
                </a:cubicBezTo>
                <a:cubicBezTo>
                  <a:pt x="4" y="154"/>
                  <a:pt x="161" y="0"/>
                  <a:pt x="354" y="0"/>
                </a:cubicBezTo>
                <a:cubicBezTo>
                  <a:pt x="549" y="0"/>
                  <a:pt x="708" y="159"/>
                  <a:pt x="708" y="354"/>
                </a:cubicBezTo>
                <a:cubicBezTo>
                  <a:pt x="708" y="547"/>
                  <a:pt x="553" y="704"/>
                  <a:pt x="362" y="708"/>
                </a:cubicBezTo>
                <a:lnTo>
                  <a:pt x="362" y="624"/>
                </a:lnTo>
                <a:close/>
              </a:path>
            </a:pathLst>
          </a:custGeom>
          <a:solidFill>
            <a:schemeClr val="tx1">
              <a:lumMod val="65000"/>
              <a:lumOff val="35000"/>
            </a:schemeClr>
          </a:solidFill>
          <a:ln>
            <a:noFill/>
          </a:ln>
          <a:effectLst/>
        </p:spPr>
        <p:txBody>
          <a:bodyPr anchor="ctr"/>
          <a:lstStyle/>
          <a:p>
            <a:pPr algn="ctr"/>
            <a:endParaRPr/>
          </a:p>
        </p:txBody>
      </p:sp>
      <p:sp>
        <p:nvSpPr>
          <p:cNvPr id="10" name="Oval 10"/>
          <p:cNvSpPr/>
          <p:nvPr/>
        </p:nvSpPr>
        <p:spPr bwMode="auto">
          <a:xfrm>
            <a:off x="4971403" y="1793072"/>
            <a:ext cx="884031" cy="884032"/>
          </a:xfrm>
          <a:prstGeom prst="ellipse">
            <a:avLst/>
          </a:prstGeom>
          <a:noFill/>
          <a:ln w="6350"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3" name="Oval 24"/>
          <p:cNvSpPr/>
          <p:nvPr/>
        </p:nvSpPr>
        <p:spPr bwMode="auto">
          <a:xfrm>
            <a:off x="4971402" y="3156280"/>
            <a:ext cx="884031" cy="884032"/>
          </a:xfrm>
          <a:prstGeom prst="ellipse">
            <a:avLst/>
          </a:prstGeom>
          <a:noFill/>
          <a:ln w="6350"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6" name="Oval 34"/>
          <p:cNvSpPr/>
          <p:nvPr/>
        </p:nvSpPr>
        <p:spPr bwMode="auto">
          <a:xfrm>
            <a:off x="6334609" y="3156278"/>
            <a:ext cx="885987" cy="884032"/>
          </a:xfrm>
          <a:prstGeom prst="ellipse">
            <a:avLst/>
          </a:prstGeom>
          <a:noFill/>
          <a:ln w="6350"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9" name="Oval 47"/>
          <p:cNvSpPr/>
          <p:nvPr/>
        </p:nvSpPr>
        <p:spPr bwMode="auto">
          <a:xfrm>
            <a:off x="6334609" y="4517532"/>
            <a:ext cx="885987" cy="885988"/>
          </a:xfrm>
          <a:prstGeom prst="ellipse">
            <a:avLst/>
          </a:prstGeom>
          <a:noFill/>
          <a:ln w="6350"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grpSp>
        <p:nvGrpSpPr>
          <p:cNvPr id="63" name="组合 62"/>
          <p:cNvGrpSpPr/>
          <p:nvPr/>
        </p:nvGrpSpPr>
        <p:grpSpPr>
          <a:xfrm>
            <a:off x="2047875" y="1749610"/>
            <a:ext cx="2853044" cy="1109754"/>
            <a:chOff x="6187114" y="1678126"/>
            <a:chExt cx="2853044" cy="1109754"/>
          </a:xfrm>
        </p:grpSpPr>
        <p:sp>
          <p:nvSpPr>
            <p:cNvPr id="64" name="矩形 63"/>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5" name="矩形 64"/>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grpSp>
        <p:nvGrpSpPr>
          <p:cNvPr id="66" name="组合 65"/>
          <p:cNvGrpSpPr/>
          <p:nvPr/>
        </p:nvGrpSpPr>
        <p:grpSpPr>
          <a:xfrm>
            <a:off x="2166276" y="4317301"/>
            <a:ext cx="2853044" cy="1109754"/>
            <a:chOff x="6187114" y="1678126"/>
            <a:chExt cx="2853044" cy="1109754"/>
          </a:xfrm>
        </p:grpSpPr>
        <p:sp>
          <p:nvSpPr>
            <p:cNvPr id="67" name="矩形 66"/>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8" name="矩形 67"/>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grpSp>
        <p:nvGrpSpPr>
          <p:cNvPr id="69" name="组合 68"/>
          <p:cNvGrpSpPr/>
          <p:nvPr/>
        </p:nvGrpSpPr>
        <p:grpSpPr>
          <a:xfrm>
            <a:off x="7332080" y="1749610"/>
            <a:ext cx="2853044" cy="1109754"/>
            <a:chOff x="6187114" y="1678126"/>
            <a:chExt cx="2853044" cy="1109754"/>
          </a:xfrm>
        </p:grpSpPr>
        <p:sp>
          <p:nvSpPr>
            <p:cNvPr id="70" name="矩形 69"/>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71" name="矩形 70"/>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72" name="组合 71"/>
          <p:cNvGrpSpPr/>
          <p:nvPr/>
        </p:nvGrpSpPr>
        <p:grpSpPr>
          <a:xfrm>
            <a:off x="7332080" y="4317301"/>
            <a:ext cx="2853044" cy="1109754"/>
            <a:chOff x="6187114" y="1678126"/>
            <a:chExt cx="2853044" cy="1109754"/>
          </a:xfrm>
        </p:grpSpPr>
        <p:sp>
          <p:nvSpPr>
            <p:cNvPr id="73" name="矩形 72"/>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74" name="矩形 73"/>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
        <p:nvSpPr>
          <p:cNvPr id="75" name="椭圆 74"/>
          <p:cNvSpPr/>
          <p:nvPr/>
        </p:nvSpPr>
        <p:spPr>
          <a:xfrm>
            <a:off x="5257619" y="2071669"/>
            <a:ext cx="315508" cy="3155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57619" y="3429000"/>
            <a:ext cx="315508" cy="3155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6617922" y="3429000"/>
            <a:ext cx="315508" cy="3155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6617922" y="4811928"/>
            <a:ext cx="315508" cy="3155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63"/>
                                            </p:tgtEl>
                                            <p:attrNameLst>
                                              <p:attrName>style.visibility</p:attrName>
                                            </p:attrNameLst>
                                          </p:cBhvr>
                                          <p:to>
                                            <p:strVal val="visible"/>
                                          </p:to>
                                        </p:set>
                                        <p:anim calcmode="lin" valueType="num" p14:bounceEnd="60000">
                                          <p:cBhvr additive="base">
                                            <p:cTn id="7" dur="1000" fill="hold"/>
                                            <p:tgtEl>
                                              <p:spTgt spid="6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66"/>
                                            </p:tgtEl>
                                            <p:attrNameLst>
                                              <p:attrName>style.visibility</p:attrName>
                                            </p:attrNameLst>
                                          </p:cBhvr>
                                          <p:to>
                                            <p:strVal val="visible"/>
                                          </p:to>
                                        </p:set>
                                        <p:anim calcmode="lin" valueType="num" p14:bounceEnd="60000">
                                          <p:cBhvr additive="base">
                                            <p:cTn id="11" dur="10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14:bounceEnd="60000">
                                          <p:cBhvr additive="base">
                                            <p:cTn id="15" dur="1000" fill="hold"/>
                                            <p:tgtEl>
                                              <p:spTgt spid="69"/>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72"/>
                                            </p:tgtEl>
                                            <p:attrNameLst>
                                              <p:attrName>style.visibility</p:attrName>
                                            </p:attrNameLst>
                                          </p:cBhvr>
                                          <p:to>
                                            <p:strVal val="visible"/>
                                          </p:to>
                                        </p:set>
                                        <p:anim calcmode="lin" valueType="num" p14:bounceEnd="60000">
                                          <p:cBhvr additive="base">
                                            <p:cTn id="19" dur="100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1+#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1000" fill="hold"/>
                                            <p:tgtEl>
                                              <p:spTgt spid="66"/>
                                            </p:tgtEl>
                                            <p:attrNameLst>
                                              <p:attrName>ppt_x</p:attrName>
                                            </p:attrNameLst>
                                          </p:cBhvr>
                                          <p:tavLst>
                                            <p:tav tm="0">
                                              <p:val>
                                                <p:strVal val="1+#ppt_w/2"/>
                                              </p:val>
                                            </p:tav>
                                            <p:tav tm="100000">
                                              <p:val>
                                                <p:strVal val="#ppt_x"/>
                                              </p:val>
                                            </p:tav>
                                          </p:tavLst>
                                        </p:anim>
                                        <p:anim calcmode="lin" valueType="num">
                                          <p:cBhvr additive="base">
                                            <p:cTn id="12" dur="10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1+#ppt_w/2"/>
                                              </p:val>
                                            </p:tav>
                                            <p:tav tm="100000">
                                              <p:val>
                                                <p:strVal val="#ppt_x"/>
                                              </p:val>
                                            </p:tav>
                                          </p:tavLst>
                                        </p:anim>
                                        <p:anim calcmode="lin" valueType="num">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1000" fill="hold"/>
                                            <p:tgtEl>
                                              <p:spTgt spid="72"/>
                                            </p:tgtEl>
                                            <p:attrNameLst>
                                              <p:attrName>ppt_x</p:attrName>
                                            </p:attrNameLst>
                                          </p:cBhvr>
                                          <p:tavLst>
                                            <p:tav tm="0">
                                              <p:val>
                                                <p:strVal val="1+#ppt_w/2"/>
                                              </p:val>
                                            </p:tav>
                                            <p:tav tm="100000">
                                              <p:val>
                                                <p:strVal val="#ppt_x"/>
                                              </p:val>
                                            </p:tav>
                                          </p:tavLst>
                                        </p:anim>
                                        <p:anim calcmode="lin" valueType="num">
                                          <p:cBhvr additive="base">
                                            <p:cTn id="20"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screen"/>
          <a:srcRect/>
          <a:stretch>
            <a:fillRect/>
          </a:stretch>
        </p:blipFill>
        <p:spPr/>
      </p:pic>
      <p:pic>
        <p:nvPicPr>
          <p:cNvPr id="12" name="图片占位符 11"/>
          <p:cNvPicPr>
            <a:picLocks noGrp="1" noChangeAspect="1"/>
          </p:cNvPicPr>
          <p:nvPr>
            <p:ph type="pic" sz="quarter" idx="11"/>
          </p:nvPr>
        </p:nvPicPr>
        <p:blipFill>
          <a:blip r:embed="rId4" cstate="screen"/>
          <a:srcRect/>
          <a:stretch>
            <a:fillRect/>
          </a:stretch>
        </p:blipFill>
        <p:spPr/>
      </p:pic>
      <p:pic>
        <p:nvPicPr>
          <p:cNvPr id="14" name="图片占位符 13"/>
          <p:cNvPicPr>
            <a:picLocks noGrp="1" noChangeAspect="1"/>
          </p:cNvPicPr>
          <p:nvPr>
            <p:ph type="pic" sz="quarter" idx="12"/>
          </p:nvPr>
        </p:nvPicPr>
        <p:blipFill>
          <a:blip r:embed="rId5" cstate="screen"/>
          <a:srcRect/>
          <a:stretch>
            <a:fillRect/>
          </a:stretch>
        </p:blipFill>
        <p:spPr/>
      </p:pic>
      <p:sp>
        <p:nvSpPr>
          <p:cNvPr id="15" name="文本框 14"/>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sp>
        <p:nvSpPr>
          <p:cNvPr id="17" name="矩形 16"/>
          <p:cNvSpPr/>
          <p:nvPr/>
        </p:nvSpPr>
        <p:spPr>
          <a:xfrm>
            <a:off x="2172926" y="4391025"/>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7564076" y="4391025"/>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advTm="4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bfc4976-6e52-4a80-ad58-1f98eccebb4d"/>
          <p:cNvGrpSpPr>
            <a:grpSpLocks noChangeAspect="1"/>
          </p:cNvGrpSpPr>
          <p:nvPr/>
        </p:nvGrpSpPr>
        <p:grpSpPr>
          <a:xfrm>
            <a:off x="1987689" y="2087592"/>
            <a:ext cx="8216626" cy="1945515"/>
            <a:chOff x="1217383" y="1803762"/>
            <a:chExt cx="9757237" cy="2310298"/>
          </a:xfrm>
        </p:grpSpPr>
        <p:grpSp>
          <p:nvGrpSpPr>
            <p:cNvPr id="4" name="Group 1"/>
            <p:cNvGrpSpPr/>
            <p:nvPr/>
          </p:nvGrpSpPr>
          <p:grpSpPr>
            <a:xfrm>
              <a:off x="3557197" y="2306299"/>
              <a:ext cx="119440" cy="1182140"/>
              <a:chOff x="3557197" y="2306299"/>
              <a:chExt cx="119440" cy="1182140"/>
            </a:xfrm>
          </p:grpSpPr>
          <p:sp>
            <p:nvSpPr>
              <p:cNvPr id="34" name="Straight Connector 2"/>
              <p:cNvSpPr/>
              <p:nvPr/>
            </p:nvSpPr>
            <p:spPr>
              <a:xfrm flipV="1">
                <a:off x="3616919" y="2368613"/>
                <a:ext cx="1" cy="1119826"/>
              </a:xfrm>
              <a:prstGeom prst="line">
                <a:avLst/>
              </a:prstGeom>
              <a:ln w="12700">
                <a:solidFill>
                  <a:srgbClr val="DCDEE0"/>
                </a:solidFill>
                <a:miter lim="400000"/>
              </a:ln>
            </p:spPr>
            <p:txBody>
              <a:bodyPr anchor="ctr"/>
              <a:lstStyle/>
              <a:p>
                <a:pPr algn="ctr"/>
                <a:endParaRPr/>
              </a:p>
            </p:txBody>
          </p:sp>
          <p:sp>
            <p:nvSpPr>
              <p:cNvPr id="35" name="Oval 3"/>
              <p:cNvSpPr/>
              <p:nvPr/>
            </p:nvSpPr>
            <p:spPr>
              <a:xfrm>
                <a:off x="3557197" y="2306299"/>
                <a:ext cx="119440" cy="119440"/>
              </a:xfrm>
              <a:prstGeom prst="ellipse">
                <a:avLst/>
              </a:prstGeom>
              <a:solidFill>
                <a:schemeClr val="bg1">
                  <a:lumMod val="50000"/>
                </a:schemeClr>
              </a:solidFill>
              <a:ln w="12700">
                <a:miter lim="400000"/>
              </a:ln>
            </p:spPr>
            <p:txBody>
              <a:bodyPr anchor="ctr"/>
              <a:lstStyle/>
              <a:p>
                <a:pPr algn="ctr"/>
                <a:endParaRPr/>
              </a:p>
            </p:txBody>
          </p:sp>
        </p:grpSp>
        <p:grpSp>
          <p:nvGrpSpPr>
            <p:cNvPr id="5" name="Group 4"/>
            <p:cNvGrpSpPr/>
            <p:nvPr/>
          </p:nvGrpSpPr>
          <p:grpSpPr>
            <a:xfrm>
              <a:off x="6039989" y="2306299"/>
              <a:ext cx="119440" cy="1182140"/>
              <a:chOff x="6039989" y="2306299"/>
              <a:chExt cx="119440" cy="1182140"/>
            </a:xfrm>
          </p:grpSpPr>
          <p:sp>
            <p:nvSpPr>
              <p:cNvPr id="32" name="Straight Connector 5"/>
              <p:cNvSpPr/>
              <p:nvPr/>
            </p:nvSpPr>
            <p:spPr>
              <a:xfrm flipV="1">
                <a:off x="6099711" y="2368613"/>
                <a:ext cx="1" cy="1119826"/>
              </a:xfrm>
              <a:prstGeom prst="line">
                <a:avLst/>
              </a:prstGeom>
              <a:ln w="12700">
                <a:solidFill>
                  <a:srgbClr val="DCDEE0"/>
                </a:solidFill>
                <a:miter lim="400000"/>
              </a:ln>
            </p:spPr>
            <p:txBody>
              <a:bodyPr anchor="ctr"/>
              <a:lstStyle/>
              <a:p>
                <a:pPr algn="ctr"/>
                <a:endParaRPr/>
              </a:p>
            </p:txBody>
          </p:sp>
          <p:sp>
            <p:nvSpPr>
              <p:cNvPr id="33" name="Oval 6"/>
              <p:cNvSpPr/>
              <p:nvPr/>
            </p:nvSpPr>
            <p:spPr>
              <a:xfrm>
                <a:off x="6039989" y="2306299"/>
                <a:ext cx="119440" cy="119440"/>
              </a:xfrm>
              <a:prstGeom prst="ellipse">
                <a:avLst/>
              </a:prstGeom>
              <a:solidFill>
                <a:schemeClr val="bg1">
                  <a:lumMod val="50000"/>
                </a:schemeClr>
              </a:solidFill>
              <a:ln w="12700">
                <a:miter lim="400000"/>
              </a:ln>
            </p:spPr>
            <p:txBody>
              <a:bodyPr anchor="ctr"/>
              <a:lstStyle/>
              <a:p>
                <a:pPr algn="ctr"/>
                <a:endParaRPr/>
              </a:p>
            </p:txBody>
          </p:sp>
        </p:grpSp>
        <p:grpSp>
          <p:nvGrpSpPr>
            <p:cNvPr id="6" name="Group 7"/>
            <p:cNvGrpSpPr/>
            <p:nvPr/>
          </p:nvGrpSpPr>
          <p:grpSpPr>
            <a:xfrm>
              <a:off x="8528714" y="2306299"/>
              <a:ext cx="119441" cy="1182140"/>
              <a:chOff x="8528714" y="2306299"/>
              <a:chExt cx="119441" cy="1182140"/>
            </a:xfrm>
          </p:grpSpPr>
          <p:sp>
            <p:nvSpPr>
              <p:cNvPr id="30" name="Straight Connector 8"/>
              <p:cNvSpPr/>
              <p:nvPr/>
            </p:nvSpPr>
            <p:spPr>
              <a:xfrm flipV="1">
                <a:off x="8588433" y="2368613"/>
                <a:ext cx="1" cy="1119826"/>
              </a:xfrm>
              <a:prstGeom prst="line">
                <a:avLst/>
              </a:prstGeom>
              <a:ln w="12700">
                <a:solidFill>
                  <a:srgbClr val="DCDEE0"/>
                </a:solidFill>
                <a:miter lim="400000"/>
              </a:ln>
            </p:spPr>
            <p:txBody>
              <a:bodyPr anchor="ctr"/>
              <a:lstStyle/>
              <a:p>
                <a:pPr algn="ctr"/>
                <a:endParaRPr/>
              </a:p>
            </p:txBody>
          </p:sp>
          <p:sp>
            <p:nvSpPr>
              <p:cNvPr id="31" name="Oval 9"/>
              <p:cNvSpPr/>
              <p:nvPr/>
            </p:nvSpPr>
            <p:spPr>
              <a:xfrm>
                <a:off x="8528714" y="2306299"/>
                <a:ext cx="119441" cy="119440"/>
              </a:xfrm>
              <a:prstGeom prst="ellipse">
                <a:avLst/>
              </a:prstGeom>
              <a:solidFill>
                <a:schemeClr val="bg1">
                  <a:lumMod val="50000"/>
                </a:schemeClr>
              </a:solidFill>
              <a:ln w="12700">
                <a:miter lim="400000"/>
              </a:ln>
            </p:spPr>
            <p:txBody>
              <a:bodyPr anchor="ctr"/>
              <a:lstStyle/>
              <a:p>
                <a:pPr algn="ctr"/>
                <a:endParaRPr/>
              </a:p>
            </p:txBody>
          </p:sp>
        </p:grpSp>
        <p:sp>
          <p:nvSpPr>
            <p:cNvPr id="7" name="TextBox 10"/>
            <p:cNvSpPr txBox="1"/>
            <p:nvPr/>
          </p:nvSpPr>
          <p:spPr>
            <a:xfrm>
              <a:off x="2737274" y="1834794"/>
              <a:ext cx="1747640" cy="408745"/>
            </a:xfrm>
            <a:prstGeom prst="rect">
              <a:avLst/>
            </a:prstGeom>
          </p:spPr>
          <p:txBody>
            <a:bodyPr wrap="none" anchor="ctr">
              <a:normAutofit/>
              <a:scene3d>
                <a:camera prst="orthographicFront"/>
                <a:lightRig rig="threePt" dir="t"/>
              </a:scene3d>
              <a:sp3d contourW="12700"/>
            </a:bodyPr>
            <a:lstStyle/>
            <a:p>
              <a:pPr marL="0" indent="0" algn="ctr">
                <a:buNone/>
              </a:pPr>
              <a:r>
                <a:rPr lang="zh-CN" altLang="en-US" sz="1600"/>
                <a:t>关键词</a:t>
              </a:r>
            </a:p>
          </p:txBody>
        </p:sp>
        <p:sp>
          <p:nvSpPr>
            <p:cNvPr id="8" name="Freeform: Shape 11"/>
            <p:cNvSpPr/>
            <p:nvPr/>
          </p:nvSpPr>
          <p:spPr>
            <a:xfrm>
              <a:off x="1217383" y="294115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tx1">
                <a:lumMod val="65000"/>
                <a:lumOff val="35000"/>
              </a:schemeClr>
            </a:solidFill>
            <a:ln w="12700">
              <a:miter lim="400000"/>
            </a:ln>
          </p:spPr>
          <p:txBody>
            <a:bodyPr anchor="ctr"/>
            <a:lstStyle/>
            <a:p>
              <a:pPr algn="ctr"/>
              <a:endParaRPr/>
            </a:p>
          </p:txBody>
        </p:sp>
        <p:sp>
          <p:nvSpPr>
            <p:cNvPr id="9" name="Freeform: Shape 12"/>
            <p:cNvSpPr/>
            <p:nvPr/>
          </p:nvSpPr>
          <p:spPr>
            <a:xfrm>
              <a:off x="3709814" y="294115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bg1">
                <a:lumMod val="65000"/>
              </a:schemeClr>
            </a:solidFill>
            <a:ln w="12700">
              <a:miter lim="400000"/>
            </a:ln>
          </p:spPr>
          <p:txBody>
            <a:bodyPr anchor="ctr"/>
            <a:lstStyle/>
            <a:p>
              <a:pPr algn="ctr"/>
              <a:endParaRPr/>
            </a:p>
          </p:txBody>
        </p:sp>
        <p:sp>
          <p:nvSpPr>
            <p:cNvPr id="10" name="Freeform: Shape 13"/>
            <p:cNvSpPr/>
            <p:nvPr/>
          </p:nvSpPr>
          <p:spPr>
            <a:xfrm>
              <a:off x="6202246" y="2941150"/>
              <a:ext cx="2292163"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tx1">
                <a:lumMod val="65000"/>
                <a:lumOff val="35000"/>
              </a:schemeClr>
            </a:solidFill>
            <a:ln w="12700">
              <a:miter lim="400000"/>
            </a:ln>
          </p:spPr>
          <p:txBody>
            <a:bodyPr anchor="ctr"/>
            <a:lstStyle/>
            <a:p>
              <a:pPr algn="ctr"/>
              <a:endParaRPr/>
            </a:p>
          </p:txBody>
        </p:sp>
        <p:sp>
          <p:nvSpPr>
            <p:cNvPr id="11" name="Freeform: Shape 14"/>
            <p:cNvSpPr/>
            <p:nvPr/>
          </p:nvSpPr>
          <p:spPr>
            <a:xfrm>
              <a:off x="8682458" y="2941150"/>
              <a:ext cx="2292162"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bg1">
                <a:lumMod val="65000"/>
              </a:schemeClr>
            </a:solidFill>
            <a:ln w="12700">
              <a:miter lim="400000"/>
            </a:ln>
          </p:spPr>
          <p:txBody>
            <a:bodyPr anchor="ctr"/>
            <a:lstStyle/>
            <a:p>
              <a:pPr algn="ctr"/>
              <a:endParaRPr/>
            </a:p>
          </p:txBody>
        </p:sp>
        <p:sp>
          <p:nvSpPr>
            <p:cNvPr id="12" name="Freeform: Shape 15"/>
            <p:cNvSpPr/>
            <p:nvPr/>
          </p:nvSpPr>
          <p:spPr>
            <a:xfrm>
              <a:off x="2707953" y="3368773"/>
              <a:ext cx="1817930"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50000"/>
              </a:schemeClr>
            </a:solidFill>
            <a:ln w="12700">
              <a:miter lim="400000"/>
            </a:ln>
          </p:spPr>
          <p:txBody>
            <a:bodyPr anchor="ctr"/>
            <a:lstStyle/>
            <a:p>
              <a:pPr algn="ctr"/>
              <a:endParaRPr/>
            </a:p>
          </p:txBody>
        </p:sp>
        <p:sp>
          <p:nvSpPr>
            <p:cNvPr id="13" name="Freeform: Shape 16"/>
            <p:cNvSpPr/>
            <p:nvPr/>
          </p:nvSpPr>
          <p:spPr>
            <a:xfrm>
              <a:off x="5200384" y="336877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50000"/>
              </a:schemeClr>
            </a:solidFill>
            <a:ln w="12700">
              <a:miter lim="400000"/>
            </a:ln>
          </p:spPr>
          <p:txBody>
            <a:bodyPr anchor="ctr"/>
            <a:lstStyle/>
            <a:p>
              <a:pPr algn="ctr"/>
              <a:endParaRPr/>
            </a:p>
          </p:txBody>
        </p:sp>
        <p:sp>
          <p:nvSpPr>
            <p:cNvPr id="14" name="Freeform: Shape 17"/>
            <p:cNvSpPr/>
            <p:nvPr/>
          </p:nvSpPr>
          <p:spPr>
            <a:xfrm>
              <a:off x="7680598" y="336877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50000"/>
              </a:schemeClr>
            </a:solidFill>
            <a:ln w="12700">
              <a:miter lim="400000"/>
            </a:ln>
          </p:spPr>
          <p:txBody>
            <a:bodyPr anchor="ctr"/>
            <a:lstStyle/>
            <a:p>
              <a:pPr algn="ctr"/>
              <a:endParaRPr/>
            </a:p>
          </p:txBody>
        </p:sp>
        <p:sp>
          <p:nvSpPr>
            <p:cNvPr id="15" name="Rectangle 18"/>
            <p:cNvSpPr/>
            <p:nvPr/>
          </p:nvSpPr>
          <p:spPr>
            <a:xfrm>
              <a:off x="7587897" y="1803762"/>
              <a:ext cx="1992666" cy="416609"/>
            </a:xfrm>
            <a:prstGeom prst="rect">
              <a:avLst/>
            </a:prstGeom>
            <a:ln w="12700">
              <a:miter lim="400000"/>
            </a:ln>
          </p:spPr>
          <p:txBody>
            <a:bodyPr wrap="none" lIns="25400" tIns="25400" rIns="25400" bIns="25400" anchor="ctr">
              <a:normAutofit/>
              <a:scene3d>
                <a:camera prst="orthographicFront"/>
                <a:lightRig rig="threePt" dir="t"/>
              </a:scene3d>
              <a:sp3d contourW="12700"/>
            </a:bodyPr>
            <a:lstStyle/>
            <a:p>
              <a:pPr algn="ctr"/>
              <a:r>
                <a:rPr lang="zh-CN" altLang="en-US" sz="1600" dirty="0"/>
                <a:t>关键词</a:t>
              </a:r>
            </a:p>
          </p:txBody>
        </p:sp>
        <p:sp>
          <p:nvSpPr>
            <p:cNvPr id="16" name="Rectangle 19"/>
            <p:cNvSpPr/>
            <p:nvPr/>
          </p:nvSpPr>
          <p:spPr>
            <a:xfrm>
              <a:off x="5101329" y="1803762"/>
              <a:ext cx="1992666" cy="416609"/>
            </a:xfrm>
            <a:prstGeom prst="rect">
              <a:avLst/>
            </a:prstGeom>
            <a:ln w="12700">
              <a:miter lim="400000"/>
            </a:ln>
          </p:spPr>
          <p:txBody>
            <a:bodyPr wrap="none" lIns="25400" tIns="25400" rIns="25400" bIns="25400" anchor="ctr">
              <a:normAutofit/>
              <a:scene3d>
                <a:camera prst="orthographicFront"/>
                <a:lightRig rig="threePt" dir="t"/>
              </a:scene3d>
              <a:sp3d contourW="12700"/>
            </a:bodyPr>
            <a:lstStyle/>
            <a:p>
              <a:pPr algn="ctr"/>
              <a:r>
                <a:rPr lang="zh-CN" altLang="en-US" sz="1600"/>
                <a:t>关键词</a:t>
              </a:r>
            </a:p>
          </p:txBody>
        </p:sp>
      </p:grpSp>
      <p:sp>
        <p:nvSpPr>
          <p:cNvPr id="36" name="文本框 35"/>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37" name="组合 36"/>
          <p:cNvGrpSpPr/>
          <p:nvPr/>
        </p:nvGrpSpPr>
        <p:grpSpPr>
          <a:xfrm>
            <a:off x="1831826" y="4093731"/>
            <a:ext cx="2241974" cy="1090647"/>
            <a:chOff x="6691672" y="1678126"/>
            <a:chExt cx="2241974" cy="1090647"/>
          </a:xfrm>
        </p:grpSpPr>
        <p:sp>
          <p:nvSpPr>
            <p:cNvPr id="38" name="矩形 37"/>
            <p:cNvSpPr/>
            <p:nvPr/>
          </p:nvSpPr>
          <p:spPr>
            <a:xfrm>
              <a:off x="6807412" y="2030750"/>
              <a:ext cx="2010494" cy="73802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9" name="矩形 38"/>
            <p:cNvSpPr/>
            <p:nvPr/>
          </p:nvSpPr>
          <p:spPr>
            <a:xfrm>
              <a:off x="66916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40" name="组合 39"/>
          <p:cNvGrpSpPr/>
          <p:nvPr/>
        </p:nvGrpSpPr>
        <p:grpSpPr>
          <a:xfrm>
            <a:off x="3946403" y="4093731"/>
            <a:ext cx="2241974" cy="1090647"/>
            <a:chOff x="6691672" y="1678126"/>
            <a:chExt cx="2241974" cy="1090647"/>
          </a:xfrm>
        </p:grpSpPr>
        <p:sp>
          <p:nvSpPr>
            <p:cNvPr id="41" name="矩形 40"/>
            <p:cNvSpPr/>
            <p:nvPr/>
          </p:nvSpPr>
          <p:spPr>
            <a:xfrm>
              <a:off x="6807412" y="2030750"/>
              <a:ext cx="2010494" cy="73802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2" name="矩形 41"/>
            <p:cNvSpPr/>
            <p:nvPr/>
          </p:nvSpPr>
          <p:spPr>
            <a:xfrm>
              <a:off x="66916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43" name="组合 42"/>
          <p:cNvGrpSpPr/>
          <p:nvPr/>
        </p:nvGrpSpPr>
        <p:grpSpPr>
          <a:xfrm>
            <a:off x="6060980" y="4093731"/>
            <a:ext cx="2241974" cy="1090647"/>
            <a:chOff x="6691672" y="1678126"/>
            <a:chExt cx="2241974" cy="1090647"/>
          </a:xfrm>
        </p:grpSpPr>
        <p:sp>
          <p:nvSpPr>
            <p:cNvPr id="44" name="矩形 43"/>
            <p:cNvSpPr/>
            <p:nvPr/>
          </p:nvSpPr>
          <p:spPr>
            <a:xfrm>
              <a:off x="6807412" y="2030750"/>
              <a:ext cx="2010494" cy="73802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5" name="矩形 44"/>
            <p:cNvSpPr/>
            <p:nvPr/>
          </p:nvSpPr>
          <p:spPr>
            <a:xfrm>
              <a:off x="66916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46" name="组合 45"/>
          <p:cNvGrpSpPr/>
          <p:nvPr/>
        </p:nvGrpSpPr>
        <p:grpSpPr>
          <a:xfrm>
            <a:off x="8175558" y="4093731"/>
            <a:ext cx="2241974" cy="1090647"/>
            <a:chOff x="6691672" y="1678126"/>
            <a:chExt cx="2241974" cy="1090647"/>
          </a:xfrm>
        </p:grpSpPr>
        <p:sp>
          <p:nvSpPr>
            <p:cNvPr id="47" name="矩形 46"/>
            <p:cNvSpPr/>
            <p:nvPr/>
          </p:nvSpPr>
          <p:spPr>
            <a:xfrm>
              <a:off x="6807412" y="2030750"/>
              <a:ext cx="2010494" cy="73802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8" name="矩形 47"/>
            <p:cNvSpPr/>
            <p:nvPr/>
          </p:nvSpPr>
          <p:spPr>
            <a:xfrm>
              <a:off x="66916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14:bounceEnd="60000">
                                          <p:cBhvr additive="base">
                                            <p:cTn id="11" dur="10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43"/>
                                            </p:tgtEl>
                                            <p:attrNameLst>
                                              <p:attrName>style.visibility</p:attrName>
                                            </p:attrNameLst>
                                          </p:cBhvr>
                                          <p:to>
                                            <p:strVal val="visible"/>
                                          </p:to>
                                        </p:set>
                                        <p:anim calcmode="lin" valueType="num" p14:bounceEnd="60000">
                                          <p:cBhvr additive="base">
                                            <p:cTn id="15" dur="100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46"/>
                                            </p:tgtEl>
                                            <p:attrNameLst>
                                              <p:attrName>style.visibility</p:attrName>
                                            </p:attrNameLst>
                                          </p:cBhvr>
                                          <p:to>
                                            <p:strVal val="visible"/>
                                          </p:to>
                                        </p:set>
                                        <p:anim calcmode="lin" valueType="num" p14:bounceEnd="60000">
                                          <p:cBhvr additive="base">
                                            <p:cTn id="19" dur="10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1+#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1+#ppt_w/2"/>
                                              </p:val>
                                            </p:tav>
                                            <p:tav tm="100000">
                                              <p:val>
                                                <p:strVal val="#ppt_x"/>
                                              </p:val>
                                            </p:tav>
                                          </p:tavLst>
                                        </p:anim>
                                        <p:anim calcmode="lin" valueType="num">
                                          <p:cBhvr additive="base">
                                            <p:cTn id="12" dur="10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1+#ppt_w/2"/>
                                              </p:val>
                                            </p:tav>
                                            <p:tav tm="100000">
                                              <p:val>
                                                <p:strVal val="#ppt_x"/>
                                              </p:val>
                                            </p:tav>
                                          </p:tavLst>
                                        </p:anim>
                                        <p:anim calcmode="lin" valueType="num">
                                          <p:cBhvr additive="base">
                                            <p:cTn id="16" dur="1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1+#ppt_w/2"/>
                                              </p:val>
                                            </p:tav>
                                            <p:tav tm="100000">
                                              <p:val>
                                                <p:strVal val="#ppt_x"/>
                                              </p:val>
                                            </p:tav>
                                          </p:tavLst>
                                        </p:anim>
                                        <p:anim calcmode="lin" valueType="num">
                                          <p:cBhvr additive="base">
                                            <p:cTn id="20"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46514" y="1574800"/>
            <a:ext cx="8098972" cy="3171372"/>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矩形 3"/>
          <p:cNvSpPr/>
          <p:nvPr/>
        </p:nvSpPr>
        <p:spPr>
          <a:xfrm>
            <a:off x="0"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705100 w 2705100"/>
              <a:gd name="connsiteY2-6" fmla="*/ 5486400 h 5486400"/>
              <a:gd name="connsiteX3-7" fmla="*/ 0 w 2705100"/>
              <a:gd name="connsiteY3-8" fmla="*/ 5486400 h 5486400"/>
              <a:gd name="connsiteX4-9" fmla="*/ 0 w 2705100"/>
              <a:gd name="connsiteY4-10" fmla="*/ 1892300 h 5486400"/>
              <a:gd name="connsiteX5" fmla="*/ 0 w 2705100"/>
              <a:gd name="connsiteY5" fmla="*/ 0 h 5486400"/>
              <a:gd name="connsiteX0-11" fmla="*/ 0 w 2705100"/>
              <a:gd name="connsiteY0-12" fmla="*/ 1892300 h 5486400"/>
              <a:gd name="connsiteX1-13" fmla="*/ 0 w 2705100"/>
              <a:gd name="connsiteY1-14" fmla="*/ 0 h 5486400"/>
              <a:gd name="connsiteX2-15" fmla="*/ 2705100 w 2705100"/>
              <a:gd name="connsiteY2-16" fmla="*/ 0 h 5486400"/>
              <a:gd name="connsiteX3-17" fmla="*/ 2705100 w 2705100"/>
              <a:gd name="connsiteY3-18" fmla="*/ 5486400 h 5486400"/>
              <a:gd name="connsiteX4-19" fmla="*/ 0 w 2705100"/>
              <a:gd name="connsiteY4-20" fmla="*/ 5486400 h 5486400"/>
              <a:gd name="connsiteX5-21" fmla="*/ 91440 w 2705100"/>
              <a:gd name="connsiteY5-22" fmla="*/ 1983740 h 5486400"/>
              <a:gd name="connsiteX0-23" fmla="*/ 0 w 2705100"/>
              <a:gd name="connsiteY0-24" fmla="*/ 0 h 5486400"/>
              <a:gd name="connsiteX1-25" fmla="*/ 2705100 w 2705100"/>
              <a:gd name="connsiteY1-26" fmla="*/ 0 h 5486400"/>
              <a:gd name="connsiteX2-27" fmla="*/ 2705100 w 2705100"/>
              <a:gd name="connsiteY2-28" fmla="*/ 5486400 h 5486400"/>
              <a:gd name="connsiteX3-29" fmla="*/ 0 w 2705100"/>
              <a:gd name="connsiteY3-30" fmla="*/ 5486400 h 5486400"/>
              <a:gd name="connsiteX4-31" fmla="*/ 91440 w 2705100"/>
              <a:gd name="connsiteY4-32" fmla="*/ 1983740 h 5486400"/>
              <a:gd name="connsiteX0-33" fmla="*/ 0 w 2705100"/>
              <a:gd name="connsiteY0-34" fmla="*/ 0 h 5486400"/>
              <a:gd name="connsiteX1-35" fmla="*/ 2705100 w 2705100"/>
              <a:gd name="connsiteY1-36" fmla="*/ 0 h 5486400"/>
              <a:gd name="connsiteX2-37" fmla="*/ 2705100 w 2705100"/>
              <a:gd name="connsiteY2-38" fmla="*/ 5486400 h 5486400"/>
              <a:gd name="connsiteX3-39" fmla="*/ 0 w 2705100"/>
              <a:gd name="connsiteY3-40" fmla="*/ 548640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0" y="0"/>
                </a:moveTo>
                <a:lnTo>
                  <a:pt x="2705100" y="0"/>
                </a:lnTo>
                <a:lnTo>
                  <a:pt x="2705100" y="5486400"/>
                </a:lnTo>
                <a:lnTo>
                  <a:pt x="0" y="548640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5"/>
          <p:cNvSpPr/>
          <p:nvPr/>
        </p:nvSpPr>
        <p:spPr>
          <a:xfrm>
            <a:off x="10498522"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692400 w 2705100"/>
              <a:gd name="connsiteY2-6" fmla="*/ 2324100 h 5486400"/>
              <a:gd name="connsiteX3-7" fmla="*/ 2705100 w 2705100"/>
              <a:gd name="connsiteY3-8" fmla="*/ 5486400 h 5486400"/>
              <a:gd name="connsiteX4-9" fmla="*/ 0 w 2705100"/>
              <a:gd name="connsiteY4-10" fmla="*/ 5486400 h 5486400"/>
              <a:gd name="connsiteX5" fmla="*/ 0 w 2705100"/>
              <a:gd name="connsiteY5" fmla="*/ 0 h 5486400"/>
              <a:gd name="connsiteX0-11" fmla="*/ 2692400 w 2783840"/>
              <a:gd name="connsiteY0-12" fmla="*/ 2324100 h 5486400"/>
              <a:gd name="connsiteX1-13" fmla="*/ 2705100 w 2783840"/>
              <a:gd name="connsiteY1-14" fmla="*/ 5486400 h 5486400"/>
              <a:gd name="connsiteX2-15" fmla="*/ 0 w 2783840"/>
              <a:gd name="connsiteY2-16" fmla="*/ 5486400 h 5486400"/>
              <a:gd name="connsiteX3-17" fmla="*/ 0 w 2783840"/>
              <a:gd name="connsiteY3-18" fmla="*/ 0 h 5486400"/>
              <a:gd name="connsiteX4-19" fmla="*/ 2705100 w 2783840"/>
              <a:gd name="connsiteY4-20" fmla="*/ 0 h 5486400"/>
              <a:gd name="connsiteX5-21" fmla="*/ 2783840 w 2783840"/>
              <a:gd name="connsiteY5-22" fmla="*/ 2415540 h 5486400"/>
              <a:gd name="connsiteX0-23" fmla="*/ 2692400 w 2705100"/>
              <a:gd name="connsiteY0-24" fmla="*/ 2324100 h 5486400"/>
              <a:gd name="connsiteX1-25" fmla="*/ 2705100 w 2705100"/>
              <a:gd name="connsiteY1-26" fmla="*/ 5486400 h 5486400"/>
              <a:gd name="connsiteX2-27" fmla="*/ 0 w 2705100"/>
              <a:gd name="connsiteY2-28" fmla="*/ 5486400 h 5486400"/>
              <a:gd name="connsiteX3-29" fmla="*/ 0 w 2705100"/>
              <a:gd name="connsiteY3-30" fmla="*/ 0 h 5486400"/>
              <a:gd name="connsiteX4-31" fmla="*/ 2705100 w 2705100"/>
              <a:gd name="connsiteY4-32" fmla="*/ 0 h 5486400"/>
              <a:gd name="connsiteX0-33" fmla="*/ 2705100 w 2705100"/>
              <a:gd name="connsiteY0-34" fmla="*/ 5486400 h 5486400"/>
              <a:gd name="connsiteX1-35" fmla="*/ 0 w 2705100"/>
              <a:gd name="connsiteY1-36" fmla="*/ 5486400 h 5486400"/>
              <a:gd name="connsiteX2-37" fmla="*/ 0 w 2705100"/>
              <a:gd name="connsiteY2-38" fmla="*/ 0 h 5486400"/>
              <a:gd name="connsiteX3-39" fmla="*/ 2705100 w 2705100"/>
              <a:gd name="connsiteY3-40" fmla="*/ 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2705100" y="5486400"/>
                </a:moveTo>
                <a:lnTo>
                  <a:pt x="0" y="5486400"/>
                </a:lnTo>
                <a:lnTo>
                  <a:pt x="0" y="0"/>
                </a:lnTo>
                <a:lnTo>
                  <a:pt x="2705100" y="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1436913" y="2845864"/>
            <a:ext cx="513128" cy="513128"/>
            <a:chOff x="2419350" y="3143250"/>
            <a:chExt cx="571500" cy="571500"/>
          </a:xfrm>
        </p:grpSpPr>
        <p:sp>
          <p:nvSpPr>
            <p:cNvPr id="22"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3" name="箭头: V 形 22"/>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4" name="组合 23"/>
          <p:cNvGrpSpPr/>
          <p:nvPr/>
        </p:nvGrpSpPr>
        <p:grpSpPr>
          <a:xfrm flipH="1">
            <a:off x="10241958" y="2845864"/>
            <a:ext cx="513128" cy="513128"/>
            <a:chOff x="2419350" y="3143250"/>
            <a:chExt cx="571500" cy="571500"/>
          </a:xfrm>
        </p:grpSpPr>
        <p:sp>
          <p:nvSpPr>
            <p:cNvPr id="25"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箭头: V 形 25"/>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7" name="文本框 26"/>
          <p:cNvSpPr txBox="1"/>
          <p:nvPr/>
        </p:nvSpPr>
        <p:spPr>
          <a:xfrm>
            <a:off x="3746643" y="2203423"/>
            <a:ext cx="469872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标题文字添加此处</a:t>
            </a:r>
          </a:p>
        </p:txBody>
      </p:sp>
      <p:sp>
        <p:nvSpPr>
          <p:cNvPr id="12" name="文本框 11"/>
          <p:cNvSpPr txBox="1"/>
          <p:nvPr/>
        </p:nvSpPr>
        <p:spPr>
          <a:xfrm>
            <a:off x="293647" y="1778989"/>
            <a:ext cx="1107996"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rPr>
              <a:t>0</a:t>
            </a:r>
            <a:endParaRPr kumimoji="0" lang="zh-CN" altLang="en-US"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endParaRPr>
          </a:p>
        </p:txBody>
      </p:sp>
      <p:sp>
        <p:nvSpPr>
          <p:cNvPr id="13" name="文本框 12"/>
          <p:cNvSpPr txBox="1"/>
          <p:nvPr/>
        </p:nvSpPr>
        <p:spPr>
          <a:xfrm>
            <a:off x="10804085" y="1778989"/>
            <a:ext cx="1082349"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rPr>
              <a:t>3</a:t>
            </a:r>
            <a:endParaRPr kumimoji="0" lang="zh-CN" altLang="en-US"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endParaRPr>
          </a:p>
        </p:txBody>
      </p:sp>
      <p:sp>
        <p:nvSpPr>
          <p:cNvPr id="14" name="文本框 13"/>
          <p:cNvSpPr txBox="1"/>
          <p:nvPr/>
        </p:nvSpPr>
        <p:spPr>
          <a:xfrm>
            <a:off x="3848243" y="3161592"/>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15" name="文本框 14"/>
          <p:cNvSpPr txBox="1"/>
          <p:nvPr/>
        </p:nvSpPr>
        <p:spPr>
          <a:xfrm>
            <a:off x="6226571" y="3161592"/>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20" name="文本框 19"/>
          <p:cNvSpPr txBox="1"/>
          <p:nvPr/>
        </p:nvSpPr>
        <p:spPr>
          <a:xfrm>
            <a:off x="3848243" y="3677236"/>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28" name="文本框 27"/>
          <p:cNvSpPr txBox="1"/>
          <p:nvPr/>
        </p:nvSpPr>
        <p:spPr>
          <a:xfrm>
            <a:off x="6226571" y="3677236"/>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Tree>
  </p:cSld>
  <p:clrMapOvr>
    <a:masterClrMapping/>
  </p:clrMapOvr>
  <p:transition spd="slow" advTm="4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107769" y="923408"/>
            <a:ext cx="1252489" cy="2124770"/>
            <a:chOff x="2813673" y="933134"/>
            <a:chExt cx="1800200" cy="3053928"/>
          </a:xfrm>
        </p:grpSpPr>
        <p:sp>
          <p:nvSpPr>
            <p:cNvPr id="4" name="Rectangle 17"/>
            <p:cNvSpPr/>
            <p:nvPr/>
          </p:nvSpPr>
          <p:spPr bwMode="auto">
            <a:xfrm>
              <a:off x="3677769" y="933134"/>
              <a:ext cx="72008" cy="3053928"/>
            </a:xfrm>
            <a:prstGeom prst="rect">
              <a:avLst/>
            </a:prstGeom>
            <a:solidFill>
              <a:schemeClr val="bg1">
                <a:lumMod val="85000"/>
              </a:schemeClr>
            </a:solidFill>
            <a:ln w="19050">
              <a:noFill/>
              <a:round/>
            </a:ln>
          </p:spPr>
          <p:txBody>
            <a:bodyPr anchor="ctr"/>
            <a:lstStyle/>
            <a:p>
              <a:pPr algn="ctr"/>
              <a:endParaRPr sz="1400"/>
            </a:p>
          </p:txBody>
        </p:sp>
        <p:sp>
          <p:nvSpPr>
            <p:cNvPr id="5" name="Freeform: Shape 15"/>
            <p:cNvSpPr/>
            <p:nvPr/>
          </p:nvSpPr>
          <p:spPr bwMode="auto">
            <a:xfrm>
              <a:off x="2813673" y="2870938"/>
              <a:ext cx="1800200" cy="1116124"/>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solidFill>
              <a:schemeClr val="bg1">
                <a:lumMod val="65000"/>
              </a:schemeClr>
            </a:solidFill>
            <a:ln w="19050">
              <a:noFill/>
              <a:round/>
            </a:ln>
          </p:spPr>
          <p:txBody>
            <a:bodyPr anchor="ctr"/>
            <a:lstStyle/>
            <a:p>
              <a:pPr algn="ctr"/>
              <a:endParaRPr sz="1400"/>
            </a:p>
          </p:txBody>
        </p:sp>
      </p:grpSp>
      <p:grpSp>
        <p:nvGrpSpPr>
          <p:cNvPr id="29" name="组合 28"/>
          <p:cNvGrpSpPr/>
          <p:nvPr/>
        </p:nvGrpSpPr>
        <p:grpSpPr>
          <a:xfrm>
            <a:off x="4039453" y="923408"/>
            <a:ext cx="1729144" cy="2933386"/>
            <a:chOff x="2813673" y="933134"/>
            <a:chExt cx="1800200" cy="3053928"/>
          </a:xfrm>
        </p:grpSpPr>
        <p:sp>
          <p:nvSpPr>
            <p:cNvPr id="30" name="Rectangle 17"/>
            <p:cNvSpPr/>
            <p:nvPr/>
          </p:nvSpPr>
          <p:spPr bwMode="auto">
            <a:xfrm>
              <a:off x="3677769" y="933134"/>
              <a:ext cx="72008" cy="3053928"/>
            </a:xfrm>
            <a:prstGeom prst="rect">
              <a:avLst/>
            </a:prstGeom>
            <a:solidFill>
              <a:schemeClr val="bg1">
                <a:lumMod val="85000"/>
              </a:schemeClr>
            </a:solidFill>
            <a:ln w="19050">
              <a:noFill/>
              <a:round/>
            </a:ln>
          </p:spPr>
          <p:txBody>
            <a:bodyPr anchor="ctr"/>
            <a:lstStyle/>
            <a:p>
              <a:pPr algn="ctr"/>
              <a:endParaRPr sz="1400"/>
            </a:p>
          </p:txBody>
        </p:sp>
        <p:sp>
          <p:nvSpPr>
            <p:cNvPr id="31" name="Freeform: Shape 15"/>
            <p:cNvSpPr/>
            <p:nvPr/>
          </p:nvSpPr>
          <p:spPr bwMode="auto">
            <a:xfrm>
              <a:off x="2813673" y="2870938"/>
              <a:ext cx="1800200" cy="1116124"/>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solidFill>
              <a:schemeClr val="tx1">
                <a:lumMod val="65000"/>
                <a:lumOff val="35000"/>
              </a:schemeClr>
            </a:solidFill>
            <a:ln w="19050">
              <a:noFill/>
              <a:round/>
            </a:ln>
          </p:spPr>
          <p:txBody>
            <a:bodyPr anchor="ctr"/>
            <a:lstStyle/>
            <a:p>
              <a:pPr algn="ctr"/>
              <a:endParaRPr sz="1400"/>
            </a:p>
          </p:txBody>
        </p:sp>
      </p:grpSp>
      <p:grpSp>
        <p:nvGrpSpPr>
          <p:cNvPr id="32" name="组合 31"/>
          <p:cNvGrpSpPr/>
          <p:nvPr/>
        </p:nvGrpSpPr>
        <p:grpSpPr>
          <a:xfrm>
            <a:off x="8492142" y="923408"/>
            <a:ext cx="1531447" cy="2598005"/>
            <a:chOff x="2813673" y="933134"/>
            <a:chExt cx="1800200" cy="3053928"/>
          </a:xfrm>
        </p:grpSpPr>
        <p:sp>
          <p:nvSpPr>
            <p:cNvPr id="33" name="Rectangle 17"/>
            <p:cNvSpPr/>
            <p:nvPr/>
          </p:nvSpPr>
          <p:spPr bwMode="auto">
            <a:xfrm>
              <a:off x="3677769" y="933134"/>
              <a:ext cx="72008" cy="3053928"/>
            </a:xfrm>
            <a:prstGeom prst="rect">
              <a:avLst/>
            </a:prstGeom>
            <a:solidFill>
              <a:schemeClr val="bg1">
                <a:lumMod val="85000"/>
              </a:schemeClr>
            </a:solidFill>
            <a:ln w="19050">
              <a:noFill/>
              <a:round/>
            </a:ln>
          </p:spPr>
          <p:txBody>
            <a:bodyPr anchor="ctr"/>
            <a:lstStyle/>
            <a:p>
              <a:pPr algn="ctr"/>
              <a:endParaRPr sz="1400"/>
            </a:p>
          </p:txBody>
        </p:sp>
        <p:sp>
          <p:nvSpPr>
            <p:cNvPr id="34" name="Freeform: Shape 15"/>
            <p:cNvSpPr/>
            <p:nvPr/>
          </p:nvSpPr>
          <p:spPr bwMode="auto">
            <a:xfrm>
              <a:off x="2813673" y="2870938"/>
              <a:ext cx="1800200" cy="1116124"/>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solidFill>
              <a:schemeClr val="tx1">
                <a:lumMod val="50000"/>
                <a:lumOff val="50000"/>
              </a:schemeClr>
            </a:solidFill>
            <a:ln w="19050">
              <a:noFill/>
              <a:round/>
            </a:ln>
          </p:spPr>
          <p:txBody>
            <a:bodyPr anchor="ctr"/>
            <a:lstStyle/>
            <a:p>
              <a:pPr algn="ctr"/>
              <a:endParaRPr sz="1400"/>
            </a:p>
          </p:txBody>
        </p:sp>
      </p:grpSp>
      <p:grpSp>
        <p:nvGrpSpPr>
          <p:cNvPr id="35" name="组合 34"/>
          <p:cNvGrpSpPr/>
          <p:nvPr/>
        </p:nvGrpSpPr>
        <p:grpSpPr>
          <a:xfrm>
            <a:off x="6447792" y="923408"/>
            <a:ext cx="1365156" cy="2315903"/>
            <a:chOff x="2813673" y="933134"/>
            <a:chExt cx="1800200" cy="3053928"/>
          </a:xfrm>
        </p:grpSpPr>
        <p:sp>
          <p:nvSpPr>
            <p:cNvPr id="36" name="Rectangle 17"/>
            <p:cNvSpPr/>
            <p:nvPr/>
          </p:nvSpPr>
          <p:spPr bwMode="auto">
            <a:xfrm>
              <a:off x="3677769" y="933134"/>
              <a:ext cx="72008" cy="3053928"/>
            </a:xfrm>
            <a:prstGeom prst="rect">
              <a:avLst/>
            </a:prstGeom>
            <a:solidFill>
              <a:schemeClr val="bg1">
                <a:lumMod val="85000"/>
              </a:schemeClr>
            </a:solidFill>
            <a:ln w="19050">
              <a:noFill/>
              <a:round/>
            </a:ln>
          </p:spPr>
          <p:txBody>
            <a:bodyPr anchor="ctr"/>
            <a:lstStyle/>
            <a:p>
              <a:pPr algn="ctr"/>
              <a:endParaRPr sz="1400"/>
            </a:p>
          </p:txBody>
        </p:sp>
        <p:sp>
          <p:nvSpPr>
            <p:cNvPr id="37" name="Freeform: Shape 15"/>
            <p:cNvSpPr/>
            <p:nvPr/>
          </p:nvSpPr>
          <p:spPr bwMode="auto">
            <a:xfrm>
              <a:off x="2813673" y="2870938"/>
              <a:ext cx="1800200" cy="1116124"/>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solidFill>
              <a:schemeClr val="tx1">
                <a:lumMod val="75000"/>
                <a:lumOff val="25000"/>
              </a:schemeClr>
            </a:solidFill>
            <a:ln w="19050">
              <a:noFill/>
              <a:round/>
            </a:ln>
          </p:spPr>
          <p:txBody>
            <a:bodyPr anchor="ctr"/>
            <a:lstStyle/>
            <a:p>
              <a:pPr algn="ctr"/>
              <a:endParaRPr sz="1400"/>
            </a:p>
          </p:txBody>
        </p:sp>
      </p:grpSp>
      <p:sp>
        <p:nvSpPr>
          <p:cNvPr id="39" name="矩形 38"/>
          <p:cNvSpPr/>
          <p:nvPr/>
        </p:nvSpPr>
        <p:spPr>
          <a:xfrm>
            <a:off x="1882552" y="3132706"/>
            <a:ext cx="1702922" cy="118122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用户可以在投影仪或者计算机上进行演示也可以将稿打印出来制作成胶片以便应用到更广泛领域中</a:t>
            </a:r>
          </a:p>
        </p:txBody>
      </p:sp>
      <p:sp>
        <p:nvSpPr>
          <p:cNvPr id="40" name="矩形 39"/>
          <p:cNvSpPr/>
          <p:nvPr/>
        </p:nvSpPr>
        <p:spPr>
          <a:xfrm>
            <a:off x="2054818" y="2571126"/>
            <a:ext cx="1358390"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a:t>
            </a:r>
          </a:p>
        </p:txBody>
      </p:sp>
      <p:sp>
        <p:nvSpPr>
          <p:cNvPr id="42" name="矩形 41"/>
          <p:cNvSpPr/>
          <p:nvPr/>
        </p:nvSpPr>
        <p:spPr>
          <a:xfrm>
            <a:off x="4052564" y="3947254"/>
            <a:ext cx="1702922" cy="118122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用户可以在投影仪或者计算机上进行演示也可以将稿打印出来制作成胶片以便应用到更广泛领域中</a:t>
            </a:r>
          </a:p>
        </p:txBody>
      </p:sp>
      <p:sp>
        <p:nvSpPr>
          <p:cNvPr id="43" name="矩形 42"/>
          <p:cNvSpPr/>
          <p:nvPr/>
        </p:nvSpPr>
        <p:spPr>
          <a:xfrm>
            <a:off x="4224830" y="3385674"/>
            <a:ext cx="1358390"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a:t>
            </a:r>
          </a:p>
        </p:txBody>
      </p:sp>
      <p:sp>
        <p:nvSpPr>
          <p:cNvPr id="45" name="矩形 44"/>
          <p:cNvSpPr/>
          <p:nvPr/>
        </p:nvSpPr>
        <p:spPr>
          <a:xfrm>
            <a:off x="6278909" y="3329771"/>
            <a:ext cx="1702922" cy="118122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用户可以在投影仪或者计算机上进行演示也可以将稿打印出来制作成胶片以便应用到更广泛领域中</a:t>
            </a:r>
          </a:p>
        </p:txBody>
      </p:sp>
      <p:sp>
        <p:nvSpPr>
          <p:cNvPr id="46" name="矩形 45"/>
          <p:cNvSpPr/>
          <p:nvPr/>
        </p:nvSpPr>
        <p:spPr>
          <a:xfrm>
            <a:off x="6451175" y="2768191"/>
            <a:ext cx="1358390"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a:t>
            </a:r>
          </a:p>
        </p:txBody>
      </p:sp>
      <p:sp>
        <p:nvSpPr>
          <p:cNvPr id="48" name="矩形 47"/>
          <p:cNvSpPr/>
          <p:nvPr/>
        </p:nvSpPr>
        <p:spPr>
          <a:xfrm>
            <a:off x="8406404" y="3614588"/>
            <a:ext cx="1702922" cy="118122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用户可以在投影仪或者计算机上进行演示也可以将稿打印出来制作成胶片以便应用到更广泛领域中</a:t>
            </a:r>
          </a:p>
        </p:txBody>
      </p:sp>
      <p:sp>
        <p:nvSpPr>
          <p:cNvPr id="49" name="矩形 48"/>
          <p:cNvSpPr/>
          <p:nvPr/>
        </p:nvSpPr>
        <p:spPr>
          <a:xfrm>
            <a:off x="8578670" y="3053008"/>
            <a:ext cx="1358390"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a:t>
            </a:r>
          </a:p>
        </p:txBody>
      </p:sp>
    </p:spTree>
  </p:cSld>
  <p:clrMapOvr>
    <a:masterClrMapping/>
  </p:clrMapOvr>
  <p:transition spd="slow" advTm="4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3709394" y="2280929"/>
            <a:ext cx="3723839" cy="5700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zh-CN" altLang="en-US" sz="1600" b="1" dirty="0"/>
              <a:t>标题文本预设</a:t>
            </a:r>
          </a:p>
        </p:txBody>
      </p:sp>
      <p:sp>
        <p:nvSpPr>
          <p:cNvPr id="5" name="Rectangle: Rounded Corners 74"/>
          <p:cNvSpPr/>
          <p:nvPr/>
        </p:nvSpPr>
        <p:spPr>
          <a:xfrm>
            <a:off x="3767127" y="2850946"/>
            <a:ext cx="3239703" cy="570019"/>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sp>
        <p:nvSpPr>
          <p:cNvPr id="6" name="Rectangle: Rounded Corners 75"/>
          <p:cNvSpPr/>
          <p:nvPr/>
        </p:nvSpPr>
        <p:spPr>
          <a:xfrm>
            <a:off x="3824864" y="3420966"/>
            <a:ext cx="2755559" cy="5700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grpSp>
        <p:nvGrpSpPr>
          <p:cNvPr id="7" name="Group 64"/>
          <p:cNvGrpSpPr/>
          <p:nvPr/>
        </p:nvGrpSpPr>
        <p:grpSpPr>
          <a:xfrm rot="19891913">
            <a:off x="2481447" y="2003605"/>
            <a:ext cx="2346184" cy="3863128"/>
            <a:chOff x="170364" y="949888"/>
            <a:chExt cx="1945268" cy="3203011"/>
          </a:xfrm>
        </p:grpSpPr>
        <p:sp>
          <p:nvSpPr>
            <p:cNvPr id="22" name="Rectangle 69"/>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70"/>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71"/>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Rectangle: Top Corners Rounded 72"/>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Rectangle: Top Corners Rounded 73"/>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Oval 4"/>
          <p:cNvSpPr/>
          <p:nvPr/>
        </p:nvSpPr>
        <p:spPr>
          <a:xfrm>
            <a:off x="6903169" y="2320019"/>
            <a:ext cx="491845" cy="491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sz="1600" b="1">
                <a:solidFill>
                  <a:schemeClr val="tx1">
                    <a:lumMod val="75000"/>
                    <a:lumOff val="25000"/>
                  </a:schemeClr>
                </a:solidFill>
                <a:latin typeface="Agency FB" panose="020B0503020202020204" pitchFamily="34" charset="0"/>
              </a:rPr>
              <a:t>1</a:t>
            </a:r>
          </a:p>
        </p:txBody>
      </p:sp>
      <p:sp>
        <p:nvSpPr>
          <p:cNvPr id="9" name="Oval 76"/>
          <p:cNvSpPr/>
          <p:nvPr/>
        </p:nvSpPr>
        <p:spPr>
          <a:xfrm>
            <a:off x="6482265" y="2897085"/>
            <a:ext cx="491845" cy="491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sz="1600" b="1" dirty="0">
                <a:solidFill>
                  <a:schemeClr val="tx1">
                    <a:lumMod val="75000"/>
                    <a:lumOff val="25000"/>
                  </a:schemeClr>
                </a:solidFill>
                <a:latin typeface="Agency FB" panose="020B0503020202020204" pitchFamily="34" charset="0"/>
              </a:rPr>
              <a:t>2</a:t>
            </a:r>
          </a:p>
        </p:txBody>
      </p:sp>
      <p:sp>
        <p:nvSpPr>
          <p:cNvPr id="10" name="Oval 77"/>
          <p:cNvSpPr/>
          <p:nvPr/>
        </p:nvSpPr>
        <p:spPr>
          <a:xfrm>
            <a:off x="6055863" y="3465681"/>
            <a:ext cx="491845" cy="491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sz="1600" b="1">
                <a:solidFill>
                  <a:schemeClr val="tx1">
                    <a:lumMod val="75000"/>
                    <a:lumOff val="25000"/>
                  </a:schemeClr>
                </a:solidFill>
                <a:latin typeface="Agency FB" panose="020B0503020202020204" pitchFamily="34" charset="0"/>
              </a:rPr>
              <a:t>3</a:t>
            </a:r>
          </a:p>
        </p:txBody>
      </p:sp>
      <p:sp>
        <p:nvSpPr>
          <p:cNvPr id="17" name="Freeform: Shape 40"/>
          <p:cNvSpPr/>
          <p:nvPr/>
        </p:nvSpPr>
        <p:spPr bwMode="auto">
          <a:xfrm>
            <a:off x="2836898" y="2793420"/>
            <a:ext cx="936620" cy="93662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p>
        </p:txBody>
      </p:sp>
      <p:sp>
        <p:nvSpPr>
          <p:cNvPr id="27" name="文本框 26"/>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28" name="组合 27"/>
          <p:cNvGrpSpPr/>
          <p:nvPr/>
        </p:nvGrpSpPr>
        <p:grpSpPr>
          <a:xfrm>
            <a:off x="6961537" y="3749248"/>
            <a:ext cx="3455637" cy="1533845"/>
            <a:chOff x="6585159" y="1678126"/>
            <a:chExt cx="3455637" cy="1533845"/>
          </a:xfrm>
        </p:grpSpPr>
        <p:sp>
          <p:nvSpPr>
            <p:cNvPr id="29" name="矩形 28"/>
            <p:cNvSpPr/>
            <p:nvPr/>
          </p:nvSpPr>
          <p:spPr>
            <a:xfrm>
              <a:off x="6585159" y="2030750"/>
              <a:ext cx="3455637" cy="118122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30" name="矩形 29"/>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14:bounceEnd="60000">
                                          <p:cBhvr additive="base">
                                            <p:cTn id="7"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rot="5400000">
            <a:off x="6308015" y="309956"/>
            <a:ext cx="1132877" cy="4721167"/>
          </a:xfrm>
          <a:custGeom>
            <a:avLst/>
            <a:gdLst>
              <a:gd name="connsiteX0" fmla="*/ 0 w 1132877"/>
              <a:gd name="connsiteY0" fmla="*/ 314349 h 4721167"/>
              <a:gd name="connsiteX1" fmla="*/ 285812 w 1132877"/>
              <a:gd name="connsiteY1" fmla="*/ 0 h 4721167"/>
              <a:gd name="connsiteX2" fmla="*/ 571623 w 1132877"/>
              <a:gd name="connsiteY2" fmla="*/ 314349 h 4721167"/>
              <a:gd name="connsiteX3" fmla="*/ 392999 w 1132877"/>
              <a:gd name="connsiteY3" fmla="*/ 314349 h 4721167"/>
              <a:gd name="connsiteX4" fmla="*/ 392999 w 1132877"/>
              <a:gd name="connsiteY4" fmla="*/ 2251484 h 4721167"/>
              <a:gd name="connsiteX5" fmla="*/ 392998 w 1132877"/>
              <a:gd name="connsiteY5" fmla="*/ 2251484 h 4721167"/>
              <a:gd name="connsiteX6" fmla="*/ 392998 w 1132877"/>
              <a:gd name="connsiteY6" fmla="*/ 4248170 h 4721167"/>
              <a:gd name="connsiteX7" fmla="*/ 595054 w 1132877"/>
              <a:gd name="connsiteY7" fmla="*/ 4450225 h 4721167"/>
              <a:gd name="connsiteX8" fmla="*/ 691142 w 1132877"/>
              <a:gd name="connsiteY8" fmla="*/ 4450225 h 4721167"/>
              <a:gd name="connsiteX9" fmla="*/ 893198 w 1132877"/>
              <a:gd name="connsiteY9" fmla="*/ 4248170 h 4721167"/>
              <a:gd name="connsiteX10" fmla="*/ 893198 w 1132877"/>
              <a:gd name="connsiteY10" fmla="*/ 2202455 h 4721167"/>
              <a:gd name="connsiteX11" fmla="*/ 1132877 w 1132877"/>
              <a:gd name="connsiteY11" fmla="*/ 2202455 h 4721167"/>
              <a:gd name="connsiteX12" fmla="*/ 1132877 w 1132877"/>
              <a:gd name="connsiteY12" fmla="*/ 4323437 h 4721167"/>
              <a:gd name="connsiteX13" fmla="*/ 735147 w 1132877"/>
              <a:gd name="connsiteY13" fmla="*/ 4721167 h 4721167"/>
              <a:gd name="connsiteX14" fmla="*/ 551049 w 1132877"/>
              <a:gd name="connsiteY14" fmla="*/ 4721167 h 4721167"/>
              <a:gd name="connsiteX15" fmla="*/ 153320 w 1132877"/>
              <a:gd name="connsiteY15" fmla="*/ 4323437 h 4721167"/>
              <a:gd name="connsiteX16" fmla="*/ 153320 w 1132877"/>
              <a:gd name="connsiteY16" fmla="*/ 2251484 h 4721167"/>
              <a:gd name="connsiteX17" fmla="*/ 153320 w 1132877"/>
              <a:gd name="connsiteY17" fmla="*/ 2202455 h 4721167"/>
              <a:gd name="connsiteX18" fmla="*/ 153320 w 1132877"/>
              <a:gd name="connsiteY18" fmla="*/ 314349 h 472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877" h="4721167">
                <a:moveTo>
                  <a:pt x="0" y="314349"/>
                </a:moveTo>
                <a:lnTo>
                  <a:pt x="285812" y="0"/>
                </a:lnTo>
                <a:lnTo>
                  <a:pt x="571623" y="314349"/>
                </a:lnTo>
                <a:lnTo>
                  <a:pt x="392999" y="314349"/>
                </a:lnTo>
                <a:lnTo>
                  <a:pt x="392999" y="2251484"/>
                </a:lnTo>
                <a:lnTo>
                  <a:pt x="392998" y="2251484"/>
                </a:lnTo>
                <a:lnTo>
                  <a:pt x="392998" y="4248170"/>
                </a:lnTo>
                <a:cubicBezTo>
                  <a:pt x="392998" y="4359762"/>
                  <a:pt x="483462" y="4450225"/>
                  <a:pt x="595054" y="4450225"/>
                </a:cubicBezTo>
                <a:lnTo>
                  <a:pt x="691142" y="4450225"/>
                </a:lnTo>
                <a:cubicBezTo>
                  <a:pt x="802735" y="4450225"/>
                  <a:pt x="893198" y="4359762"/>
                  <a:pt x="893198" y="4248170"/>
                </a:cubicBezTo>
                <a:lnTo>
                  <a:pt x="893198" y="2202455"/>
                </a:lnTo>
                <a:lnTo>
                  <a:pt x="1132877" y="2202455"/>
                </a:lnTo>
                <a:lnTo>
                  <a:pt x="1132877" y="4323437"/>
                </a:lnTo>
                <a:cubicBezTo>
                  <a:pt x="1132877" y="4543097"/>
                  <a:pt x="954807" y="4721167"/>
                  <a:pt x="735147" y="4721167"/>
                </a:cubicBezTo>
                <a:lnTo>
                  <a:pt x="551049" y="4721167"/>
                </a:lnTo>
                <a:cubicBezTo>
                  <a:pt x="331389" y="4721167"/>
                  <a:pt x="153320" y="4543097"/>
                  <a:pt x="153320" y="4323437"/>
                </a:cubicBezTo>
                <a:lnTo>
                  <a:pt x="153320" y="2251484"/>
                </a:lnTo>
                <a:lnTo>
                  <a:pt x="153320" y="2202455"/>
                </a:lnTo>
                <a:lnTo>
                  <a:pt x="153320" y="314349"/>
                </a:lnTo>
                <a:close/>
              </a:path>
            </a:pathLst>
          </a:cu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31" name="任意多边形: 形状 30"/>
          <p:cNvSpPr/>
          <p:nvPr/>
        </p:nvSpPr>
        <p:spPr>
          <a:xfrm flipH="1">
            <a:off x="5388357" y="2844032"/>
            <a:ext cx="2675886" cy="1132823"/>
          </a:xfrm>
          <a:custGeom>
            <a:avLst/>
            <a:gdLst>
              <a:gd name="connsiteX0" fmla="*/ 2361538 w 2675886"/>
              <a:gd name="connsiteY0" fmla="*/ 0 h 1132823"/>
              <a:gd name="connsiteX1" fmla="*/ 2361538 w 2675886"/>
              <a:gd name="connsiteY1" fmla="*/ 153266 h 1132823"/>
              <a:gd name="connsiteX2" fmla="*/ 397730 w 2675886"/>
              <a:gd name="connsiteY2" fmla="*/ 153266 h 1132823"/>
              <a:gd name="connsiteX3" fmla="*/ 0 w 2675886"/>
              <a:gd name="connsiteY3" fmla="*/ 550996 h 1132823"/>
              <a:gd name="connsiteX4" fmla="*/ 0 w 2675886"/>
              <a:gd name="connsiteY4" fmla="*/ 735094 h 1132823"/>
              <a:gd name="connsiteX5" fmla="*/ 397730 w 2675886"/>
              <a:gd name="connsiteY5" fmla="*/ 1132823 h 1132823"/>
              <a:gd name="connsiteX6" fmla="*/ 2518712 w 2675886"/>
              <a:gd name="connsiteY6" fmla="*/ 1132823 h 1132823"/>
              <a:gd name="connsiteX7" fmla="*/ 2518712 w 2675886"/>
              <a:gd name="connsiteY7" fmla="*/ 893144 h 1132823"/>
              <a:gd name="connsiteX8" fmla="*/ 472997 w 2675886"/>
              <a:gd name="connsiteY8" fmla="*/ 893144 h 1132823"/>
              <a:gd name="connsiteX9" fmla="*/ 270942 w 2675886"/>
              <a:gd name="connsiteY9" fmla="*/ 691089 h 1132823"/>
              <a:gd name="connsiteX10" fmla="*/ 270942 w 2675886"/>
              <a:gd name="connsiteY10" fmla="*/ 595001 h 1132823"/>
              <a:gd name="connsiteX11" fmla="*/ 472997 w 2675886"/>
              <a:gd name="connsiteY11" fmla="*/ 392945 h 1132823"/>
              <a:gd name="connsiteX12" fmla="*/ 2361538 w 2675886"/>
              <a:gd name="connsiteY12" fmla="*/ 392945 h 1132823"/>
              <a:gd name="connsiteX13" fmla="*/ 2361538 w 2675886"/>
              <a:gd name="connsiteY13" fmla="*/ 571624 h 1132823"/>
              <a:gd name="connsiteX14" fmla="*/ 2675886 w 2675886"/>
              <a:gd name="connsiteY14" fmla="*/ 285812 h 113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5886" h="1132823">
                <a:moveTo>
                  <a:pt x="2361538" y="0"/>
                </a:moveTo>
                <a:lnTo>
                  <a:pt x="2361538" y="153266"/>
                </a:lnTo>
                <a:lnTo>
                  <a:pt x="397730" y="153266"/>
                </a:lnTo>
                <a:cubicBezTo>
                  <a:pt x="178070" y="153266"/>
                  <a:pt x="0" y="331336"/>
                  <a:pt x="0" y="550996"/>
                </a:cubicBezTo>
                <a:lnTo>
                  <a:pt x="0" y="735094"/>
                </a:lnTo>
                <a:cubicBezTo>
                  <a:pt x="0" y="954754"/>
                  <a:pt x="178070" y="1132823"/>
                  <a:pt x="397730" y="1132823"/>
                </a:cubicBezTo>
                <a:lnTo>
                  <a:pt x="2518712" y="1132823"/>
                </a:lnTo>
                <a:lnTo>
                  <a:pt x="2518712" y="893144"/>
                </a:lnTo>
                <a:lnTo>
                  <a:pt x="472997" y="893144"/>
                </a:lnTo>
                <a:cubicBezTo>
                  <a:pt x="361405" y="893144"/>
                  <a:pt x="270942" y="802681"/>
                  <a:pt x="270942" y="691089"/>
                </a:cubicBezTo>
                <a:lnTo>
                  <a:pt x="270942" y="595001"/>
                </a:lnTo>
                <a:cubicBezTo>
                  <a:pt x="270942" y="483408"/>
                  <a:pt x="361405" y="392945"/>
                  <a:pt x="472997" y="392945"/>
                </a:cubicBezTo>
                <a:lnTo>
                  <a:pt x="2361538" y="392945"/>
                </a:lnTo>
                <a:lnTo>
                  <a:pt x="2361538" y="571624"/>
                </a:lnTo>
                <a:lnTo>
                  <a:pt x="2675886" y="285812"/>
                </a:lnTo>
                <a:close/>
              </a:path>
            </a:pathLst>
          </a:cu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32" name="任意多边形: 形状 31"/>
          <p:cNvSpPr/>
          <p:nvPr/>
        </p:nvSpPr>
        <p:spPr>
          <a:xfrm rot="5400000">
            <a:off x="5333121" y="2751952"/>
            <a:ext cx="1145529" cy="2784032"/>
          </a:xfrm>
          <a:custGeom>
            <a:avLst/>
            <a:gdLst>
              <a:gd name="connsiteX0" fmla="*/ 0 w 1145529"/>
              <a:gd name="connsiteY0" fmla="*/ 314348 h 2784032"/>
              <a:gd name="connsiteX1" fmla="*/ 285812 w 1145529"/>
              <a:gd name="connsiteY1" fmla="*/ 0 h 2784032"/>
              <a:gd name="connsiteX2" fmla="*/ 571623 w 1145529"/>
              <a:gd name="connsiteY2" fmla="*/ 314348 h 2784032"/>
              <a:gd name="connsiteX3" fmla="*/ 405651 w 1145529"/>
              <a:gd name="connsiteY3" fmla="*/ 314348 h 2784032"/>
              <a:gd name="connsiteX4" fmla="*/ 405651 w 1145529"/>
              <a:gd name="connsiteY4" fmla="*/ 2311035 h 2784032"/>
              <a:gd name="connsiteX5" fmla="*/ 607707 w 1145529"/>
              <a:gd name="connsiteY5" fmla="*/ 2513090 h 2784032"/>
              <a:gd name="connsiteX6" fmla="*/ 703795 w 1145529"/>
              <a:gd name="connsiteY6" fmla="*/ 2513090 h 2784032"/>
              <a:gd name="connsiteX7" fmla="*/ 905850 w 1145529"/>
              <a:gd name="connsiteY7" fmla="*/ 2311035 h 2784032"/>
              <a:gd name="connsiteX8" fmla="*/ 905850 w 1145529"/>
              <a:gd name="connsiteY8" fmla="*/ 265320 h 2784032"/>
              <a:gd name="connsiteX9" fmla="*/ 1145529 w 1145529"/>
              <a:gd name="connsiteY9" fmla="*/ 265320 h 2784032"/>
              <a:gd name="connsiteX10" fmla="*/ 1145529 w 1145529"/>
              <a:gd name="connsiteY10" fmla="*/ 2386302 h 2784032"/>
              <a:gd name="connsiteX11" fmla="*/ 747800 w 1145529"/>
              <a:gd name="connsiteY11" fmla="*/ 2784032 h 2784032"/>
              <a:gd name="connsiteX12" fmla="*/ 563702 w 1145529"/>
              <a:gd name="connsiteY12" fmla="*/ 2784032 h 2784032"/>
              <a:gd name="connsiteX13" fmla="*/ 165973 w 1145529"/>
              <a:gd name="connsiteY13" fmla="*/ 2386302 h 2784032"/>
              <a:gd name="connsiteX14" fmla="*/ 165973 w 1145529"/>
              <a:gd name="connsiteY14" fmla="*/ 314348 h 278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5529" h="2784032">
                <a:moveTo>
                  <a:pt x="0" y="314348"/>
                </a:moveTo>
                <a:lnTo>
                  <a:pt x="285812" y="0"/>
                </a:lnTo>
                <a:lnTo>
                  <a:pt x="571623" y="314348"/>
                </a:lnTo>
                <a:lnTo>
                  <a:pt x="405651" y="314348"/>
                </a:lnTo>
                <a:lnTo>
                  <a:pt x="405651" y="2311035"/>
                </a:lnTo>
                <a:cubicBezTo>
                  <a:pt x="405651" y="2422627"/>
                  <a:pt x="496115" y="2513090"/>
                  <a:pt x="607707" y="2513090"/>
                </a:cubicBezTo>
                <a:lnTo>
                  <a:pt x="703795" y="2513090"/>
                </a:lnTo>
                <a:cubicBezTo>
                  <a:pt x="815387" y="2513090"/>
                  <a:pt x="905850" y="2422627"/>
                  <a:pt x="905850" y="2311035"/>
                </a:cubicBezTo>
                <a:lnTo>
                  <a:pt x="905850" y="265320"/>
                </a:lnTo>
                <a:lnTo>
                  <a:pt x="1145529" y="265320"/>
                </a:lnTo>
                <a:lnTo>
                  <a:pt x="1145529" y="2386302"/>
                </a:lnTo>
                <a:cubicBezTo>
                  <a:pt x="1145529" y="2605962"/>
                  <a:pt x="967460" y="2784032"/>
                  <a:pt x="747800" y="2784032"/>
                </a:cubicBezTo>
                <a:lnTo>
                  <a:pt x="563702" y="2784032"/>
                </a:lnTo>
                <a:cubicBezTo>
                  <a:pt x="344042" y="2784032"/>
                  <a:pt x="165973" y="2605962"/>
                  <a:pt x="165973" y="2386302"/>
                </a:cubicBezTo>
                <a:lnTo>
                  <a:pt x="165973" y="314348"/>
                </a:lnTo>
                <a:close/>
              </a:path>
            </a:pathLst>
          </a:cu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grpSp>
        <p:nvGrpSpPr>
          <p:cNvPr id="18" name="Group 1"/>
          <p:cNvGrpSpPr/>
          <p:nvPr/>
        </p:nvGrpSpPr>
        <p:grpSpPr>
          <a:xfrm>
            <a:off x="7562934" y="2091447"/>
            <a:ext cx="571623" cy="571624"/>
            <a:chOff x="7965417" y="838027"/>
            <a:chExt cx="838858" cy="838858"/>
          </a:xfrm>
        </p:grpSpPr>
        <p:sp>
          <p:nvSpPr>
            <p:cNvPr id="19" name="Oval 31"/>
            <p:cNvSpPr/>
            <p:nvPr/>
          </p:nvSpPr>
          <p:spPr>
            <a:xfrm>
              <a:off x="7965417" y="838027"/>
              <a:ext cx="838858" cy="838858"/>
            </a:xfrm>
            <a:prstGeom prst="ellipse">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Oval 32"/>
            <p:cNvSpPr/>
            <p:nvPr/>
          </p:nvSpPr>
          <p:spPr>
            <a:xfrm>
              <a:off x="8067502" y="940112"/>
              <a:ext cx="634688" cy="634688"/>
            </a:xfrm>
            <a:prstGeom prst="ellips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Freeform: Shape 37"/>
            <p:cNvSpPr/>
            <p:nvPr/>
          </p:nvSpPr>
          <p:spPr bwMode="auto">
            <a:xfrm>
              <a:off x="8185673" y="1081592"/>
              <a:ext cx="427937" cy="35172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tx1">
                <a:lumMod val="65000"/>
                <a:lumOff val="35000"/>
              </a:schemeClr>
            </a:solidFill>
            <a:ln>
              <a:noFill/>
            </a:ln>
          </p:spPr>
          <p:txBody>
            <a:bodyPr anchor="ctr"/>
            <a:lstStyle/>
            <a:p>
              <a:pPr algn="ctr"/>
              <a:endParaRPr/>
            </a:p>
          </p:txBody>
        </p:sp>
      </p:grpSp>
      <p:sp>
        <p:nvSpPr>
          <p:cNvPr id="33" name="任意多边形: 形状 32"/>
          <p:cNvSpPr/>
          <p:nvPr/>
        </p:nvSpPr>
        <p:spPr>
          <a:xfrm flipH="1">
            <a:off x="2135056" y="4311080"/>
            <a:ext cx="5929187" cy="1145531"/>
          </a:xfrm>
          <a:custGeom>
            <a:avLst/>
            <a:gdLst>
              <a:gd name="connsiteX0" fmla="*/ 2361538 w 5929187"/>
              <a:gd name="connsiteY0" fmla="*/ 0 h 1145531"/>
              <a:gd name="connsiteX1" fmla="*/ 2361538 w 5929187"/>
              <a:gd name="connsiteY1" fmla="*/ 165974 h 1145531"/>
              <a:gd name="connsiteX2" fmla="*/ 397730 w 5929187"/>
              <a:gd name="connsiteY2" fmla="*/ 165974 h 1145531"/>
              <a:gd name="connsiteX3" fmla="*/ 0 w 5929187"/>
              <a:gd name="connsiteY3" fmla="*/ 563704 h 1145531"/>
              <a:gd name="connsiteX4" fmla="*/ 0 w 5929187"/>
              <a:gd name="connsiteY4" fmla="*/ 747802 h 1145531"/>
              <a:gd name="connsiteX5" fmla="*/ 397730 w 5929187"/>
              <a:gd name="connsiteY5" fmla="*/ 1145531 h 1145531"/>
              <a:gd name="connsiteX6" fmla="*/ 2203568 w 5929187"/>
              <a:gd name="connsiteY6" fmla="*/ 1145531 h 1145531"/>
              <a:gd name="connsiteX7" fmla="*/ 2518712 w 5929187"/>
              <a:gd name="connsiteY7" fmla="*/ 1145531 h 1145531"/>
              <a:gd name="connsiteX8" fmla="*/ 5929187 w 5929187"/>
              <a:gd name="connsiteY8" fmla="*/ 1145531 h 1145531"/>
              <a:gd name="connsiteX9" fmla="*/ 5929187 w 5929187"/>
              <a:gd name="connsiteY9" fmla="*/ 905852 h 1145531"/>
              <a:gd name="connsiteX10" fmla="*/ 2518712 w 5929187"/>
              <a:gd name="connsiteY10" fmla="*/ 905852 h 1145531"/>
              <a:gd name="connsiteX11" fmla="*/ 2203568 w 5929187"/>
              <a:gd name="connsiteY11" fmla="*/ 905852 h 1145531"/>
              <a:gd name="connsiteX12" fmla="*/ 472997 w 5929187"/>
              <a:gd name="connsiteY12" fmla="*/ 905852 h 1145531"/>
              <a:gd name="connsiteX13" fmla="*/ 270942 w 5929187"/>
              <a:gd name="connsiteY13" fmla="*/ 703797 h 1145531"/>
              <a:gd name="connsiteX14" fmla="*/ 270942 w 5929187"/>
              <a:gd name="connsiteY14" fmla="*/ 607709 h 1145531"/>
              <a:gd name="connsiteX15" fmla="*/ 472997 w 5929187"/>
              <a:gd name="connsiteY15" fmla="*/ 405653 h 1145531"/>
              <a:gd name="connsiteX16" fmla="*/ 2361538 w 5929187"/>
              <a:gd name="connsiteY16" fmla="*/ 405653 h 1145531"/>
              <a:gd name="connsiteX17" fmla="*/ 2361538 w 5929187"/>
              <a:gd name="connsiteY17" fmla="*/ 571624 h 1145531"/>
              <a:gd name="connsiteX18" fmla="*/ 2675886 w 5929187"/>
              <a:gd name="connsiteY18" fmla="*/ 285812 h 114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29187" h="1145531">
                <a:moveTo>
                  <a:pt x="2361538" y="0"/>
                </a:moveTo>
                <a:lnTo>
                  <a:pt x="2361538" y="165974"/>
                </a:lnTo>
                <a:lnTo>
                  <a:pt x="397730" y="165974"/>
                </a:lnTo>
                <a:cubicBezTo>
                  <a:pt x="178070" y="165974"/>
                  <a:pt x="0" y="344044"/>
                  <a:pt x="0" y="563704"/>
                </a:cubicBezTo>
                <a:lnTo>
                  <a:pt x="0" y="747802"/>
                </a:lnTo>
                <a:cubicBezTo>
                  <a:pt x="0" y="967462"/>
                  <a:pt x="178070" y="1145531"/>
                  <a:pt x="397730" y="1145531"/>
                </a:cubicBezTo>
                <a:lnTo>
                  <a:pt x="2203568" y="1145531"/>
                </a:lnTo>
                <a:lnTo>
                  <a:pt x="2518712" y="1145531"/>
                </a:lnTo>
                <a:lnTo>
                  <a:pt x="5929187" y="1145531"/>
                </a:lnTo>
                <a:lnTo>
                  <a:pt x="5929187" y="905852"/>
                </a:lnTo>
                <a:lnTo>
                  <a:pt x="2518712" y="905852"/>
                </a:lnTo>
                <a:lnTo>
                  <a:pt x="2203568" y="905852"/>
                </a:lnTo>
                <a:lnTo>
                  <a:pt x="472997" y="905852"/>
                </a:lnTo>
                <a:cubicBezTo>
                  <a:pt x="361405" y="905852"/>
                  <a:pt x="270942" y="815389"/>
                  <a:pt x="270942" y="703797"/>
                </a:cubicBezTo>
                <a:lnTo>
                  <a:pt x="270942" y="607709"/>
                </a:lnTo>
                <a:cubicBezTo>
                  <a:pt x="270942" y="496116"/>
                  <a:pt x="361405" y="405653"/>
                  <a:pt x="472997" y="405653"/>
                </a:cubicBezTo>
                <a:lnTo>
                  <a:pt x="2361538" y="405653"/>
                </a:lnTo>
                <a:lnTo>
                  <a:pt x="2361538" y="571624"/>
                </a:lnTo>
                <a:lnTo>
                  <a:pt x="2675886" y="285812"/>
                </a:lnTo>
                <a:close/>
              </a:path>
            </a:pathLst>
          </a:cu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34" name="文本框 33"/>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35" name="组合 34"/>
          <p:cNvGrpSpPr/>
          <p:nvPr/>
        </p:nvGrpSpPr>
        <p:grpSpPr>
          <a:xfrm>
            <a:off x="1975589" y="3756203"/>
            <a:ext cx="2241974" cy="1109754"/>
            <a:chOff x="6798184" y="1678126"/>
            <a:chExt cx="2241974" cy="1109754"/>
          </a:xfrm>
        </p:grpSpPr>
        <p:sp>
          <p:nvSpPr>
            <p:cNvPr id="36" name="矩形 35"/>
            <p:cNvSpPr/>
            <p:nvPr/>
          </p:nvSpPr>
          <p:spPr>
            <a:xfrm>
              <a:off x="6945390" y="2030750"/>
              <a:ext cx="2094767"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7" name="矩形 36"/>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文字添加</a:t>
              </a:r>
            </a:p>
          </p:txBody>
        </p:sp>
      </p:grpSp>
      <p:grpSp>
        <p:nvGrpSpPr>
          <p:cNvPr id="38" name="组合 37"/>
          <p:cNvGrpSpPr/>
          <p:nvPr/>
        </p:nvGrpSpPr>
        <p:grpSpPr>
          <a:xfrm>
            <a:off x="1975589" y="2227052"/>
            <a:ext cx="2241974" cy="1109754"/>
            <a:chOff x="6798184" y="1678126"/>
            <a:chExt cx="2241974" cy="1109754"/>
          </a:xfrm>
        </p:grpSpPr>
        <p:sp>
          <p:nvSpPr>
            <p:cNvPr id="39" name="矩形 38"/>
            <p:cNvSpPr/>
            <p:nvPr/>
          </p:nvSpPr>
          <p:spPr>
            <a:xfrm>
              <a:off x="6945390" y="2030750"/>
              <a:ext cx="2094767"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0" name="矩形 39"/>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文字添加</a:t>
              </a:r>
            </a:p>
          </p:txBody>
        </p:sp>
      </p:grpSp>
      <p:grpSp>
        <p:nvGrpSpPr>
          <p:cNvPr id="41" name="组合 40"/>
          <p:cNvGrpSpPr/>
          <p:nvPr/>
        </p:nvGrpSpPr>
        <p:grpSpPr>
          <a:xfrm>
            <a:off x="8214273" y="2958241"/>
            <a:ext cx="2241974" cy="1109754"/>
            <a:chOff x="6798184" y="1678126"/>
            <a:chExt cx="2241974" cy="1109754"/>
          </a:xfrm>
        </p:grpSpPr>
        <p:sp>
          <p:nvSpPr>
            <p:cNvPr id="42" name="矩形 41"/>
            <p:cNvSpPr/>
            <p:nvPr/>
          </p:nvSpPr>
          <p:spPr>
            <a:xfrm>
              <a:off x="6798184" y="2030750"/>
              <a:ext cx="2094767"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3" name="矩形 42"/>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文字添加</a:t>
              </a:r>
            </a:p>
          </p:txBody>
        </p:sp>
      </p:grpSp>
      <p:grpSp>
        <p:nvGrpSpPr>
          <p:cNvPr id="44" name="组合 43"/>
          <p:cNvGrpSpPr/>
          <p:nvPr/>
        </p:nvGrpSpPr>
        <p:grpSpPr>
          <a:xfrm>
            <a:off x="8214273" y="4346857"/>
            <a:ext cx="2241974" cy="1109754"/>
            <a:chOff x="6798184" y="1678126"/>
            <a:chExt cx="2241974" cy="1109754"/>
          </a:xfrm>
        </p:grpSpPr>
        <p:sp>
          <p:nvSpPr>
            <p:cNvPr id="45" name="矩形 44"/>
            <p:cNvSpPr/>
            <p:nvPr/>
          </p:nvSpPr>
          <p:spPr>
            <a:xfrm>
              <a:off x="6798184" y="2030750"/>
              <a:ext cx="2094767"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6" name="矩形 45"/>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35"/>
                                            </p:tgtEl>
                                            <p:attrNameLst>
                                              <p:attrName>style.visibility</p:attrName>
                                            </p:attrNameLst>
                                          </p:cBhvr>
                                          <p:to>
                                            <p:strVal val="visible"/>
                                          </p:to>
                                        </p:set>
                                        <p:anim calcmode="lin" valueType="num" p14:bounceEnd="60000">
                                          <p:cBhvr additive="base">
                                            <p:cTn id="7" dur="1000" fill="hold"/>
                                            <p:tgtEl>
                                              <p:spTgt spid="3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14:bounceEnd="60000">
                                          <p:cBhvr additive="base">
                                            <p:cTn id="11" dur="10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41"/>
                                            </p:tgtEl>
                                            <p:attrNameLst>
                                              <p:attrName>style.visibility</p:attrName>
                                            </p:attrNameLst>
                                          </p:cBhvr>
                                          <p:to>
                                            <p:strVal val="visible"/>
                                          </p:to>
                                        </p:set>
                                        <p:anim calcmode="lin" valueType="num" p14:bounceEnd="60000">
                                          <p:cBhvr additive="base">
                                            <p:cTn id="15" dur="1000" fill="hold"/>
                                            <p:tgtEl>
                                              <p:spTgt spid="41"/>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44"/>
                                            </p:tgtEl>
                                            <p:attrNameLst>
                                              <p:attrName>style.visibility</p:attrName>
                                            </p:attrNameLst>
                                          </p:cBhvr>
                                          <p:to>
                                            <p:strVal val="visible"/>
                                          </p:to>
                                        </p:set>
                                        <p:anim calcmode="lin" valueType="num" p14:bounceEnd="60000">
                                          <p:cBhvr additive="base">
                                            <p:cTn id="19" dur="1000" fill="hold"/>
                                            <p:tgtEl>
                                              <p:spTgt spid="44"/>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1+#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1+#ppt_w/2"/>
                                              </p:val>
                                            </p:tav>
                                            <p:tav tm="100000">
                                              <p:val>
                                                <p:strVal val="#ppt_x"/>
                                              </p:val>
                                            </p:tav>
                                          </p:tavLst>
                                        </p:anim>
                                        <p:anim calcmode="lin" valueType="num">
                                          <p:cBhvr additive="base">
                                            <p:cTn id="20"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b824ffb0-317f-42fe-a760-1d557ffe072f"/>
          <p:cNvGrpSpPr>
            <a:grpSpLocks noChangeAspect="1"/>
          </p:cNvGrpSpPr>
          <p:nvPr/>
        </p:nvGrpSpPr>
        <p:grpSpPr>
          <a:xfrm>
            <a:off x="4229339" y="2619375"/>
            <a:ext cx="3685741" cy="2209800"/>
            <a:chOff x="3285088" y="1739900"/>
            <a:chExt cx="5634524" cy="3378200"/>
          </a:xfrm>
        </p:grpSpPr>
        <p:sp>
          <p:nvSpPr>
            <p:cNvPr id="4" name="Freeform: Shape 12"/>
            <p:cNvSpPr/>
            <p:nvPr/>
          </p:nvSpPr>
          <p:spPr>
            <a:xfrm>
              <a:off x="5800090" y="1739900"/>
              <a:ext cx="3119522" cy="337820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Freeform: Shape 7"/>
            <p:cNvSpPr/>
            <p:nvPr/>
          </p:nvSpPr>
          <p:spPr>
            <a:xfrm>
              <a:off x="3285088" y="1739900"/>
              <a:ext cx="3119522" cy="337820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Freeform: Shape 9"/>
            <p:cNvSpPr/>
            <p:nvPr/>
          </p:nvSpPr>
          <p:spPr bwMode="auto">
            <a:xfrm>
              <a:off x="4180609" y="2856121"/>
              <a:ext cx="1072470" cy="1052330"/>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tx1">
                <a:lumMod val="65000"/>
                <a:lumOff val="35000"/>
              </a:schemeClr>
            </a:solidFill>
            <a:ln>
              <a:noFill/>
            </a:ln>
          </p:spPr>
          <p:txBody>
            <a:bodyPr anchor="ctr"/>
            <a:lstStyle/>
            <a:p>
              <a:pPr algn="ctr"/>
              <a:endParaRPr/>
            </a:p>
          </p:txBody>
        </p:sp>
        <p:sp>
          <p:nvSpPr>
            <p:cNvPr id="7" name="Freeform: Shape 13"/>
            <p:cNvSpPr/>
            <p:nvPr/>
          </p:nvSpPr>
          <p:spPr bwMode="auto">
            <a:xfrm>
              <a:off x="7051699" y="2791434"/>
              <a:ext cx="969322" cy="1221690"/>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lumMod val="65000"/>
              </a:schemeClr>
            </a:solidFill>
            <a:ln>
              <a:noFill/>
            </a:ln>
          </p:spPr>
          <p:txBody>
            <a:bodyPr anchor="ctr"/>
            <a:lstStyle/>
            <a:p>
              <a:pPr algn="ctr"/>
              <a:endParaRPr/>
            </a:p>
          </p:txBody>
        </p:sp>
      </p:grpSp>
      <p:sp>
        <p:nvSpPr>
          <p:cNvPr id="12" name="文本框 11"/>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13" name="组合 12"/>
          <p:cNvGrpSpPr/>
          <p:nvPr/>
        </p:nvGrpSpPr>
        <p:grpSpPr>
          <a:xfrm>
            <a:off x="1808455" y="3028041"/>
            <a:ext cx="2241974" cy="1331353"/>
            <a:chOff x="6691672" y="1678126"/>
            <a:chExt cx="2241974" cy="1331353"/>
          </a:xfrm>
        </p:grpSpPr>
        <p:sp>
          <p:nvSpPr>
            <p:cNvPr id="14" name="矩形 13"/>
            <p:cNvSpPr/>
            <p:nvPr/>
          </p:nvSpPr>
          <p:spPr>
            <a:xfrm>
              <a:off x="6691672" y="2030750"/>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16" name="组合 15"/>
          <p:cNvGrpSpPr/>
          <p:nvPr/>
        </p:nvGrpSpPr>
        <p:grpSpPr>
          <a:xfrm>
            <a:off x="8121040" y="3028041"/>
            <a:ext cx="2241974" cy="1331353"/>
            <a:chOff x="6691672" y="1678126"/>
            <a:chExt cx="2241974" cy="1331353"/>
          </a:xfrm>
        </p:grpSpPr>
        <p:sp>
          <p:nvSpPr>
            <p:cNvPr id="17" name="矩形 16"/>
            <p:cNvSpPr/>
            <p:nvPr/>
          </p:nvSpPr>
          <p:spPr>
            <a:xfrm>
              <a:off x="6691672" y="2030750"/>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8" name="矩形 17"/>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14:bounceEnd="60000">
                                          <p:cBhvr additive="base">
                                            <p:cTn id="11" dur="10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46514" y="1574800"/>
            <a:ext cx="8098972" cy="3171372"/>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矩形 3"/>
          <p:cNvSpPr/>
          <p:nvPr/>
        </p:nvSpPr>
        <p:spPr>
          <a:xfrm>
            <a:off x="0"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705100 w 2705100"/>
              <a:gd name="connsiteY2-6" fmla="*/ 5486400 h 5486400"/>
              <a:gd name="connsiteX3-7" fmla="*/ 0 w 2705100"/>
              <a:gd name="connsiteY3-8" fmla="*/ 5486400 h 5486400"/>
              <a:gd name="connsiteX4-9" fmla="*/ 0 w 2705100"/>
              <a:gd name="connsiteY4-10" fmla="*/ 1892300 h 5486400"/>
              <a:gd name="connsiteX5" fmla="*/ 0 w 2705100"/>
              <a:gd name="connsiteY5" fmla="*/ 0 h 5486400"/>
              <a:gd name="connsiteX0-11" fmla="*/ 0 w 2705100"/>
              <a:gd name="connsiteY0-12" fmla="*/ 1892300 h 5486400"/>
              <a:gd name="connsiteX1-13" fmla="*/ 0 w 2705100"/>
              <a:gd name="connsiteY1-14" fmla="*/ 0 h 5486400"/>
              <a:gd name="connsiteX2-15" fmla="*/ 2705100 w 2705100"/>
              <a:gd name="connsiteY2-16" fmla="*/ 0 h 5486400"/>
              <a:gd name="connsiteX3-17" fmla="*/ 2705100 w 2705100"/>
              <a:gd name="connsiteY3-18" fmla="*/ 5486400 h 5486400"/>
              <a:gd name="connsiteX4-19" fmla="*/ 0 w 2705100"/>
              <a:gd name="connsiteY4-20" fmla="*/ 5486400 h 5486400"/>
              <a:gd name="connsiteX5-21" fmla="*/ 91440 w 2705100"/>
              <a:gd name="connsiteY5-22" fmla="*/ 1983740 h 5486400"/>
              <a:gd name="connsiteX0-23" fmla="*/ 0 w 2705100"/>
              <a:gd name="connsiteY0-24" fmla="*/ 0 h 5486400"/>
              <a:gd name="connsiteX1-25" fmla="*/ 2705100 w 2705100"/>
              <a:gd name="connsiteY1-26" fmla="*/ 0 h 5486400"/>
              <a:gd name="connsiteX2-27" fmla="*/ 2705100 w 2705100"/>
              <a:gd name="connsiteY2-28" fmla="*/ 5486400 h 5486400"/>
              <a:gd name="connsiteX3-29" fmla="*/ 0 w 2705100"/>
              <a:gd name="connsiteY3-30" fmla="*/ 5486400 h 5486400"/>
              <a:gd name="connsiteX4-31" fmla="*/ 91440 w 2705100"/>
              <a:gd name="connsiteY4-32" fmla="*/ 1983740 h 5486400"/>
              <a:gd name="connsiteX0-33" fmla="*/ 0 w 2705100"/>
              <a:gd name="connsiteY0-34" fmla="*/ 0 h 5486400"/>
              <a:gd name="connsiteX1-35" fmla="*/ 2705100 w 2705100"/>
              <a:gd name="connsiteY1-36" fmla="*/ 0 h 5486400"/>
              <a:gd name="connsiteX2-37" fmla="*/ 2705100 w 2705100"/>
              <a:gd name="connsiteY2-38" fmla="*/ 5486400 h 5486400"/>
              <a:gd name="connsiteX3-39" fmla="*/ 0 w 2705100"/>
              <a:gd name="connsiteY3-40" fmla="*/ 548640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0" y="0"/>
                </a:moveTo>
                <a:lnTo>
                  <a:pt x="2705100" y="0"/>
                </a:lnTo>
                <a:lnTo>
                  <a:pt x="2705100" y="5486400"/>
                </a:lnTo>
                <a:lnTo>
                  <a:pt x="0" y="548640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5"/>
          <p:cNvSpPr/>
          <p:nvPr/>
        </p:nvSpPr>
        <p:spPr>
          <a:xfrm>
            <a:off x="10498522"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692400 w 2705100"/>
              <a:gd name="connsiteY2-6" fmla="*/ 2324100 h 5486400"/>
              <a:gd name="connsiteX3-7" fmla="*/ 2705100 w 2705100"/>
              <a:gd name="connsiteY3-8" fmla="*/ 5486400 h 5486400"/>
              <a:gd name="connsiteX4-9" fmla="*/ 0 w 2705100"/>
              <a:gd name="connsiteY4-10" fmla="*/ 5486400 h 5486400"/>
              <a:gd name="connsiteX5" fmla="*/ 0 w 2705100"/>
              <a:gd name="connsiteY5" fmla="*/ 0 h 5486400"/>
              <a:gd name="connsiteX0-11" fmla="*/ 2692400 w 2783840"/>
              <a:gd name="connsiteY0-12" fmla="*/ 2324100 h 5486400"/>
              <a:gd name="connsiteX1-13" fmla="*/ 2705100 w 2783840"/>
              <a:gd name="connsiteY1-14" fmla="*/ 5486400 h 5486400"/>
              <a:gd name="connsiteX2-15" fmla="*/ 0 w 2783840"/>
              <a:gd name="connsiteY2-16" fmla="*/ 5486400 h 5486400"/>
              <a:gd name="connsiteX3-17" fmla="*/ 0 w 2783840"/>
              <a:gd name="connsiteY3-18" fmla="*/ 0 h 5486400"/>
              <a:gd name="connsiteX4-19" fmla="*/ 2705100 w 2783840"/>
              <a:gd name="connsiteY4-20" fmla="*/ 0 h 5486400"/>
              <a:gd name="connsiteX5-21" fmla="*/ 2783840 w 2783840"/>
              <a:gd name="connsiteY5-22" fmla="*/ 2415540 h 5486400"/>
              <a:gd name="connsiteX0-23" fmla="*/ 2692400 w 2705100"/>
              <a:gd name="connsiteY0-24" fmla="*/ 2324100 h 5486400"/>
              <a:gd name="connsiteX1-25" fmla="*/ 2705100 w 2705100"/>
              <a:gd name="connsiteY1-26" fmla="*/ 5486400 h 5486400"/>
              <a:gd name="connsiteX2-27" fmla="*/ 0 w 2705100"/>
              <a:gd name="connsiteY2-28" fmla="*/ 5486400 h 5486400"/>
              <a:gd name="connsiteX3-29" fmla="*/ 0 w 2705100"/>
              <a:gd name="connsiteY3-30" fmla="*/ 0 h 5486400"/>
              <a:gd name="connsiteX4-31" fmla="*/ 2705100 w 2705100"/>
              <a:gd name="connsiteY4-32" fmla="*/ 0 h 5486400"/>
              <a:gd name="connsiteX0-33" fmla="*/ 2705100 w 2705100"/>
              <a:gd name="connsiteY0-34" fmla="*/ 5486400 h 5486400"/>
              <a:gd name="connsiteX1-35" fmla="*/ 0 w 2705100"/>
              <a:gd name="connsiteY1-36" fmla="*/ 5486400 h 5486400"/>
              <a:gd name="connsiteX2-37" fmla="*/ 0 w 2705100"/>
              <a:gd name="connsiteY2-38" fmla="*/ 0 h 5486400"/>
              <a:gd name="connsiteX3-39" fmla="*/ 2705100 w 2705100"/>
              <a:gd name="connsiteY3-40" fmla="*/ 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2705100" y="5486400"/>
                </a:moveTo>
                <a:lnTo>
                  <a:pt x="0" y="5486400"/>
                </a:lnTo>
                <a:lnTo>
                  <a:pt x="0" y="0"/>
                </a:lnTo>
                <a:lnTo>
                  <a:pt x="2705100" y="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1436913" y="2845864"/>
            <a:ext cx="513128" cy="513128"/>
            <a:chOff x="2419350" y="3143250"/>
            <a:chExt cx="571500" cy="571500"/>
          </a:xfrm>
        </p:grpSpPr>
        <p:sp>
          <p:nvSpPr>
            <p:cNvPr id="22"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3" name="箭头: V 形 22"/>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4" name="组合 23"/>
          <p:cNvGrpSpPr/>
          <p:nvPr/>
        </p:nvGrpSpPr>
        <p:grpSpPr>
          <a:xfrm flipH="1">
            <a:off x="10241958" y="2845864"/>
            <a:ext cx="513128" cy="513128"/>
            <a:chOff x="2419350" y="3143250"/>
            <a:chExt cx="571500" cy="571500"/>
          </a:xfrm>
        </p:grpSpPr>
        <p:sp>
          <p:nvSpPr>
            <p:cNvPr id="25"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箭头: V 形 25"/>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7" name="文本框 26"/>
          <p:cNvSpPr txBox="1"/>
          <p:nvPr/>
        </p:nvSpPr>
        <p:spPr>
          <a:xfrm>
            <a:off x="3746643" y="2203423"/>
            <a:ext cx="469872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标题文字添加此处</a:t>
            </a:r>
          </a:p>
        </p:txBody>
      </p:sp>
      <p:sp>
        <p:nvSpPr>
          <p:cNvPr id="12" name="文本框 11"/>
          <p:cNvSpPr txBox="1"/>
          <p:nvPr/>
        </p:nvSpPr>
        <p:spPr>
          <a:xfrm>
            <a:off x="293647" y="1778989"/>
            <a:ext cx="1107996"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rPr>
              <a:t>0</a:t>
            </a:r>
            <a:endParaRPr kumimoji="0" lang="zh-CN" altLang="en-US"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endParaRPr>
          </a:p>
        </p:txBody>
      </p:sp>
      <p:sp>
        <p:nvSpPr>
          <p:cNvPr id="13" name="文本框 12"/>
          <p:cNvSpPr txBox="1"/>
          <p:nvPr/>
        </p:nvSpPr>
        <p:spPr>
          <a:xfrm>
            <a:off x="10845764" y="1778989"/>
            <a:ext cx="998991"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rPr>
              <a:t>4</a:t>
            </a:r>
            <a:endParaRPr kumimoji="0" lang="zh-CN" altLang="en-US"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endParaRPr>
          </a:p>
        </p:txBody>
      </p:sp>
      <p:sp>
        <p:nvSpPr>
          <p:cNvPr id="14" name="文本框 13"/>
          <p:cNvSpPr txBox="1"/>
          <p:nvPr/>
        </p:nvSpPr>
        <p:spPr>
          <a:xfrm>
            <a:off x="3848243" y="3161592"/>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15" name="文本框 14"/>
          <p:cNvSpPr txBox="1"/>
          <p:nvPr/>
        </p:nvSpPr>
        <p:spPr>
          <a:xfrm>
            <a:off x="6226571" y="3161592"/>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20" name="文本框 19"/>
          <p:cNvSpPr txBox="1"/>
          <p:nvPr/>
        </p:nvSpPr>
        <p:spPr>
          <a:xfrm>
            <a:off x="3848243" y="3677236"/>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28" name="文本框 27"/>
          <p:cNvSpPr txBox="1"/>
          <p:nvPr/>
        </p:nvSpPr>
        <p:spPr>
          <a:xfrm>
            <a:off x="6226571" y="3677236"/>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Tree>
  </p:cSld>
  <p:clrMapOvr>
    <a:masterClrMapping/>
  </p:clrMapOvr>
  <p:transition spd="slow" advTm="4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1"/>
          </p:nvPr>
        </p:nvPicPr>
        <p:blipFill>
          <a:blip r:embed="rId3" cstate="screen">
            <a:grayscl/>
          </a:blip>
          <a:srcRect/>
          <a:stretch>
            <a:fillRect/>
          </a:stretch>
        </p:blipFill>
        <p:spPr/>
      </p:pic>
      <p:pic>
        <p:nvPicPr>
          <p:cNvPr id="31" name="图片占位符 30"/>
          <p:cNvPicPr>
            <a:picLocks noGrp="1" noChangeAspect="1"/>
          </p:cNvPicPr>
          <p:nvPr>
            <p:ph type="pic" sz="quarter" idx="12"/>
          </p:nvPr>
        </p:nvPicPr>
        <p:blipFill>
          <a:blip r:embed="rId4" cstate="screen"/>
          <a:srcRect/>
          <a:stretch>
            <a:fillRect/>
          </a:stretch>
        </p:blipFill>
        <p:spPr/>
      </p:pic>
      <p:pic>
        <p:nvPicPr>
          <p:cNvPr id="37" name="图片占位符 36"/>
          <p:cNvPicPr>
            <a:picLocks noGrp="1" noChangeAspect="1"/>
          </p:cNvPicPr>
          <p:nvPr>
            <p:ph type="pic" sz="quarter" idx="10"/>
          </p:nvPr>
        </p:nvPicPr>
        <p:blipFill>
          <a:blip r:embed="rId5" cstate="screen"/>
          <a:srcRect/>
          <a:stretch>
            <a:fillRect/>
          </a:stretch>
        </p:blipFill>
        <p:spPr/>
      </p:pic>
      <p:pic>
        <p:nvPicPr>
          <p:cNvPr id="41" name="图片占位符 40"/>
          <p:cNvPicPr>
            <a:picLocks noGrp="1" noChangeAspect="1"/>
          </p:cNvPicPr>
          <p:nvPr>
            <p:ph type="pic" sz="quarter" idx="13"/>
          </p:nvPr>
        </p:nvPicPr>
        <p:blipFill>
          <a:blip r:embed="rId6" cstate="screen"/>
          <a:srcRect/>
          <a:stretch>
            <a:fillRect/>
          </a:stretch>
        </p:blipFill>
        <p:spPr/>
      </p:pic>
      <p:sp>
        <p:nvSpPr>
          <p:cNvPr id="14" name="文本框 13"/>
          <p:cNvSpPr txBox="1"/>
          <p:nvPr/>
        </p:nvSpPr>
        <p:spPr>
          <a:xfrm>
            <a:off x="4359794" y="1385888"/>
            <a:ext cx="3472425" cy="132343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rPr>
              <a:t>CONTENTS</a:t>
            </a:r>
            <a:endParaRPr kumimoji="0" lang="zh-CN" altLang="en-US" sz="80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endParaRPr>
          </a:p>
        </p:txBody>
      </p:sp>
      <p:sp>
        <p:nvSpPr>
          <p:cNvPr id="2" name="矩形 1"/>
          <p:cNvSpPr/>
          <p:nvPr/>
        </p:nvSpPr>
        <p:spPr>
          <a:xfrm>
            <a:off x="2570557" y="3136900"/>
            <a:ext cx="1343026" cy="134302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473177" y="3136900"/>
            <a:ext cx="1343026" cy="134302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375797" y="3136900"/>
            <a:ext cx="1343026" cy="134302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78417" y="3136900"/>
            <a:ext cx="1343026" cy="134302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534184" y="4640799"/>
            <a:ext cx="1415772"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文字添加</a:t>
            </a:r>
          </a:p>
        </p:txBody>
      </p:sp>
      <p:sp>
        <p:nvSpPr>
          <p:cNvPr id="19" name="文本框 18"/>
          <p:cNvSpPr txBox="1"/>
          <p:nvPr/>
        </p:nvSpPr>
        <p:spPr>
          <a:xfrm>
            <a:off x="4436804" y="4640799"/>
            <a:ext cx="1415772"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文字添加</a:t>
            </a:r>
          </a:p>
        </p:txBody>
      </p:sp>
      <p:sp>
        <p:nvSpPr>
          <p:cNvPr id="20" name="文本框 19"/>
          <p:cNvSpPr txBox="1"/>
          <p:nvPr/>
        </p:nvSpPr>
        <p:spPr>
          <a:xfrm>
            <a:off x="6339424" y="4640799"/>
            <a:ext cx="1415772"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文字添加</a:t>
            </a:r>
          </a:p>
        </p:txBody>
      </p:sp>
      <p:sp>
        <p:nvSpPr>
          <p:cNvPr id="21" name="文本框 20"/>
          <p:cNvSpPr txBox="1"/>
          <p:nvPr/>
        </p:nvSpPr>
        <p:spPr>
          <a:xfrm>
            <a:off x="8242044" y="4640799"/>
            <a:ext cx="1415772"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文字添加</a:t>
            </a:r>
          </a:p>
        </p:txBody>
      </p:sp>
      <p:sp>
        <p:nvSpPr>
          <p:cNvPr id="42" name="文本框 41"/>
          <p:cNvSpPr txBox="1"/>
          <p:nvPr/>
        </p:nvSpPr>
        <p:spPr>
          <a:xfrm>
            <a:off x="2904477" y="3300581"/>
            <a:ext cx="675185" cy="101566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rPr>
              <a:t>01</a:t>
            </a:r>
            <a:endParaRPr kumimoji="0" lang="zh-CN" altLang="en-US"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endParaRPr>
          </a:p>
        </p:txBody>
      </p:sp>
      <p:sp>
        <p:nvSpPr>
          <p:cNvPr id="43" name="文本框 42"/>
          <p:cNvSpPr txBox="1"/>
          <p:nvPr/>
        </p:nvSpPr>
        <p:spPr>
          <a:xfrm>
            <a:off x="4735763" y="3300581"/>
            <a:ext cx="817853" cy="101566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rPr>
              <a:t>02</a:t>
            </a:r>
            <a:endParaRPr kumimoji="0" lang="zh-CN" altLang="en-US"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endParaRPr>
          </a:p>
        </p:txBody>
      </p:sp>
      <p:sp>
        <p:nvSpPr>
          <p:cNvPr id="44" name="文本框 43"/>
          <p:cNvSpPr txBox="1"/>
          <p:nvPr/>
        </p:nvSpPr>
        <p:spPr>
          <a:xfrm>
            <a:off x="6625559" y="3300581"/>
            <a:ext cx="843501" cy="101566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rPr>
              <a:t>03</a:t>
            </a:r>
            <a:endParaRPr kumimoji="0" lang="zh-CN" altLang="en-US"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endParaRPr>
          </a:p>
        </p:txBody>
      </p:sp>
      <p:sp>
        <p:nvSpPr>
          <p:cNvPr id="45" name="文本框 44"/>
          <p:cNvSpPr txBox="1"/>
          <p:nvPr/>
        </p:nvSpPr>
        <p:spPr>
          <a:xfrm>
            <a:off x="8543408" y="3300581"/>
            <a:ext cx="813043" cy="101566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rPr>
              <a:t>04</a:t>
            </a:r>
            <a:endParaRPr kumimoji="0" lang="zh-CN" altLang="en-US" sz="6000" b="0" i="0" u="none" strike="noStrike" kern="1200" cap="none" spc="0" normalizeH="0" baseline="0" noProof="0" dirty="0">
              <a:ln>
                <a:noFill/>
              </a:ln>
              <a:solidFill>
                <a:schemeClr val="bg1">
                  <a:lumMod val="85000"/>
                </a:schemeClr>
              </a:solidFill>
              <a:effectLst/>
              <a:uLnTx/>
              <a:uFillTx/>
              <a:latin typeface="Agency FB" panose="020B0503020202020204" pitchFamily="34" charset="0"/>
              <a:ea typeface="时尚中黑简体" panose="01010104010101010101" pitchFamily="2" charset="-122"/>
            </a:endParaRPr>
          </a:p>
        </p:txBody>
      </p:sp>
    </p:spTree>
  </p:cSld>
  <p:clrMapOvr>
    <a:masterClrMapping/>
  </p:clrMapOvr>
  <p:transition spd="slow" advTm="4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bwMode="auto">
          <a:xfrm>
            <a:off x="3220752" y="1991870"/>
            <a:ext cx="5750496" cy="3282295"/>
            <a:chOff x="8540751" y="4843463"/>
            <a:chExt cx="8012112" cy="4562475"/>
          </a:xfrm>
          <a:effectLst/>
        </p:grpSpPr>
        <p:sp>
          <p:nvSpPr>
            <p:cNvPr id="19" name="任意多边形: 形状 18"/>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0" name="任意多边形: 形状 19"/>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1" name="任意多边形: 形状 20"/>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2" name="任意多边形: 形状 21"/>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3" name="任意多边形: 形状 22"/>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sp>
          <p:nvSpPr>
            <p:cNvPr id="24" name="任意多边形: 形状 23"/>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p>
          </p:txBody>
        </p:sp>
      </p:grpSp>
      <p:pic>
        <p:nvPicPr>
          <p:cNvPr id="27" name="图片占位符 26"/>
          <p:cNvPicPr>
            <a:picLocks noGrp="1" noChangeAspect="1"/>
          </p:cNvPicPr>
          <p:nvPr>
            <p:ph type="pic" sz="quarter" idx="10"/>
          </p:nvPr>
        </p:nvPicPr>
        <p:blipFill>
          <a:blip r:embed="rId3" cstate="screen"/>
          <a:srcRect t="2574" b="2574"/>
          <a:stretch>
            <a:fillRect/>
          </a:stretch>
        </p:blipFill>
        <p:spPr/>
      </p:pic>
      <p:sp>
        <p:nvSpPr>
          <p:cNvPr id="28" name="文本框 27"/>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sp>
        <p:nvSpPr>
          <p:cNvPr id="30" name="矩形 29"/>
          <p:cNvSpPr/>
          <p:nvPr/>
        </p:nvSpPr>
        <p:spPr>
          <a:xfrm>
            <a:off x="1838824" y="2858636"/>
            <a:ext cx="1741714" cy="1444370"/>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2" name="矩形 31"/>
          <p:cNvSpPr/>
          <p:nvPr/>
        </p:nvSpPr>
        <p:spPr>
          <a:xfrm>
            <a:off x="8544424" y="2858636"/>
            <a:ext cx="1741714" cy="144437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advTm="4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5"/>
          <p:cNvSpPr/>
          <p:nvPr/>
        </p:nvSpPr>
        <p:spPr bwMode="auto">
          <a:xfrm>
            <a:off x="1209114" y="2346267"/>
            <a:ext cx="9814601" cy="2756619"/>
          </a:xfrm>
          <a:custGeom>
            <a:avLst/>
            <a:gdLst>
              <a:gd name="T0" fmla="*/ 0 w 10768"/>
              <a:gd name="T1" fmla="*/ 2802 h 2802"/>
              <a:gd name="T2" fmla="*/ 2630 w 10768"/>
              <a:gd name="T3" fmla="*/ 2802 h 2802"/>
              <a:gd name="T4" fmla="*/ 5091 w 10768"/>
              <a:gd name="T5" fmla="*/ 1359 h 2802"/>
              <a:gd name="T6" fmla="*/ 7891 w 10768"/>
              <a:gd name="T7" fmla="*/ 1593 h 2802"/>
              <a:gd name="T8" fmla="*/ 8777 w 10768"/>
              <a:gd name="T9" fmla="*/ 424 h 2802"/>
              <a:gd name="T10" fmla="*/ 10768 w 10768"/>
              <a:gd name="T11" fmla="*/ 0 h 2802"/>
              <a:gd name="connsiteX0" fmla="*/ 0 w 10000"/>
              <a:gd name="connsiteY0" fmla="*/ 10000 h 10000"/>
              <a:gd name="connsiteX1" fmla="*/ 2442 w 10000"/>
              <a:gd name="connsiteY1" fmla="*/ 10000 h 10000"/>
              <a:gd name="connsiteX2" fmla="*/ 4728 w 10000"/>
              <a:gd name="connsiteY2" fmla="*/ 4850 h 10000"/>
              <a:gd name="connsiteX3" fmla="*/ 7297 w 10000"/>
              <a:gd name="connsiteY3" fmla="*/ 6798 h 10000"/>
              <a:gd name="connsiteX4" fmla="*/ 8151 w 10000"/>
              <a:gd name="connsiteY4" fmla="*/ 1513 h 10000"/>
              <a:gd name="connsiteX5" fmla="*/ 10000 w 10000"/>
              <a:gd name="connsiteY5" fmla="*/ 0 h 10000"/>
              <a:gd name="connsiteX0-1" fmla="*/ 0 w 10552"/>
              <a:gd name="connsiteY0-2" fmla="*/ 9969 h 9969"/>
              <a:gd name="connsiteX1-3" fmla="*/ 2442 w 10552"/>
              <a:gd name="connsiteY1-4" fmla="*/ 9969 h 9969"/>
              <a:gd name="connsiteX2-5" fmla="*/ 4728 w 10552"/>
              <a:gd name="connsiteY2-6" fmla="*/ 4819 h 9969"/>
              <a:gd name="connsiteX3-7" fmla="*/ 7297 w 10552"/>
              <a:gd name="connsiteY3-8" fmla="*/ 6767 h 9969"/>
              <a:gd name="connsiteX4-9" fmla="*/ 8151 w 10552"/>
              <a:gd name="connsiteY4-10" fmla="*/ 1482 h 9969"/>
              <a:gd name="connsiteX5-11" fmla="*/ 10552 w 10552"/>
              <a:gd name="connsiteY5-12" fmla="*/ 0 h 9969"/>
              <a:gd name="connsiteX0-13" fmla="*/ 0 w 10000"/>
              <a:gd name="connsiteY0-14" fmla="*/ 10000 h 10000"/>
              <a:gd name="connsiteX1-15" fmla="*/ 2314 w 10000"/>
              <a:gd name="connsiteY1-16" fmla="*/ 10000 h 10000"/>
              <a:gd name="connsiteX2-17" fmla="*/ 4941 w 10000"/>
              <a:gd name="connsiteY2-18" fmla="*/ 5403 h 10000"/>
              <a:gd name="connsiteX3-19" fmla="*/ 6915 w 10000"/>
              <a:gd name="connsiteY3-20" fmla="*/ 6788 h 10000"/>
              <a:gd name="connsiteX4-21" fmla="*/ 7725 w 10000"/>
              <a:gd name="connsiteY4-22" fmla="*/ 1487 h 10000"/>
              <a:gd name="connsiteX5-23" fmla="*/ 10000 w 10000"/>
              <a:gd name="connsiteY5-24" fmla="*/ 0 h 10000"/>
              <a:gd name="connsiteX0-25" fmla="*/ 0 w 10000"/>
              <a:gd name="connsiteY0-26" fmla="*/ 10000 h 10000"/>
              <a:gd name="connsiteX1-27" fmla="*/ 3118 w 10000"/>
              <a:gd name="connsiteY1-28" fmla="*/ 10000 h 10000"/>
              <a:gd name="connsiteX2-29" fmla="*/ 4941 w 10000"/>
              <a:gd name="connsiteY2-30" fmla="*/ 5403 h 10000"/>
              <a:gd name="connsiteX3-31" fmla="*/ 6915 w 10000"/>
              <a:gd name="connsiteY3-32" fmla="*/ 6788 h 10000"/>
              <a:gd name="connsiteX4-33" fmla="*/ 7725 w 10000"/>
              <a:gd name="connsiteY4-34" fmla="*/ 1487 h 10000"/>
              <a:gd name="connsiteX5-35" fmla="*/ 10000 w 10000"/>
              <a:gd name="connsiteY5-36" fmla="*/ 0 h 10000"/>
              <a:gd name="connsiteX0-37" fmla="*/ 0 w 10000"/>
              <a:gd name="connsiteY0-38" fmla="*/ 10000 h 10000"/>
              <a:gd name="connsiteX1-39" fmla="*/ 3118 w 10000"/>
              <a:gd name="connsiteY1-40" fmla="*/ 10000 h 10000"/>
              <a:gd name="connsiteX2-41" fmla="*/ 5230 w 10000"/>
              <a:gd name="connsiteY2-42" fmla="*/ 5845 h 10000"/>
              <a:gd name="connsiteX3-43" fmla="*/ 6915 w 10000"/>
              <a:gd name="connsiteY3-44" fmla="*/ 6788 h 10000"/>
              <a:gd name="connsiteX4-45" fmla="*/ 7725 w 10000"/>
              <a:gd name="connsiteY4-46" fmla="*/ 1487 h 10000"/>
              <a:gd name="connsiteX5-47" fmla="*/ 10000 w 10000"/>
              <a:gd name="connsiteY5-48" fmla="*/ 0 h 10000"/>
              <a:gd name="connsiteX0-49" fmla="*/ 0 w 10000"/>
              <a:gd name="connsiteY0-50" fmla="*/ 10000 h 10000"/>
              <a:gd name="connsiteX1-51" fmla="*/ 1366 w 10000"/>
              <a:gd name="connsiteY1-52" fmla="*/ 9975 h 10000"/>
              <a:gd name="connsiteX2-53" fmla="*/ 3118 w 10000"/>
              <a:gd name="connsiteY2-54" fmla="*/ 10000 h 10000"/>
              <a:gd name="connsiteX3-55" fmla="*/ 5230 w 10000"/>
              <a:gd name="connsiteY3-56" fmla="*/ 5845 h 10000"/>
              <a:gd name="connsiteX4-57" fmla="*/ 6915 w 10000"/>
              <a:gd name="connsiteY4-58" fmla="*/ 6788 h 10000"/>
              <a:gd name="connsiteX5-59" fmla="*/ 7725 w 10000"/>
              <a:gd name="connsiteY5-60" fmla="*/ 1487 h 10000"/>
              <a:gd name="connsiteX6" fmla="*/ 10000 w 10000"/>
              <a:gd name="connsiteY6" fmla="*/ 0 h 10000"/>
              <a:gd name="connsiteX0-61" fmla="*/ 0 w 8634"/>
              <a:gd name="connsiteY0-62" fmla="*/ 9975 h 10000"/>
              <a:gd name="connsiteX1-63" fmla="*/ 1752 w 8634"/>
              <a:gd name="connsiteY1-64" fmla="*/ 10000 h 10000"/>
              <a:gd name="connsiteX2-65" fmla="*/ 3864 w 8634"/>
              <a:gd name="connsiteY2-66" fmla="*/ 5845 h 10000"/>
              <a:gd name="connsiteX3-67" fmla="*/ 5549 w 8634"/>
              <a:gd name="connsiteY3-68" fmla="*/ 6788 h 10000"/>
              <a:gd name="connsiteX4-69" fmla="*/ 6359 w 8634"/>
              <a:gd name="connsiteY4-70" fmla="*/ 1487 h 10000"/>
              <a:gd name="connsiteX5-71" fmla="*/ 8634 w 8634"/>
              <a:gd name="connsiteY5-7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634" h="10000">
                <a:moveTo>
                  <a:pt x="0" y="9975"/>
                </a:moveTo>
                <a:lnTo>
                  <a:pt x="1752" y="10000"/>
                </a:lnTo>
                <a:lnTo>
                  <a:pt x="3864" y="5845"/>
                </a:lnTo>
                <a:lnTo>
                  <a:pt x="5549" y="6788"/>
                </a:lnTo>
                <a:lnTo>
                  <a:pt x="6359" y="1487"/>
                </a:lnTo>
                <a:cubicBezTo>
                  <a:pt x="6942" y="981"/>
                  <a:pt x="8050" y="506"/>
                  <a:pt x="8634" y="0"/>
                </a:cubicBezTo>
              </a:path>
            </a:pathLst>
          </a:custGeom>
          <a:noFill/>
          <a:ln w="25400">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dirty="0"/>
          </a:p>
        </p:txBody>
      </p:sp>
      <p:sp>
        <p:nvSpPr>
          <p:cNvPr id="9" name="Freeform: Shape 28"/>
          <p:cNvSpPr/>
          <p:nvPr/>
        </p:nvSpPr>
        <p:spPr bwMode="auto">
          <a:xfrm>
            <a:off x="426771" y="2520266"/>
            <a:ext cx="2411146" cy="2406779"/>
          </a:xfrm>
          <a:custGeom>
            <a:avLst/>
            <a:gdLst>
              <a:gd name="T0" fmla="*/ 2208 w 2208"/>
              <a:gd name="T1" fmla="*/ 1170 h 2204"/>
              <a:gd name="T2" fmla="*/ 2208 w 2208"/>
              <a:gd name="T3" fmla="*/ 1170 h 2204"/>
              <a:gd name="T4" fmla="*/ 2208 w 2208"/>
              <a:gd name="T5" fmla="*/ 2204 h 2204"/>
              <a:gd name="T6" fmla="*/ 2208 w 2208"/>
              <a:gd name="T7" fmla="*/ 2204 h 2204"/>
              <a:gd name="T8" fmla="*/ 2208 w 2208"/>
              <a:gd name="T9" fmla="*/ 1170 h 2204"/>
              <a:gd name="T10" fmla="*/ 971 w 2208"/>
              <a:gd name="T11" fmla="*/ 0 h 2204"/>
              <a:gd name="T12" fmla="*/ 0 w 2208"/>
              <a:gd name="T13" fmla="*/ 0 h 2204"/>
              <a:gd name="T14" fmla="*/ 0 w 2208"/>
              <a:gd name="T15" fmla="*/ 2204 h 2204"/>
              <a:gd name="T16" fmla="*/ 968 w 2208"/>
              <a:gd name="T17" fmla="*/ 2204 h 2204"/>
              <a:gd name="T18" fmla="*/ 968 w 2208"/>
              <a:gd name="T19" fmla="*/ 2203 h 2204"/>
              <a:gd name="T20" fmla="*/ 0 w 2208"/>
              <a:gd name="T21" fmla="*/ 2203 h 2204"/>
              <a:gd name="T22" fmla="*/ 0 w 2208"/>
              <a:gd name="T23" fmla="*/ 1029 h 2204"/>
              <a:gd name="T24" fmla="*/ 3 w 2208"/>
              <a:gd name="T25" fmla="*/ 1029 h 2204"/>
              <a:gd name="T26" fmla="*/ 3 w 2208"/>
              <a:gd name="T27" fmla="*/ 1 h 2204"/>
              <a:gd name="T28" fmla="*/ 971 w 2208"/>
              <a:gd name="T29" fmla="*/ 1 h 2204"/>
              <a:gd name="T30" fmla="*/ 971 w 2208"/>
              <a:gd name="T31"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204">
                <a:moveTo>
                  <a:pt x="2208" y="1170"/>
                </a:moveTo>
                <a:lnTo>
                  <a:pt x="2208" y="1170"/>
                </a:lnTo>
                <a:lnTo>
                  <a:pt x="2208" y="2204"/>
                </a:lnTo>
                <a:lnTo>
                  <a:pt x="2208" y="2204"/>
                </a:lnTo>
                <a:lnTo>
                  <a:pt x="2208" y="1170"/>
                </a:lnTo>
                <a:moveTo>
                  <a:pt x="971" y="0"/>
                </a:moveTo>
                <a:lnTo>
                  <a:pt x="0" y="0"/>
                </a:lnTo>
                <a:lnTo>
                  <a:pt x="0" y="2204"/>
                </a:lnTo>
                <a:lnTo>
                  <a:pt x="968" y="2204"/>
                </a:lnTo>
                <a:lnTo>
                  <a:pt x="968" y="2203"/>
                </a:lnTo>
                <a:lnTo>
                  <a:pt x="0" y="2203"/>
                </a:lnTo>
                <a:lnTo>
                  <a:pt x="0" y="1029"/>
                </a:lnTo>
                <a:lnTo>
                  <a:pt x="3" y="1029"/>
                </a:lnTo>
                <a:lnTo>
                  <a:pt x="3" y="1"/>
                </a:lnTo>
                <a:lnTo>
                  <a:pt x="971" y="1"/>
                </a:lnTo>
                <a:lnTo>
                  <a:pt x="9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椭圆 61"/>
          <p:cNvSpPr/>
          <p:nvPr/>
        </p:nvSpPr>
        <p:spPr>
          <a:xfrm>
            <a:off x="2927394" y="4907391"/>
            <a:ext cx="387306" cy="3873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441994" y="3768766"/>
            <a:ext cx="387306" cy="38730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7327944" y="3991013"/>
            <a:ext cx="387306" cy="38730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242344" y="2542488"/>
            <a:ext cx="387306" cy="3873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67" name="组合 66"/>
          <p:cNvGrpSpPr/>
          <p:nvPr/>
        </p:nvGrpSpPr>
        <p:grpSpPr>
          <a:xfrm>
            <a:off x="5343525" y="2102394"/>
            <a:ext cx="2763017" cy="888155"/>
            <a:chOff x="6277141" y="1678126"/>
            <a:chExt cx="2763017" cy="888155"/>
          </a:xfrm>
        </p:grpSpPr>
        <p:sp>
          <p:nvSpPr>
            <p:cNvPr id="68" name="矩形 67"/>
            <p:cNvSpPr/>
            <p:nvPr/>
          </p:nvSpPr>
          <p:spPr>
            <a:xfrm>
              <a:off x="6277141" y="2030750"/>
              <a:ext cx="276301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69" name="矩形 68"/>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文字添加</a:t>
              </a:r>
            </a:p>
          </p:txBody>
        </p:sp>
      </p:grpSp>
      <p:grpSp>
        <p:nvGrpSpPr>
          <p:cNvPr id="70" name="组合 69"/>
          <p:cNvGrpSpPr/>
          <p:nvPr/>
        </p:nvGrpSpPr>
        <p:grpSpPr>
          <a:xfrm>
            <a:off x="2434097" y="2984922"/>
            <a:ext cx="2763017" cy="888155"/>
            <a:chOff x="6277141" y="1678126"/>
            <a:chExt cx="2763017" cy="888155"/>
          </a:xfrm>
        </p:grpSpPr>
        <p:sp>
          <p:nvSpPr>
            <p:cNvPr id="71" name="矩形 70"/>
            <p:cNvSpPr/>
            <p:nvPr/>
          </p:nvSpPr>
          <p:spPr>
            <a:xfrm>
              <a:off x="6277141" y="2030750"/>
              <a:ext cx="276301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72" name="矩形 7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文字添加</a:t>
              </a:r>
            </a:p>
          </p:txBody>
        </p:sp>
      </p:grpSp>
      <p:grpSp>
        <p:nvGrpSpPr>
          <p:cNvPr id="73" name="组合 72"/>
          <p:cNvGrpSpPr/>
          <p:nvPr/>
        </p:nvGrpSpPr>
        <p:grpSpPr>
          <a:xfrm>
            <a:off x="3701422" y="4883010"/>
            <a:ext cx="2763017" cy="888155"/>
            <a:chOff x="6277141" y="1678126"/>
            <a:chExt cx="2763017" cy="888155"/>
          </a:xfrm>
        </p:grpSpPr>
        <p:sp>
          <p:nvSpPr>
            <p:cNvPr id="74" name="矩形 73"/>
            <p:cNvSpPr/>
            <p:nvPr/>
          </p:nvSpPr>
          <p:spPr>
            <a:xfrm>
              <a:off x="6277141" y="2030750"/>
              <a:ext cx="2763017"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75" name="矩形 74"/>
            <p:cNvSpPr/>
            <p:nvPr/>
          </p:nvSpPr>
          <p:spPr>
            <a:xfrm>
              <a:off x="6277141"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文字添加</a:t>
              </a:r>
            </a:p>
          </p:txBody>
        </p:sp>
      </p:grpSp>
      <p:grpSp>
        <p:nvGrpSpPr>
          <p:cNvPr id="76" name="组合 75"/>
          <p:cNvGrpSpPr/>
          <p:nvPr/>
        </p:nvGrpSpPr>
        <p:grpSpPr>
          <a:xfrm>
            <a:off x="7248141" y="4500153"/>
            <a:ext cx="2763017" cy="888155"/>
            <a:chOff x="6277141" y="1678126"/>
            <a:chExt cx="2763017" cy="888155"/>
          </a:xfrm>
        </p:grpSpPr>
        <p:sp>
          <p:nvSpPr>
            <p:cNvPr id="77" name="矩形 76"/>
            <p:cNvSpPr/>
            <p:nvPr/>
          </p:nvSpPr>
          <p:spPr>
            <a:xfrm>
              <a:off x="6277141" y="2030750"/>
              <a:ext cx="2763017"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78" name="矩形 77"/>
            <p:cNvSpPr/>
            <p:nvPr/>
          </p:nvSpPr>
          <p:spPr>
            <a:xfrm>
              <a:off x="6277141"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67"/>
                                            </p:tgtEl>
                                            <p:attrNameLst>
                                              <p:attrName>style.visibility</p:attrName>
                                            </p:attrNameLst>
                                          </p:cBhvr>
                                          <p:to>
                                            <p:strVal val="visible"/>
                                          </p:to>
                                        </p:set>
                                        <p:anim calcmode="lin" valueType="num" p14:bounceEnd="60000">
                                          <p:cBhvr additive="base">
                                            <p:cTn id="7" dur="1000" fill="hold"/>
                                            <p:tgtEl>
                                              <p:spTgt spid="6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70"/>
                                            </p:tgtEl>
                                            <p:attrNameLst>
                                              <p:attrName>style.visibility</p:attrName>
                                            </p:attrNameLst>
                                          </p:cBhvr>
                                          <p:to>
                                            <p:strVal val="visible"/>
                                          </p:to>
                                        </p:set>
                                        <p:anim calcmode="lin" valueType="num" p14:bounceEnd="60000">
                                          <p:cBhvr additive="base">
                                            <p:cTn id="11" dur="10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73"/>
                                            </p:tgtEl>
                                            <p:attrNameLst>
                                              <p:attrName>style.visibility</p:attrName>
                                            </p:attrNameLst>
                                          </p:cBhvr>
                                          <p:to>
                                            <p:strVal val="visible"/>
                                          </p:to>
                                        </p:set>
                                        <p:anim calcmode="lin" valueType="num" p14:bounceEnd="60000">
                                          <p:cBhvr additive="base">
                                            <p:cTn id="15" dur="10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76"/>
                                            </p:tgtEl>
                                            <p:attrNameLst>
                                              <p:attrName>style.visibility</p:attrName>
                                            </p:attrNameLst>
                                          </p:cBhvr>
                                          <p:to>
                                            <p:strVal val="visible"/>
                                          </p:to>
                                        </p:set>
                                        <p:anim calcmode="lin" valueType="num" p14:bounceEnd="60000">
                                          <p:cBhvr additive="base">
                                            <p:cTn id="19" dur="1000" fill="hold"/>
                                            <p:tgtEl>
                                              <p:spTgt spid="76"/>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1+#ppt_w/2"/>
                                              </p:val>
                                            </p:tav>
                                            <p:tav tm="100000">
                                              <p:val>
                                                <p:strVal val="#ppt_x"/>
                                              </p:val>
                                            </p:tav>
                                          </p:tavLst>
                                        </p:anim>
                                        <p:anim calcmode="lin" valueType="num">
                                          <p:cBhvr additive="base">
                                            <p:cTn id="8" dur="10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1+#ppt_w/2"/>
                                              </p:val>
                                            </p:tav>
                                            <p:tav tm="100000">
                                              <p:val>
                                                <p:strVal val="#ppt_x"/>
                                              </p:val>
                                            </p:tav>
                                          </p:tavLst>
                                        </p:anim>
                                        <p:anim calcmode="lin" valueType="num">
                                          <p:cBhvr additive="base">
                                            <p:cTn id="12" dur="10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1+#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1000" fill="hold"/>
                                            <p:tgtEl>
                                              <p:spTgt spid="76"/>
                                            </p:tgtEl>
                                            <p:attrNameLst>
                                              <p:attrName>ppt_x</p:attrName>
                                            </p:attrNameLst>
                                          </p:cBhvr>
                                          <p:tavLst>
                                            <p:tav tm="0">
                                              <p:val>
                                                <p:strVal val="1+#ppt_w/2"/>
                                              </p:val>
                                            </p:tav>
                                            <p:tav tm="100000">
                                              <p:val>
                                                <p:strVal val="#ppt_x"/>
                                              </p:val>
                                            </p:tav>
                                          </p:tavLst>
                                        </p:anim>
                                        <p:anim calcmode="lin" valueType="num">
                                          <p:cBhvr additive="base">
                                            <p:cTn id="20"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48ef244-3850-4800-9882-63d3c6849d33"/>
          <p:cNvGrpSpPr>
            <a:grpSpLocks noChangeAspect="1"/>
          </p:cNvGrpSpPr>
          <p:nvPr/>
        </p:nvGrpSpPr>
        <p:grpSpPr>
          <a:xfrm>
            <a:off x="2567608" y="2010945"/>
            <a:ext cx="7056784" cy="3542130"/>
            <a:chOff x="2567608" y="2033566"/>
            <a:chExt cx="7056784" cy="3542130"/>
          </a:xfrm>
        </p:grpSpPr>
        <p:sp>
          <p:nvSpPr>
            <p:cNvPr id="6" name="Rectangle 8"/>
            <p:cNvSpPr/>
            <p:nvPr/>
          </p:nvSpPr>
          <p:spPr bwMode="auto">
            <a:xfrm>
              <a:off x="2567608" y="2033566"/>
              <a:ext cx="7056784" cy="504056"/>
            </a:xfrm>
            <a:prstGeom prst="rect">
              <a:avLst/>
            </a:prstGeom>
            <a:noFill/>
            <a:ln w="12700" cap="flat" cmpd="sng" algn="ctr">
              <a:solidFill>
                <a:schemeClr val="accent1">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scene3d>
                <a:camera prst="orthographicFront"/>
                <a:lightRig rig="threePt" dir="t"/>
              </a:scene3d>
              <a:sp3d contourW="12700"/>
            </a:bodyPr>
            <a:lstStyle/>
            <a:p>
              <a:pPr algn="ctr"/>
              <a:endParaRPr/>
            </a:p>
          </p:txBody>
        </p:sp>
        <p:sp>
          <p:nvSpPr>
            <p:cNvPr id="7" name="Rectangle 9"/>
            <p:cNvSpPr/>
            <p:nvPr/>
          </p:nvSpPr>
          <p:spPr bwMode="auto">
            <a:xfrm>
              <a:off x="2567608" y="2793084"/>
              <a:ext cx="7056784" cy="504056"/>
            </a:xfrm>
            <a:prstGeom prst="rect">
              <a:avLst/>
            </a:prstGeom>
            <a:noFill/>
            <a:ln w="12700" cap="flat" cmpd="sng" algn="ctr">
              <a:solidFill>
                <a:schemeClr val="tx1">
                  <a:lumMod val="65000"/>
                  <a:lumOff val="35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scene3d>
                <a:camera prst="orthographicFront"/>
                <a:lightRig rig="threePt" dir="t"/>
              </a:scene3d>
              <a:sp3d contourW="12700"/>
            </a:bodyPr>
            <a:lstStyle/>
            <a:p>
              <a:pPr algn="ctr"/>
              <a:endParaRPr/>
            </a:p>
          </p:txBody>
        </p:sp>
        <p:sp>
          <p:nvSpPr>
            <p:cNvPr id="8" name="Rectangle 10"/>
            <p:cNvSpPr/>
            <p:nvPr/>
          </p:nvSpPr>
          <p:spPr bwMode="auto">
            <a:xfrm>
              <a:off x="2567608" y="3552603"/>
              <a:ext cx="7056784" cy="504056"/>
            </a:xfrm>
            <a:prstGeom prst="rect">
              <a:avLst/>
            </a:prstGeom>
            <a:noFill/>
            <a:ln w="12700" cap="flat" cmpd="sng" algn="ctr">
              <a:solidFill>
                <a:schemeClr val="tx1">
                  <a:lumMod val="65000"/>
                  <a:lumOff val="35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scene3d>
                <a:camera prst="orthographicFront"/>
                <a:lightRig rig="threePt" dir="t"/>
              </a:scene3d>
              <a:sp3d contourW="12700"/>
            </a:bodyPr>
            <a:lstStyle/>
            <a:p>
              <a:pPr algn="ctr"/>
              <a:endParaRPr/>
            </a:p>
          </p:txBody>
        </p:sp>
        <p:sp>
          <p:nvSpPr>
            <p:cNvPr id="9" name="Rectangle 11"/>
            <p:cNvSpPr/>
            <p:nvPr/>
          </p:nvSpPr>
          <p:spPr bwMode="auto">
            <a:xfrm>
              <a:off x="2567608" y="4312122"/>
              <a:ext cx="7056784" cy="504056"/>
            </a:xfrm>
            <a:prstGeom prst="rect">
              <a:avLst/>
            </a:prstGeom>
            <a:noFill/>
            <a:ln w="12700" cap="flat" cmpd="sng" algn="ctr">
              <a:solidFill>
                <a:schemeClr val="accent4">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scene3d>
                <a:camera prst="orthographicFront"/>
                <a:lightRig rig="threePt" dir="t"/>
              </a:scene3d>
              <a:sp3d contourW="12700"/>
            </a:bodyPr>
            <a:lstStyle/>
            <a:p>
              <a:pPr algn="ctr"/>
              <a:endParaRPr/>
            </a:p>
          </p:txBody>
        </p:sp>
        <p:sp>
          <p:nvSpPr>
            <p:cNvPr id="10" name="Rectangle 12"/>
            <p:cNvSpPr/>
            <p:nvPr/>
          </p:nvSpPr>
          <p:spPr bwMode="auto">
            <a:xfrm>
              <a:off x="2567608" y="5071640"/>
              <a:ext cx="7056784" cy="504056"/>
            </a:xfrm>
            <a:prstGeom prst="rect">
              <a:avLst/>
            </a:prstGeom>
            <a:noFill/>
            <a:ln w="12700" cap="flat" cmpd="sng" algn="ctr">
              <a:solidFill>
                <a:schemeClr val="accent5">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scene3d>
                <a:camera prst="orthographicFront"/>
                <a:lightRig rig="threePt" dir="t"/>
              </a:scene3d>
              <a:sp3d contourW="12700"/>
            </a:bodyPr>
            <a:lstStyle/>
            <a:p>
              <a:pPr algn="ctr"/>
              <a:endParaRPr/>
            </a:p>
          </p:txBody>
        </p:sp>
        <p:sp>
          <p:nvSpPr>
            <p:cNvPr id="11" name="Rectangle 14"/>
            <p:cNvSpPr/>
            <p:nvPr/>
          </p:nvSpPr>
          <p:spPr bwMode="auto">
            <a:xfrm>
              <a:off x="2567608" y="2033566"/>
              <a:ext cx="972108" cy="504056"/>
            </a:xfrm>
            <a:prstGeom prst="rect">
              <a:avLst/>
            </a:prstGeom>
            <a:noFill/>
            <a:ln w="19050">
              <a:solidFill>
                <a:schemeClr val="tx1">
                  <a:lumMod val="65000"/>
                  <a:lumOff val="35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none" lIns="91440" tIns="45720" rIns="91440" bIns="45720" anchor="ctr" anchorCtr="1" forceAA="0" compatLnSpc="1">
              <a:normAutofit/>
              <a:scene3d>
                <a:camera prst="orthographicFront"/>
                <a:lightRig rig="threePt" dir="t"/>
              </a:scene3d>
              <a:sp3d contourW="12700"/>
            </a:bodyPr>
            <a:lstStyle/>
            <a:p>
              <a:pPr algn="ctr"/>
              <a:r>
                <a:rPr lang="en-US" altLang="zh-CN" sz="2400">
                  <a:latin typeface="Impact" panose="020B0806030902050204" pitchFamily="34" charset="0"/>
                </a:rPr>
                <a:t>01</a:t>
              </a:r>
            </a:p>
          </p:txBody>
        </p:sp>
        <p:sp>
          <p:nvSpPr>
            <p:cNvPr id="12" name="Rectangle 17"/>
            <p:cNvSpPr/>
            <p:nvPr/>
          </p:nvSpPr>
          <p:spPr bwMode="auto">
            <a:xfrm>
              <a:off x="2567608" y="2793084"/>
              <a:ext cx="972108" cy="504056"/>
            </a:xfrm>
            <a:prstGeom prst="rect">
              <a:avLst/>
            </a:prstGeom>
            <a:noFill/>
            <a:ln w="19050">
              <a:solidFill>
                <a:schemeClr val="tx1">
                  <a:lumMod val="65000"/>
                  <a:lumOff val="35000"/>
                </a:schemeClr>
              </a:solidFill>
              <a:round/>
            </a:ln>
          </p:spPr>
          <p:txBody>
            <a:bodyPr rot="0" spcFirstLastPara="0" vert="horz" wrap="none" lIns="91440" tIns="45720" rIns="91440" bIns="45720" anchor="ctr" anchorCtr="1" forceAA="0" compatLnSpc="1">
              <a:normAutofit/>
              <a:scene3d>
                <a:camera prst="orthographicFront"/>
                <a:lightRig rig="threePt" dir="t"/>
              </a:scene3d>
              <a:sp3d contourW="12700"/>
            </a:bodyPr>
            <a:lstStyle/>
            <a:p>
              <a:pPr algn="ctr"/>
              <a:r>
                <a:rPr lang="en-US" altLang="zh-CN" sz="2400">
                  <a:latin typeface="Impact" panose="020B0806030902050204" pitchFamily="34" charset="0"/>
                </a:rPr>
                <a:t>02</a:t>
              </a:r>
            </a:p>
          </p:txBody>
        </p:sp>
        <p:sp>
          <p:nvSpPr>
            <p:cNvPr id="13" name="Rectangle 18"/>
            <p:cNvSpPr/>
            <p:nvPr/>
          </p:nvSpPr>
          <p:spPr bwMode="auto">
            <a:xfrm>
              <a:off x="2567608" y="3552602"/>
              <a:ext cx="972108" cy="504056"/>
            </a:xfrm>
            <a:prstGeom prst="rect">
              <a:avLst/>
            </a:prstGeom>
            <a:noFill/>
            <a:ln w="19050">
              <a:solidFill>
                <a:schemeClr val="tx1">
                  <a:lumMod val="65000"/>
                  <a:lumOff val="35000"/>
                </a:schemeClr>
              </a:solidFill>
              <a:round/>
            </a:ln>
          </p:spPr>
          <p:txBody>
            <a:bodyPr rot="0" spcFirstLastPara="0" vert="horz" wrap="none" lIns="91440" tIns="45720" rIns="91440" bIns="45720" anchor="ctr" anchorCtr="1" forceAA="0" compatLnSpc="1">
              <a:normAutofit/>
              <a:scene3d>
                <a:camera prst="orthographicFront"/>
                <a:lightRig rig="threePt" dir="t"/>
              </a:scene3d>
              <a:sp3d contourW="12700"/>
            </a:bodyPr>
            <a:lstStyle/>
            <a:p>
              <a:pPr algn="ctr"/>
              <a:r>
                <a:rPr lang="en-US" altLang="zh-CN" sz="2400" dirty="0">
                  <a:latin typeface="Impact" panose="020B0806030902050204" pitchFamily="34" charset="0"/>
                </a:rPr>
                <a:t>03</a:t>
              </a:r>
            </a:p>
          </p:txBody>
        </p:sp>
        <p:sp>
          <p:nvSpPr>
            <p:cNvPr id="14" name="Rectangle 19"/>
            <p:cNvSpPr/>
            <p:nvPr/>
          </p:nvSpPr>
          <p:spPr bwMode="auto">
            <a:xfrm>
              <a:off x="2567608" y="4312120"/>
              <a:ext cx="972108" cy="504056"/>
            </a:xfrm>
            <a:prstGeom prst="rect">
              <a:avLst/>
            </a:prstGeom>
            <a:noFill/>
            <a:ln w="19050">
              <a:solidFill>
                <a:schemeClr val="tx1">
                  <a:lumMod val="65000"/>
                  <a:lumOff val="35000"/>
                </a:schemeClr>
              </a:solidFill>
              <a:round/>
            </a:ln>
          </p:spPr>
          <p:txBody>
            <a:bodyPr rot="0" spcFirstLastPara="0" vert="horz" wrap="none" lIns="91440" tIns="45720" rIns="91440" bIns="45720" anchor="ctr" anchorCtr="1" forceAA="0" compatLnSpc="1">
              <a:normAutofit/>
              <a:scene3d>
                <a:camera prst="orthographicFront"/>
                <a:lightRig rig="threePt" dir="t"/>
              </a:scene3d>
              <a:sp3d contourW="12700"/>
            </a:bodyPr>
            <a:lstStyle/>
            <a:p>
              <a:pPr algn="ctr"/>
              <a:r>
                <a:rPr lang="en-US" altLang="zh-CN" sz="2400">
                  <a:latin typeface="Impact" panose="020B0806030902050204" pitchFamily="34" charset="0"/>
                </a:rPr>
                <a:t>04</a:t>
              </a:r>
            </a:p>
          </p:txBody>
        </p:sp>
        <p:sp>
          <p:nvSpPr>
            <p:cNvPr id="15" name="Rectangle 20"/>
            <p:cNvSpPr/>
            <p:nvPr/>
          </p:nvSpPr>
          <p:spPr bwMode="auto">
            <a:xfrm>
              <a:off x="2567608" y="5071638"/>
              <a:ext cx="972108" cy="504056"/>
            </a:xfrm>
            <a:prstGeom prst="rect">
              <a:avLst/>
            </a:prstGeom>
            <a:noFill/>
            <a:ln w="19050">
              <a:solidFill>
                <a:schemeClr val="tx1">
                  <a:lumMod val="65000"/>
                  <a:lumOff val="35000"/>
                </a:schemeClr>
              </a:solidFill>
              <a:round/>
            </a:ln>
          </p:spPr>
          <p:txBody>
            <a:bodyPr rot="0" spcFirstLastPara="0" vert="horz" wrap="none" lIns="91440" tIns="45720" rIns="91440" bIns="45720" anchor="ctr" anchorCtr="1" forceAA="0" compatLnSpc="1">
              <a:normAutofit/>
              <a:scene3d>
                <a:camera prst="orthographicFront"/>
                <a:lightRig rig="threePt" dir="t"/>
              </a:scene3d>
              <a:sp3d contourW="12700"/>
            </a:bodyPr>
            <a:lstStyle/>
            <a:p>
              <a:pPr algn="ctr"/>
              <a:r>
                <a:rPr lang="en-US" altLang="zh-CN" sz="2400">
                  <a:latin typeface="Impact" panose="020B0806030902050204" pitchFamily="34" charset="0"/>
                </a:rPr>
                <a:t>05</a:t>
              </a:r>
            </a:p>
          </p:txBody>
        </p:sp>
        <p:cxnSp>
          <p:nvCxnSpPr>
            <p:cNvPr id="16" name="Straight Connector 22"/>
            <p:cNvCxnSpPr/>
            <p:nvPr/>
          </p:nvCxnSpPr>
          <p:spPr>
            <a:xfrm>
              <a:off x="3539716" y="2065209"/>
              <a:ext cx="0" cy="440770"/>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24"/>
            <p:cNvCxnSpPr/>
            <p:nvPr/>
          </p:nvCxnSpPr>
          <p:spPr>
            <a:xfrm>
              <a:off x="3539716" y="2824727"/>
              <a:ext cx="0" cy="440770"/>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25"/>
            <p:cNvCxnSpPr/>
            <p:nvPr/>
          </p:nvCxnSpPr>
          <p:spPr>
            <a:xfrm>
              <a:off x="3539716" y="3584245"/>
              <a:ext cx="0" cy="440770"/>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a:off x="3539716" y="4343763"/>
              <a:ext cx="0" cy="440770"/>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27"/>
            <p:cNvCxnSpPr/>
            <p:nvPr/>
          </p:nvCxnSpPr>
          <p:spPr>
            <a:xfrm>
              <a:off x="3539716" y="5103281"/>
              <a:ext cx="0" cy="440770"/>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8"/>
            <p:cNvSpPr/>
            <p:nvPr/>
          </p:nvSpPr>
          <p:spPr bwMode="auto">
            <a:xfrm>
              <a:off x="3539716" y="2033566"/>
              <a:ext cx="6084676" cy="504056"/>
            </a:xfrm>
            <a:prstGeom prst="rect">
              <a:avLst/>
            </a:prstGeom>
            <a:noFill/>
            <a:ln w="19050">
              <a:solidFill>
                <a:schemeClr val="tx1">
                  <a:lumMod val="65000"/>
                  <a:lumOff val="35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scene3d>
                <a:camera prst="orthographicFront"/>
                <a:lightRig rig="threePt" dir="t"/>
              </a:scene3d>
              <a:sp3d contourW="12700"/>
            </a:bodyPr>
            <a:lstStyle/>
            <a:p>
              <a:pPr algn="ctr">
                <a:lnSpc>
                  <a:spcPct val="120000"/>
                </a:lnSpc>
              </a:pPr>
              <a:r>
                <a:rPr lang="zh-CN" altLang="en-US" sz="1400">
                  <a:latin typeface="Impact" panose="020B0806030902050204" pitchFamily="34" charset="0"/>
                </a:rPr>
                <a:t>此部分内容作为文字排版占位显示（建议使用主题字体）</a:t>
              </a:r>
            </a:p>
          </p:txBody>
        </p:sp>
        <p:sp>
          <p:nvSpPr>
            <p:cNvPr id="22" name="Rectangle 29"/>
            <p:cNvSpPr/>
            <p:nvPr/>
          </p:nvSpPr>
          <p:spPr bwMode="auto">
            <a:xfrm>
              <a:off x="3539716" y="2793084"/>
              <a:ext cx="6084676" cy="504056"/>
            </a:xfrm>
            <a:prstGeom prst="rect">
              <a:avLst/>
            </a:prstGeom>
            <a:noFill/>
            <a:ln w="19050">
              <a:solidFill>
                <a:schemeClr val="tx1">
                  <a:lumMod val="65000"/>
                  <a:lumOff val="35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scene3d>
                <a:camera prst="orthographicFront"/>
                <a:lightRig rig="threePt" dir="t"/>
              </a:scene3d>
              <a:sp3d contourW="12700"/>
            </a:bodyPr>
            <a:lstStyle/>
            <a:p>
              <a:pPr algn="ctr">
                <a:lnSpc>
                  <a:spcPct val="120000"/>
                </a:lnSpc>
              </a:pPr>
              <a:r>
                <a:rPr lang="zh-CN" altLang="en-US" sz="1400">
                  <a:latin typeface="Impact" panose="020B0806030902050204" pitchFamily="34" charset="0"/>
                </a:rPr>
                <a:t>此部分内容作为文字排版占位显示（建议使用主题字体）</a:t>
              </a:r>
            </a:p>
          </p:txBody>
        </p:sp>
        <p:sp>
          <p:nvSpPr>
            <p:cNvPr id="23" name="Rectangle 30"/>
            <p:cNvSpPr/>
            <p:nvPr/>
          </p:nvSpPr>
          <p:spPr bwMode="auto">
            <a:xfrm>
              <a:off x="3539716" y="3552602"/>
              <a:ext cx="6084676" cy="504056"/>
            </a:xfrm>
            <a:prstGeom prst="rect">
              <a:avLst/>
            </a:prstGeom>
            <a:noFill/>
            <a:ln w="19050">
              <a:solidFill>
                <a:schemeClr val="tx1">
                  <a:lumMod val="65000"/>
                  <a:lumOff val="35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scene3d>
                <a:camera prst="orthographicFront"/>
                <a:lightRig rig="threePt" dir="t"/>
              </a:scene3d>
              <a:sp3d contourW="12700"/>
            </a:bodyPr>
            <a:lstStyle/>
            <a:p>
              <a:pPr algn="ctr">
                <a:lnSpc>
                  <a:spcPct val="120000"/>
                </a:lnSpc>
              </a:pPr>
              <a:r>
                <a:rPr lang="zh-CN" altLang="en-US" sz="1400">
                  <a:latin typeface="Impact" panose="020B0806030902050204" pitchFamily="34" charset="0"/>
                </a:rPr>
                <a:t>此部分内容作为文字排版占位显示（建议使用主题字体）</a:t>
              </a:r>
            </a:p>
          </p:txBody>
        </p:sp>
        <p:sp>
          <p:nvSpPr>
            <p:cNvPr id="24" name="Rectangle 31"/>
            <p:cNvSpPr/>
            <p:nvPr/>
          </p:nvSpPr>
          <p:spPr bwMode="auto">
            <a:xfrm>
              <a:off x="3539716" y="4312120"/>
              <a:ext cx="6084676" cy="504056"/>
            </a:xfrm>
            <a:prstGeom prst="rect">
              <a:avLst/>
            </a:prstGeom>
            <a:noFill/>
            <a:ln w="19050">
              <a:solidFill>
                <a:schemeClr val="tx1">
                  <a:lumMod val="65000"/>
                  <a:lumOff val="35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scene3d>
                <a:camera prst="orthographicFront"/>
                <a:lightRig rig="threePt" dir="t"/>
              </a:scene3d>
              <a:sp3d contourW="12700"/>
            </a:bodyPr>
            <a:lstStyle/>
            <a:p>
              <a:pPr algn="ctr">
                <a:lnSpc>
                  <a:spcPct val="120000"/>
                </a:lnSpc>
              </a:pPr>
              <a:r>
                <a:rPr lang="zh-CN" altLang="en-US" sz="1400">
                  <a:latin typeface="Impact" panose="020B0806030902050204" pitchFamily="34" charset="0"/>
                </a:rPr>
                <a:t>此部分内容作为文字排版占位显示（建议使用主题字体）</a:t>
              </a:r>
            </a:p>
          </p:txBody>
        </p:sp>
        <p:sp>
          <p:nvSpPr>
            <p:cNvPr id="25" name="Rectangle 32"/>
            <p:cNvSpPr/>
            <p:nvPr/>
          </p:nvSpPr>
          <p:spPr bwMode="auto">
            <a:xfrm>
              <a:off x="3539716" y="5071638"/>
              <a:ext cx="6084676" cy="504056"/>
            </a:xfrm>
            <a:prstGeom prst="rect">
              <a:avLst/>
            </a:prstGeom>
            <a:noFill/>
            <a:ln w="19050">
              <a:solidFill>
                <a:schemeClr val="tx1">
                  <a:lumMod val="65000"/>
                  <a:lumOff val="35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scene3d>
                <a:camera prst="orthographicFront"/>
                <a:lightRig rig="threePt" dir="t"/>
              </a:scene3d>
              <a:sp3d contourW="12700"/>
            </a:bodyPr>
            <a:lstStyle/>
            <a:p>
              <a:pPr algn="ctr">
                <a:lnSpc>
                  <a:spcPct val="120000"/>
                </a:lnSpc>
              </a:pPr>
              <a:r>
                <a:rPr lang="zh-CN" altLang="en-US" sz="1400">
                  <a:latin typeface="Impact" panose="020B0806030902050204" pitchFamily="34" charset="0"/>
                </a:rPr>
                <a:t>此部分内容作为文字排版占位显示（建议使用主题字体）</a:t>
              </a:r>
            </a:p>
          </p:txBody>
        </p:sp>
      </p:grpSp>
      <p:sp>
        <p:nvSpPr>
          <p:cNvPr id="28" name="文本框 27"/>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spTree>
  </p:cSld>
  <p:clrMapOvr>
    <a:masterClrMapping/>
  </p:clrMapOvr>
  <p:transition spd="slow" advTm="4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43552" y="1898285"/>
            <a:ext cx="4395723" cy="3654790"/>
            <a:chOff x="5339918" y="1289061"/>
            <a:chExt cx="5457687" cy="4537754"/>
          </a:xfrm>
        </p:grpSpPr>
        <p:grpSp>
          <p:nvGrpSpPr>
            <p:cNvPr id="18" name="组合 17"/>
            <p:cNvGrpSpPr/>
            <p:nvPr/>
          </p:nvGrpSpPr>
          <p:grpSpPr>
            <a:xfrm>
              <a:off x="5339918" y="1703050"/>
              <a:ext cx="2710980" cy="2111064"/>
              <a:chOff x="4814101" y="1314952"/>
              <a:chExt cx="3614505" cy="2814638"/>
            </a:xfrm>
            <a:solidFill>
              <a:schemeClr val="tx2">
                <a:lumMod val="20000"/>
                <a:lumOff val="80000"/>
              </a:schemeClr>
            </a:solidFill>
          </p:grpSpPr>
          <p:sp>
            <p:nvSpPr>
              <p:cNvPr id="160" name="任意多边形 155"/>
              <p:cNvSpPr/>
              <p:nvPr/>
            </p:nvSpPr>
            <p:spPr bwMode="auto">
              <a:xfrm>
                <a:off x="7011500" y="1314952"/>
                <a:ext cx="246623" cy="199648"/>
              </a:xfrm>
              <a:custGeom>
                <a:avLst/>
                <a:gdLst>
                  <a:gd name="T0" fmla="*/ 77 w 77"/>
                  <a:gd name="T1" fmla="*/ 7 h 62"/>
                  <a:gd name="T2" fmla="*/ 68 w 77"/>
                  <a:gd name="T3" fmla="*/ 10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3 w 77"/>
                  <a:gd name="T17" fmla="*/ 10 h 62"/>
                  <a:gd name="T18" fmla="*/ 10 w 77"/>
                  <a:gd name="T19" fmla="*/ 24 h 62"/>
                  <a:gd name="T20" fmla="*/ 3 w 77"/>
                  <a:gd name="T21" fmla="*/ 22 h 62"/>
                  <a:gd name="T22" fmla="*/ 3 w 77"/>
                  <a:gd name="T23" fmla="*/ 22 h 62"/>
                  <a:gd name="T24" fmla="*/ 16 w 77"/>
                  <a:gd name="T25" fmla="*/ 37 h 62"/>
                  <a:gd name="T26" fmla="*/ 12 w 77"/>
                  <a:gd name="T27" fmla="*/ 38 h 62"/>
                  <a:gd name="T28" fmla="*/ 9 w 77"/>
                  <a:gd name="T29" fmla="*/ 38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grpFill/>
              <a:ln>
                <a:noFill/>
              </a:ln>
            </p:spPr>
            <p:txBody>
              <a:bodyPr anchor="ctr"/>
              <a:lstStyle/>
              <a:p>
                <a:pPr algn="ctr"/>
                <a:endParaRPr/>
              </a:p>
            </p:txBody>
          </p:sp>
          <p:sp>
            <p:nvSpPr>
              <p:cNvPr id="161" name="任意多边形 156"/>
              <p:cNvSpPr/>
              <p:nvPr/>
            </p:nvSpPr>
            <p:spPr bwMode="auto">
              <a:xfrm>
                <a:off x="7246379" y="2080266"/>
                <a:ext cx="246623" cy="246623"/>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9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7 h 77"/>
                  <a:gd name="T80" fmla="*/ 38 w 77"/>
                  <a:gd name="T81" fmla="*/ 58 h 77"/>
                  <a:gd name="T82" fmla="*/ 46 w 77"/>
                  <a:gd name="T83" fmla="*/ 57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grpFill/>
              <a:ln>
                <a:noFill/>
              </a:ln>
            </p:spPr>
            <p:txBody>
              <a:bodyPr anchor="ctr"/>
              <a:lstStyle/>
              <a:p>
                <a:pPr algn="ctr"/>
                <a:endParaRPr/>
              </a:p>
            </p:txBody>
          </p:sp>
          <p:sp>
            <p:nvSpPr>
              <p:cNvPr id="162" name="任意多边形 157"/>
              <p:cNvSpPr/>
              <p:nvPr/>
            </p:nvSpPr>
            <p:spPr bwMode="auto">
              <a:xfrm>
                <a:off x="6616120" y="2281872"/>
                <a:ext cx="211391" cy="172245"/>
              </a:xfrm>
              <a:custGeom>
                <a:avLst/>
                <a:gdLst>
                  <a:gd name="T0" fmla="*/ 66 w 66"/>
                  <a:gd name="T1" fmla="*/ 29 h 54"/>
                  <a:gd name="T2" fmla="*/ 58 w 66"/>
                  <a:gd name="T3" fmla="*/ 13 h 54"/>
                  <a:gd name="T4" fmla="*/ 46 w 66"/>
                  <a:gd name="T5" fmla="*/ 13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6 h 54"/>
                  <a:gd name="T22" fmla="*/ 17 w 66"/>
                  <a:gd name="T23" fmla="*/ 54 h 54"/>
                  <a:gd name="T24" fmla="*/ 25 w 66"/>
                  <a:gd name="T25" fmla="*/ 46 h 54"/>
                  <a:gd name="T26" fmla="*/ 24 w 66"/>
                  <a:gd name="T27" fmla="*/ 41 h 54"/>
                  <a:gd name="T28" fmla="*/ 47 w 66"/>
                  <a:gd name="T29" fmla="*/ 41 h 54"/>
                  <a:gd name="T30" fmla="*/ 46 w 66"/>
                  <a:gd name="T31" fmla="*/ 46 h 54"/>
                  <a:gd name="T32" fmla="*/ 54 w 66"/>
                  <a:gd name="T33" fmla="*/ 54 h 54"/>
                  <a:gd name="T34" fmla="*/ 62 w 66"/>
                  <a:gd name="T35" fmla="*/ 46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grpFill/>
              <a:ln>
                <a:noFill/>
              </a:ln>
            </p:spPr>
            <p:txBody>
              <a:bodyPr anchor="ctr"/>
              <a:lstStyle/>
              <a:p>
                <a:pPr algn="ctr"/>
                <a:endParaRPr/>
              </a:p>
            </p:txBody>
          </p:sp>
          <p:sp>
            <p:nvSpPr>
              <p:cNvPr id="163" name="任意多边形 158"/>
              <p:cNvSpPr/>
              <p:nvPr/>
            </p:nvSpPr>
            <p:spPr bwMode="auto">
              <a:xfrm>
                <a:off x="6242269" y="1630081"/>
                <a:ext cx="211391" cy="183989"/>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9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grpFill/>
              <a:ln>
                <a:noFill/>
              </a:ln>
            </p:spPr>
            <p:txBody>
              <a:bodyPr anchor="ctr"/>
              <a:lstStyle/>
              <a:p>
                <a:pPr algn="ctr"/>
                <a:endParaRPr/>
              </a:p>
            </p:txBody>
          </p:sp>
          <p:sp>
            <p:nvSpPr>
              <p:cNvPr id="164" name="任意多边形 159"/>
              <p:cNvSpPr/>
              <p:nvPr/>
            </p:nvSpPr>
            <p:spPr bwMode="auto">
              <a:xfrm>
                <a:off x="5806087" y="1515560"/>
                <a:ext cx="197691" cy="191818"/>
              </a:xfrm>
              <a:custGeom>
                <a:avLst/>
                <a:gdLst>
                  <a:gd name="T0" fmla="*/ 39 w 62"/>
                  <a:gd name="T1" fmla="*/ 42 h 60"/>
                  <a:gd name="T2" fmla="*/ 37 w 62"/>
                  <a:gd name="T3" fmla="*/ 38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8 h 60"/>
                  <a:gd name="T16" fmla="*/ 23 w 62"/>
                  <a:gd name="T17" fmla="*/ 42 h 60"/>
                  <a:gd name="T18" fmla="*/ 0 w 62"/>
                  <a:gd name="T19" fmla="*/ 60 h 60"/>
                  <a:gd name="T20" fmla="*/ 31 w 62"/>
                  <a:gd name="T21" fmla="*/ 60 h 60"/>
                  <a:gd name="T22" fmla="*/ 62 w 62"/>
                  <a:gd name="T23" fmla="*/ 60 h 60"/>
                  <a:gd name="T24" fmla="*/ 39 w 62"/>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0">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grpFill/>
              <a:ln>
                <a:noFill/>
              </a:ln>
            </p:spPr>
            <p:txBody>
              <a:bodyPr anchor="ctr"/>
              <a:lstStyle/>
              <a:p>
                <a:pPr algn="ctr"/>
                <a:endParaRPr/>
              </a:p>
            </p:txBody>
          </p:sp>
          <p:sp>
            <p:nvSpPr>
              <p:cNvPr id="165" name="任意多边形 160"/>
              <p:cNvSpPr/>
              <p:nvPr/>
            </p:nvSpPr>
            <p:spPr bwMode="auto">
              <a:xfrm>
                <a:off x="6771087" y="1745564"/>
                <a:ext cx="150715" cy="150714"/>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grpFill/>
              <a:ln>
                <a:noFill/>
              </a:ln>
            </p:spPr>
            <p:txBody>
              <a:bodyPr anchor="ctr"/>
              <a:lstStyle/>
              <a:p>
                <a:pPr algn="ctr"/>
                <a:endParaRPr/>
              </a:p>
            </p:txBody>
          </p:sp>
          <p:sp>
            <p:nvSpPr>
              <p:cNvPr id="166" name="任意多边形 161"/>
              <p:cNvSpPr/>
              <p:nvPr/>
            </p:nvSpPr>
            <p:spPr bwMode="auto">
              <a:xfrm>
                <a:off x="8191769" y="2620489"/>
                <a:ext cx="236837" cy="266197"/>
              </a:xfrm>
              <a:custGeom>
                <a:avLst/>
                <a:gdLst>
                  <a:gd name="T0" fmla="*/ 58 w 74"/>
                  <a:gd name="T1" fmla="*/ 25 h 83"/>
                  <a:gd name="T2" fmla="*/ 62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任意多边形 162"/>
              <p:cNvSpPr/>
              <p:nvPr/>
            </p:nvSpPr>
            <p:spPr bwMode="auto">
              <a:xfrm>
                <a:off x="8084116" y="2039163"/>
                <a:ext cx="303387" cy="26423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5 h 83"/>
                  <a:gd name="T86" fmla="*/ 78 w 95"/>
                  <a:gd name="T87" fmla="*/ 42 h 83"/>
                  <a:gd name="T88" fmla="*/ 77 w 95"/>
                  <a:gd name="T89" fmla="*/ 34 h 83"/>
                  <a:gd name="T90" fmla="*/ 78 w 95"/>
                  <a:gd name="T91" fmla="*/ 26 h 83"/>
                  <a:gd name="T92" fmla="*/ 79 w 95"/>
                  <a:gd name="T93" fmla="*/ 24 h 83"/>
                  <a:gd name="T94" fmla="*/ 80 w 95"/>
                  <a:gd name="T95" fmla="*/ 23 h 83"/>
                  <a:gd name="T96" fmla="*/ 81 w 95"/>
                  <a:gd name="T97" fmla="*/ 24 h 83"/>
                  <a:gd name="T98" fmla="*/ 82 w 95"/>
                  <a:gd name="T99" fmla="*/ 26 h 83"/>
                  <a:gd name="T100" fmla="*/ 84 w 95"/>
                  <a:gd name="T101" fmla="*/ 34 h 83"/>
                  <a:gd name="T102" fmla="*/ 82 w 95"/>
                  <a:gd name="T103" fmla="*/ 42 h 83"/>
                  <a:gd name="T104" fmla="*/ 81 w 95"/>
                  <a:gd name="T105" fmla="*/ 45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任意多边形 163"/>
              <p:cNvSpPr/>
              <p:nvPr/>
            </p:nvSpPr>
            <p:spPr bwMode="auto">
              <a:xfrm>
                <a:off x="7751370" y="2444330"/>
                <a:ext cx="236837" cy="236836"/>
              </a:xfrm>
              <a:custGeom>
                <a:avLst/>
                <a:gdLst>
                  <a:gd name="T0" fmla="*/ 60 w 121"/>
                  <a:gd name="T1" fmla="*/ 121 h 121"/>
                  <a:gd name="T2" fmla="*/ 121 w 121"/>
                  <a:gd name="T3" fmla="*/ 61 h 121"/>
                  <a:gd name="T4" fmla="*/ 83 w 121"/>
                  <a:gd name="T5" fmla="*/ 61 h 121"/>
                  <a:gd name="T6" fmla="*/ 83 w 121"/>
                  <a:gd name="T7" fmla="*/ 0 h 121"/>
                  <a:gd name="T8" fmla="*/ 37 w 121"/>
                  <a:gd name="T9" fmla="*/ 0 h 121"/>
                  <a:gd name="T10" fmla="*/ 37 w 121"/>
                  <a:gd name="T11" fmla="*/ 61 h 121"/>
                  <a:gd name="T12" fmla="*/ 0 w 121"/>
                  <a:gd name="T13" fmla="*/ 61 h 121"/>
                  <a:gd name="T14" fmla="*/ 60 w 12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1">
                    <a:moveTo>
                      <a:pt x="60" y="121"/>
                    </a:moveTo>
                    <a:lnTo>
                      <a:pt x="121" y="61"/>
                    </a:lnTo>
                    <a:lnTo>
                      <a:pt x="83" y="61"/>
                    </a:lnTo>
                    <a:lnTo>
                      <a:pt x="83" y="0"/>
                    </a:lnTo>
                    <a:lnTo>
                      <a:pt x="37" y="0"/>
                    </a:lnTo>
                    <a:lnTo>
                      <a:pt x="37" y="61"/>
                    </a:lnTo>
                    <a:lnTo>
                      <a:pt x="0" y="61"/>
                    </a:lnTo>
                    <a:lnTo>
                      <a:pt x="6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任意多边形 164"/>
              <p:cNvSpPr/>
              <p:nvPr/>
            </p:nvSpPr>
            <p:spPr bwMode="auto">
              <a:xfrm>
                <a:off x="7222892" y="3976918"/>
                <a:ext cx="205520" cy="152672"/>
              </a:xfrm>
              <a:custGeom>
                <a:avLst/>
                <a:gdLst>
                  <a:gd name="T0" fmla="*/ 56 w 64"/>
                  <a:gd name="T1" fmla="*/ 8 h 48"/>
                  <a:gd name="T2" fmla="*/ 56 w 64"/>
                  <a:gd name="T3" fmla="*/ 0 h 48"/>
                  <a:gd name="T4" fmla="*/ 0 w 64"/>
                  <a:gd name="T5" fmla="*/ 0 h 48"/>
                  <a:gd name="T6" fmla="*/ 0 w 64"/>
                  <a:gd name="T7" fmla="*/ 44 h 48"/>
                  <a:gd name="T8" fmla="*/ 4 w 64"/>
                  <a:gd name="T9" fmla="*/ 48 h 48"/>
                  <a:gd name="T10" fmla="*/ 58 w 64"/>
                  <a:gd name="T11" fmla="*/ 48 h 48"/>
                  <a:gd name="T12" fmla="*/ 64 w 64"/>
                  <a:gd name="T13" fmla="*/ 42 h 48"/>
                  <a:gd name="T14" fmla="*/ 64 w 64"/>
                  <a:gd name="T15" fmla="*/ 8 h 48"/>
                  <a:gd name="T16" fmla="*/ 56 w 64"/>
                  <a:gd name="T17" fmla="*/ 8 h 48"/>
                  <a:gd name="T18" fmla="*/ 52 w 64"/>
                  <a:gd name="T19" fmla="*/ 44 h 48"/>
                  <a:gd name="T20" fmla="*/ 4 w 64"/>
                  <a:gd name="T21" fmla="*/ 44 h 48"/>
                  <a:gd name="T22" fmla="*/ 4 w 64"/>
                  <a:gd name="T23" fmla="*/ 4 h 48"/>
                  <a:gd name="T24" fmla="*/ 52 w 64"/>
                  <a:gd name="T25" fmla="*/ 4 h 48"/>
                  <a:gd name="T26" fmla="*/ 52 w 64"/>
                  <a:gd name="T27" fmla="*/ 44 h 48"/>
                  <a:gd name="T28" fmla="*/ 8 w 64"/>
                  <a:gd name="T29" fmla="*/ 12 h 48"/>
                  <a:gd name="T30" fmla="*/ 48 w 64"/>
                  <a:gd name="T31" fmla="*/ 12 h 48"/>
                  <a:gd name="T32" fmla="*/ 48 w 64"/>
                  <a:gd name="T33" fmla="*/ 16 h 48"/>
                  <a:gd name="T34" fmla="*/ 8 w 64"/>
                  <a:gd name="T35" fmla="*/ 16 h 48"/>
                  <a:gd name="T36" fmla="*/ 8 w 64"/>
                  <a:gd name="T37" fmla="*/ 12 h 48"/>
                  <a:gd name="T38" fmla="*/ 32 w 64"/>
                  <a:gd name="T39" fmla="*/ 20 h 48"/>
                  <a:gd name="T40" fmla="*/ 48 w 64"/>
                  <a:gd name="T41" fmla="*/ 20 h 48"/>
                  <a:gd name="T42" fmla="*/ 48 w 64"/>
                  <a:gd name="T43" fmla="*/ 24 h 48"/>
                  <a:gd name="T44" fmla="*/ 32 w 64"/>
                  <a:gd name="T45" fmla="*/ 24 h 48"/>
                  <a:gd name="T46" fmla="*/ 32 w 64"/>
                  <a:gd name="T47" fmla="*/ 20 h 48"/>
                  <a:gd name="T48" fmla="*/ 32 w 64"/>
                  <a:gd name="T49" fmla="*/ 28 h 48"/>
                  <a:gd name="T50" fmla="*/ 48 w 64"/>
                  <a:gd name="T51" fmla="*/ 28 h 48"/>
                  <a:gd name="T52" fmla="*/ 48 w 64"/>
                  <a:gd name="T53" fmla="*/ 32 h 48"/>
                  <a:gd name="T54" fmla="*/ 32 w 64"/>
                  <a:gd name="T55" fmla="*/ 32 h 48"/>
                  <a:gd name="T56" fmla="*/ 32 w 64"/>
                  <a:gd name="T57" fmla="*/ 28 h 48"/>
                  <a:gd name="T58" fmla="*/ 32 w 64"/>
                  <a:gd name="T59" fmla="*/ 36 h 48"/>
                  <a:gd name="T60" fmla="*/ 44 w 64"/>
                  <a:gd name="T61" fmla="*/ 36 h 48"/>
                  <a:gd name="T62" fmla="*/ 44 w 64"/>
                  <a:gd name="T63" fmla="*/ 40 h 48"/>
                  <a:gd name="T64" fmla="*/ 32 w 64"/>
                  <a:gd name="T65" fmla="*/ 40 h 48"/>
                  <a:gd name="T66" fmla="*/ 32 w 64"/>
                  <a:gd name="T67" fmla="*/ 36 h 48"/>
                  <a:gd name="T68" fmla="*/ 8 w 64"/>
                  <a:gd name="T69" fmla="*/ 20 h 48"/>
                  <a:gd name="T70" fmla="*/ 28 w 64"/>
                  <a:gd name="T71" fmla="*/ 20 h 48"/>
                  <a:gd name="T72" fmla="*/ 28 w 64"/>
                  <a:gd name="T73" fmla="*/ 40 h 48"/>
                  <a:gd name="T74" fmla="*/ 8 w 64"/>
                  <a:gd name="T75" fmla="*/ 40 h 48"/>
                  <a:gd name="T76" fmla="*/ 8 w 64"/>
                  <a:gd name="T7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8">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任意多边形 165"/>
              <p:cNvSpPr/>
              <p:nvPr/>
            </p:nvSpPr>
            <p:spPr bwMode="auto">
              <a:xfrm>
                <a:off x="8054756" y="1359970"/>
                <a:ext cx="246623" cy="246623"/>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7 h 77"/>
                  <a:gd name="T12" fmla="*/ 77 w 77"/>
                  <a:gd name="T13" fmla="*/ 64 h 77"/>
                  <a:gd name="T14" fmla="*/ 77 w 77"/>
                  <a:gd name="T15" fmla="*/ 13 h 77"/>
                  <a:gd name="T16" fmla="*/ 64 w 77"/>
                  <a:gd name="T17" fmla="*/ 0 h 77"/>
                  <a:gd name="T18" fmla="*/ 25 w 77"/>
                  <a:gd name="T19" fmla="*/ 34 h 77"/>
                  <a:gd name="T20" fmla="*/ 52 w 77"/>
                  <a:gd name="T21" fmla="*/ 34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3 h 77"/>
                  <a:gd name="T34" fmla="*/ 67 w 77"/>
                  <a:gd name="T35" fmla="*/ 62 h 77"/>
                  <a:gd name="T36" fmla="*/ 63 w 77"/>
                  <a:gd name="T37" fmla="*/ 67 h 77"/>
                  <a:gd name="T38" fmla="*/ 15 w 77"/>
                  <a:gd name="T39" fmla="*/ 67 h 77"/>
                  <a:gd name="T40" fmla="*/ 10 w 77"/>
                  <a:gd name="T41" fmla="*/ 63 h 77"/>
                  <a:gd name="T42" fmla="*/ 10 w 77"/>
                  <a:gd name="T43" fmla="*/ 53 h 77"/>
                  <a:gd name="T44" fmla="*/ 10 w 77"/>
                  <a:gd name="T45" fmla="*/ 34 h 77"/>
                  <a:gd name="T46" fmla="*/ 10 w 77"/>
                  <a:gd name="T47" fmla="*/ 34 h 77"/>
                  <a:gd name="T48" fmla="*/ 17 w 77"/>
                  <a:gd name="T49" fmla="*/ 34 h 77"/>
                  <a:gd name="T50" fmla="*/ 17 w 77"/>
                  <a:gd name="T51" fmla="*/ 39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10 h 77"/>
                  <a:gd name="T72" fmla="*/ 65 w 77"/>
                  <a:gd name="T73" fmla="*/ 10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任意多边形 166"/>
              <p:cNvSpPr/>
              <p:nvPr/>
            </p:nvSpPr>
            <p:spPr bwMode="auto">
              <a:xfrm>
                <a:off x="7590869" y="1725991"/>
                <a:ext cx="252496" cy="191818"/>
              </a:xfrm>
              <a:custGeom>
                <a:avLst/>
                <a:gdLst>
                  <a:gd name="T0" fmla="*/ 76 w 79"/>
                  <a:gd name="T1" fmla="*/ 3 h 60"/>
                  <a:gd name="T2" fmla="*/ 40 w 79"/>
                  <a:gd name="T3" fmla="*/ 0 h 60"/>
                  <a:gd name="T4" fmla="*/ 4 w 79"/>
                  <a:gd name="T5" fmla="*/ 3 h 60"/>
                  <a:gd name="T6" fmla="*/ 0 w 79"/>
                  <a:gd name="T7" fmla="*/ 30 h 60"/>
                  <a:gd name="T8" fmla="*/ 4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5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任意多边形 167"/>
              <p:cNvSpPr/>
              <p:nvPr/>
            </p:nvSpPr>
            <p:spPr bwMode="auto">
              <a:xfrm>
                <a:off x="7334459" y="2704655"/>
                <a:ext cx="219221" cy="217263"/>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1 h 68"/>
                  <a:gd name="T12" fmla="*/ 7 w 68"/>
                  <a:gd name="T13" fmla="*/ 34 h 68"/>
                  <a:gd name="T14" fmla="*/ 34 w 68"/>
                  <a:gd name="T15" fmla="*/ 6 h 68"/>
                  <a:gd name="T16" fmla="*/ 62 w 68"/>
                  <a:gd name="T17" fmla="*/ 34 h 68"/>
                  <a:gd name="T18" fmla="*/ 34 w 68"/>
                  <a:gd name="T19" fmla="*/ 61 h 68"/>
                  <a:gd name="T20" fmla="*/ 21 w 68"/>
                  <a:gd name="T21" fmla="*/ 21 h 68"/>
                  <a:gd name="T22" fmla="*/ 47 w 68"/>
                  <a:gd name="T23" fmla="*/ 21 h 68"/>
                  <a:gd name="T24" fmla="*/ 47 w 68"/>
                  <a:gd name="T25" fmla="*/ 46 h 68"/>
                  <a:gd name="T26" fmla="*/ 21 w 68"/>
                  <a:gd name="T27" fmla="*/ 46 h 68"/>
                  <a:gd name="T28" fmla="*/ 21 w 68"/>
                  <a:gd name="T2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任意多边形 168"/>
              <p:cNvSpPr/>
              <p:nvPr/>
            </p:nvSpPr>
            <p:spPr bwMode="auto">
              <a:xfrm>
                <a:off x="6575015" y="3595239"/>
                <a:ext cx="229008" cy="23096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grpFill/>
              <a:ln>
                <a:noFill/>
              </a:ln>
            </p:spPr>
            <p:txBody>
              <a:bodyPr anchor="ctr"/>
              <a:lstStyle/>
              <a:p>
                <a:pPr algn="ctr"/>
                <a:endParaRPr/>
              </a:p>
            </p:txBody>
          </p:sp>
          <p:sp>
            <p:nvSpPr>
              <p:cNvPr id="174" name="任意多边形 169"/>
              <p:cNvSpPr/>
              <p:nvPr/>
            </p:nvSpPr>
            <p:spPr bwMode="auto">
              <a:xfrm>
                <a:off x="5843656" y="2888235"/>
                <a:ext cx="150715" cy="150714"/>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5 w 47"/>
                  <a:gd name="T11" fmla="*/ 24 h 47"/>
                  <a:gd name="T12" fmla="*/ 23 w 47"/>
                  <a:gd name="T13" fmla="*/ 6 h 47"/>
                  <a:gd name="T14" fmla="*/ 23 w 47"/>
                  <a:gd name="T15" fmla="*/ 42 h 47"/>
                  <a:gd name="T16" fmla="*/ 5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2"/>
                      <a:pt x="23" y="42"/>
                      <a:pt x="23" y="42"/>
                    </a:cubicBezTo>
                    <a:cubicBezTo>
                      <a:pt x="13" y="42"/>
                      <a:pt x="5" y="34"/>
                      <a:pt x="5" y="24"/>
                    </a:cubicBezTo>
                    <a:close/>
                  </a:path>
                </a:pathLst>
              </a:custGeom>
              <a:grpFill/>
              <a:ln>
                <a:noFill/>
              </a:ln>
            </p:spPr>
            <p:txBody>
              <a:bodyPr anchor="ctr"/>
              <a:lstStyle/>
              <a:p>
                <a:pPr algn="ctr"/>
                <a:endParaRPr/>
              </a:p>
            </p:txBody>
          </p:sp>
          <p:sp>
            <p:nvSpPr>
              <p:cNvPr id="175" name="任意多边形 170"/>
              <p:cNvSpPr/>
              <p:nvPr/>
            </p:nvSpPr>
            <p:spPr bwMode="auto">
              <a:xfrm>
                <a:off x="5900419" y="2101389"/>
                <a:ext cx="215306" cy="199648"/>
              </a:xfrm>
              <a:custGeom>
                <a:avLst/>
                <a:gdLst>
                  <a:gd name="T0" fmla="*/ 34 w 67"/>
                  <a:gd name="T1" fmla="*/ 8 h 62"/>
                  <a:gd name="T2" fmla="*/ 23 w 67"/>
                  <a:gd name="T3" fmla="*/ 10 h 62"/>
                  <a:gd name="T4" fmla="*/ 15 w 67"/>
                  <a:gd name="T5" fmla="*/ 14 h 62"/>
                  <a:gd name="T6" fmla="*/ 8 w 67"/>
                  <a:gd name="T7" fmla="*/ 27 h 62"/>
                  <a:gd name="T8" fmla="*/ 11 w 67"/>
                  <a:gd name="T9" fmla="*/ 35 h 62"/>
                  <a:gd name="T10" fmla="*/ 17 w 67"/>
                  <a:gd name="T11" fmla="*/ 41 h 62"/>
                  <a:gd name="T12" fmla="*/ 21 w 67"/>
                  <a:gd name="T13" fmla="*/ 47 h 62"/>
                  <a:gd name="T14" fmla="*/ 21 w 67"/>
                  <a:gd name="T15" fmla="*/ 49 h 62"/>
                  <a:gd name="T16" fmla="*/ 22 w 67"/>
                  <a:gd name="T17" fmla="*/ 48 h 62"/>
                  <a:gd name="T18" fmla="*/ 28 w 67"/>
                  <a:gd name="T19" fmla="*/ 45 h 62"/>
                  <a:gd name="T20" fmla="*/ 29 w 67"/>
                  <a:gd name="T21" fmla="*/ 46 h 62"/>
                  <a:gd name="T22" fmla="*/ 34 w 67"/>
                  <a:gd name="T23" fmla="*/ 46 h 62"/>
                  <a:gd name="T24" fmla="*/ 44 w 67"/>
                  <a:gd name="T25" fmla="*/ 44 h 62"/>
                  <a:gd name="T26" fmla="*/ 52 w 67"/>
                  <a:gd name="T27" fmla="*/ 40 h 62"/>
                  <a:gd name="T28" fmla="*/ 59 w 67"/>
                  <a:gd name="T29" fmla="*/ 27 h 62"/>
                  <a:gd name="T30" fmla="*/ 52 w 67"/>
                  <a:gd name="T31" fmla="*/ 14 h 62"/>
                  <a:gd name="T32" fmla="*/ 44 w 67"/>
                  <a:gd name="T33" fmla="*/ 10 h 62"/>
                  <a:gd name="T34" fmla="*/ 34 w 67"/>
                  <a:gd name="T35" fmla="*/ 8 h 62"/>
                  <a:gd name="T36" fmla="*/ 34 w 67"/>
                  <a:gd name="T37" fmla="*/ 0 h 62"/>
                  <a:gd name="T38" fmla="*/ 34 w 67"/>
                  <a:gd name="T39" fmla="*/ 0 h 62"/>
                  <a:gd name="T40" fmla="*/ 67 w 67"/>
                  <a:gd name="T41" fmla="*/ 27 h 62"/>
                  <a:gd name="T42" fmla="*/ 34 w 67"/>
                  <a:gd name="T43" fmla="*/ 54 h 62"/>
                  <a:gd name="T44" fmla="*/ 28 w 67"/>
                  <a:gd name="T45" fmla="*/ 54 h 62"/>
                  <a:gd name="T46" fmla="*/ 4 w 67"/>
                  <a:gd name="T47" fmla="*/ 62 h 62"/>
                  <a:gd name="T48" fmla="*/ 4 w 67"/>
                  <a:gd name="T49" fmla="*/ 61 h 62"/>
                  <a:gd name="T50" fmla="*/ 13 w 67"/>
                  <a:gd name="T51" fmla="*/ 50 h 62"/>
                  <a:gd name="T52" fmla="*/ 12 w 67"/>
                  <a:gd name="T53" fmla="*/ 48 h 62"/>
                  <a:gd name="T54" fmla="*/ 0 w 67"/>
                  <a:gd name="T55" fmla="*/ 27 h 62"/>
                  <a:gd name="T56" fmla="*/ 34 w 67"/>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2">
                    <a:moveTo>
                      <a:pt x="34" y="8"/>
                    </a:moveTo>
                    <a:cubicBezTo>
                      <a:pt x="30" y="8"/>
                      <a:pt x="26" y="9"/>
                      <a:pt x="23" y="10"/>
                    </a:cubicBezTo>
                    <a:cubicBezTo>
                      <a:pt x="20" y="11"/>
                      <a:pt x="17" y="12"/>
                      <a:pt x="15" y="14"/>
                    </a:cubicBezTo>
                    <a:cubicBezTo>
                      <a:pt x="11" y="18"/>
                      <a:pt x="8" y="22"/>
                      <a:pt x="8" y="27"/>
                    </a:cubicBezTo>
                    <a:cubicBezTo>
                      <a:pt x="8" y="30"/>
                      <a:pt x="9" y="32"/>
                      <a:pt x="11" y="35"/>
                    </a:cubicBezTo>
                    <a:cubicBezTo>
                      <a:pt x="12" y="37"/>
                      <a:pt x="14" y="39"/>
                      <a:pt x="17" y="41"/>
                    </a:cubicBezTo>
                    <a:cubicBezTo>
                      <a:pt x="19" y="42"/>
                      <a:pt x="20" y="45"/>
                      <a:pt x="21" y="47"/>
                    </a:cubicBezTo>
                    <a:cubicBezTo>
                      <a:pt x="21" y="48"/>
                      <a:pt x="21" y="48"/>
                      <a:pt x="21" y="49"/>
                    </a:cubicBezTo>
                    <a:cubicBezTo>
                      <a:pt x="21" y="49"/>
                      <a:pt x="22" y="48"/>
                      <a:pt x="22" y="48"/>
                    </a:cubicBezTo>
                    <a:cubicBezTo>
                      <a:pt x="24" y="46"/>
                      <a:pt x="26" y="45"/>
                      <a:pt x="28" y="45"/>
                    </a:cubicBezTo>
                    <a:cubicBezTo>
                      <a:pt x="29" y="45"/>
                      <a:pt x="29" y="45"/>
                      <a:pt x="29" y="46"/>
                    </a:cubicBezTo>
                    <a:cubicBezTo>
                      <a:pt x="31" y="46"/>
                      <a:pt x="32" y="46"/>
                      <a:pt x="34" y="46"/>
                    </a:cubicBezTo>
                    <a:cubicBezTo>
                      <a:pt x="37" y="46"/>
                      <a:pt x="41" y="45"/>
                      <a:pt x="44" y="44"/>
                    </a:cubicBezTo>
                    <a:cubicBezTo>
                      <a:pt x="47" y="43"/>
                      <a:pt x="50" y="42"/>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9"/>
                      <a:pt x="13" y="55"/>
                      <a:pt x="13" y="50"/>
                    </a:cubicBezTo>
                    <a:cubicBezTo>
                      <a:pt x="13" y="49"/>
                      <a:pt x="13" y="49"/>
                      <a:pt x="12" y="48"/>
                    </a:cubicBezTo>
                    <a:cubicBezTo>
                      <a:pt x="5" y="43"/>
                      <a:pt x="0" y="36"/>
                      <a:pt x="0" y="27"/>
                    </a:cubicBezTo>
                    <a:cubicBezTo>
                      <a:pt x="0" y="12"/>
                      <a:pt x="15" y="0"/>
                      <a:pt x="34" y="0"/>
                    </a:cubicBezTo>
                    <a:close/>
                  </a:path>
                </a:pathLst>
              </a:custGeom>
              <a:grpFill/>
              <a:ln>
                <a:noFill/>
              </a:ln>
            </p:spPr>
            <p:txBody>
              <a:bodyPr anchor="ctr"/>
              <a:lstStyle/>
              <a:p>
                <a:pPr algn="ctr"/>
                <a:endParaRPr/>
              </a:p>
            </p:txBody>
          </p:sp>
          <p:sp>
            <p:nvSpPr>
              <p:cNvPr id="176" name="任意多边形 171"/>
              <p:cNvSpPr/>
              <p:nvPr/>
            </p:nvSpPr>
            <p:spPr bwMode="auto">
              <a:xfrm>
                <a:off x="6312733" y="2886686"/>
                <a:ext cx="207477" cy="203562"/>
              </a:xfrm>
              <a:custGeom>
                <a:avLst/>
                <a:gdLst>
                  <a:gd name="T0" fmla="*/ 62 w 65"/>
                  <a:gd name="T1" fmla="*/ 36 h 64"/>
                  <a:gd name="T2" fmla="*/ 62 w 65"/>
                  <a:gd name="T3" fmla="*/ 32 h 64"/>
                  <a:gd name="T4" fmla="*/ 33 w 65"/>
                  <a:gd name="T5" fmla="*/ 3 h 64"/>
                  <a:gd name="T6" fmla="*/ 28 w 65"/>
                  <a:gd name="T7" fmla="*/ 3 h 64"/>
                  <a:gd name="T8" fmla="*/ 18 w 65"/>
                  <a:gd name="T9" fmla="*/ 0 h 64"/>
                  <a:gd name="T10" fmla="*/ 0 w 65"/>
                  <a:gd name="T11" fmla="*/ 18 h 64"/>
                  <a:gd name="T12" fmla="*/ 3 w 65"/>
                  <a:gd name="T13" fmla="*/ 28 h 64"/>
                  <a:gd name="T14" fmla="*/ 3 w 65"/>
                  <a:gd name="T15" fmla="*/ 32 h 64"/>
                  <a:gd name="T16" fmla="*/ 33 w 65"/>
                  <a:gd name="T17" fmla="*/ 62 h 64"/>
                  <a:gd name="T18" fmla="*/ 38 w 65"/>
                  <a:gd name="T19" fmla="*/ 62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7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grpFill/>
              <a:ln>
                <a:noFill/>
              </a:ln>
            </p:spPr>
            <p:txBody>
              <a:bodyPr anchor="ctr"/>
              <a:lstStyle/>
              <a:p>
                <a:pPr algn="ctr"/>
                <a:endParaRPr/>
              </a:p>
            </p:txBody>
          </p:sp>
          <p:sp>
            <p:nvSpPr>
              <p:cNvPr id="177" name="任意多边形 172"/>
              <p:cNvSpPr/>
              <p:nvPr/>
            </p:nvSpPr>
            <p:spPr bwMode="auto">
              <a:xfrm>
                <a:off x="5156634" y="2140536"/>
                <a:ext cx="262282" cy="281855"/>
              </a:xfrm>
              <a:custGeom>
                <a:avLst/>
                <a:gdLst>
                  <a:gd name="T0" fmla="*/ 78 w 82"/>
                  <a:gd name="T1" fmla="*/ 22 h 88"/>
                  <a:gd name="T2" fmla="*/ 50 w 82"/>
                  <a:gd name="T3" fmla="*/ 2 h 88"/>
                  <a:gd name="T4" fmla="*/ 40 w 82"/>
                  <a:gd name="T5" fmla="*/ 4 h 88"/>
                  <a:gd name="T6" fmla="*/ 3 w 82"/>
                  <a:gd name="T7" fmla="*/ 55 h 88"/>
                  <a:gd name="T8" fmla="*/ 4 w 82"/>
                  <a:gd name="T9" fmla="*/ 65 h 88"/>
                  <a:gd name="T10" fmla="*/ 32 w 82"/>
                  <a:gd name="T11" fmla="*/ 85 h 88"/>
                  <a:gd name="T12" fmla="*/ 42 w 82"/>
                  <a:gd name="T13" fmla="*/ 84 h 88"/>
                  <a:gd name="T14" fmla="*/ 80 w 82"/>
                  <a:gd name="T15" fmla="*/ 33 h 88"/>
                  <a:gd name="T16" fmla="*/ 78 w 82"/>
                  <a:gd name="T17" fmla="*/ 22 h 88"/>
                  <a:gd name="T18" fmla="*/ 54 w 82"/>
                  <a:gd name="T19" fmla="*/ 9 h 88"/>
                  <a:gd name="T20" fmla="*/ 70 w 82"/>
                  <a:gd name="T21" fmla="*/ 21 h 88"/>
                  <a:gd name="T22" fmla="*/ 68 w 82"/>
                  <a:gd name="T23" fmla="*/ 23 h 88"/>
                  <a:gd name="T24" fmla="*/ 53 w 82"/>
                  <a:gd name="T25" fmla="*/ 11 h 88"/>
                  <a:gd name="T26" fmla="*/ 54 w 82"/>
                  <a:gd name="T27" fmla="*/ 9 h 88"/>
                  <a:gd name="T28" fmla="*/ 21 w 82"/>
                  <a:gd name="T29" fmla="*/ 71 h 88"/>
                  <a:gd name="T30" fmla="*/ 20 w 82"/>
                  <a:gd name="T31" fmla="*/ 64 h 88"/>
                  <a:gd name="T32" fmla="*/ 27 w 82"/>
                  <a:gd name="T33" fmla="*/ 63 h 88"/>
                  <a:gd name="T34" fmla="*/ 28 w 82"/>
                  <a:gd name="T35" fmla="*/ 70 h 88"/>
                  <a:gd name="T36" fmla="*/ 21 w 82"/>
                  <a:gd name="T37" fmla="*/ 71 h 88"/>
                  <a:gd name="T38" fmla="*/ 45 w 82"/>
                  <a:gd name="T39" fmla="*/ 71 h 88"/>
                  <a:gd name="T40" fmla="*/ 14 w 82"/>
                  <a:gd name="T41" fmla="*/ 48 h 88"/>
                  <a:gd name="T42" fmla="*/ 43 w 82"/>
                  <a:gd name="T43" fmla="*/ 9 h 88"/>
                  <a:gd name="T44" fmla="*/ 74 w 82"/>
                  <a:gd name="T45" fmla="*/ 32 h 88"/>
                  <a:gd name="T46" fmla="*/ 45 w 82"/>
                  <a:gd name="T4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8">
                    <a:moveTo>
                      <a:pt x="78" y="22"/>
                    </a:moveTo>
                    <a:cubicBezTo>
                      <a:pt x="50" y="2"/>
                      <a:pt x="50" y="2"/>
                      <a:pt x="50" y="2"/>
                    </a:cubicBezTo>
                    <a:cubicBezTo>
                      <a:pt x="47" y="0"/>
                      <a:pt x="43" y="1"/>
                      <a:pt x="40" y="4"/>
                    </a:cubicBezTo>
                    <a:cubicBezTo>
                      <a:pt x="3" y="55"/>
                      <a:pt x="3" y="55"/>
                      <a:pt x="3" y="55"/>
                    </a:cubicBezTo>
                    <a:cubicBezTo>
                      <a:pt x="0" y="58"/>
                      <a:pt x="1" y="63"/>
                      <a:pt x="4" y="65"/>
                    </a:cubicBezTo>
                    <a:cubicBezTo>
                      <a:pt x="32" y="85"/>
                      <a:pt x="32" y="85"/>
                      <a:pt x="32" y="85"/>
                    </a:cubicBezTo>
                    <a:cubicBezTo>
                      <a:pt x="35" y="88"/>
                      <a:pt x="40" y="87"/>
                      <a:pt x="42" y="84"/>
                    </a:cubicBezTo>
                    <a:cubicBezTo>
                      <a:pt x="80" y="33"/>
                      <a:pt x="80" y="33"/>
                      <a:pt x="80" y="33"/>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2"/>
                      <a:pt x="74" y="32"/>
                      <a:pt x="74" y="32"/>
                    </a:cubicBezTo>
                    <a:lnTo>
                      <a:pt x="45" y="71"/>
                    </a:lnTo>
                    <a:close/>
                  </a:path>
                </a:pathLst>
              </a:custGeom>
              <a:grpFill/>
              <a:ln>
                <a:noFill/>
              </a:ln>
            </p:spPr>
            <p:txBody>
              <a:bodyPr anchor="ctr"/>
              <a:lstStyle/>
              <a:p>
                <a:pPr algn="ctr"/>
                <a:endParaRPr/>
              </a:p>
            </p:txBody>
          </p:sp>
          <p:sp>
            <p:nvSpPr>
              <p:cNvPr id="178" name="任意多边形 173"/>
              <p:cNvSpPr/>
              <p:nvPr/>
            </p:nvSpPr>
            <p:spPr bwMode="auto">
              <a:xfrm>
                <a:off x="4814101" y="2956741"/>
                <a:ext cx="137013" cy="152672"/>
              </a:xfrm>
              <a:custGeom>
                <a:avLst/>
                <a:gdLst>
                  <a:gd name="T0" fmla="*/ 34 w 43"/>
                  <a:gd name="T1" fmla="*/ 15 h 48"/>
                  <a:gd name="T2" fmla="*/ 36 w 43"/>
                  <a:gd name="T3" fmla="*/ 12 h 48"/>
                  <a:gd name="T4" fmla="*/ 39 w 43"/>
                  <a:gd name="T5" fmla="*/ 7 h 48"/>
                  <a:gd name="T6" fmla="*/ 38 w 43"/>
                  <a:gd name="T7" fmla="*/ 1 h 48"/>
                  <a:gd name="T8" fmla="*/ 34 w 43"/>
                  <a:gd name="T9" fmla="*/ 0 h 48"/>
                  <a:gd name="T10" fmla="*/ 27 w 43"/>
                  <a:gd name="T11" fmla="*/ 3 h 48"/>
                  <a:gd name="T12" fmla="*/ 21 w 43"/>
                  <a:gd name="T13" fmla="*/ 14 h 48"/>
                  <a:gd name="T14" fmla="*/ 16 w 43"/>
                  <a:gd name="T15" fmla="*/ 3 h 48"/>
                  <a:gd name="T16" fmla="*/ 10 w 43"/>
                  <a:gd name="T17" fmla="*/ 1 h 48"/>
                  <a:gd name="T18" fmla="*/ 6 w 43"/>
                  <a:gd name="T19" fmla="*/ 3 h 48"/>
                  <a:gd name="T20" fmla="*/ 7 w 43"/>
                  <a:gd name="T21" fmla="*/ 12 h 48"/>
                  <a:gd name="T22" fmla="*/ 10 w 43"/>
                  <a:gd name="T23" fmla="*/ 15 h 48"/>
                  <a:gd name="T24" fmla="*/ 0 w 43"/>
                  <a:gd name="T25" fmla="*/ 15 h 48"/>
                  <a:gd name="T26" fmla="*/ 0 w 43"/>
                  <a:gd name="T27" fmla="*/ 27 h 48"/>
                  <a:gd name="T28" fmla="*/ 3 w 43"/>
                  <a:gd name="T29" fmla="*/ 27 h 48"/>
                  <a:gd name="T30" fmla="*/ 3 w 43"/>
                  <a:gd name="T31" fmla="*/ 48 h 48"/>
                  <a:gd name="T32" fmla="*/ 40 w 43"/>
                  <a:gd name="T33" fmla="*/ 48 h 48"/>
                  <a:gd name="T34" fmla="*/ 40 w 43"/>
                  <a:gd name="T35" fmla="*/ 27 h 48"/>
                  <a:gd name="T36" fmla="*/ 43 w 43"/>
                  <a:gd name="T37" fmla="*/ 27 h 48"/>
                  <a:gd name="T38" fmla="*/ 43 w 43"/>
                  <a:gd name="T39" fmla="*/ 15 h 48"/>
                  <a:gd name="T40" fmla="*/ 34 w 43"/>
                  <a:gd name="T41" fmla="*/ 15 h 48"/>
                  <a:gd name="T42" fmla="*/ 29 w 43"/>
                  <a:gd name="T43" fmla="*/ 5 h 48"/>
                  <a:gd name="T44" fmla="*/ 34 w 43"/>
                  <a:gd name="T45" fmla="*/ 3 h 48"/>
                  <a:gd name="T46" fmla="*/ 35 w 43"/>
                  <a:gd name="T47" fmla="*/ 4 h 48"/>
                  <a:gd name="T48" fmla="*/ 34 w 43"/>
                  <a:gd name="T49" fmla="*/ 10 h 48"/>
                  <a:gd name="T50" fmla="*/ 27 w 43"/>
                  <a:gd name="T51" fmla="*/ 15 h 48"/>
                  <a:gd name="T52" fmla="*/ 24 w 43"/>
                  <a:gd name="T53" fmla="*/ 15 h 48"/>
                  <a:gd name="T54" fmla="*/ 29 w 43"/>
                  <a:gd name="T55" fmla="*/ 5 h 48"/>
                  <a:gd name="T56" fmla="*/ 8 w 43"/>
                  <a:gd name="T57" fmla="*/ 7 h 48"/>
                  <a:gd name="T58" fmla="*/ 9 w 43"/>
                  <a:gd name="T59" fmla="*/ 5 h 48"/>
                  <a:gd name="T60" fmla="*/ 10 w 43"/>
                  <a:gd name="T61" fmla="*/ 4 h 48"/>
                  <a:gd name="T62" fmla="*/ 10 w 43"/>
                  <a:gd name="T63" fmla="*/ 4 h 48"/>
                  <a:gd name="T64" fmla="*/ 13 w 43"/>
                  <a:gd name="T65" fmla="*/ 6 h 48"/>
                  <a:gd name="T66" fmla="*/ 17 w 43"/>
                  <a:gd name="T67" fmla="*/ 13 h 48"/>
                  <a:gd name="T68" fmla="*/ 17 w 43"/>
                  <a:gd name="T69" fmla="*/ 13 h 48"/>
                  <a:gd name="T70" fmla="*/ 17 w 43"/>
                  <a:gd name="T71" fmla="*/ 13 h 48"/>
                  <a:gd name="T72" fmla="*/ 9 w 43"/>
                  <a:gd name="T73" fmla="*/ 10 h 48"/>
                  <a:gd name="T74" fmla="*/ 8 w 43"/>
                  <a:gd name="T75" fmla="*/ 7 h 48"/>
                  <a:gd name="T76" fmla="*/ 18 w 43"/>
                  <a:gd name="T77" fmla="*/ 45 h 48"/>
                  <a:gd name="T78" fmla="*/ 6 w 43"/>
                  <a:gd name="T79" fmla="*/ 45 h 48"/>
                  <a:gd name="T80" fmla="*/ 6 w 43"/>
                  <a:gd name="T81" fmla="*/ 25 h 48"/>
                  <a:gd name="T82" fmla="*/ 18 w 43"/>
                  <a:gd name="T83" fmla="*/ 25 h 48"/>
                  <a:gd name="T84" fmla="*/ 18 w 43"/>
                  <a:gd name="T85" fmla="*/ 45 h 48"/>
                  <a:gd name="T86" fmla="*/ 18 w 43"/>
                  <a:gd name="T87" fmla="*/ 24 h 48"/>
                  <a:gd name="T88" fmla="*/ 3 w 43"/>
                  <a:gd name="T89" fmla="*/ 24 h 48"/>
                  <a:gd name="T90" fmla="*/ 3 w 43"/>
                  <a:gd name="T91" fmla="*/ 18 h 48"/>
                  <a:gd name="T92" fmla="*/ 18 w 43"/>
                  <a:gd name="T93" fmla="*/ 18 h 48"/>
                  <a:gd name="T94" fmla="*/ 18 w 43"/>
                  <a:gd name="T95" fmla="*/ 24 h 48"/>
                  <a:gd name="T96" fmla="*/ 37 w 43"/>
                  <a:gd name="T97" fmla="*/ 45 h 48"/>
                  <a:gd name="T98" fmla="*/ 25 w 43"/>
                  <a:gd name="T99" fmla="*/ 45 h 48"/>
                  <a:gd name="T100" fmla="*/ 25 w 43"/>
                  <a:gd name="T101" fmla="*/ 25 h 48"/>
                  <a:gd name="T102" fmla="*/ 37 w 43"/>
                  <a:gd name="T103" fmla="*/ 25 h 48"/>
                  <a:gd name="T104" fmla="*/ 37 w 43"/>
                  <a:gd name="T105" fmla="*/ 45 h 48"/>
                  <a:gd name="T106" fmla="*/ 40 w 43"/>
                  <a:gd name="T107" fmla="*/ 24 h 48"/>
                  <a:gd name="T108" fmla="*/ 25 w 43"/>
                  <a:gd name="T109" fmla="*/ 24 h 48"/>
                  <a:gd name="T110" fmla="*/ 25 w 43"/>
                  <a:gd name="T111" fmla="*/ 18 h 48"/>
                  <a:gd name="T112" fmla="*/ 40 w 43"/>
                  <a:gd name="T113" fmla="*/ 18 h 48"/>
                  <a:gd name="T114" fmla="*/ 40 w 43"/>
                  <a:gd name="T11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8">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grpFill/>
              <a:ln>
                <a:noFill/>
              </a:ln>
            </p:spPr>
            <p:txBody>
              <a:bodyPr anchor="ctr"/>
              <a:lstStyle/>
              <a:p>
                <a:pPr algn="ctr"/>
                <a:endParaRPr/>
              </a:p>
            </p:txBody>
          </p:sp>
          <p:sp>
            <p:nvSpPr>
              <p:cNvPr id="179" name="任意多边形 174"/>
              <p:cNvSpPr/>
              <p:nvPr/>
            </p:nvSpPr>
            <p:spPr bwMode="auto">
              <a:xfrm>
                <a:off x="5646087" y="3307798"/>
                <a:ext cx="227050" cy="199648"/>
              </a:xfrm>
              <a:custGeom>
                <a:avLst/>
                <a:gdLst>
                  <a:gd name="T0" fmla="*/ 76 w 116"/>
                  <a:gd name="T1" fmla="*/ 15 h 102"/>
                  <a:gd name="T2" fmla="*/ 40 w 116"/>
                  <a:gd name="T3" fmla="*/ 0 h 102"/>
                  <a:gd name="T4" fmla="*/ 0 w 116"/>
                  <a:gd name="T5" fmla="*/ 15 h 102"/>
                  <a:gd name="T6" fmla="*/ 0 w 116"/>
                  <a:gd name="T7" fmla="*/ 102 h 102"/>
                  <a:gd name="T8" fmla="*/ 40 w 116"/>
                  <a:gd name="T9" fmla="*/ 87 h 102"/>
                  <a:gd name="T10" fmla="*/ 76 w 116"/>
                  <a:gd name="T11" fmla="*/ 102 h 102"/>
                  <a:gd name="T12" fmla="*/ 116 w 116"/>
                  <a:gd name="T13" fmla="*/ 87 h 102"/>
                  <a:gd name="T14" fmla="*/ 116 w 116"/>
                  <a:gd name="T15" fmla="*/ 0 h 102"/>
                  <a:gd name="T16" fmla="*/ 76 w 116"/>
                  <a:gd name="T17" fmla="*/ 15 h 102"/>
                  <a:gd name="T18" fmla="*/ 44 w 116"/>
                  <a:gd name="T19" fmla="*/ 9 h 102"/>
                  <a:gd name="T20" fmla="*/ 73 w 116"/>
                  <a:gd name="T21" fmla="*/ 22 h 102"/>
                  <a:gd name="T22" fmla="*/ 73 w 116"/>
                  <a:gd name="T23" fmla="*/ 92 h 102"/>
                  <a:gd name="T24" fmla="*/ 44 w 116"/>
                  <a:gd name="T25" fmla="*/ 80 h 102"/>
                  <a:gd name="T26" fmla="*/ 44 w 116"/>
                  <a:gd name="T27" fmla="*/ 9 h 102"/>
                  <a:gd name="T28" fmla="*/ 8 w 116"/>
                  <a:gd name="T29" fmla="*/ 20 h 102"/>
                  <a:gd name="T30" fmla="*/ 37 w 116"/>
                  <a:gd name="T31" fmla="*/ 9 h 102"/>
                  <a:gd name="T32" fmla="*/ 37 w 116"/>
                  <a:gd name="T33" fmla="*/ 80 h 102"/>
                  <a:gd name="T34" fmla="*/ 8 w 116"/>
                  <a:gd name="T35" fmla="*/ 92 h 102"/>
                  <a:gd name="T36" fmla="*/ 8 w 116"/>
                  <a:gd name="T37" fmla="*/ 20 h 102"/>
                  <a:gd name="T38" fmla="*/ 109 w 116"/>
                  <a:gd name="T39" fmla="*/ 82 h 102"/>
                  <a:gd name="T40" fmla="*/ 80 w 116"/>
                  <a:gd name="T41" fmla="*/ 92 h 102"/>
                  <a:gd name="T42" fmla="*/ 80 w 116"/>
                  <a:gd name="T43" fmla="*/ 22 h 102"/>
                  <a:gd name="T44" fmla="*/ 109 w 116"/>
                  <a:gd name="T45" fmla="*/ 10 h 102"/>
                  <a:gd name="T46" fmla="*/ 109 w 116"/>
                  <a:gd name="T47"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6" y="15"/>
                    </a:moveTo>
                    <a:lnTo>
                      <a:pt x="40" y="0"/>
                    </a:lnTo>
                    <a:lnTo>
                      <a:pt x="0" y="15"/>
                    </a:lnTo>
                    <a:lnTo>
                      <a:pt x="0" y="102"/>
                    </a:lnTo>
                    <a:lnTo>
                      <a:pt x="40" y="87"/>
                    </a:lnTo>
                    <a:lnTo>
                      <a:pt x="76" y="102"/>
                    </a:lnTo>
                    <a:lnTo>
                      <a:pt x="116" y="87"/>
                    </a:lnTo>
                    <a:lnTo>
                      <a:pt x="116" y="0"/>
                    </a:lnTo>
                    <a:lnTo>
                      <a:pt x="76" y="15"/>
                    </a:lnTo>
                    <a:close/>
                    <a:moveTo>
                      <a:pt x="44" y="9"/>
                    </a:moveTo>
                    <a:lnTo>
                      <a:pt x="73" y="22"/>
                    </a:lnTo>
                    <a:lnTo>
                      <a:pt x="73" y="92"/>
                    </a:lnTo>
                    <a:lnTo>
                      <a:pt x="44" y="80"/>
                    </a:lnTo>
                    <a:lnTo>
                      <a:pt x="44" y="9"/>
                    </a:lnTo>
                    <a:close/>
                    <a:moveTo>
                      <a:pt x="8" y="20"/>
                    </a:moveTo>
                    <a:lnTo>
                      <a:pt x="37" y="9"/>
                    </a:lnTo>
                    <a:lnTo>
                      <a:pt x="37" y="80"/>
                    </a:lnTo>
                    <a:lnTo>
                      <a:pt x="8" y="92"/>
                    </a:lnTo>
                    <a:lnTo>
                      <a:pt x="8" y="20"/>
                    </a:lnTo>
                    <a:close/>
                    <a:moveTo>
                      <a:pt x="109" y="82"/>
                    </a:moveTo>
                    <a:lnTo>
                      <a:pt x="80" y="92"/>
                    </a:lnTo>
                    <a:lnTo>
                      <a:pt x="80" y="22"/>
                    </a:lnTo>
                    <a:lnTo>
                      <a:pt x="109" y="10"/>
                    </a:lnTo>
                    <a:lnTo>
                      <a:pt x="109" y="82"/>
                    </a:lnTo>
                    <a:close/>
                  </a:path>
                </a:pathLst>
              </a:custGeom>
              <a:grpFill/>
              <a:ln>
                <a:noFill/>
              </a:ln>
            </p:spPr>
            <p:txBody>
              <a:bodyPr anchor="ctr"/>
              <a:lstStyle/>
              <a:p>
                <a:pPr algn="ctr"/>
                <a:endParaRPr/>
              </a:p>
            </p:txBody>
          </p:sp>
        </p:grpSp>
        <p:grpSp>
          <p:nvGrpSpPr>
            <p:cNvPr id="19" name="组合 18"/>
            <p:cNvGrpSpPr/>
            <p:nvPr/>
          </p:nvGrpSpPr>
          <p:grpSpPr>
            <a:xfrm>
              <a:off x="6880852" y="1289061"/>
              <a:ext cx="3916753" cy="4537754"/>
              <a:chOff x="6868614" y="762985"/>
              <a:chExt cx="5222153" cy="6050102"/>
            </a:xfrm>
            <a:solidFill>
              <a:schemeClr val="tx2"/>
            </a:solidFill>
          </p:grpSpPr>
          <p:sp>
            <p:nvSpPr>
              <p:cNvPr id="20" name="任意多边形 15"/>
              <p:cNvSpPr/>
              <p:nvPr/>
            </p:nvSpPr>
            <p:spPr bwMode="auto">
              <a:xfrm>
                <a:off x="11738448" y="4076742"/>
                <a:ext cx="342533" cy="319044"/>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任意多边形 16"/>
              <p:cNvSpPr/>
              <p:nvPr/>
            </p:nvSpPr>
            <p:spPr bwMode="auto">
              <a:xfrm>
                <a:off x="11501612" y="4250944"/>
                <a:ext cx="215306" cy="215306"/>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任意多边形 17"/>
              <p:cNvSpPr/>
              <p:nvPr/>
            </p:nvSpPr>
            <p:spPr bwMode="auto">
              <a:xfrm>
                <a:off x="11869589" y="3663746"/>
                <a:ext cx="185947" cy="182031"/>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任意多边形 18"/>
              <p:cNvSpPr/>
              <p:nvPr/>
            </p:nvSpPr>
            <p:spPr bwMode="auto">
              <a:xfrm>
                <a:off x="11838272" y="3890796"/>
                <a:ext cx="146800" cy="146799"/>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任意多边形 19"/>
              <p:cNvSpPr/>
              <p:nvPr/>
            </p:nvSpPr>
            <p:spPr bwMode="auto">
              <a:xfrm>
                <a:off x="11572076" y="3920155"/>
                <a:ext cx="236837" cy="238794"/>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任意多边形 20"/>
              <p:cNvSpPr/>
              <p:nvPr/>
            </p:nvSpPr>
            <p:spPr bwMode="auto">
              <a:xfrm>
                <a:off x="11848058" y="3391677"/>
                <a:ext cx="197691" cy="19769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任意多边形 21"/>
              <p:cNvSpPr/>
              <p:nvPr/>
            </p:nvSpPr>
            <p:spPr bwMode="auto">
              <a:xfrm>
                <a:off x="11650369" y="3689191"/>
                <a:ext cx="187904" cy="166372"/>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任意多边形 22"/>
              <p:cNvSpPr/>
              <p:nvPr/>
            </p:nvSpPr>
            <p:spPr bwMode="auto">
              <a:xfrm>
                <a:off x="11243244" y="4012150"/>
                <a:ext cx="303387" cy="266197"/>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任意多边形 23"/>
              <p:cNvSpPr/>
              <p:nvPr/>
            </p:nvSpPr>
            <p:spPr bwMode="auto">
              <a:xfrm>
                <a:off x="11767808" y="3599153"/>
                <a:ext cx="160501" cy="64591"/>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任意多边形 24"/>
              <p:cNvSpPr/>
              <p:nvPr/>
            </p:nvSpPr>
            <p:spPr bwMode="auto">
              <a:xfrm>
                <a:off x="11918522" y="2912132"/>
                <a:ext cx="172245" cy="168330"/>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任意多边形 25"/>
              <p:cNvSpPr/>
              <p:nvPr/>
            </p:nvSpPr>
            <p:spPr bwMode="auto">
              <a:xfrm>
                <a:off x="11895034" y="3100035"/>
                <a:ext cx="150715" cy="121354"/>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任意多边形 26"/>
              <p:cNvSpPr/>
              <p:nvPr/>
            </p:nvSpPr>
            <p:spPr bwMode="auto">
              <a:xfrm>
                <a:off x="11640581" y="3336871"/>
                <a:ext cx="178118" cy="236836"/>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任意多边形 27"/>
              <p:cNvSpPr/>
              <p:nvPr/>
            </p:nvSpPr>
            <p:spPr bwMode="auto">
              <a:xfrm>
                <a:off x="10986834" y="3618727"/>
                <a:ext cx="608730" cy="342532"/>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任意多边形 28"/>
              <p:cNvSpPr/>
              <p:nvPr/>
            </p:nvSpPr>
            <p:spPr bwMode="auto">
              <a:xfrm>
                <a:off x="11632752" y="2722270"/>
                <a:ext cx="291643" cy="317087"/>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任意多边形 29"/>
              <p:cNvSpPr/>
              <p:nvPr/>
            </p:nvSpPr>
            <p:spPr bwMode="auto">
              <a:xfrm>
                <a:off x="11460507" y="3483672"/>
                <a:ext cx="146800" cy="154628"/>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任意多边形 30"/>
              <p:cNvSpPr/>
              <p:nvPr/>
            </p:nvSpPr>
            <p:spPr bwMode="auto">
              <a:xfrm>
                <a:off x="11585776" y="3078504"/>
                <a:ext cx="223135" cy="227050"/>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任意多边形 31"/>
              <p:cNvSpPr/>
              <p:nvPr/>
            </p:nvSpPr>
            <p:spPr bwMode="auto">
              <a:xfrm>
                <a:off x="11859802" y="3225304"/>
                <a:ext cx="78293" cy="142884"/>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任意多边形 32"/>
              <p:cNvSpPr/>
              <p:nvPr/>
            </p:nvSpPr>
            <p:spPr bwMode="auto">
              <a:xfrm>
                <a:off x="11253030" y="3186158"/>
                <a:ext cx="293599" cy="295556"/>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任意多边形 33"/>
              <p:cNvSpPr/>
              <p:nvPr/>
            </p:nvSpPr>
            <p:spPr bwMode="auto">
              <a:xfrm>
                <a:off x="11489868" y="2540239"/>
                <a:ext cx="207477" cy="291641"/>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任意多边形 34"/>
              <p:cNvSpPr/>
              <p:nvPr/>
            </p:nvSpPr>
            <p:spPr bwMode="auto">
              <a:xfrm>
                <a:off x="11413531" y="2853412"/>
                <a:ext cx="201605" cy="201604"/>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任意多边形 35"/>
              <p:cNvSpPr/>
              <p:nvPr/>
            </p:nvSpPr>
            <p:spPr bwMode="auto">
              <a:xfrm>
                <a:off x="11153207" y="4299877"/>
                <a:ext cx="326874" cy="277941"/>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任意多边形 36"/>
              <p:cNvSpPr/>
              <p:nvPr/>
            </p:nvSpPr>
            <p:spPr bwMode="auto">
              <a:xfrm>
                <a:off x="11274562" y="2275999"/>
                <a:ext cx="295557" cy="305343"/>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任意多边形 37"/>
              <p:cNvSpPr/>
              <p:nvPr/>
            </p:nvSpPr>
            <p:spPr bwMode="auto">
              <a:xfrm>
                <a:off x="11188439" y="2508922"/>
                <a:ext cx="275984" cy="195733"/>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任意多边形 38"/>
              <p:cNvSpPr/>
              <p:nvPr/>
            </p:nvSpPr>
            <p:spPr bwMode="auto">
              <a:xfrm>
                <a:off x="10996621" y="4129590"/>
                <a:ext cx="221179" cy="191818"/>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任意多边形 39"/>
              <p:cNvSpPr/>
              <p:nvPr/>
            </p:nvSpPr>
            <p:spPr bwMode="auto">
              <a:xfrm>
                <a:off x="11303921" y="2003931"/>
                <a:ext cx="182032" cy="248580"/>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任意多边形 40"/>
              <p:cNvSpPr/>
              <p:nvPr/>
            </p:nvSpPr>
            <p:spPr bwMode="auto">
              <a:xfrm>
                <a:off x="11108188" y="1823857"/>
                <a:ext cx="285770" cy="272068"/>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任意多边形 41"/>
              <p:cNvSpPr/>
              <p:nvPr/>
            </p:nvSpPr>
            <p:spPr bwMode="auto">
              <a:xfrm>
                <a:off x="10996621" y="1667271"/>
                <a:ext cx="217264" cy="221178"/>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任意多边形 42"/>
              <p:cNvSpPr/>
              <p:nvPr/>
            </p:nvSpPr>
            <p:spPr bwMode="auto">
              <a:xfrm>
                <a:off x="11096444" y="2135072"/>
                <a:ext cx="172245" cy="197690"/>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任意多边形 43"/>
              <p:cNvSpPr/>
              <p:nvPr/>
            </p:nvSpPr>
            <p:spPr bwMode="auto">
              <a:xfrm>
                <a:off x="11082743" y="2730100"/>
                <a:ext cx="279899" cy="29751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任意多边形 44"/>
              <p:cNvSpPr/>
              <p:nvPr/>
            </p:nvSpPr>
            <p:spPr bwMode="auto">
              <a:xfrm>
                <a:off x="11031853" y="3084377"/>
                <a:ext cx="262282" cy="197690"/>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任意多边形 45"/>
              <p:cNvSpPr/>
              <p:nvPr/>
            </p:nvSpPr>
            <p:spPr bwMode="auto">
              <a:xfrm>
                <a:off x="11333281" y="3027613"/>
                <a:ext cx="156586" cy="146799"/>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任意多边形 46"/>
              <p:cNvSpPr/>
              <p:nvPr/>
            </p:nvSpPr>
            <p:spPr bwMode="auto">
              <a:xfrm>
                <a:off x="10818503" y="1526343"/>
                <a:ext cx="191818" cy="207477"/>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任意多边形 47"/>
              <p:cNvSpPr/>
              <p:nvPr/>
            </p:nvSpPr>
            <p:spPr bwMode="auto">
              <a:xfrm>
                <a:off x="10575795" y="1424562"/>
                <a:ext cx="203562" cy="207477"/>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任意多边形 48"/>
              <p:cNvSpPr/>
              <p:nvPr/>
            </p:nvSpPr>
            <p:spPr bwMode="auto">
              <a:xfrm>
                <a:off x="10977048" y="3327085"/>
                <a:ext cx="236837" cy="266197"/>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任意多边形 49"/>
              <p:cNvSpPr/>
              <p:nvPr/>
            </p:nvSpPr>
            <p:spPr bwMode="auto">
              <a:xfrm>
                <a:off x="10906584" y="4526927"/>
                <a:ext cx="246623" cy="201604"/>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任意多边形 50"/>
              <p:cNvSpPr/>
              <p:nvPr/>
            </p:nvSpPr>
            <p:spPr bwMode="auto">
              <a:xfrm>
                <a:off x="10654088" y="1900192"/>
                <a:ext cx="401253" cy="401252"/>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任意多边形 51"/>
              <p:cNvSpPr/>
              <p:nvPr/>
            </p:nvSpPr>
            <p:spPr bwMode="auto">
              <a:xfrm>
                <a:off x="10577753" y="1690759"/>
                <a:ext cx="189861" cy="187904"/>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任意多边形 52"/>
              <p:cNvSpPr/>
              <p:nvPr/>
            </p:nvSpPr>
            <p:spPr bwMode="auto">
              <a:xfrm>
                <a:off x="10793059" y="1731862"/>
                <a:ext cx="176160" cy="137013"/>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任意多边形 53"/>
              <p:cNvSpPr/>
              <p:nvPr/>
            </p:nvSpPr>
            <p:spPr bwMode="auto">
              <a:xfrm>
                <a:off x="10789144" y="4738319"/>
                <a:ext cx="252496" cy="258367"/>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任意多边形 54"/>
              <p:cNvSpPr/>
              <p:nvPr/>
            </p:nvSpPr>
            <p:spPr bwMode="auto">
              <a:xfrm>
                <a:off x="10975090" y="4354682"/>
                <a:ext cx="150715" cy="152672"/>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任意多边形 55"/>
              <p:cNvSpPr/>
              <p:nvPr/>
            </p:nvSpPr>
            <p:spPr bwMode="auto">
              <a:xfrm>
                <a:off x="10642344" y="3839905"/>
                <a:ext cx="379722" cy="369934"/>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任意多边形 56"/>
              <p:cNvSpPr/>
              <p:nvPr/>
            </p:nvSpPr>
            <p:spPr bwMode="auto">
              <a:xfrm>
                <a:off x="10495545" y="4229413"/>
                <a:ext cx="459973" cy="403210"/>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任意多边形 57"/>
              <p:cNvSpPr/>
              <p:nvPr/>
            </p:nvSpPr>
            <p:spPr bwMode="auto">
              <a:xfrm>
                <a:off x="10558179" y="4663940"/>
                <a:ext cx="195733" cy="195733"/>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任意多边形 58"/>
              <p:cNvSpPr/>
              <p:nvPr/>
            </p:nvSpPr>
            <p:spPr bwMode="auto">
              <a:xfrm>
                <a:off x="10607112" y="4990815"/>
                <a:ext cx="299472" cy="301429"/>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任意多边形 59"/>
              <p:cNvSpPr/>
              <p:nvPr/>
            </p:nvSpPr>
            <p:spPr bwMode="auto">
              <a:xfrm>
                <a:off x="10793059" y="3628514"/>
                <a:ext cx="168330" cy="168330"/>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任意多边形 60"/>
              <p:cNvSpPr/>
              <p:nvPr/>
            </p:nvSpPr>
            <p:spPr bwMode="auto">
              <a:xfrm>
                <a:off x="10646259" y="3395591"/>
                <a:ext cx="309258" cy="193775"/>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任意多边形 61"/>
              <p:cNvSpPr/>
              <p:nvPr/>
            </p:nvSpPr>
            <p:spPr bwMode="auto">
              <a:xfrm>
                <a:off x="10910498" y="2367994"/>
                <a:ext cx="321002" cy="322959"/>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任意多边形 62"/>
              <p:cNvSpPr/>
              <p:nvPr/>
            </p:nvSpPr>
            <p:spPr bwMode="auto">
              <a:xfrm>
                <a:off x="10581667" y="2328848"/>
                <a:ext cx="395380"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任意多边形 63"/>
              <p:cNvSpPr/>
              <p:nvPr/>
            </p:nvSpPr>
            <p:spPr bwMode="auto">
              <a:xfrm>
                <a:off x="10658002" y="5303987"/>
                <a:ext cx="131142" cy="207477"/>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任意多边形 64"/>
              <p:cNvSpPr/>
              <p:nvPr/>
            </p:nvSpPr>
            <p:spPr bwMode="auto">
              <a:xfrm>
                <a:off x="10515118" y="5527123"/>
                <a:ext cx="203562" cy="275983"/>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任意多边形 65"/>
              <p:cNvSpPr/>
              <p:nvPr/>
            </p:nvSpPr>
            <p:spPr bwMode="auto">
              <a:xfrm>
                <a:off x="10470099" y="3638300"/>
                <a:ext cx="274026" cy="207477"/>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任意多边形 66"/>
              <p:cNvSpPr/>
              <p:nvPr/>
            </p:nvSpPr>
            <p:spPr bwMode="auto">
              <a:xfrm>
                <a:off x="10763698" y="2767289"/>
                <a:ext cx="256411" cy="256409"/>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任意多边形 67"/>
              <p:cNvSpPr/>
              <p:nvPr/>
            </p:nvSpPr>
            <p:spPr bwMode="auto">
              <a:xfrm>
                <a:off x="10712808" y="3080462"/>
                <a:ext cx="272069" cy="272068"/>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任意多边形 68"/>
              <p:cNvSpPr/>
              <p:nvPr/>
            </p:nvSpPr>
            <p:spPr bwMode="auto">
              <a:xfrm>
                <a:off x="10466184" y="2757502"/>
                <a:ext cx="246623" cy="246623"/>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任意多边形 69"/>
              <p:cNvSpPr/>
              <p:nvPr/>
            </p:nvSpPr>
            <p:spPr bwMode="auto">
              <a:xfrm>
                <a:off x="10462270" y="3049145"/>
                <a:ext cx="230965" cy="185946"/>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任意多边形 70"/>
              <p:cNvSpPr/>
              <p:nvPr/>
            </p:nvSpPr>
            <p:spPr bwMode="auto">
              <a:xfrm>
                <a:off x="10370276" y="3305554"/>
                <a:ext cx="242709" cy="281855"/>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任意多边形 71"/>
              <p:cNvSpPr/>
              <p:nvPr/>
            </p:nvSpPr>
            <p:spPr bwMode="auto">
              <a:xfrm>
                <a:off x="10303727" y="2346463"/>
                <a:ext cx="328831" cy="244665"/>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任意多边形 72"/>
              <p:cNvSpPr/>
              <p:nvPr/>
            </p:nvSpPr>
            <p:spPr bwMode="auto">
              <a:xfrm>
                <a:off x="10278281" y="3927985"/>
                <a:ext cx="367978" cy="367978"/>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任意多边形 73"/>
              <p:cNvSpPr/>
              <p:nvPr/>
            </p:nvSpPr>
            <p:spPr bwMode="auto">
              <a:xfrm>
                <a:off x="10217604" y="4376214"/>
                <a:ext cx="270111" cy="313173"/>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任意多边形 74"/>
              <p:cNvSpPr/>
              <p:nvPr/>
            </p:nvSpPr>
            <p:spPr bwMode="auto">
              <a:xfrm>
                <a:off x="10248921" y="3640258"/>
                <a:ext cx="146800" cy="256409"/>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任意多边形 75"/>
              <p:cNvSpPr/>
              <p:nvPr/>
            </p:nvSpPr>
            <p:spPr bwMode="auto">
              <a:xfrm>
                <a:off x="10156926" y="2651806"/>
                <a:ext cx="279899" cy="250538"/>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任意多边形 76"/>
              <p:cNvSpPr/>
              <p:nvPr/>
            </p:nvSpPr>
            <p:spPr bwMode="auto">
              <a:xfrm>
                <a:off x="10164756" y="2953235"/>
                <a:ext cx="244667" cy="258367"/>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任意多边形 77"/>
              <p:cNvSpPr/>
              <p:nvPr/>
            </p:nvSpPr>
            <p:spPr bwMode="auto">
              <a:xfrm>
                <a:off x="10383977" y="2054822"/>
                <a:ext cx="248581" cy="248580"/>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任意多边形 78"/>
              <p:cNvSpPr/>
              <p:nvPr/>
            </p:nvSpPr>
            <p:spPr bwMode="auto">
              <a:xfrm>
                <a:off x="10274366" y="1367799"/>
                <a:ext cx="246623" cy="166372"/>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任意多边形 79"/>
              <p:cNvSpPr/>
              <p:nvPr/>
            </p:nvSpPr>
            <p:spPr bwMode="auto">
              <a:xfrm>
                <a:off x="10213690" y="1782753"/>
                <a:ext cx="383636" cy="364063"/>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任意多边形 80"/>
              <p:cNvSpPr/>
              <p:nvPr/>
            </p:nvSpPr>
            <p:spPr bwMode="auto">
              <a:xfrm>
                <a:off x="10295897" y="1555702"/>
                <a:ext cx="240752" cy="252495"/>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任意多边形 81"/>
              <p:cNvSpPr/>
              <p:nvPr/>
            </p:nvSpPr>
            <p:spPr bwMode="auto">
              <a:xfrm>
                <a:off x="10051231" y="3280109"/>
                <a:ext cx="303387" cy="303385"/>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任意多边形 82"/>
              <p:cNvSpPr/>
              <p:nvPr/>
            </p:nvSpPr>
            <p:spPr bwMode="auto">
              <a:xfrm>
                <a:off x="9912261" y="2277957"/>
                <a:ext cx="332746" cy="336661"/>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任意多边形 83"/>
              <p:cNvSpPr/>
              <p:nvPr/>
            </p:nvSpPr>
            <p:spPr bwMode="auto">
              <a:xfrm>
                <a:off x="9884858" y="3579580"/>
                <a:ext cx="307301" cy="322959"/>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任意多边形 84"/>
              <p:cNvSpPr/>
              <p:nvPr/>
            </p:nvSpPr>
            <p:spPr bwMode="auto">
              <a:xfrm>
                <a:off x="9763504" y="2679209"/>
                <a:ext cx="340575" cy="340575"/>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任意多边形 85"/>
              <p:cNvSpPr/>
              <p:nvPr/>
            </p:nvSpPr>
            <p:spPr bwMode="auto">
              <a:xfrm>
                <a:off x="9875071" y="1874748"/>
                <a:ext cx="324917" cy="35231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任意多边形 86"/>
              <p:cNvSpPr/>
              <p:nvPr/>
            </p:nvSpPr>
            <p:spPr bwMode="auto">
              <a:xfrm>
                <a:off x="9965108" y="1600722"/>
                <a:ext cx="274026" cy="268153"/>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任意多边形 87"/>
              <p:cNvSpPr/>
              <p:nvPr/>
            </p:nvSpPr>
            <p:spPr bwMode="auto">
              <a:xfrm>
                <a:off x="10082548" y="1367799"/>
                <a:ext cx="152672" cy="199648"/>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任意多边形 88"/>
              <p:cNvSpPr/>
              <p:nvPr/>
            </p:nvSpPr>
            <p:spPr bwMode="auto">
              <a:xfrm>
                <a:off x="9634320" y="3002169"/>
                <a:ext cx="416912" cy="418868"/>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任意多边形 89"/>
              <p:cNvSpPr/>
              <p:nvPr/>
            </p:nvSpPr>
            <p:spPr bwMode="auto">
              <a:xfrm>
                <a:off x="9330934" y="1252317"/>
                <a:ext cx="690938" cy="299471"/>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任意多边形 90"/>
              <p:cNvSpPr/>
              <p:nvPr/>
            </p:nvSpPr>
            <p:spPr bwMode="auto">
              <a:xfrm>
                <a:off x="9462075" y="1610508"/>
                <a:ext cx="383636" cy="342532"/>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任意多边形 91"/>
              <p:cNvSpPr/>
              <p:nvPr/>
            </p:nvSpPr>
            <p:spPr bwMode="auto">
              <a:xfrm>
                <a:off x="9501222" y="1990229"/>
                <a:ext cx="338618" cy="336661"/>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任意多边形 92"/>
              <p:cNvSpPr/>
              <p:nvPr/>
            </p:nvSpPr>
            <p:spPr bwMode="auto">
              <a:xfrm>
                <a:off x="9522752" y="2397354"/>
                <a:ext cx="317087" cy="334703"/>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任意多边形 93"/>
              <p:cNvSpPr/>
              <p:nvPr/>
            </p:nvSpPr>
            <p:spPr bwMode="auto">
              <a:xfrm>
                <a:off x="10025786" y="3945601"/>
                <a:ext cx="268155" cy="268153"/>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任意多边形 94"/>
              <p:cNvSpPr/>
              <p:nvPr/>
            </p:nvSpPr>
            <p:spPr bwMode="auto">
              <a:xfrm>
                <a:off x="9634320" y="3906455"/>
                <a:ext cx="467802" cy="467801"/>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任意多边形 95"/>
              <p:cNvSpPr/>
              <p:nvPr/>
            </p:nvSpPr>
            <p:spPr bwMode="auto">
              <a:xfrm>
                <a:off x="10248921" y="4744191"/>
                <a:ext cx="272069" cy="275983"/>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任意多边形 96"/>
              <p:cNvSpPr/>
              <p:nvPr/>
            </p:nvSpPr>
            <p:spPr bwMode="auto">
              <a:xfrm>
                <a:off x="9835925" y="4409487"/>
                <a:ext cx="332746" cy="330788"/>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任意多边形 97"/>
              <p:cNvSpPr/>
              <p:nvPr/>
            </p:nvSpPr>
            <p:spPr bwMode="auto">
              <a:xfrm>
                <a:off x="9935749" y="4810740"/>
                <a:ext cx="383636" cy="387551"/>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任意多边形 98"/>
              <p:cNvSpPr/>
              <p:nvPr/>
            </p:nvSpPr>
            <p:spPr bwMode="auto">
              <a:xfrm>
                <a:off x="9426843" y="3544348"/>
                <a:ext cx="399295" cy="330788"/>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任意多边形 99"/>
              <p:cNvSpPr/>
              <p:nvPr/>
            </p:nvSpPr>
            <p:spPr bwMode="auto">
              <a:xfrm>
                <a:off x="9250684" y="3160712"/>
                <a:ext cx="336661" cy="336661"/>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任意多边形 100"/>
              <p:cNvSpPr/>
              <p:nvPr/>
            </p:nvSpPr>
            <p:spPr bwMode="auto">
              <a:xfrm>
                <a:off x="9274172" y="2775119"/>
                <a:ext cx="428656" cy="348404"/>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任意多边形 101"/>
              <p:cNvSpPr/>
              <p:nvPr/>
            </p:nvSpPr>
            <p:spPr bwMode="auto">
              <a:xfrm>
                <a:off x="9465990" y="4558244"/>
                <a:ext cx="414954" cy="391466"/>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任意多边形 102"/>
              <p:cNvSpPr/>
              <p:nvPr/>
            </p:nvSpPr>
            <p:spPr bwMode="auto">
              <a:xfrm>
                <a:off x="9446417" y="4981027"/>
                <a:ext cx="317087" cy="240751"/>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任意多边形 103"/>
              <p:cNvSpPr/>
              <p:nvPr/>
            </p:nvSpPr>
            <p:spPr bwMode="auto">
              <a:xfrm>
                <a:off x="9372038" y="4200054"/>
                <a:ext cx="336661" cy="340575"/>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任意多边形 104"/>
              <p:cNvSpPr/>
              <p:nvPr/>
            </p:nvSpPr>
            <p:spPr bwMode="auto">
              <a:xfrm>
                <a:off x="9266343" y="3900582"/>
                <a:ext cx="326874" cy="277941"/>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任意多边形 105"/>
              <p:cNvSpPr/>
              <p:nvPr/>
            </p:nvSpPr>
            <p:spPr bwMode="auto">
              <a:xfrm>
                <a:off x="8986444" y="3544348"/>
                <a:ext cx="369936" cy="326873"/>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任意多边形 106"/>
              <p:cNvSpPr/>
              <p:nvPr/>
            </p:nvSpPr>
            <p:spPr bwMode="auto">
              <a:xfrm>
                <a:off x="9078439" y="2322975"/>
                <a:ext cx="405168" cy="409081"/>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任意多边形 107"/>
              <p:cNvSpPr/>
              <p:nvPr/>
            </p:nvSpPr>
            <p:spPr bwMode="auto">
              <a:xfrm>
                <a:off x="10258707" y="5188504"/>
                <a:ext cx="307301" cy="307300"/>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任意多边形 108"/>
              <p:cNvSpPr/>
              <p:nvPr/>
            </p:nvSpPr>
            <p:spPr bwMode="auto">
              <a:xfrm>
                <a:off x="9922047" y="5121955"/>
                <a:ext cx="272069" cy="272068"/>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任意多边形 109"/>
              <p:cNvSpPr/>
              <p:nvPr/>
            </p:nvSpPr>
            <p:spPr bwMode="auto">
              <a:xfrm>
                <a:off x="10258707" y="5621075"/>
                <a:ext cx="364063" cy="360148"/>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任意多边形 110"/>
              <p:cNvSpPr/>
              <p:nvPr/>
            </p:nvSpPr>
            <p:spPr bwMode="auto">
              <a:xfrm>
                <a:off x="9160647" y="5274627"/>
                <a:ext cx="358192" cy="550009"/>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任意多边形 111"/>
              <p:cNvSpPr/>
              <p:nvPr/>
            </p:nvSpPr>
            <p:spPr bwMode="auto">
              <a:xfrm>
                <a:off x="9589301" y="5294200"/>
                <a:ext cx="305343" cy="348404"/>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任意多边形 112"/>
              <p:cNvSpPr/>
              <p:nvPr/>
            </p:nvSpPr>
            <p:spPr bwMode="auto">
              <a:xfrm>
                <a:off x="9029505" y="1945211"/>
                <a:ext cx="401253" cy="29751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任意多边形 113"/>
              <p:cNvSpPr/>
              <p:nvPr/>
            </p:nvSpPr>
            <p:spPr bwMode="auto">
              <a:xfrm>
                <a:off x="8534302" y="4360555"/>
                <a:ext cx="207477" cy="211391"/>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任意多边形 114"/>
              <p:cNvSpPr/>
              <p:nvPr/>
            </p:nvSpPr>
            <p:spPr bwMode="auto">
              <a:xfrm>
                <a:off x="8890535" y="4113931"/>
                <a:ext cx="279899" cy="268153"/>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任意多边形 115"/>
              <p:cNvSpPr/>
              <p:nvPr/>
            </p:nvSpPr>
            <p:spPr bwMode="auto">
              <a:xfrm>
                <a:off x="8039097" y="4581732"/>
                <a:ext cx="262282" cy="262282"/>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任意多边形 116"/>
              <p:cNvSpPr/>
              <p:nvPr/>
            </p:nvSpPr>
            <p:spPr bwMode="auto">
              <a:xfrm>
                <a:off x="8820072" y="2931705"/>
                <a:ext cx="219221" cy="232921"/>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任意多边形 117"/>
              <p:cNvSpPr/>
              <p:nvPr/>
            </p:nvSpPr>
            <p:spPr bwMode="auto">
              <a:xfrm>
                <a:off x="8998188" y="1536129"/>
                <a:ext cx="242709" cy="281855"/>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任意多边形 118"/>
              <p:cNvSpPr/>
              <p:nvPr/>
            </p:nvSpPr>
            <p:spPr bwMode="auto">
              <a:xfrm>
                <a:off x="8685015" y="3366232"/>
                <a:ext cx="246623" cy="246623"/>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任意多边形 119"/>
              <p:cNvSpPr/>
              <p:nvPr/>
            </p:nvSpPr>
            <p:spPr bwMode="auto">
              <a:xfrm>
                <a:off x="8260276" y="4031724"/>
                <a:ext cx="229008" cy="197690"/>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任意多边形 120"/>
              <p:cNvSpPr/>
              <p:nvPr/>
            </p:nvSpPr>
            <p:spPr bwMode="auto">
              <a:xfrm>
                <a:off x="8610637" y="3841862"/>
                <a:ext cx="230965" cy="230965"/>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任意多边形 121"/>
              <p:cNvSpPr/>
              <p:nvPr/>
            </p:nvSpPr>
            <p:spPr bwMode="auto">
              <a:xfrm>
                <a:off x="9078439" y="1082029"/>
                <a:ext cx="221179" cy="221178"/>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任意多边形 122"/>
              <p:cNvSpPr/>
              <p:nvPr/>
            </p:nvSpPr>
            <p:spPr bwMode="auto">
              <a:xfrm>
                <a:off x="8342483" y="3088291"/>
                <a:ext cx="242709" cy="252495"/>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任意多边形 123"/>
              <p:cNvSpPr/>
              <p:nvPr/>
            </p:nvSpPr>
            <p:spPr bwMode="auto">
              <a:xfrm>
                <a:off x="8575405" y="2205535"/>
                <a:ext cx="256411" cy="254453"/>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任意多边形 124"/>
              <p:cNvSpPr/>
              <p:nvPr/>
            </p:nvSpPr>
            <p:spPr bwMode="auto">
              <a:xfrm>
                <a:off x="8688930" y="2636148"/>
                <a:ext cx="146800" cy="154628"/>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任意多边形 125"/>
              <p:cNvSpPr/>
              <p:nvPr/>
            </p:nvSpPr>
            <p:spPr bwMode="auto">
              <a:xfrm>
                <a:off x="8371843" y="3567836"/>
                <a:ext cx="107654" cy="207477"/>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任意多边形 126"/>
              <p:cNvSpPr/>
              <p:nvPr/>
            </p:nvSpPr>
            <p:spPr bwMode="auto">
              <a:xfrm>
                <a:off x="8448179" y="1575276"/>
                <a:ext cx="293599" cy="293599"/>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任意多边形 127"/>
              <p:cNvSpPr/>
              <p:nvPr/>
            </p:nvSpPr>
            <p:spPr bwMode="auto">
              <a:xfrm>
                <a:off x="7763114" y="4108059"/>
                <a:ext cx="227050" cy="201604"/>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任意多边形 128"/>
              <p:cNvSpPr/>
              <p:nvPr/>
            </p:nvSpPr>
            <p:spPr bwMode="auto">
              <a:xfrm>
                <a:off x="7947103" y="3679405"/>
                <a:ext cx="207477" cy="207477"/>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任意多边形 129"/>
              <p:cNvSpPr/>
              <p:nvPr/>
            </p:nvSpPr>
            <p:spPr bwMode="auto">
              <a:xfrm>
                <a:off x="8704589" y="1177939"/>
                <a:ext cx="172245" cy="170287"/>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任意多边形 130"/>
              <p:cNvSpPr/>
              <p:nvPr/>
            </p:nvSpPr>
            <p:spPr bwMode="auto">
              <a:xfrm>
                <a:off x="7489088" y="3493458"/>
                <a:ext cx="201605" cy="199648"/>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任意多边形 131"/>
              <p:cNvSpPr/>
              <p:nvPr/>
            </p:nvSpPr>
            <p:spPr bwMode="auto">
              <a:xfrm>
                <a:off x="7424496" y="4556288"/>
                <a:ext cx="207477" cy="182031"/>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任意多边形 132"/>
              <p:cNvSpPr/>
              <p:nvPr/>
            </p:nvSpPr>
            <p:spPr bwMode="auto">
              <a:xfrm>
                <a:off x="7725924" y="4971241"/>
                <a:ext cx="150715" cy="154628"/>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任意多边形 133"/>
              <p:cNvSpPr/>
              <p:nvPr/>
            </p:nvSpPr>
            <p:spPr bwMode="auto">
              <a:xfrm>
                <a:off x="6888188" y="4926222"/>
                <a:ext cx="248581" cy="250538"/>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任意多边形 134"/>
              <p:cNvSpPr/>
              <p:nvPr/>
            </p:nvSpPr>
            <p:spPr bwMode="auto">
              <a:xfrm>
                <a:off x="6868614" y="4354682"/>
                <a:ext cx="182032" cy="185946"/>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任意多边形 135"/>
              <p:cNvSpPr/>
              <p:nvPr/>
            </p:nvSpPr>
            <p:spPr bwMode="auto">
              <a:xfrm>
                <a:off x="6958652" y="3260536"/>
                <a:ext cx="287728" cy="160501"/>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任意多边形 136"/>
              <p:cNvSpPr/>
              <p:nvPr/>
            </p:nvSpPr>
            <p:spPr bwMode="auto">
              <a:xfrm>
                <a:off x="7696565" y="835405"/>
                <a:ext cx="207477" cy="205519"/>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任意多边形 137"/>
              <p:cNvSpPr/>
              <p:nvPr/>
            </p:nvSpPr>
            <p:spPr bwMode="auto">
              <a:xfrm>
                <a:off x="8217214" y="5047577"/>
                <a:ext cx="191818" cy="195733"/>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任意多边形 138"/>
              <p:cNvSpPr/>
              <p:nvPr/>
            </p:nvSpPr>
            <p:spPr bwMode="auto">
              <a:xfrm>
                <a:off x="7085879" y="5474274"/>
                <a:ext cx="221179" cy="219221"/>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任意多边形 139"/>
              <p:cNvSpPr/>
              <p:nvPr/>
            </p:nvSpPr>
            <p:spPr bwMode="auto">
              <a:xfrm>
                <a:off x="10199988" y="5985138"/>
                <a:ext cx="381680" cy="338617"/>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任意多边形 140"/>
              <p:cNvSpPr/>
              <p:nvPr/>
            </p:nvSpPr>
            <p:spPr bwMode="auto">
              <a:xfrm>
                <a:off x="9976852" y="5491891"/>
                <a:ext cx="223135" cy="225092"/>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任意多边形 141"/>
              <p:cNvSpPr/>
              <p:nvPr/>
            </p:nvSpPr>
            <p:spPr bwMode="auto">
              <a:xfrm>
                <a:off x="8892492" y="5863783"/>
                <a:ext cx="275984" cy="313173"/>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任意多边形 142"/>
              <p:cNvSpPr/>
              <p:nvPr/>
            </p:nvSpPr>
            <p:spPr bwMode="auto">
              <a:xfrm>
                <a:off x="8549960" y="6186742"/>
                <a:ext cx="371892" cy="311215"/>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任意多边形 143"/>
              <p:cNvSpPr/>
              <p:nvPr/>
            </p:nvSpPr>
            <p:spPr bwMode="auto">
              <a:xfrm>
                <a:off x="9379868" y="5728727"/>
                <a:ext cx="319045" cy="342532"/>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任意多边形 144"/>
              <p:cNvSpPr/>
              <p:nvPr/>
            </p:nvSpPr>
            <p:spPr bwMode="auto">
              <a:xfrm>
                <a:off x="9781119" y="5771788"/>
                <a:ext cx="366021" cy="364063"/>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任意多边形 145"/>
              <p:cNvSpPr/>
              <p:nvPr/>
            </p:nvSpPr>
            <p:spPr bwMode="auto">
              <a:xfrm>
                <a:off x="9804607" y="6221974"/>
                <a:ext cx="344490" cy="281855"/>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任意多边形 146"/>
              <p:cNvSpPr/>
              <p:nvPr/>
            </p:nvSpPr>
            <p:spPr bwMode="auto">
              <a:xfrm>
                <a:off x="10315471" y="6398133"/>
                <a:ext cx="242709" cy="252495"/>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任意多边形 147"/>
              <p:cNvSpPr/>
              <p:nvPr/>
            </p:nvSpPr>
            <p:spPr bwMode="auto">
              <a:xfrm>
                <a:off x="9877029" y="6449024"/>
                <a:ext cx="366021" cy="364063"/>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任意多边形 148"/>
              <p:cNvSpPr/>
              <p:nvPr/>
            </p:nvSpPr>
            <p:spPr bwMode="auto">
              <a:xfrm>
                <a:off x="8986444" y="6147595"/>
                <a:ext cx="366021" cy="358191"/>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任意多边形 149"/>
              <p:cNvSpPr/>
              <p:nvPr/>
            </p:nvSpPr>
            <p:spPr bwMode="auto">
              <a:xfrm>
                <a:off x="9420971" y="6157383"/>
                <a:ext cx="334704" cy="336661"/>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任意多边形 150"/>
              <p:cNvSpPr/>
              <p:nvPr/>
            </p:nvSpPr>
            <p:spPr bwMode="auto">
              <a:xfrm>
                <a:off x="9372038" y="6560592"/>
                <a:ext cx="409082" cy="230965"/>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任意多边形 151"/>
              <p:cNvSpPr/>
              <p:nvPr/>
            </p:nvSpPr>
            <p:spPr bwMode="auto">
              <a:xfrm>
                <a:off x="8992317" y="6560592"/>
                <a:ext cx="281855" cy="230965"/>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任意多边形 152"/>
              <p:cNvSpPr/>
              <p:nvPr/>
            </p:nvSpPr>
            <p:spPr bwMode="auto">
              <a:xfrm>
                <a:off x="8583234" y="6505787"/>
                <a:ext cx="272069" cy="275983"/>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任意多边形 153"/>
              <p:cNvSpPr/>
              <p:nvPr/>
            </p:nvSpPr>
            <p:spPr bwMode="auto">
              <a:xfrm>
                <a:off x="7782165" y="3068712"/>
                <a:ext cx="230965" cy="227050"/>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任意多边形 154"/>
              <p:cNvSpPr/>
              <p:nvPr/>
            </p:nvSpPr>
            <p:spPr bwMode="auto">
              <a:xfrm>
                <a:off x="8409033" y="762985"/>
                <a:ext cx="189861" cy="187904"/>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180" name="文本框 179"/>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sp>
        <p:nvSpPr>
          <p:cNvPr id="182" name="矩形 181"/>
          <p:cNvSpPr/>
          <p:nvPr/>
        </p:nvSpPr>
        <p:spPr>
          <a:xfrm>
            <a:off x="2271115" y="2799372"/>
            <a:ext cx="2634306" cy="1721369"/>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Tree>
  </p:cSld>
  <p:clrMapOvr>
    <a:masterClrMapping/>
  </p:clrMapOvr>
  <p:transition spd="slow" advTm="4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b956d51-9156-4aa7-8958-44db2dc35b9d"/>
          <p:cNvGrpSpPr>
            <a:grpSpLocks noChangeAspect="1"/>
          </p:cNvGrpSpPr>
          <p:nvPr/>
        </p:nvGrpSpPr>
        <p:grpSpPr>
          <a:xfrm>
            <a:off x="2729163" y="2372537"/>
            <a:ext cx="6903586" cy="3056714"/>
            <a:chOff x="1376507" y="1389513"/>
            <a:chExt cx="9748191" cy="4316225"/>
          </a:xfrm>
        </p:grpSpPr>
        <p:sp>
          <p:nvSpPr>
            <p:cNvPr id="5" name="TextBox 12"/>
            <p:cNvSpPr txBox="1"/>
            <p:nvPr/>
          </p:nvSpPr>
          <p:spPr bwMode="auto">
            <a:xfrm>
              <a:off x="1742646" y="2572479"/>
              <a:ext cx="157094" cy="492443"/>
            </a:xfrm>
            <a:prstGeom prst="rect">
              <a:avLst/>
            </a:prstGeom>
          </p:spPr>
          <p:txBody>
            <a:bodyPr wrap="none" lIns="0" tIns="0" rIns="0" bIns="0" anchor="t" anchorCtr="0">
              <a:normAutofit fontScale="85000" lnSpcReduction="20000"/>
            </a:bodyPr>
            <a:lstStyle/>
            <a:p>
              <a:pPr marL="0" indent="0" algn="r">
                <a:defRPr/>
              </a:pPr>
              <a:r>
                <a:rPr lang="en-US" sz="3200" b="1">
                  <a:solidFill>
                    <a:schemeClr val="bg1">
                      <a:lumMod val="65000"/>
                    </a:schemeClr>
                  </a:solidFill>
                  <a:latin typeface="Impact" panose="020B0806030902050204" pitchFamily="34" charset="0"/>
                </a:rPr>
                <a:t>1</a:t>
              </a:r>
            </a:p>
          </p:txBody>
        </p:sp>
        <p:cxnSp>
          <p:nvCxnSpPr>
            <p:cNvPr id="6" name="Straight Connector 13"/>
            <p:cNvCxnSpPr/>
            <p:nvPr/>
          </p:nvCxnSpPr>
          <p:spPr>
            <a:xfrm>
              <a:off x="2004928" y="2567009"/>
              <a:ext cx="0" cy="503382"/>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bwMode="auto">
            <a:xfrm>
              <a:off x="5117745" y="2080036"/>
              <a:ext cx="206788" cy="492443"/>
            </a:xfrm>
            <a:prstGeom prst="rect">
              <a:avLst/>
            </a:prstGeom>
          </p:spPr>
          <p:txBody>
            <a:bodyPr wrap="none" lIns="0" tIns="0" rIns="0" bIns="0" anchor="t" anchorCtr="0">
              <a:normAutofit fontScale="85000" lnSpcReduction="20000"/>
            </a:bodyPr>
            <a:lstStyle/>
            <a:p>
              <a:pPr marL="0" indent="0" algn="r">
                <a:defRPr/>
              </a:pPr>
              <a:r>
                <a:rPr lang="en-US" sz="3200" b="1" dirty="0">
                  <a:solidFill>
                    <a:schemeClr val="tx1">
                      <a:lumMod val="65000"/>
                      <a:lumOff val="35000"/>
                    </a:schemeClr>
                  </a:solidFill>
                  <a:latin typeface="Impact" panose="020B0806030902050204" pitchFamily="34" charset="0"/>
                </a:rPr>
                <a:t>2</a:t>
              </a:r>
            </a:p>
          </p:txBody>
        </p:sp>
        <p:cxnSp>
          <p:nvCxnSpPr>
            <p:cNvPr id="10" name="Straight Connector 10"/>
            <p:cNvCxnSpPr/>
            <p:nvPr/>
          </p:nvCxnSpPr>
          <p:spPr>
            <a:xfrm>
              <a:off x="5429722" y="2074566"/>
              <a:ext cx="0" cy="503382"/>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6"/>
            <p:cNvSpPr txBox="1"/>
            <p:nvPr/>
          </p:nvSpPr>
          <p:spPr bwMode="auto">
            <a:xfrm>
              <a:off x="8573811" y="1394983"/>
              <a:ext cx="218008" cy="492443"/>
            </a:xfrm>
            <a:prstGeom prst="rect">
              <a:avLst/>
            </a:prstGeom>
          </p:spPr>
          <p:txBody>
            <a:bodyPr wrap="none" lIns="0" tIns="0" rIns="0" bIns="0" anchor="t" anchorCtr="0">
              <a:normAutofit fontScale="85000" lnSpcReduction="20000"/>
            </a:bodyPr>
            <a:lstStyle/>
            <a:p>
              <a:pPr marL="0" indent="0" algn="r">
                <a:defRPr/>
              </a:pPr>
              <a:r>
                <a:rPr lang="en-US" sz="3200" b="1" dirty="0">
                  <a:solidFill>
                    <a:schemeClr val="bg1">
                      <a:lumMod val="50000"/>
                    </a:schemeClr>
                  </a:solidFill>
                  <a:latin typeface="Impact" panose="020B0806030902050204" pitchFamily="34" charset="0"/>
                </a:rPr>
                <a:t>3</a:t>
              </a:r>
            </a:p>
          </p:txBody>
        </p:sp>
        <p:cxnSp>
          <p:nvCxnSpPr>
            <p:cNvPr id="12" name="Straight Connector 7"/>
            <p:cNvCxnSpPr/>
            <p:nvPr/>
          </p:nvCxnSpPr>
          <p:spPr>
            <a:xfrm>
              <a:off x="8897008" y="1389513"/>
              <a:ext cx="0" cy="503382"/>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Freeform: Shape 14"/>
            <p:cNvSpPr/>
            <p:nvPr/>
          </p:nvSpPr>
          <p:spPr>
            <a:xfrm>
              <a:off x="1376507" y="3166130"/>
              <a:ext cx="2539608" cy="2539608"/>
            </a:xfrm>
            <a:custGeom>
              <a:avLst/>
              <a:gdLst>
                <a:gd name="connsiteX0" fmla="*/ 818422 w 2064331"/>
                <a:gd name="connsiteY0" fmla="*/ 0 h 2064332"/>
                <a:gd name="connsiteX1" fmla="*/ 1811799 w 2064331"/>
                <a:gd name="connsiteY1" fmla="*/ 0 h 2064332"/>
                <a:gd name="connsiteX2" fmla="*/ 1811800 w 2064331"/>
                <a:gd name="connsiteY2" fmla="*/ 0 h 2064332"/>
                <a:gd name="connsiteX3" fmla="*/ 1811801 w 2064331"/>
                <a:gd name="connsiteY3" fmla="*/ 0 h 2064332"/>
                <a:gd name="connsiteX4" fmla="*/ 2064331 w 2064331"/>
                <a:gd name="connsiteY4" fmla="*/ 252530 h 2064332"/>
                <a:gd name="connsiteX5" fmla="*/ 2064330 w 2064331"/>
                <a:gd name="connsiteY5" fmla="*/ 252530 h 2064332"/>
                <a:gd name="connsiteX6" fmla="*/ 2064329 w 2064331"/>
                <a:gd name="connsiteY6" fmla="*/ 252540 h 2064332"/>
                <a:gd name="connsiteX7" fmla="*/ 2064329 w 2064331"/>
                <a:gd name="connsiteY7" fmla="*/ 1245908 h 2064332"/>
                <a:gd name="connsiteX8" fmla="*/ 1811799 w 2064331"/>
                <a:gd name="connsiteY8" fmla="*/ 1498438 h 2064332"/>
                <a:gd name="connsiteX9" fmla="*/ 1811799 w 2064331"/>
                <a:gd name="connsiteY9" fmla="*/ 1498437 h 2064332"/>
                <a:gd name="connsiteX10" fmla="*/ 1559269 w 2064331"/>
                <a:gd name="connsiteY10" fmla="*/ 1245907 h 2064332"/>
                <a:gd name="connsiteX11" fmla="*/ 1559270 w 2064331"/>
                <a:gd name="connsiteY11" fmla="*/ 862195 h 2064332"/>
                <a:gd name="connsiteX12" fmla="*/ 431094 w 2064331"/>
                <a:gd name="connsiteY12" fmla="*/ 1990368 h 2064332"/>
                <a:gd name="connsiteX13" fmla="*/ 73963 w 2064331"/>
                <a:gd name="connsiteY13" fmla="*/ 1990368 h 2064332"/>
                <a:gd name="connsiteX14" fmla="*/ 73964 w 2064331"/>
                <a:gd name="connsiteY14" fmla="*/ 1990369 h 2064332"/>
                <a:gd name="connsiteX15" fmla="*/ 73964 w 2064331"/>
                <a:gd name="connsiteY15" fmla="*/ 1633238 h 2064332"/>
                <a:gd name="connsiteX16" fmla="*/ 1202142 w 2064331"/>
                <a:gd name="connsiteY16" fmla="*/ 505060 h 2064332"/>
                <a:gd name="connsiteX17" fmla="*/ 818422 w 2064331"/>
                <a:gd name="connsiteY17" fmla="*/ 505059 h 2064332"/>
                <a:gd name="connsiteX18" fmla="*/ 571023 w 2064331"/>
                <a:gd name="connsiteY18" fmla="*/ 303423 h 2064332"/>
                <a:gd name="connsiteX19" fmla="*/ 565892 w 2064331"/>
                <a:gd name="connsiteY19" fmla="*/ 252530 h 2064332"/>
                <a:gd name="connsiteX20" fmla="*/ 571023 w 2064331"/>
                <a:gd name="connsiteY20" fmla="*/ 201637 h 2064332"/>
                <a:gd name="connsiteX21" fmla="*/ 818422 w 2064331"/>
                <a:gd name="connsiteY21"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4331" h="2064332">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5"/>
                  </a:lnTo>
                  <a:lnTo>
                    <a:pt x="431094" y="1990368"/>
                  </a:lnTo>
                  <a:cubicBezTo>
                    <a:pt x="332476" y="2088987"/>
                    <a:pt x="172582" y="2088987"/>
                    <a:pt x="73963" y="1990368"/>
                  </a:cubicBezTo>
                  <a:lnTo>
                    <a:pt x="73964" y="1990369"/>
                  </a:lnTo>
                  <a:cubicBezTo>
                    <a:pt x="-24655" y="1891750"/>
                    <a:pt x="-24655" y="1731857"/>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chemeClr val="bg1">
                <a:lumMod val="75000"/>
              </a:schemeClr>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15"/>
            <p:cNvSpPr/>
            <p:nvPr/>
          </p:nvSpPr>
          <p:spPr>
            <a:xfrm>
              <a:off x="4786334" y="2672916"/>
              <a:ext cx="2539608" cy="2539608"/>
            </a:xfrm>
            <a:custGeom>
              <a:avLst/>
              <a:gdLst>
                <a:gd name="connsiteX0" fmla="*/ 73963 w 2064331"/>
                <a:gd name="connsiteY0" fmla="*/ 1990368 h 2064332"/>
                <a:gd name="connsiteX1" fmla="*/ 73963 w 2064331"/>
                <a:gd name="connsiteY1" fmla="*/ 1990369 h 2064332"/>
                <a:gd name="connsiteX2" fmla="*/ 73964 w 2064331"/>
                <a:gd name="connsiteY2" fmla="*/ 1990369 h 2064332"/>
                <a:gd name="connsiteX3" fmla="*/ 818422 w 2064331"/>
                <a:gd name="connsiteY3" fmla="*/ 0 h 2064332"/>
                <a:gd name="connsiteX4" fmla="*/ 1811799 w 2064331"/>
                <a:gd name="connsiteY4" fmla="*/ 0 h 2064332"/>
                <a:gd name="connsiteX5" fmla="*/ 1811800 w 2064331"/>
                <a:gd name="connsiteY5" fmla="*/ 0 h 2064332"/>
                <a:gd name="connsiteX6" fmla="*/ 1811801 w 2064331"/>
                <a:gd name="connsiteY6" fmla="*/ 0 h 2064332"/>
                <a:gd name="connsiteX7" fmla="*/ 2064331 w 2064331"/>
                <a:gd name="connsiteY7" fmla="*/ 252530 h 2064332"/>
                <a:gd name="connsiteX8" fmla="*/ 2064330 w 2064331"/>
                <a:gd name="connsiteY8" fmla="*/ 252530 h 2064332"/>
                <a:gd name="connsiteX9" fmla="*/ 2064329 w 2064331"/>
                <a:gd name="connsiteY9" fmla="*/ 252540 h 2064332"/>
                <a:gd name="connsiteX10" fmla="*/ 2064329 w 2064331"/>
                <a:gd name="connsiteY10" fmla="*/ 1245908 h 2064332"/>
                <a:gd name="connsiteX11" fmla="*/ 1811799 w 2064331"/>
                <a:gd name="connsiteY11" fmla="*/ 1498438 h 2064332"/>
                <a:gd name="connsiteX12" fmla="*/ 1811799 w 2064331"/>
                <a:gd name="connsiteY12" fmla="*/ 1498437 h 2064332"/>
                <a:gd name="connsiteX13" fmla="*/ 1559269 w 2064331"/>
                <a:gd name="connsiteY13" fmla="*/ 1245907 h 2064332"/>
                <a:gd name="connsiteX14" fmla="*/ 1559270 w 2064331"/>
                <a:gd name="connsiteY14" fmla="*/ 862194 h 2064332"/>
                <a:gd name="connsiteX15" fmla="*/ 431094 w 2064331"/>
                <a:gd name="connsiteY15" fmla="*/ 1990368 h 2064332"/>
                <a:gd name="connsiteX16" fmla="*/ 113578 w 2064331"/>
                <a:gd name="connsiteY16" fmla="*/ 2022728 h 2064332"/>
                <a:gd name="connsiteX17" fmla="*/ 73963 w 2064331"/>
                <a:gd name="connsiteY17" fmla="*/ 1990369 h 2064332"/>
                <a:gd name="connsiteX18" fmla="*/ 41604 w 2064331"/>
                <a:gd name="connsiteY18" fmla="*/ 1950754 h 2064332"/>
                <a:gd name="connsiteX19" fmla="*/ 73964 w 2064331"/>
                <a:gd name="connsiteY19" fmla="*/ 1633238 h 2064332"/>
                <a:gd name="connsiteX20" fmla="*/ 1202142 w 2064331"/>
                <a:gd name="connsiteY20" fmla="*/ 505060 h 2064332"/>
                <a:gd name="connsiteX21" fmla="*/ 818422 w 2064331"/>
                <a:gd name="connsiteY21" fmla="*/ 505059 h 2064332"/>
                <a:gd name="connsiteX22" fmla="*/ 571023 w 2064331"/>
                <a:gd name="connsiteY22" fmla="*/ 303423 h 2064332"/>
                <a:gd name="connsiteX23" fmla="*/ 565892 w 2064331"/>
                <a:gd name="connsiteY23" fmla="*/ 252530 h 2064332"/>
                <a:gd name="connsiteX24" fmla="*/ 571023 w 2064331"/>
                <a:gd name="connsiteY24" fmla="*/ 201637 h 2064332"/>
                <a:gd name="connsiteX25" fmla="*/ 818422 w 2064331"/>
                <a:gd name="connsiteY25"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4331" h="2064332">
                  <a:moveTo>
                    <a:pt x="73963" y="1990368"/>
                  </a:moveTo>
                  <a:lnTo>
                    <a:pt x="73963" y="1990369"/>
                  </a:lnTo>
                  <a:lnTo>
                    <a:pt x="73964" y="1990369"/>
                  </a:lnTo>
                  <a:close/>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4"/>
                  </a:lnTo>
                  <a:lnTo>
                    <a:pt x="431094" y="1990368"/>
                  </a:lnTo>
                  <a:cubicBezTo>
                    <a:pt x="344803" y="2076660"/>
                    <a:pt x="211598" y="2087446"/>
                    <a:pt x="113578" y="2022728"/>
                  </a:cubicBezTo>
                  <a:lnTo>
                    <a:pt x="73963" y="1990369"/>
                  </a:lnTo>
                  <a:lnTo>
                    <a:pt x="41604" y="1950754"/>
                  </a:lnTo>
                  <a:cubicBezTo>
                    <a:pt x="-23114" y="1852734"/>
                    <a:pt x="-12328" y="1719529"/>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chemeClr val="tx1">
                <a:lumMod val="65000"/>
                <a:lumOff val="35000"/>
              </a:schemeClr>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Freeform: Shape 16"/>
            <p:cNvSpPr/>
            <p:nvPr/>
          </p:nvSpPr>
          <p:spPr>
            <a:xfrm rot="18900000">
              <a:off x="7790515" y="2093702"/>
              <a:ext cx="3334183" cy="2349629"/>
            </a:xfrm>
            <a:custGeom>
              <a:avLst/>
              <a:gdLst>
                <a:gd name="connsiteX0" fmla="*/ 0 w 2710204"/>
                <a:gd name="connsiteY0" fmla="*/ 954954 h 1909906"/>
                <a:gd name="connsiteX1" fmla="*/ 0 w 2710204"/>
                <a:gd name="connsiteY1" fmla="*/ 954955 h 1909906"/>
                <a:gd name="connsiteX2" fmla="*/ 0 w 2710204"/>
                <a:gd name="connsiteY2" fmla="*/ 954955 h 1909906"/>
                <a:gd name="connsiteX3" fmla="*/ 1933815 w 2710204"/>
                <a:gd name="connsiteY3" fmla="*/ 73963 h 1909906"/>
                <a:gd name="connsiteX4" fmla="*/ 2636239 w 2710204"/>
                <a:gd name="connsiteY4" fmla="*/ 776387 h 1909906"/>
                <a:gd name="connsiteX5" fmla="*/ 2636239 w 2710204"/>
                <a:gd name="connsiteY5" fmla="*/ 776387 h 1909906"/>
                <a:gd name="connsiteX6" fmla="*/ 2636240 w 2710204"/>
                <a:gd name="connsiteY6" fmla="*/ 776388 h 1909906"/>
                <a:gd name="connsiteX7" fmla="*/ 2636240 w 2710204"/>
                <a:gd name="connsiteY7" fmla="*/ 1133519 h 1909906"/>
                <a:gd name="connsiteX8" fmla="*/ 2636239 w 2710204"/>
                <a:gd name="connsiteY8" fmla="*/ 1133519 h 1909906"/>
                <a:gd name="connsiteX9" fmla="*/ 2636231 w 2710204"/>
                <a:gd name="connsiteY9" fmla="*/ 1133525 h 1909906"/>
                <a:gd name="connsiteX10" fmla="*/ 1933814 w 2710204"/>
                <a:gd name="connsiteY10" fmla="*/ 1835942 h 1909906"/>
                <a:gd name="connsiteX11" fmla="*/ 1576683 w 2710204"/>
                <a:gd name="connsiteY11" fmla="*/ 1835942 h 1909906"/>
                <a:gd name="connsiteX12" fmla="*/ 1576683 w 2710204"/>
                <a:gd name="connsiteY12" fmla="*/ 1835942 h 1909906"/>
                <a:gd name="connsiteX13" fmla="*/ 1576683 w 2710204"/>
                <a:gd name="connsiteY13" fmla="*/ 1478810 h 1909906"/>
                <a:gd name="connsiteX14" fmla="*/ 1848010 w 2710204"/>
                <a:gd name="connsiteY14" fmla="*/ 1207485 h 1909906"/>
                <a:gd name="connsiteX15" fmla="*/ 252530 w 2710204"/>
                <a:gd name="connsiteY15" fmla="*/ 1207484 h 1909906"/>
                <a:gd name="connsiteX16" fmla="*/ 5130 w 2710204"/>
                <a:gd name="connsiteY16" fmla="*/ 1005847 h 1909906"/>
                <a:gd name="connsiteX17" fmla="*/ 0 w 2710204"/>
                <a:gd name="connsiteY17" fmla="*/ 954955 h 1909906"/>
                <a:gd name="connsiteX18" fmla="*/ 5130 w 2710204"/>
                <a:gd name="connsiteY18" fmla="*/ 904062 h 1909906"/>
                <a:gd name="connsiteX19" fmla="*/ 252530 w 2710204"/>
                <a:gd name="connsiteY19" fmla="*/ 702425 h 1909906"/>
                <a:gd name="connsiteX20" fmla="*/ 1848015 w 2710204"/>
                <a:gd name="connsiteY20" fmla="*/ 702425 h 1909906"/>
                <a:gd name="connsiteX21" fmla="*/ 1576684 w 2710204"/>
                <a:gd name="connsiteY21" fmla="*/ 431094 h 1909906"/>
                <a:gd name="connsiteX22" fmla="*/ 1544325 w 2710204"/>
                <a:gd name="connsiteY22" fmla="*/ 113578 h 1909906"/>
                <a:gd name="connsiteX23" fmla="*/ 1576683 w 2710204"/>
                <a:gd name="connsiteY23" fmla="*/ 73963 h 1909906"/>
                <a:gd name="connsiteX24" fmla="*/ 1616298 w 2710204"/>
                <a:gd name="connsiteY24" fmla="*/ 41604 h 1909906"/>
                <a:gd name="connsiteX25" fmla="*/ 1933815 w 2710204"/>
                <a:gd name="connsiteY25" fmla="*/ 73963 h 190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0204" h="1909906">
                  <a:moveTo>
                    <a:pt x="0" y="954954"/>
                  </a:moveTo>
                  <a:lnTo>
                    <a:pt x="0" y="954955"/>
                  </a:lnTo>
                  <a:lnTo>
                    <a:pt x="0" y="954955"/>
                  </a:lnTo>
                  <a:close/>
                  <a:moveTo>
                    <a:pt x="1933815" y="73963"/>
                  </a:moveTo>
                  <a:lnTo>
                    <a:pt x="2636239" y="776387"/>
                  </a:lnTo>
                  <a:lnTo>
                    <a:pt x="2636239" y="776387"/>
                  </a:lnTo>
                  <a:lnTo>
                    <a:pt x="2636240" y="776388"/>
                  </a:lnTo>
                  <a:cubicBezTo>
                    <a:pt x="2734859" y="875007"/>
                    <a:pt x="2734859" y="1034901"/>
                    <a:pt x="2636240" y="1133519"/>
                  </a:cubicBezTo>
                  <a:lnTo>
                    <a:pt x="2636239" y="1133519"/>
                  </a:lnTo>
                  <a:lnTo>
                    <a:pt x="2636231" y="1133525"/>
                  </a:lnTo>
                  <a:lnTo>
                    <a:pt x="1933814" y="1835942"/>
                  </a:lnTo>
                  <a:cubicBezTo>
                    <a:pt x="1835195" y="1934561"/>
                    <a:pt x="1675302" y="1934561"/>
                    <a:pt x="1576683" y="1835942"/>
                  </a:cubicBezTo>
                  <a:lnTo>
                    <a:pt x="1576683" y="1835942"/>
                  </a:lnTo>
                  <a:cubicBezTo>
                    <a:pt x="1478065" y="1737323"/>
                    <a:pt x="1478065" y="1577429"/>
                    <a:pt x="1576683" y="1478810"/>
                  </a:cubicBezTo>
                  <a:lnTo>
                    <a:pt x="1848010" y="1207485"/>
                  </a:lnTo>
                  <a:lnTo>
                    <a:pt x="252530" y="1207484"/>
                  </a:lnTo>
                  <a:cubicBezTo>
                    <a:pt x="130496" y="1207484"/>
                    <a:pt x="28678" y="1120921"/>
                    <a:pt x="5130" y="1005847"/>
                  </a:cubicBezTo>
                  <a:lnTo>
                    <a:pt x="0" y="954955"/>
                  </a:lnTo>
                  <a:lnTo>
                    <a:pt x="5130" y="904062"/>
                  </a:lnTo>
                  <a:cubicBezTo>
                    <a:pt x="28678" y="788988"/>
                    <a:pt x="130496" y="702425"/>
                    <a:pt x="252530" y="702425"/>
                  </a:cubicBezTo>
                  <a:lnTo>
                    <a:pt x="1848015" y="702425"/>
                  </a:lnTo>
                  <a:lnTo>
                    <a:pt x="1576684" y="431094"/>
                  </a:lnTo>
                  <a:cubicBezTo>
                    <a:pt x="1490393" y="344803"/>
                    <a:pt x="1479606" y="211597"/>
                    <a:pt x="1544325" y="113578"/>
                  </a:cubicBezTo>
                  <a:lnTo>
                    <a:pt x="1576683" y="73963"/>
                  </a:lnTo>
                  <a:lnTo>
                    <a:pt x="1616298" y="41604"/>
                  </a:lnTo>
                  <a:cubicBezTo>
                    <a:pt x="1714318" y="-23115"/>
                    <a:pt x="1847524" y="-12328"/>
                    <a:pt x="1933815" y="73963"/>
                  </a:cubicBezTo>
                  <a:close/>
                </a:path>
              </a:pathLst>
            </a:custGeom>
            <a:solidFill>
              <a:schemeClr val="bg1">
                <a:lumMod val="65000"/>
              </a:schemeClr>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8" name="文本框 27"/>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sp>
        <p:nvSpPr>
          <p:cNvPr id="30" name="矩形 29"/>
          <p:cNvSpPr/>
          <p:nvPr/>
        </p:nvSpPr>
        <p:spPr>
          <a:xfrm>
            <a:off x="3182135" y="3078404"/>
            <a:ext cx="184131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a:t>
            </a:r>
          </a:p>
        </p:txBody>
      </p:sp>
      <p:sp>
        <p:nvSpPr>
          <p:cNvPr id="32" name="矩形 31"/>
          <p:cNvSpPr/>
          <p:nvPr/>
        </p:nvSpPr>
        <p:spPr>
          <a:xfrm>
            <a:off x="5613226" y="2741187"/>
            <a:ext cx="184131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a:t>
            </a:r>
          </a:p>
        </p:txBody>
      </p:sp>
      <p:sp>
        <p:nvSpPr>
          <p:cNvPr id="33" name="矩形 32"/>
          <p:cNvSpPr/>
          <p:nvPr/>
        </p:nvSpPr>
        <p:spPr>
          <a:xfrm>
            <a:off x="8064643" y="2254441"/>
            <a:ext cx="184131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a:t>
            </a:r>
          </a:p>
        </p:txBody>
      </p:sp>
      <p:sp>
        <p:nvSpPr>
          <p:cNvPr id="34" name="文本框 33"/>
          <p:cNvSpPr txBox="1"/>
          <p:nvPr/>
        </p:nvSpPr>
        <p:spPr>
          <a:xfrm rot="18939266">
            <a:off x="2843596" y="4354845"/>
            <a:ext cx="1569660"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solidFill>
                <a:effectLst/>
                <a:uLnTx/>
                <a:uFillTx/>
                <a:latin typeface="+mn-ea"/>
                <a:cs typeface="+mn-cs"/>
              </a:rPr>
              <a:t>文字添加此处</a:t>
            </a:r>
          </a:p>
        </p:txBody>
      </p:sp>
      <p:sp>
        <p:nvSpPr>
          <p:cNvPr id="35" name="文本框 34"/>
          <p:cNvSpPr txBox="1"/>
          <p:nvPr/>
        </p:nvSpPr>
        <p:spPr>
          <a:xfrm rot="18939266">
            <a:off x="5241393" y="4016876"/>
            <a:ext cx="1569660"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solidFill>
                <a:effectLst/>
                <a:uLnTx/>
                <a:uFillTx/>
                <a:latin typeface="+mn-ea"/>
                <a:cs typeface="+mn-cs"/>
              </a:rPr>
              <a:t>文字添加此处</a:t>
            </a:r>
          </a:p>
        </p:txBody>
      </p:sp>
      <p:sp>
        <p:nvSpPr>
          <p:cNvPr id="36" name="文本框 35"/>
          <p:cNvSpPr txBox="1"/>
          <p:nvPr/>
        </p:nvSpPr>
        <p:spPr>
          <a:xfrm rot="18939266">
            <a:off x="7687002" y="3495404"/>
            <a:ext cx="1569660"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solidFill>
                <a:effectLst/>
                <a:uLnTx/>
                <a:uFillTx/>
                <a:latin typeface="+mn-ea"/>
                <a:cs typeface="+mn-cs"/>
              </a:rPr>
              <a:t>文字添加此处</a:t>
            </a:r>
          </a:p>
        </p:txBody>
      </p:sp>
    </p:spTree>
  </p:cSld>
  <p:clrMapOvr>
    <a:masterClrMapping/>
  </p:clrMapOvr>
  <p:transition spd="slow" advTm="4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46514" y="1574800"/>
            <a:ext cx="8098972" cy="3171372"/>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6" name="文本框 45"/>
          <p:cNvSpPr txBox="1"/>
          <p:nvPr/>
        </p:nvSpPr>
        <p:spPr>
          <a:xfrm>
            <a:off x="2420918" y="2287578"/>
            <a:ext cx="7360964" cy="1339267"/>
          </a:xfrm>
          <a:custGeom>
            <a:avLst/>
            <a:gdLst/>
            <a:ahLst/>
            <a:cxnLst/>
            <a:rect l="l" t="t" r="r" b="b"/>
            <a:pathLst>
              <a:path w="7360964" h="1339267">
                <a:moveTo>
                  <a:pt x="6833816" y="998186"/>
                </a:moveTo>
                <a:lnTo>
                  <a:pt x="6952766" y="998186"/>
                </a:lnTo>
                <a:lnTo>
                  <a:pt x="6952766" y="1234009"/>
                </a:lnTo>
                <a:lnTo>
                  <a:pt x="7242014" y="1234009"/>
                </a:lnTo>
                <a:lnTo>
                  <a:pt x="7242014" y="998186"/>
                </a:lnTo>
                <a:lnTo>
                  <a:pt x="7360964" y="998186"/>
                </a:lnTo>
                <a:lnTo>
                  <a:pt x="7360964" y="1244278"/>
                </a:lnTo>
                <a:cubicBezTo>
                  <a:pt x="7360964" y="1272233"/>
                  <a:pt x="7352264" y="1295053"/>
                  <a:pt x="7334864" y="1312739"/>
                </a:cubicBezTo>
                <a:cubicBezTo>
                  <a:pt x="7317464" y="1330424"/>
                  <a:pt x="7294786" y="1339267"/>
                  <a:pt x="7266831" y="1339267"/>
                </a:cubicBezTo>
                <a:lnTo>
                  <a:pt x="6929660" y="1339267"/>
                </a:lnTo>
                <a:cubicBezTo>
                  <a:pt x="6901706" y="1339267"/>
                  <a:pt x="6878743" y="1330424"/>
                  <a:pt x="6860772" y="1312739"/>
                </a:cubicBezTo>
                <a:cubicBezTo>
                  <a:pt x="6842801" y="1295053"/>
                  <a:pt x="6833816" y="1272233"/>
                  <a:pt x="6833816" y="1244278"/>
                </a:cubicBezTo>
                <a:close/>
                <a:moveTo>
                  <a:pt x="5795591" y="998186"/>
                </a:moveTo>
                <a:lnTo>
                  <a:pt x="5914542" y="998186"/>
                </a:lnTo>
                <a:lnTo>
                  <a:pt x="5914542" y="1234009"/>
                </a:lnTo>
                <a:lnTo>
                  <a:pt x="6203789" y="1234009"/>
                </a:lnTo>
                <a:lnTo>
                  <a:pt x="6203789" y="998186"/>
                </a:lnTo>
                <a:lnTo>
                  <a:pt x="6322740" y="998186"/>
                </a:lnTo>
                <a:lnTo>
                  <a:pt x="6322740" y="1244278"/>
                </a:lnTo>
                <a:cubicBezTo>
                  <a:pt x="6322740" y="1272233"/>
                  <a:pt x="6314040" y="1295053"/>
                  <a:pt x="6296639" y="1312739"/>
                </a:cubicBezTo>
                <a:cubicBezTo>
                  <a:pt x="6279239" y="1330424"/>
                  <a:pt x="6256561" y="1339267"/>
                  <a:pt x="6228606" y="1339267"/>
                </a:cubicBezTo>
                <a:lnTo>
                  <a:pt x="5891436" y="1339267"/>
                </a:lnTo>
                <a:cubicBezTo>
                  <a:pt x="5863481" y="1339267"/>
                  <a:pt x="5840518" y="1330424"/>
                  <a:pt x="5822547" y="1312739"/>
                </a:cubicBezTo>
                <a:cubicBezTo>
                  <a:pt x="5804576" y="1295053"/>
                  <a:pt x="5795591" y="1272233"/>
                  <a:pt x="5795591" y="1244278"/>
                </a:cubicBezTo>
                <a:close/>
                <a:moveTo>
                  <a:pt x="4876800" y="998186"/>
                </a:moveTo>
                <a:lnTo>
                  <a:pt x="4995751" y="998186"/>
                </a:lnTo>
                <a:lnTo>
                  <a:pt x="4995751" y="1234009"/>
                </a:lnTo>
                <a:lnTo>
                  <a:pt x="5316662" y="1234009"/>
                </a:lnTo>
                <a:lnTo>
                  <a:pt x="5316662" y="1339267"/>
                </a:lnTo>
                <a:lnTo>
                  <a:pt x="4876800" y="1339267"/>
                </a:lnTo>
                <a:close/>
                <a:moveTo>
                  <a:pt x="4155946" y="998186"/>
                </a:moveTo>
                <a:lnTo>
                  <a:pt x="4361967" y="998186"/>
                </a:lnTo>
                <a:lnTo>
                  <a:pt x="4361967" y="1339267"/>
                </a:lnTo>
                <a:lnTo>
                  <a:pt x="4279814" y="1339267"/>
                </a:lnTo>
                <a:close/>
                <a:moveTo>
                  <a:pt x="3810000" y="998186"/>
                </a:moveTo>
                <a:lnTo>
                  <a:pt x="3922105" y="998186"/>
                </a:lnTo>
                <a:lnTo>
                  <a:pt x="3922105" y="1339267"/>
                </a:lnTo>
                <a:lnTo>
                  <a:pt x="3810000" y="1339267"/>
                </a:lnTo>
                <a:close/>
                <a:moveTo>
                  <a:pt x="3169146" y="998186"/>
                </a:moveTo>
                <a:lnTo>
                  <a:pt x="3288097" y="998186"/>
                </a:lnTo>
                <a:lnTo>
                  <a:pt x="3288097" y="1339267"/>
                </a:lnTo>
                <a:lnTo>
                  <a:pt x="3169146" y="1339267"/>
                </a:lnTo>
                <a:close/>
                <a:moveTo>
                  <a:pt x="2118941" y="998186"/>
                </a:moveTo>
                <a:lnTo>
                  <a:pt x="2237892" y="998186"/>
                </a:lnTo>
                <a:lnTo>
                  <a:pt x="2237892" y="1234009"/>
                </a:lnTo>
                <a:lnTo>
                  <a:pt x="2527139" y="1234009"/>
                </a:lnTo>
                <a:lnTo>
                  <a:pt x="2527139" y="998186"/>
                </a:lnTo>
                <a:lnTo>
                  <a:pt x="2646090" y="998186"/>
                </a:lnTo>
                <a:lnTo>
                  <a:pt x="2646090" y="1244278"/>
                </a:lnTo>
                <a:cubicBezTo>
                  <a:pt x="2646090" y="1272233"/>
                  <a:pt x="2637390" y="1295053"/>
                  <a:pt x="2619989" y="1312739"/>
                </a:cubicBezTo>
                <a:cubicBezTo>
                  <a:pt x="2602589" y="1330424"/>
                  <a:pt x="2579911" y="1339267"/>
                  <a:pt x="2551956" y="1339267"/>
                </a:cubicBezTo>
                <a:lnTo>
                  <a:pt x="2214786" y="1339267"/>
                </a:lnTo>
                <a:cubicBezTo>
                  <a:pt x="2186831" y="1339267"/>
                  <a:pt x="2163868" y="1330424"/>
                  <a:pt x="2145897" y="1312739"/>
                </a:cubicBezTo>
                <a:cubicBezTo>
                  <a:pt x="2127926" y="1295053"/>
                  <a:pt x="2118941" y="1272233"/>
                  <a:pt x="2118941" y="1244278"/>
                </a:cubicBezTo>
                <a:close/>
                <a:moveTo>
                  <a:pt x="1047751" y="998186"/>
                </a:moveTo>
                <a:lnTo>
                  <a:pt x="1166702" y="998186"/>
                </a:lnTo>
                <a:lnTo>
                  <a:pt x="1166702" y="1234009"/>
                </a:lnTo>
                <a:lnTo>
                  <a:pt x="1484189" y="1234009"/>
                </a:lnTo>
                <a:lnTo>
                  <a:pt x="1484189" y="998186"/>
                </a:lnTo>
                <a:lnTo>
                  <a:pt x="1603140" y="998186"/>
                </a:lnTo>
                <a:lnTo>
                  <a:pt x="1603140" y="1244278"/>
                </a:lnTo>
                <a:cubicBezTo>
                  <a:pt x="1603140" y="1272233"/>
                  <a:pt x="1594154" y="1295053"/>
                  <a:pt x="1576183" y="1312739"/>
                </a:cubicBezTo>
                <a:cubicBezTo>
                  <a:pt x="1558212" y="1330424"/>
                  <a:pt x="1535250" y="1339267"/>
                  <a:pt x="1507295" y="1339267"/>
                </a:cubicBezTo>
                <a:lnTo>
                  <a:pt x="1142740" y="1339267"/>
                </a:lnTo>
                <a:cubicBezTo>
                  <a:pt x="1114785" y="1339267"/>
                  <a:pt x="1091965" y="1330424"/>
                  <a:pt x="1074279" y="1312739"/>
                </a:cubicBezTo>
                <a:cubicBezTo>
                  <a:pt x="1056594" y="1295053"/>
                  <a:pt x="1047751" y="1272233"/>
                  <a:pt x="1047751" y="1244278"/>
                </a:cubicBezTo>
                <a:close/>
                <a:moveTo>
                  <a:pt x="0" y="998186"/>
                </a:moveTo>
                <a:lnTo>
                  <a:pt x="118952" y="998186"/>
                </a:lnTo>
                <a:lnTo>
                  <a:pt x="118952" y="1234009"/>
                </a:lnTo>
                <a:lnTo>
                  <a:pt x="416756" y="1234009"/>
                </a:lnTo>
                <a:lnTo>
                  <a:pt x="416756" y="998186"/>
                </a:lnTo>
                <a:lnTo>
                  <a:pt x="536563" y="998186"/>
                </a:lnTo>
                <a:lnTo>
                  <a:pt x="536563" y="1244278"/>
                </a:lnTo>
                <a:cubicBezTo>
                  <a:pt x="536563" y="1272233"/>
                  <a:pt x="527720" y="1295053"/>
                  <a:pt x="510034" y="1312739"/>
                </a:cubicBezTo>
                <a:cubicBezTo>
                  <a:pt x="492349" y="1330424"/>
                  <a:pt x="469529" y="1339267"/>
                  <a:pt x="441574" y="1339267"/>
                </a:cubicBezTo>
                <a:lnTo>
                  <a:pt x="0" y="1339267"/>
                </a:lnTo>
                <a:close/>
                <a:moveTo>
                  <a:pt x="6929660" y="0"/>
                </a:moveTo>
                <a:lnTo>
                  <a:pt x="7266831" y="0"/>
                </a:lnTo>
                <a:cubicBezTo>
                  <a:pt x="7294786" y="0"/>
                  <a:pt x="7317464" y="8843"/>
                  <a:pt x="7334864" y="26529"/>
                </a:cubicBezTo>
                <a:cubicBezTo>
                  <a:pt x="7352264" y="44214"/>
                  <a:pt x="7360964" y="67035"/>
                  <a:pt x="7360964" y="94990"/>
                </a:cubicBezTo>
                <a:lnTo>
                  <a:pt x="7360964" y="366959"/>
                </a:lnTo>
                <a:lnTo>
                  <a:pt x="7242014" y="366959"/>
                </a:lnTo>
                <a:lnTo>
                  <a:pt x="7242014" y="105259"/>
                </a:lnTo>
                <a:lnTo>
                  <a:pt x="6952766" y="105259"/>
                </a:lnTo>
                <a:lnTo>
                  <a:pt x="6952766" y="366959"/>
                </a:lnTo>
                <a:lnTo>
                  <a:pt x="6834078" y="366959"/>
                </a:lnTo>
                <a:lnTo>
                  <a:pt x="6833816" y="366266"/>
                </a:lnTo>
                <a:lnTo>
                  <a:pt x="6833816" y="94990"/>
                </a:lnTo>
                <a:cubicBezTo>
                  <a:pt x="6833816" y="67035"/>
                  <a:pt x="6842801" y="44214"/>
                  <a:pt x="6860772" y="26529"/>
                </a:cubicBezTo>
                <a:cubicBezTo>
                  <a:pt x="6878743" y="8843"/>
                  <a:pt x="6901706" y="0"/>
                  <a:pt x="6929660" y="0"/>
                </a:cubicBezTo>
                <a:close/>
                <a:moveTo>
                  <a:pt x="5891436" y="0"/>
                </a:moveTo>
                <a:lnTo>
                  <a:pt x="6228606" y="0"/>
                </a:lnTo>
                <a:cubicBezTo>
                  <a:pt x="6256561" y="0"/>
                  <a:pt x="6279239" y="8843"/>
                  <a:pt x="6296639" y="26529"/>
                </a:cubicBezTo>
                <a:cubicBezTo>
                  <a:pt x="6314040" y="44214"/>
                  <a:pt x="6322740" y="67035"/>
                  <a:pt x="6322740" y="94990"/>
                </a:cubicBezTo>
                <a:lnTo>
                  <a:pt x="6322740" y="366959"/>
                </a:lnTo>
                <a:lnTo>
                  <a:pt x="6203789" y="366959"/>
                </a:lnTo>
                <a:lnTo>
                  <a:pt x="6203789" y="105259"/>
                </a:lnTo>
                <a:lnTo>
                  <a:pt x="5914542" y="105259"/>
                </a:lnTo>
                <a:lnTo>
                  <a:pt x="5914542" y="366959"/>
                </a:lnTo>
                <a:lnTo>
                  <a:pt x="5795853" y="366959"/>
                </a:lnTo>
                <a:lnTo>
                  <a:pt x="5795591" y="366266"/>
                </a:lnTo>
                <a:lnTo>
                  <a:pt x="5795591" y="94990"/>
                </a:lnTo>
                <a:cubicBezTo>
                  <a:pt x="5795591" y="67035"/>
                  <a:pt x="5804576" y="44214"/>
                  <a:pt x="5822547" y="26529"/>
                </a:cubicBezTo>
                <a:cubicBezTo>
                  <a:pt x="5840518" y="8843"/>
                  <a:pt x="5863481" y="0"/>
                  <a:pt x="5891436" y="0"/>
                </a:cubicBezTo>
                <a:close/>
                <a:moveTo>
                  <a:pt x="4876800" y="0"/>
                </a:moveTo>
                <a:lnTo>
                  <a:pt x="5311527" y="0"/>
                </a:lnTo>
                <a:lnTo>
                  <a:pt x="5311527" y="105259"/>
                </a:lnTo>
                <a:lnTo>
                  <a:pt x="4995751" y="105259"/>
                </a:lnTo>
                <a:lnTo>
                  <a:pt x="4995751" y="366959"/>
                </a:lnTo>
                <a:lnTo>
                  <a:pt x="4876800" y="366959"/>
                </a:lnTo>
                <a:close/>
                <a:moveTo>
                  <a:pt x="4249862" y="0"/>
                </a:moveTo>
                <a:lnTo>
                  <a:pt x="4361967" y="0"/>
                </a:lnTo>
                <a:lnTo>
                  <a:pt x="4361967" y="366959"/>
                </a:lnTo>
                <a:lnTo>
                  <a:pt x="4249862" y="366959"/>
                </a:lnTo>
                <a:close/>
                <a:moveTo>
                  <a:pt x="3810000" y="0"/>
                </a:moveTo>
                <a:lnTo>
                  <a:pt x="3899000" y="0"/>
                </a:lnTo>
                <a:lnTo>
                  <a:pt x="4032027" y="366959"/>
                </a:lnTo>
                <a:lnTo>
                  <a:pt x="3926708" y="366959"/>
                </a:lnTo>
                <a:lnTo>
                  <a:pt x="3922105" y="354285"/>
                </a:lnTo>
                <a:lnTo>
                  <a:pt x="3922105" y="366959"/>
                </a:lnTo>
                <a:lnTo>
                  <a:pt x="3810000" y="366959"/>
                </a:lnTo>
                <a:close/>
                <a:moveTo>
                  <a:pt x="3169146" y="0"/>
                </a:moveTo>
                <a:lnTo>
                  <a:pt x="3288097" y="0"/>
                </a:lnTo>
                <a:lnTo>
                  <a:pt x="3288097" y="366959"/>
                </a:lnTo>
                <a:lnTo>
                  <a:pt x="3169146" y="366959"/>
                </a:lnTo>
                <a:close/>
                <a:moveTo>
                  <a:pt x="2214786" y="0"/>
                </a:moveTo>
                <a:lnTo>
                  <a:pt x="2551956" y="0"/>
                </a:lnTo>
                <a:cubicBezTo>
                  <a:pt x="2579911" y="0"/>
                  <a:pt x="2602589" y="8843"/>
                  <a:pt x="2619989" y="26529"/>
                </a:cubicBezTo>
                <a:cubicBezTo>
                  <a:pt x="2637390" y="44214"/>
                  <a:pt x="2646090" y="67035"/>
                  <a:pt x="2646090" y="94990"/>
                </a:cubicBezTo>
                <a:lnTo>
                  <a:pt x="2646090" y="366959"/>
                </a:lnTo>
                <a:lnTo>
                  <a:pt x="2527139" y="366959"/>
                </a:lnTo>
                <a:lnTo>
                  <a:pt x="2527139" y="105259"/>
                </a:lnTo>
                <a:lnTo>
                  <a:pt x="2237892" y="105259"/>
                </a:lnTo>
                <a:lnTo>
                  <a:pt x="2237892" y="366959"/>
                </a:lnTo>
                <a:lnTo>
                  <a:pt x="2119203" y="366959"/>
                </a:lnTo>
                <a:lnTo>
                  <a:pt x="2118941" y="366266"/>
                </a:lnTo>
                <a:lnTo>
                  <a:pt x="2118941" y="94990"/>
                </a:lnTo>
                <a:cubicBezTo>
                  <a:pt x="2118941" y="67035"/>
                  <a:pt x="2127926" y="44214"/>
                  <a:pt x="2145897" y="26529"/>
                </a:cubicBezTo>
                <a:cubicBezTo>
                  <a:pt x="2163868" y="8843"/>
                  <a:pt x="2186831" y="0"/>
                  <a:pt x="2214786" y="0"/>
                </a:cubicBezTo>
                <a:close/>
                <a:moveTo>
                  <a:pt x="1484189" y="0"/>
                </a:moveTo>
                <a:lnTo>
                  <a:pt x="1603140" y="0"/>
                </a:lnTo>
                <a:lnTo>
                  <a:pt x="1603140" y="366959"/>
                </a:lnTo>
                <a:lnTo>
                  <a:pt x="1484189" y="366959"/>
                </a:lnTo>
                <a:close/>
                <a:moveTo>
                  <a:pt x="1047751" y="0"/>
                </a:moveTo>
                <a:lnTo>
                  <a:pt x="1166702" y="0"/>
                </a:lnTo>
                <a:lnTo>
                  <a:pt x="1166702" y="366959"/>
                </a:lnTo>
                <a:lnTo>
                  <a:pt x="1047751" y="366959"/>
                </a:lnTo>
                <a:close/>
                <a:moveTo>
                  <a:pt x="0" y="0"/>
                </a:moveTo>
                <a:lnTo>
                  <a:pt x="438151" y="0"/>
                </a:lnTo>
                <a:cubicBezTo>
                  <a:pt x="466105" y="0"/>
                  <a:pt x="488926" y="8843"/>
                  <a:pt x="506612" y="26529"/>
                </a:cubicBezTo>
                <a:cubicBezTo>
                  <a:pt x="524297" y="44214"/>
                  <a:pt x="533140" y="67035"/>
                  <a:pt x="533140" y="94990"/>
                </a:cubicBezTo>
                <a:lnTo>
                  <a:pt x="533140" y="366959"/>
                </a:lnTo>
                <a:lnTo>
                  <a:pt x="413334" y="366959"/>
                </a:lnTo>
                <a:lnTo>
                  <a:pt x="413334" y="105259"/>
                </a:lnTo>
                <a:lnTo>
                  <a:pt x="118952" y="105259"/>
                </a:lnTo>
                <a:lnTo>
                  <a:pt x="118952" y="366959"/>
                </a:lnTo>
                <a:lnTo>
                  <a:pt x="0" y="366959"/>
                </a:lnTo>
                <a:close/>
              </a:path>
            </a:pathLst>
          </a:custGeom>
          <a:solidFill>
            <a:schemeClr val="bg1">
              <a:lumMod val="8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en-US" altLang="zh-CN" sz="138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endParaRPr>
          </a:p>
        </p:txBody>
      </p:sp>
      <p:sp>
        <p:nvSpPr>
          <p:cNvPr id="17" name="矩形 3"/>
          <p:cNvSpPr/>
          <p:nvPr/>
        </p:nvSpPr>
        <p:spPr>
          <a:xfrm>
            <a:off x="0"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705100 w 2705100"/>
              <a:gd name="connsiteY2-6" fmla="*/ 5486400 h 5486400"/>
              <a:gd name="connsiteX3-7" fmla="*/ 0 w 2705100"/>
              <a:gd name="connsiteY3-8" fmla="*/ 5486400 h 5486400"/>
              <a:gd name="connsiteX4-9" fmla="*/ 0 w 2705100"/>
              <a:gd name="connsiteY4-10" fmla="*/ 1892300 h 5486400"/>
              <a:gd name="connsiteX5" fmla="*/ 0 w 2705100"/>
              <a:gd name="connsiteY5" fmla="*/ 0 h 5486400"/>
              <a:gd name="connsiteX0-11" fmla="*/ 0 w 2705100"/>
              <a:gd name="connsiteY0-12" fmla="*/ 1892300 h 5486400"/>
              <a:gd name="connsiteX1-13" fmla="*/ 0 w 2705100"/>
              <a:gd name="connsiteY1-14" fmla="*/ 0 h 5486400"/>
              <a:gd name="connsiteX2-15" fmla="*/ 2705100 w 2705100"/>
              <a:gd name="connsiteY2-16" fmla="*/ 0 h 5486400"/>
              <a:gd name="connsiteX3-17" fmla="*/ 2705100 w 2705100"/>
              <a:gd name="connsiteY3-18" fmla="*/ 5486400 h 5486400"/>
              <a:gd name="connsiteX4-19" fmla="*/ 0 w 2705100"/>
              <a:gd name="connsiteY4-20" fmla="*/ 5486400 h 5486400"/>
              <a:gd name="connsiteX5-21" fmla="*/ 91440 w 2705100"/>
              <a:gd name="connsiteY5-22" fmla="*/ 1983740 h 5486400"/>
              <a:gd name="connsiteX0-23" fmla="*/ 0 w 2705100"/>
              <a:gd name="connsiteY0-24" fmla="*/ 0 h 5486400"/>
              <a:gd name="connsiteX1-25" fmla="*/ 2705100 w 2705100"/>
              <a:gd name="connsiteY1-26" fmla="*/ 0 h 5486400"/>
              <a:gd name="connsiteX2-27" fmla="*/ 2705100 w 2705100"/>
              <a:gd name="connsiteY2-28" fmla="*/ 5486400 h 5486400"/>
              <a:gd name="connsiteX3-29" fmla="*/ 0 w 2705100"/>
              <a:gd name="connsiteY3-30" fmla="*/ 5486400 h 5486400"/>
              <a:gd name="connsiteX4-31" fmla="*/ 91440 w 2705100"/>
              <a:gd name="connsiteY4-32" fmla="*/ 1983740 h 5486400"/>
              <a:gd name="connsiteX0-33" fmla="*/ 0 w 2705100"/>
              <a:gd name="connsiteY0-34" fmla="*/ 0 h 5486400"/>
              <a:gd name="connsiteX1-35" fmla="*/ 2705100 w 2705100"/>
              <a:gd name="connsiteY1-36" fmla="*/ 0 h 5486400"/>
              <a:gd name="connsiteX2-37" fmla="*/ 2705100 w 2705100"/>
              <a:gd name="connsiteY2-38" fmla="*/ 5486400 h 5486400"/>
              <a:gd name="connsiteX3-39" fmla="*/ 0 w 2705100"/>
              <a:gd name="connsiteY3-40" fmla="*/ 548640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0" y="0"/>
                </a:moveTo>
                <a:lnTo>
                  <a:pt x="2705100" y="0"/>
                </a:lnTo>
                <a:lnTo>
                  <a:pt x="2705100" y="5486400"/>
                </a:lnTo>
                <a:lnTo>
                  <a:pt x="0" y="548640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5"/>
          <p:cNvSpPr/>
          <p:nvPr/>
        </p:nvSpPr>
        <p:spPr>
          <a:xfrm>
            <a:off x="10498522"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692400 w 2705100"/>
              <a:gd name="connsiteY2-6" fmla="*/ 2324100 h 5486400"/>
              <a:gd name="connsiteX3-7" fmla="*/ 2705100 w 2705100"/>
              <a:gd name="connsiteY3-8" fmla="*/ 5486400 h 5486400"/>
              <a:gd name="connsiteX4-9" fmla="*/ 0 w 2705100"/>
              <a:gd name="connsiteY4-10" fmla="*/ 5486400 h 5486400"/>
              <a:gd name="connsiteX5" fmla="*/ 0 w 2705100"/>
              <a:gd name="connsiteY5" fmla="*/ 0 h 5486400"/>
              <a:gd name="connsiteX0-11" fmla="*/ 2692400 w 2783840"/>
              <a:gd name="connsiteY0-12" fmla="*/ 2324100 h 5486400"/>
              <a:gd name="connsiteX1-13" fmla="*/ 2705100 w 2783840"/>
              <a:gd name="connsiteY1-14" fmla="*/ 5486400 h 5486400"/>
              <a:gd name="connsiteX2-15" fmla="*/ 0 w 2783840"/>
              <a:gd name="connsiteY2-16" fmla="*/ 5486400 h 5486400"/>
              <a:gd name="connsiteX3-17" fmla="*/ 0 w 2783840"/>
              <a:gd name="connsiteY3-18" fmla="*/ 0 h 5486400"/>
              <a:gd name="connsiteX4-19" fmla="*/ 2705100 w 2783840"/>
              <a:gd name="connsiteY4-20" fmla="*/ 0 h 5486400"/>
              <a:gd name="connsiteX5-21" fmla="*/ 2783840 w 2783840"/>
              <a:gd name="connsiteY5-22" fmla="*/ 2415540 h 5486400"/>
              <a:gd name="connsiteX0-23" fmla="*/ 2692400 w 2705100"/>
              <a:gd name="connsiteY0-24" fmla="*/ 2324100 h 5486400"/>
              <a:gd name="connsiteX1-25" fmla="*/ 2705100 w 2705100"/>
              <a:gd name="connsiteY1-26" fmla="*/ 5486400 h 5486400"/>
              <a:gd name="connsiteX2-27" fmla="*/ 0 w 2705100"/>
              <a:gd name="connsiteY2-28" fmla="*/ 5486400 h 5486400"/>
              <a:gd name="connsiteX3-29" fmla="*/ 0 w 2705100"/>
              <a:gd name="connsiteY3-30" fmla="*/ 0 h 5486400"/>
              <a:gd name="connsiteX4-31" fmla="*/ 2705100 w 2705100"/>
              <a:gd name="connsiteY4-32" fmla="*/ 0 h 5486400"/>
              <a:gd name="connsiteX0-33" fmla="*/ 2705100 w 2705100"/>
              <a:gd name="connsiteY0-34" fmla="*/ 5486400 h 5486400"/>
              <a:gd name="connsiteX1-35" fmla="*/ 0 w 2705100"/>
              <a:gd name="connsiteY1-36" fmla="*/ 5486400 h 5486400"/>
              <a:gd name="connsiteX2-37" fmla="*/ 0 w 2705100"/>
              <a:gd name="connsiteY2-38" fmla="*/ 0 h 5486400"/>
              <a:gd name="connsiteX3-39" fmla="*/ 2705100 w 2705100"/>
              <a:gd name="connsiteY3-40" fmla="*/ 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2705100" y="5486400"/>
                </a:moveTo>
                <a:lnTo>
                  <a:pt x="0" y="5486400"/>
                </a:lnTo>
                <a:lnTo>
                  <a:pt x="0" y="0"/>
                </a:lnTo>
                <a:lnTo>
                  <a:pt x="2705100" y="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1436913" y="2845864"/>
            <a:ext cx="513128" cy="513128"/>
            <a:chOff x="2419350" y="3143250"/>
            <a:chExt cx="571500" cy="571500"/>
          </a:xfrm>
        </p:grpSpPr>
        <p:sp>
          <p:nvSpPr>
            <p:cNvPr id="22"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3" name="箭头: V 形 22"/>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4" name="组合 23"/>
          <p:cNvGrpSpPr/>
          <p:nvPr/>
        </p:nvGrpSpPr>
        <p:grpSpPr>
          <a:xfrm flipH="1">
            <a:off x="10241958" y="2845864"/>
            <a:ext cx="513128" cy="513128"/>
            <a:chOff x="2419350" y="3143250"/>
            <a:chExt cx="571500" cy="571500"/>
          </a:xfrm>
        </p:grpSpPr>
        <p:sp>
          <p:nvSpPr>
            <p:cNvPr id="25"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6" name="箭头: V 形 25"/>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7" name="文本框 26"/>
          <p:cNvSpPr txBox="1"/>
          <p:nvPr/>
        </p:nvSpPr>
        <p:spPr>
          <a:xfrm>
            <a:off x="2527305" y="2541531"/>
            <a:ext cx="7137396"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感谢您的下载观看</a:t>
            </a:r>
          </a:p>
        </p:txBody>
      </p:sp>
      <p:sp>
        <p:nvSpPr>
          <p:cNvPr id="28" name="矩形 27"/>
          <p:cNvSpPr/>
          <p:nvPr/>
        </p:nvSpPr>
        <p:spPr>
          <a:xfrm>
            <a:off x="5016500" y="5426075"/>
            <a:ext cx="2159000" cy="381000"/>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0" name="文本框 29"/>
          <p:cNvSpPr txBox="1"/>
          <p:nvPr/>
        </p:nvSpPr>
        <p:spPr>
          <a:xfrm>
            <a:off x="5314378" y="5447754"/>
            <a:ext cx="1563248" cy="33855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时尚中黑简体" panose="01010104010101010101" pitchFamily="2" charset="-122"/>
                <a:ea typeface="时尚中黑简体" panose="01010104010101010101" pitchFamily="2" charset="-122"/>
                <a:cs typeface="+mn-cs"/>
              </a:rPr>
              <a:t>汇报人：</a:t>
            </a:r>
            <a:r>
              <a:rPr kumimoji="0" lang="en-US" altLang="zh-CN" sz="1600" b="0" i="0" u="none" strike="noStrike" kern="1200" cap="none" spc="0" normalizeH="0" baseline="0" noProof="0">
                <a:ln>
                  <a:noFill/>
                </a:ln>
                <a:solidFill>
                  <a:prstClr val="black"/>
                </a:solidFill>
                <a:effectLst/>
                <a:uLnTx/>
                <a:uFillTx/>
                <a:latin typeface="时尚中黑简体" panose="01010104010101010101" pitchFamily="2" charset="-122"/>
                <a:ea typeface="时尚中黑简体" panose="01010104010101010101" pitchFamily="2" charset="-122"/>
                <a:cs typeface="+mn-cs"/>
              </a:rPr>
              <a:t>xiazaii</a:t>
            </a:r>
            <a:endParaRPr kumimoji="0" lang="zh-CN" altLang="en-US" sz="16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endParaRPr>
          </a:p>
        </p:txBody>
      </p:sp>
      <p:sp>
        <p:nvSpPr>
          <p:cNvPr id="43" name="文本框 42"/>
          <p:cNvSpPr txBox="1"/>
          <p:nvPr/>
        </p:nvSpPr>
        <p:spPr>
          <a:xfrm>
            <a:off x="2755908" y="3783100"/>
            <a:ext cx="6680192" cy="461665"/>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rPr>
              <a:t>THIS TEMPLATE DESIGNED FOR FEI ER SHE JI</a:t>
            </a:r>
          </a:p>
        </p:txBody>
      </p:sp>
    </p:spTree>
  </p:cSld>
  <p:clrMapOvr>
    <a:masterClrMapping/>
  </p:clrMapOvr>
  <p:transition spd="slow" advTm="4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46514" y="1574800"/>
            <a:ext cx="8098972" cy="3171372"/>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矩形 3"/>
          <p:cNvSpPr/>
          <p:nvPr/>
        </p:nvSpPr>
        <p:spPr>
          <a:xfrm>
            <a:off x="0"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705100 w 2705100"/>
              <a:gd name="connsiteY2-6" fmla="*/ 5486400 h 5486400"/>
              <a:gd name="connsiteX3-7" fmla="*/ 0 w 2705100"/>
              <a:gd name="connsiteY3-8" fmla="*/ 5486400 h 5486400"/>
              <a:gd name="connsiteX4-9" fmla="*/ 0 w 2705100"/>
              <a:gd name="connsiteY4-10" fmla="*/ 1892300 h 5486400"/>
              <a:gd name="connsiteX5" fmla="*/ 0 w 2705100"/>
              <a:gd name="connsiteY5" fmla="*/ 0 h 5486400"/>
              <a:gd name="connsiteX0-11" fmla="*/ 0 w 2705100"/>
              <a:gd name="connsiteY0-12" fmla="*/ 1892300 h 5486400"/>
              <a:gd name="connsiteX1-13" fmla="*/ 0 w 2705100"/>
              <a:gd name="connsiteY1-14" fmla="*/ 0 h 5486400"/>
              <a:gd name="connsiteX2-15" fmla="*/ 2705100 w 2705100"/>
              <a:gd name="connsiteY2-16" fmla="*/ 0 h 5486400"/>
              <a:gd name="connsiteX3-17" fmla="*/ 2705100 w 2705100"/>
              <a:gd name="connsiteY3-18" fmla="*/ 5486400 h 5486400"/>
              <a:gd name="connsiteX4-19" fmla="*/ 0 w 2705100"/>
              <a:gd name="connsiteY4-20" fmla="*/ 5486400 h 5486400"/>
              <a:gd name="connsiteX5-21" fmla="*/ 91440 w 2705100"/>
              <a:gd name="connsiteY5-22" fmla="*/ 1983740 h 5486400"/>
              <a:gd name="connsiteX0-23" fmla="*/ 0 w 2705100"/>
              <a:gd name="connsiteY0-24" fmla="*/ 0 h 5486400"/>
              <a:gd name="connsiteX1-25" fmla="*/ 2705100 w 2705100"/>
              <a:gd name="connsiteY1-26" fmla="*/ 0 h 5486400"/>
              <a:gd name="connsiteX2-27" fmla="*/ 2705100 w 2705100"/>
              <a:gd name="connsiteY2-28" fmla="*/ 5486400 h 5486400"/>
              <a:gd name="connsiteX3-29" fmla="*/ 0 w 2705100"/>
              <a:gd name="connsiteY3-30" fmla="*/ 5486400 h 5486400"/>
              <a:gd name="connsiteX4-31" fmla="*/ 91440 w 2705100"/>
              <a:gd name="connsiteY4-32" fmla="*/ 1983740 h 5486400"/>
              <a:gd name="connsiteX0-33" fmla="*/ 0 w 2705100"/>
              <a:gd name="connsiteY0-34" fmla="*/ 0 h 5486400"/>
              <a:gd name="connsiteX1-35" fmla="*/ 2705100 w 2705100"/>
              <a:gd name="connsiteY1-36" fmla="*/ 0 h 5486400"/>
              <a:gd name="connsiteX2-37" fmla="*/ 2705100 w 2705100"/>
              <a:gd name="connsiteY2-38" fmla="*/ 5486400 h 5486400"/>
              <a:gd name="connsiteX3-39" fmla="*/ 0 w 2705100"/>
              <a:gd name="connsiteY3-40" fmla="*/ 548640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0" y="0"/>
                </a:moveTo>
                <a:lnTo>
                  <a:pt x="2705100" y="0"/>
                </a:lnTo>
                <a:lnTo>
                  <a:pt x="2705100" y="5486400"/>
                </a:lnTo>
                <a:lnTo>
                  <a:pt x="0" y="548640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5"/>
          <p:cNvSpPr/>
          <p:nvPr/>
        </p:nvSpPr>
        <p:spPr>
          <a:xfrm>
            <a:off x="10498522"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692400 w 2705100"/>
              <a:gd name="connsiteY2-6" fmla="*/ 2324100 h 5486400"/>
              <a:gd name="connsiteX3-7" fmla="*/ 2705100 w 2705100"/>
              <a:gd name="connsiteY3-8" fmla="*/ 5486400 h 5486400"/>
              <a:gd name="connsiteX4-9" fmla="*/ 0 w 2705100"/>
              <a:gd name="connsiteY4-10" fmla="*/ 5486400 h 5486400"/>
              <a:gd name="connsiteX5" fmla="*/ 0 w 2705100"/>
              <a:gd name="connsiteY5" fmla="*/ 0 h 5486400"/>
              <a:gd name="connsiteX0-11" fmla="*/ 2692400 w 2783840"/>
              <a:gd name="connsiteY0-12" fmla="*/ 2324100 h 5486400"/>
              <a:gd name="connsiteX1-13" fmla="*/ 2705100 w 2783840"/>
              <a:gd name="connsiteY1-14" fmla="*/ 5486400 h 5486400"/>
              <a:gd name="connsiteX2-15" fmla="*/ 0 w 2783840"/>
              <a:gd name="connsiteY2-16" fmla="*/ 5486400 h 5486400"/>
              <a:gd name="connsiteX3-17" fmla="*/ 0 w 2783840"/>
              <a:gd name="connsiteY3-18" fmla="*/ 0 h 5486400"/>
              <a:gd name="connsiteX4-19" fmla="*/ 2705100 w 2783840"/>
              <a:gd name="connsiteY4-20" fmla="*/ 0 h 5486400"/>
              <a:gd name="connsiteX5-21" fmla="*/ 2783840 w 2783840"/>
              <a:gd name="connsiteY5-22" fmla="*/ 2415540 h 5486400"/>
              <a:gd name="connsiteX0-23" fmla="*/ 2692400 w 2705100"/>
              <a:gd name="connsiteY0-24" fmla="*/ 2324100 h 5486400"/>
              <a:gd name="connsiteX1-25" fmla="*/ 2705100 w 2705100"/>
              <a:gd name="connsiteY1-26" fmla="*/ 5486400 h 5486400"/>
              <a:gd name="connsiteX2-27" fmla="*/ 0 w 2705100"/>
              <a:gd name="connsiteY2-28" fmla="*/ 5486400 h 5486400"/>
              <a:gd name="connsiteX3-29" fmla="*/ 0 w 2705100"/>
              <a:gd name="connsiteY3-30" fmla="*/ 0 h 5486400"/>
              <a:gd name="connsiteX4-31" fmla="*/ 2705100 w 2705100"/>
              <a:gd name="connsiteY4-32" fmla="*/ 0 h 5486400"/>
              <a:gd name="connsiteX0-33" fmla="*/ 2705100 w 2705100"/>
              <a:gd name="connsiteY0-34" fmla="*/ 5486400 h 5486400"/>
              <a:gd name="connsiteX1-35" fmla="*/ 0 w 2705100"/>
              <a:gd name="connsiteY1-36" fmla="*/ 5486400 h 5486400"/>
              <a:gd name="connsiteX2-37" fmla="*/ 0 w 2705100"/>
              <a:gd name="connsiteY2-38" fmla="*/ 0 h 5486400"/>
              <a:gd name="connsiteX3-39" fmla="*/ 2705100 w 2705100"/>
              <a:gd name="connsiteY3-40" fmla="*/ 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2705100" y="5486400"/>
                </a:moveTo>
                <a:lnTo>
                  <a:pt x="0" y="5486400"/>
                </a:lnTo>
                <a:lnTo>
                  <a:pt x="0" y="0"/>
                </a:lnTo>
                <a:lnTo>
                  <a:pt x="2705100" y="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1436913" y="2845864"/>
            <a:ext cx="513128" cy="513128"/>
            <a:chOff x="2419350" y="3143250"/>
            <a:chExt cx="571500" cy="571500"/>
          </a:xfrm>
        </p:grpSpPr>
        <p:sp>
          <p:nvSpPr>
            <p:cNvPr id="22"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3" name="箭头: V 形 22"/>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4" name="组合 23"/>
          <p:cNvGrpSpPr/>
          <p:nvPr/>
        </p:nvGrpSpPr>
        <p:grpSpPr>
          <a:xfrm flipH="1">
            <a:off x="10241958" y="2845864"/>
            <a:ext cx="513128" cy="513128"/>
            <a:chOff x="2419350" y="3143250"/>
            <a:chExt cx="571500" cy="571500"/>
          </a:xfrm>
        </p:grpSpPr>
        <p:sp>
          <p:nvSpPr>
            <p:cNvPr id="25"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箭头: V 形 25"/>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7" name="文本框 26"/>
          <p:cNvSpPr txBox="1"/>
          <p:nvPr/>
        </p:nvSpPr>
        <p:spPr>
          <a:xfrm>
            <a:off x="3746643" y="2203423"/>
            <a:ext cx="469872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标题文字添加此处</a:t>
            </a:r>
          </a:p>
        </p:txBody>
      </p:sp>
      <p:sp>
        <p:nvSpPr>
          <p:cNvPr id="12" name="文本框 11"/>
          <p:cNvSpPr txBox="1"/>
          <p:nvPr/>
        </p:nvSpPr>
        <p:spPr>
          <a:xfrm>
            <a:off x="293647" y="1778989"/>
            <a:ext cx="1107996"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schemeClr val="bg1">
                    <a:lumMod val="75000"/>
                  </a:schemeClr>
                </a:solidFill>
                <a:effectLst/>
                <a:uLnTx/>
                <a:uFillTx/>
                <a:latin typeface="Agency FB" panose="020B0503020202020204" pitchFamily="34" charset="0"/>
                <a:ea typeface="时尚中黑简体" panose="01010104010101010101" pitchFamily="2" charset="-122"/>
              </a:rPr>
              <a:t>0</a:t>
            </a:r>
            <a:endParaRPr kumimoji="0" lang="zh-CN" altLang="en-US" sz="16600" b="0" i="0" u="none" strike="noStrike" kern="1200" cap="none" spc="0" normalizeH="0" baseline="0" noProof="0" dirty="0">
              <a:ln>
                <a:noFill/>
              </a:ln>
              <a:solidFill>
                <a:schemeClr val="bg1">
                  <a:lumMod val="75000"/>
                </a:schemeClr>
              </a:solidFill>
              <a:effectLst/>
              <a:uLnTx/>
              <a:uFillTx/>
              <a:latin typeface="Agency FB" panose="020B0503020202020204" pitchFamily="34" charset="0"/>
              <a:ea typeface="时尚中黑简体" panose="01010104010101010101" pitchFamily="2" charset="-122"/>
            </a:endParaRPr>
          </a:p>
        </p:txBody>
      </p:sp>
      <p:sp>
        <p:nvSpPr>
          <p:cNvPr id="13" name="文本框 12"/>
          <p:cNvSpPr txBox="1"/>
          <p:nvPr/>
        </p:nvSpPr>
        <p:spPr>
          <a:xfrm>
            <a:off x="11036521" y="1778989"/>
            <a:ext cx="617477"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schemeClr val="bg1">
                    <a:lumMod val="75000"/>
                  </a:schemeClr>
                </a:solidFill>
                <a:effectLst/>
                <a:uLnTx/>
                <a:uFillTx/>
                <a:latin typeface="Agency FB" panose="020B0503020202020204" pitchFamily="34" charset="0"/>
                <a:ea typeface="时尚中黑简体" panose="01010104010101010101" pitchFamily="2" charset="-122"/>
              </a:rPr>
              <a:t>1</a:t>
            </a:r>
            <a:endParaRPr kumimoji="0" lang="zh-CN" altLang="en-US" sz="16600" b="0" i="0" u="none" strike="noStrike" kern="1200" cap="none" spc="0" normalizeH="0" baseline="0" noProof="0" dirty="0">
              <a:ln>
                <a:noFill/>
              </a:ln>
              <a:solidFill>
                <a:schemeClr val="bg1">
                  <a:lumMod val="75000"/>
                </a:schemeClr>
              </a:solidFill>
              <a:effectLst/>
              <a:uLnTx/>
              <a:uFillTx/>
              <a:latin typeface="Agency FB" panose="020B0503020202020204" pitchFamily="34" charset="0"/>
              <a:ea typeface="时尚中黑简体" panose="01010104010101010101" pitchFamily="2" charset="-122"/>
            </a:endParaRPr>
          </a:p>
        </p:txBody>
      </p:sp>
      <p:sp>
        <p:nvSpPr>
          <p:cNvPr id="14" name="文本框 13"/>
          <p:cNvSpPr txBox="1"/>
          <p:nvPr/>
        </p:nvSpPr>
        <p:spPr>
          <a:xfrm>
            <a:off x="3848243" y="3161592"/>
            <a:ext cx="2153154" cy="338554"/>
          </a:xfrm>
          <a:prstGeom prst="rect">
            <a:avLst/>
          </a:prstGeom>
          <a:noFill/>
        </p:spPr>
        <p:txBody>
          <a:bodyPr wrap="none" rtlCol="0">
            <a:spAutoFit/>
            <a:scene3d>
              <a:camera prst="orthographicFront"/>
              <a:lightRig rig="threePt" dir="t"/>
            </a:scene3d>
            <a:sp3d contourW="12700"/>
          </a:bodyPr>
          <a:lstStyle/>
          <a:p>
            <a:pPr marR="0" lvl="0" indent="323850"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mn-ea"/>
                <a:cs typeface="+mn-cs"/>
              </a:rPr>
              <a:t>标题文字添加此处</a:t>
            </a:r>
          </a:p>
        </p:txBody>
      </p:sp>
      <p:sp>
        <p:nvSpPr>
          <p:cNvPr id="15" name="文本框 14"/>
          <p:cNvSpPr txBox="1"/>
          <p:nvPr/>
        </p:nvSpPr>
        <p:spPr>
          <a:xfrm>
            <a:off x="6226571" y="3161592"/>
            <a:ext cx="2153154" cy="338554"/>
          </a:xfrm>
          <a:prstGeom prst="rect">
            <a:avLst/>
          </a:prstGeom>
          <a:noFill/>
        </p:spPr>
        <p:txBody>
          <a:bodyPr wrap="none" rtlCol="0">
            <a:spAutoFit/>
            <a:scene3d>
              <a:camera prst="orthographicFront"/>
              <a:lightRig rig="threePt" dir="t"/>
            </a:scene3d>
            <a:sp3d contourW="12700"/>
          </a:bodyPr>
          <a:lstStyle/>
          <a:p>
            <a:pPr marR="0" lvl="0" indent="323850"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mn-ea"/>
                <a:cs typeface="+mn-cs"/>
              </a:rPr>
              <a:t>标题文字添加此处</a:t>
            </a:r>
          </a:p>
        </p:txBody>
      </p:sp>
      <p:sp>
        <p:nvSpPr>
          <p:cNvPr id="20" name="文本框 19"/>
          <p:cNvSpPr txBox="1"/>
          <p:nvPr/>
        </p:nvSpPr>
        <p:spPr>
          <a:xfrm>
            <a:off x="3848243" y="3677236"/>
            <a:ext cx="2153154" cy="338554"/>
          </a:xfrm>
          <a:prstGeom prst="rect">
            <a:avLst/>
          </a:prstGeom>
          <a:noFill/>
        </p:spPr>
        <p:txBody>
          <a:bodyPr wrap="none" rtlCol="0">
            <a:spAutoFit/>
            <a:scene3d>
              <a:camera prst="orthographicFront"/>
              <a:lightRig rig="threePt" dir="t"/>
            </a:scene3d>
            <a:sp3d contourW="12700"/>
          </a:bodyPr>
          <a:lstStyle/>
          <a:p>
            <a:pPr marR="0" lvl="0" indent="323850"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mn-ea"/>
                <a:cs typeface="+mn-cs"/>
              </a:rPr>
              <a:t>标题文字添加此处</a:t>
            </a:r>
          </a:p>
        </p:txBody>
      </p:sp>
      <p:sp>
        <p:nvSpPr>
          <p:cNvPr id="28" name="文本框 27"/>
          <p:cNvSpPr txBox="1"/>
          <p:nvPr/>
        </p:nvSpPr>
        <p:spPr>
          <a:xfrm>
            <a:off x="6226571" y="3677236"/>
            <a:ext cx="2153154" cy="338554"/>
          </a:xfrm>
          <a:prstGeom prst="rect">
            <a:avLst/>
          </a:prstGeom>
          <a:noFill/>
        </p:spPr>
        <p:txBody>
          <a:bodyPr wrap="none" rtlCol="0">
            <a:spAutoFit/>
            <a:scene3d>
              <a:camera prst="orthographicFront"/>
              <a:lightRig rig="threePt" dir="t"/>
            </a:scene3d>
            <a:sp3d contourW="12700"/>
          </a:bodyPr>
          <a:lstStyle/>
          <a:p>
            <a:pPr marR="0" lvl="0" indent="323850"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mn-ea"/>
                <a:cs typeface="+mn-cs"/>
              </a:rPr>
              <a:t>标题文字添加此处</a:t>
            </a:r>
          </a:p>
        </p:txBody>
      </p:sp>
    </p:spTree>
  </p:cSld>
  <p:clrMapOvr>
    <a:masterClrMapping/>
  </p:clrMapOvr>
  <p:transition spd="slow" advTm="4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54072" y="2008896"/>
            <a:ext cx="3225800" cy="3248230"/>
            <a:chOff x="1740215" y="2198819"/>
            <a:chExt cx="2601366" cy="2619455"/>
          </a:xfrm>
        </p:grpSpPr>
        <p:grpSp>
          <p:nvGrpSpPr>
            <p:cNvPr id="33" name="组合 32"/>
            <p:cNvGrpSpPr/>
            <p:nvPr/>
          </p:nvGrpSpPr>
          <p:grpSpPr>
            <a:xfrm>
              <a:off x="1740215" y="2198819"/>
              <a:ext cx="2601366" cy="2619455"/>
              <a:chOff x="2582905" y="2616198"/>
              <a:chExt cx="1076900" cy="1084389"/>
            </a:xfrm>
          </p:grpSpPr>
          <p:grpSp>
            <p:nvGrpSpPr>
              <p:cNvPr id="35" name="组合 34"/>
              <p:cNvGrpSpPr/>
              <p:nvPr/>
            </p:nvGrpSpPr>
            <p:grpSpPr>
              <a:xfrm>
                <a:off x="2582905" y="2616198"/>
                <a:ext cx="1076900" cy="1084389"/>
                <a:chOff x="721926" y="3827665"/>
                <a:chExt cx="2227443" cy="2242936"/>
              </a:xfrm>
            </p:grpSpPr>
            <p:sp>
              <p:nvSpPr>
                <p:cNvPr id="37" name="任意多边形: 形状 36"/>
                <p:cNvSpPr/>
                <p:nvPr/>
              </p:nvSpPr>
              <p:spPr bwMode="auto">
                <a:xfrm>
                  <a:off x="721926" y="3827665"/>
                  <a:ext cx="1125537" cy="1716089"/>
                </a:xfrm>
                <a:custGeom>
                  <a:avLst/>
                  <a:gdLst>
                    <a:gd name="T0" fmla="*/ 1004 w 8508"/>
                    <a:gd name="T1" fmla="*/ 12737 h 12977"/>
                    <a:gd name="T2" fmla="*/ 820 w 8508"/>
                    <a:gd name="T3" fmla="*/ 12369 h 12977"/>
                    <a:gd name="T4" fmla="*/ 653 w 8508"/>
                    <a:gd name="T5" fmla="*/ 11991 h 12977"/>
                    <a:gd name="T6" fmla="*/ 505 w 8508"/>
                    <a:gd name="T7" fmla="*/ 11604 h 12977"/>
                    <a:gd name="T8" fmla="*/ 373 w 8508"/>
                    <a:gd name="T9" fmla="*/ 11208 h 12977"/>
                    <a:gd name="T10" fmla="*/ 262 w 8508"/>
                    <a:gd name="T11" fmla="*/ 10804 h 12977"/>
                    <a:gd name="T12" fmla="*/ 169 w 8508"/>
                    <a:gd name="T13" fmla="*/ 10393 h 12977"/>
                    <a:gd name="T14" fmla="*/ 96 w 8508"/>
                    <a:gd name="T15" fmla="*/ 9975 h 12977"/>
                    <a:gd name="T16" fmla="*/ 43 w 8508"/>
                    <a:gd name="T17" fmla="*/ 9549 h 12977"/>
                    <a:gd name="T18" fmla="*/ 11 w 8508"/>
                    <a:gd name="T19" fmla="*/ 9118 h 12977"/>
                    <a:gd name="T20" fmla="*/ 0 w 8508"/>
                    <a:gd name="T21" fmla="*/ 8681 h 12977"/>
                    <a:gd name="T22" fmla="*/ 98 w 8508"/>
                    <a:gd name="T23" fmla="*/ 7374 h 12977"/>
                    <a:gd name="T24" fmla="*/ 381 w 8508"/>
                    <a:gd name="T25" fmla="*/ 6128 h 12977"/>
                    <a:gd name="T26" fmla="*/ 837 w 8508"/>
                    <a:gd name="T27" fmla="*/ 4958 h 12977"/>
                    <a:gd name="T28" fmla="*/ 1449 w 8508"/>
                    <a:gd name="T29" fmla="*/ 3877 h 12977"/>
                    <a:gd name="T30" fmla="*/ 2205 w 8508"/>
                    <a:gd name="T31" fmla="*/ 2899 h 12977"/>
                    <a:gd name="T32" fmla="*/ 3090 w 8508"/>
                    <a:gd name="T33" fmla="*/ 2039 h 12977"/>
                    <a:gd name="T34" fmla="*/ 4089 w 8508"/>
                    <a:gd name="T35" fmla="*/ 1311 h 12977"/>
                    <a:gd name="T36" fmla="*/ 5190 w 8508"/>
                    <a:gd name="T37" fmla="*/ 729 h 12977"/>
                    <a:gd name="T38" fmla="*/ 6377 w 8508"/>
                    <a:gd name="T39" fmla="*/ 308 h 12977"/>
                    <a:gd name="T40" fmla="*/ 7636 w 8508"/>
                    <a:gd name="T41" fmla="*/ 61 h 12977"/>
                    <a:gd name="T42" fmla="*/ 8508 w 8508"/>
                    <a:gd name="T43" fmla="*/ 4795 h 12977"/>
                    <a:gd name="T44" fmla="*/ 7939 w 8508"/>
                    <a:gd name="T45" fmla="*/ 4863 h 12977"/>
                    <a:gd name="T46" fmla="*/ 7398 w 8508"/>
                    <a:gd name="T47" fmla="*/ 5008 h 12977"/>
                    <a:gd name="T48" fmla="*/ 6890 w 8508"/>
                    <a:gd name="T49" fmla="*/ 5227 h 12977"/>
                    <a:gd name="T50" fmla="*/ 6424 w 8508"/>
                    <a:gd name="T51" fmla="*/ 5514 h 12977"/>
                    <a:gd name="T52" fmla="*/ 6004 w 8508"/>
                    <a:gd name="T53" fmla="*/ 5860 h 12977"/>
                    <a:gd name="T54" fmla="*/ 5636 w 8508"/>
                    <a:gd name="T55" fmla="*/ 6262 h 12977"/>
                    <a:gd name="T56" fmla="*/ 5326 w 8508"/>
                    <a:gd name="T57" fmla="*/ 6712 h 12977"/>
                    <a:gd name="T58" fmla="*/ 5082 w 8508"/>
                    <a:gd name="T59" fmla="*/ 7205 h 12977"/>
                    <a:gd name="T60" fmla="*/ 4909 w 8508"/>
                    <a:gd name="T61" fmla="*/ 7734 h 12977"/>
                    <a:gd name="T62" fmla="*/ 4812 w 8508"/>
                    <a:gd name="T63" fmla="*/ 8293 h 12977"/>
                    <a:gd name="T64" fmla="*/ 4792 w 8508"/>
                    <a:gd name="T65" fmla="*/ 8745 h 12977"/>
                    <a:gd name="T66" fmla="*/ 4801 w 8508"/>
                    <a:gd name="T67" fmla="*/ 8937 h 12977"/>
                    <a:gd name="T68" fmla="*/ 4817 w 8508"/>
                    <a:gd name="T69" fmla="*/ 9127 h 12977"/>
                    <a:gd name="T70" fmla="*/ 4843 w 8508"/>
                    <a:gd name="T71" fmla="*/ 9314 h 12977"/>
                    <a:gd name="T72" fmla="*/ 4878 w 8508"/>
                    <a:gd name="T73" fmla="*/ 9497 h 12977"/>
                    <a:gd name="T74" fmla="*/ 4922 w 8508"/>
                    <a:gd name="T75" fmla="*/ 9678 h 12977"/>
                    <a:gd name="T76" fmla="*/ 4973 w 8508"/>
                    <a:gd name="T77" fmla="*/ 9855 h 12977"/>
                    <a:gd name="T78" fmla="*/ 5032 w 8508"/>
                    <a:gd name="T79" fmla="*/ 10029 h 12977"/>
                    <a:gd name="T80" fmla="*/ 5101 w 8508"/>
                    <a:gd name="T81" fmla="*/ 10199 h 12977"/>
                    <a:gd name="T82" fmla="*/ 5176 w 8508"/>
                    <a:gd name="T83" fmla="*/ 10365 h 12977"/>
                    <a:gd name="T84" fmla="*/ 5258 w 8508"/>
                    <a:gd name="T85" fmla="*/ 10527 h 1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08" h="12977">
                      <a:moveTo>
                        <a:pt x="1135" y="12977"/>
                      </a:moveTo>
                      <a:lnTo>
                        <a:pt x="1069" y="12857"/>
                      </a:lnTo>
                      <a:lnTo>
                        <a:pt x="1004" y="12737"/>
                      </a:lnTo>
                      <a:lnTo>
                        <a:pt x="941" y="12615"/>
                      </a:lnTo>
                      <a:lnTo>
                        <a:pt x="879" y="12493"/>
                      </a:lnTo>
                      <a:lnTo>
                        <a:pt x="820" y="12369"/>
                      </a:lnTo>
                      <a:lnTo>
                        <a:pt x="763" y="12244"/>
                      </a:lnTo>
                      <a:lnTo>
                        <a:pt x="706" y="12118"/>
                      </a:lnTo>
                      <a:lnTo>
                        <a:pt x="653" y="11991"/>
                      </a:lnTo>
                      <a:lnTo>
                        <a:pt x="601" y="11863"/>
                      </a:lnTo>
                      <a:lnTo>
                        <a:pt x="552" y="11734"/>
                      </a:lnTo>
                      <a:lnTo>
                        <a:pt x="505" y="11604"/>
                      </a:lnTo>
                      <a:lnTo>
                        <a:pt x="459" y="11473"/>
                      </a:lnTo>
                      <a:lnTo>
                        <a:pt x="416" y="11341"/>
                      </a:lnTo>
                      <a:lnTo>
                        <a:pt x="373" y="11208"/>
                      </a:lnTo>
                      <a:lnTo>
                        <a:pt x="334" y="11074"/>
                      </a:lnTo>
                      <a:lnTo>
                        <a:pt x="297" y="10940"/>
                      </a:lnTo>
                      <a:lnTo>
                        <a:pt x="262" y="10804"/>
                      </a:lnTo>
                      <a:lnTo>
                        <a:pt x="229" y="10668"/>
                      </a:lnTo>
                      <a:lnTo>
                        <a:pt x="198" y="10530"/>
                      </a:lnTo>
                      <a:lnTo>
                        <a:pt x="169" y="10393"/>
                      </a:lnTo>
                      <a:lnTo>
                        <a:pt x="142" y="10254"/>
                      </a:lnTo>
                      <a:lnTo>
                        <a:pt x="118" y="10115"/>
                      </a:lnTo>
                      <a:lnTo>
                        <a:pt x="96" y="9975"/>
                      </a:lnTo>
                      <a:lnTo>
                        <a:pt x="76" y="9834"/>
                      </a:lnTo>
                      <a:lnTo>
                        <a:pt x="59" y="9691"/>
                      </a:lnTo>
                      <a:lnTo>
                        <a:pt x="43" y="9549"/>
                      </a:lnTo>
                      <a:lnTo>
                        <a:pt x="30" y="9406"/>
                      </a:lnTo>
                      <a:lnTo>
                        <a:pt x="20" y="9263"/>
                      </a:lnTo>
                      <a:lnTo>
                        <a:pt x="11" y="9118"/>
                      </a:lnTo>
                      <a:lnTo>
                        <a:pt x="4" y="8973"/>
                      </a:lnTo>
                      <a:lnTo>
                        <a:pt x="1" y="8827"/>
                      </a:lnTo>
                      <a:lnTo>
                        <a:pt x="0" y="8681"/>
                      </a:lnTo>
                      <a:lnTo>
                        <a:pt x="11" y="8239"/>
                      </a:lnTo>
                      <a:lnTo>
                        <a:pt x="43" y="7804"/>
                      </a:lnTo>
                      <a:lnTo>
                        <a:pt x="98" y="7374"/>
                      </a:lnTo>
                      <a:lnTo>
                        <a:pt x="173" y="6952"/>
                      </a:lnTo>
                      <a:lnTo>
                        <a:pt x="267" y="6536"/>
                      </a:lnTo>
                      <a:lnTo>
                        <a:pt x="381" y="6128"/>
                      </a:lnTo>
                      <a:lnTo>
                        <a:pt x="514" y="5730"/>
                      </a:lnTo>
                      <a:lnTo>
                        <a:pt x="666" y="5339"/>
                      </a:lnTo>
                      <a:lnTo>
                        <a:pt x="837" y="4958"/>
                      </a:lnTo>
                      <a:lnTo>
                        <a:pt x="1023" y="4587"/>
                      </a:lnTo>
                      <a:lnTo>
                        <a:pt x="1229" y="4226"/>
                      </a:lnTo>
                      <a:lnTo>
                        <a:pt x="1449" y="3877"/>
                      </a:lnTo>
                      <a:lnTo>
                        <a:pt x="1685" y="3538"/>
                      </a:lnTo>
                      <a:lnTo>
                        <a:pt x="1938" y="3213"/>
                      </a:lnTo>
                      <a:lnTo>
                        <a:pt x="2205" y="2899"/>
                      </a:lnTo>
                      <a:lnTo>
                        <a:pt x="2486" y="2598"/>
                      </a:lnTo>
                      <a:lnTo>
                        <a:pt x="2781" y="2312"/>
                      </a:lnTo>
                      <a:lnTo>
                        <a:pt x="3090" y="2039"/>
                      </a:lnTo>
                      <a:lnTo>
                        <a:pt x="3411" y="1781"/>
                      </a:lnTo>
                      <a:lnTo>
                        <a:pt x="3744" y="1538"/>
                      </a:lnTo>
                      <a:lnTo>
                        <a:pt x="4089" y="1311"/>
                      </a:lnTo>
                      <a:lnTo>
                        <a:pt x="4446" y="1101"/>
                      </a:lnTo>
                      <a:lnTo>
                        <a:pt x="4813" y="906"/>
                      </a:lnTo>
                      <a:lnTo>
                        <a:pt x="5190" y="729"/>
                      </a:lnTo>
                      <a:lnTo>
                        <a:pt x="5577" y="570"/>
                      </a:lnTo>
                      <a:lnTo>
                        <a:pt x="5972" y="430"/>
                      </a:lnTo>
                      <a:lnTo>
                        <a:pt x="6377" y="308"/>
                      </a:lnTo>
                      <a:lnTo>
                        <a:pt x="6789" y="205"/>
                      </a:lnTo>
                      <a:lnTo>
                        <a:pt x="7209" y="123"/>
                      </a:lnTo>
                      <a:lnTo>
                        <a:pt x="7636" y="61"/>
                      </a:lnTo>
                      <a:lnTo>
                        <a:pt x="8069" y="20"/>
                      </a:lnTo>
                      <a:lnTo>
                        <a:pt x="8508" y="0"/>
                      </a:lnTo>
                      <a:lnTo>
                        <a:pt x="8508" y="4795"/>
                      </a:lnTo>
                      <a:lnTo>
                        <a:pt x="8316" y="4808"/>
                      </a:lnTo>
                      <a:lnTo>
                        <a:pt x="8126" y="4831"/>
                      </a:lnTo>
                      <a:lnTo>
                        <a:pt x="7939" y="4863"/>
                      </a:lnTo>
                      <a:lnTo>
                        <a:pt x="7755" y="4903"/>
                      </a:lnTo>
                      <a:lnTo>
                        <a:pt x="7575" y="4952"/>
                      </a:lnTo>
                      <a:lnTo>
                        <a:pt x="7398" y="5008"/>
                      </a:lnTo>
                      <a:lnTo>
                        <a:pt x="7225" y="5073"/>
                      </a:lnTo>
                      <a:lnTo>
                        <a:pt x="7055" y="5147"/>
                      </a:lnTo>
                      <a:lnTo>
                        <a:pt x="6890" y="5227"/>
                      </a:lnTo>
                      <a:lnTo>
                        <a:pt x="6731" y="5315"/>
                      </a:lnTo>
                      <a:lnTo>
                        <a:pt x="6574" y="5411"/>
                      </a:lnTo>
                      <a:lnTo>
                        <a:pt x="6424" y="5514"/>
                      </a:lnTo>
                      <a:lnTo>
                        <a:pt x="6278" y="5622"/>
                      </a:lnTo>
                      <a:lnTo>
                        <a:pt x="6138" y="5738"/>
                      </a:lnTo>
                      <a:lnTo>
                        <a:pt x="6004" y="5860"/>
                      </a:lnTo>
                      <a:lnTo>
                        <a:pt x="5876" y="5988"/>
                      </a:lnTo>
                      <a:lnTo>
                        <a:pt x="5753" y="6122"/>
                      </a:lnTo>
                      <a:lnTo>
                        <a:pt x="5636" y="6262"/>
                      </a:lnTo>
                      <a:lnTo>
                        <a:pt x="5526" y="6407"/>
                      </a:lnTo>
                      <a:lnTo>
                        <a:pt x="5423" y="6557"/>
                      </a:lnTo>
                      <a:lnTo>
                        <a:pt x="5326" y="6712"/>
                      </a:lnTo>
                      <a:lnTo>
                        <a:pt x="5237" y="6872"/>
                      </a:lnTo>
                      <a:lnTo>
                        <a:pt x="5156" y="7037"/>
                      </a:lnTo>
                      <a:lnTo>
                        <a:pt x="5082" y="7205"/>
                      </a:lnTo>
                      <a:lnTo>
                        <a:pt x="5016" y="7377"/>
                      </a:lnTo>
                      <a:lnTo>
                        <a:pt x="4959" y="7554"/>
                      </a:lnTo>
                      <a:lnTo>
                        <a:pt x="4909" y="7734"/>
                      </a:lnTo>
                      <a:lnTo>
                        <a:pt x="4867" y="7918"/>
                      </a:lnTo>
                      <a:lnTo>
                        <a:pt x="4835" y="8105"/>
                      </a:lnTo>
                      <a:lnTo>
                        <a:pt x="4812" y="8293"/>
                      </a:lnTo>
                      <a:lnTo>
                        <a:pt x="4797" y="8487"/>
                      </a:lnTo>
                      <a:lnTo>
                        <a:pt x="4792" y="8681"/>
                      </a:lnTo>
                      <a:lnTo>
                        <a:pt x="4792" y="8745"/>
                      </a:lnTo>
                      <a:lnTo>
                        <a:pt x="4795" y="8810"/>
                      </a:lnTo>
                      <a:lnTo>
                        <a:pt x="4797" y="8874"/>
                      </a:lnTo>
                      <a:lnTo>
                        <a:pt x="4801" y="8937"/>
                      </a:lnTo>
                      <a:lnTo>
                        <a:pt x="4805" y="9001"/>
                      </a:lnTo>
                      <a:lnTo>
                        <a:pt x="4811" y="9064"/>
                      </a:lnTo>
                      <a:lnTo>
                        <a:pt x="4817" y="9127"/>
                      </a:lnTo>
                      <a:lnTo>
                        <a:pt x="4825" y="9190"/>
                      </a:lnTo>
                      <a:lnTo>
                        <a:pt x="4834" y="9252"/>
                      </a:lnTo>
                      <a:lnTo>
                        <a:pt x="4843" y="9314"/>
                      </a:lnTo>
                      <a:lnTo>
                        <a:pt x="4854" y="9376"/>
                      </a:lnTo>
                      <a:lnTo>
                        <a:pt x="4866" y="9436"/>
                      </a:lnTo>
                      <a:lnTo>
                        <a:pt x="4878" y="9497"/>
                      </a:lnTo>
                      <a:lnTo>
                        <a:pt x="4892" y="9558"/>
                      </a:lnTo>
                      <a:lnTo>
                        <a:pt x="4906" y="9619"/>
                      </a:lnTo>
                      <a:lnTo>
                        <a:pt x="4922" y="9678"/>
                      </a:lnTo>
                      <a:lnTo>
                        <a:pt x="4938" y="9738"/>
                      </a:lnTo>
                      <a:lnTo>
                        <a:pt x="4955" y="9797"/>
                      </a:lnTo>
                      <a:lnTo>
                        <a:pt x="4973" y="9855"/>
                      </a:lnTo>
                      <a:lnTo>
                        <a:pt x="4992" y="9914"/>
                      </a:lnTo>
                      <a:lnTo>
                        <a:pt x="5012" y="9971"/>
                      </a:lnTo>
                      <a:lnTo>
                        <a:pt x="5032" y="10029"/>
                      </a:lnTo>
                      <a:lnTo>
                        <a:pt x="5054" y="10086"/>
                      </a:lnTo>
                      <a:lnTo>
                        <a:pt x="5077" y="10143"/>
                      </a:lnTo>
                      <a:lnTo>
                        <a:pt x="5101" y="10199"/>
                      </a:lnTo>
                      <a:lnTo>
                        <a:pt x="5125" y="10255"/>
                      </a:lnTo>
                      <a:lnTo>
                        <a:pt x="5150" y="10310"/>
                      </a:lnTo>
                      <a:lnTo>
                        <a:pt x="5176" y="10365"/>
                      </a:lnTo>
                      <a:lnTo>
                        <a:pt x="5202" y="10420"/>
                      </a:lnTo>
                      <a:lnTo>
                        <a:pt x="5230" y="10474"/>
                      </a:lnTo>
                      <a:lnTo>
                        <a:pt x="5258" y="10527"/>
                      </a:lnTo>
                      <a:lnTo>
                        <a:pt x="5287" y="10579"/>
                      </a:lnTo>
                      <a:lnTo>
                        <a:pt x="1135" y="12977"/>
                      </a:lnTo>
                      <a:close/>
                    </a:path>
                  </a:pathLst>
                </a:custGeom>
                <a:solidFill>
                  <a:schemeClr val="tx1">
                    <a:lumMod val="50000"/>
                    <a:lumOff val="50000"/>
                  </a:schemeClr>
                </a:solidFill>
                <a:ln>
                  <a:solidFill>
                    <a:schemeClr val="bg1"/>
                  </a:solidFill>
                </a:ln>
              </p:spPr>
              <p:txBody>
                <a:bodyPr anchor="ctr">
                  <a:scene3d>
                    <a:camera prst="orthographicFront"/>
                    <a:lightRig rig="threePt" dir="t"/>
                  </a:scene3d>
                  <a:sp3d contourW="12700"/>
                </a:bodyPr>
                <a:lstStyle/>
                <a:p>
                  <a:pPr algn="ctr"/>
                  <a:endParaRPr>
                    <a:latin typeface="+mj-ea"/>
                    <a:ea typeface="+mj-ea"/>
                  </a:endParaRPr>
                </a:p>
              </p:txBody>
            </p:sp>
            <p:sp>
              <p:nvSpPr>
                <p:cNvPr id="38" name="任意多边形: 形状 37"/>
                <p:cNvSpPr/>
                <p:nvPr/>
              </p:nvSpPr>
              <p:spPr bwMode="auto">
                <a:xfrm>
                  <a:off x="861355" y="5211763"/>
                  <a:ext cx="1947863" cy="858838"/>
                </a:xfrm>
                <a:custGeom>
                  <a:avLst/>
                  <a:gdLst>
                    <a:gd name="T0" fmla="*/ 252217063 w 14736"/>
                    <a:gd name="T1" fmla="*/ 49939682 h 6488"/>
                    <a:gd name="T2" fmla="*/ 243445731 w 14736"/>
                    <a:gd name="T3" fmla="*/ 61101664 h 6488"/>
                    <a:gd name="T4" fmla="*/ 233696106 w 14736"/>
                    <a:gd name="T5" fmla="*/ 71387467 h 6488"/>
                    <a:gd name="T6" fmla="*/ 223037716 w 14736"/>
                    <a:gd name="T7" fmla="*/ 80727066 h 6488"/>
                    <a:gd name="T8" fmla="*/ 211523302 w 14736"/>
                    <a:gd name="T9" fmla="*/ 89032829 h 6488"/>
                    <a:gd name="T10" fmla="*/ 199257555 w 14736"/>
                    <a:gd name="T11" fmla="*/ 96287150 h 6488"/>
                    <a:gd name="T12" fmla="*/ 186275371 w 14736"/>
                    <a:gd name="T13" fmla="*/ 102349980 h 6488"/>
                    <a:gd name="T14" fmla="*/ 172646807 w 14736"/>
                    <a:gd name="T15" fmla="*/ 107203844 h 6488"/>
                    <a:gd name="T16" fmla="*/ 158494001 w 14736"/>
                    <a:gd name="T17" fmla="*/ 110760980 h 6488"/>
                    <a:gd name="T18" fmla="*/ 143834402 w 14736"/>
                    <a:gd name="T19" fmla="*/ 112951229 h 6488"/>
                    <a:gd name="T20" fmla="*/ 128738199 w 14736"/>
                    <a:gd name="T21" fmla="*/ 113687224 h 6488"/>
                    <a:gd name="T22" fmla="*/ 113641865 w 14736"/>
                    <a:gd name="T23" fmla="*/ 112951229 h 6488"/>
                    <a:gd name="T24" fmla="*/ 98982266 w 14736"/>
                    <a:gd name="T25" fmla="*/ 110760980 h 6488"/>
                    <a:gd name="T26" fmla="*/ 84829460 w 14736"/>
                    <a:gd name="T27" fmla="*/ 107203844 h 6488"/>
                    <a:gd name="T28" fmla="*/ 71200896 w 14736"/>
                    <a:gd name="T29" fmla="*/ 102349980 h 6488"/>
                    <a:gd name="T30" fmla="*/ 58218712 w 14736"/>
                    <a:gd name="T31" fmla="*/ 96287150 h 6488"/>
                    <a:gd name="T32" fmla="*/ 45952964 w 14736"/>
                    <a:gd name="T33" fmla="*/ 89032829 h 6488"/>
                    <a:gd name="T34" fmla="*/ 34438551 w 14736"/>
                    <a:gd name="T35" fmla="*/ 80727066 h 6488"/>
                    <a:gd name="T36" fmla="*/ 23780161 w 14736"/>
                    <a:gd name="T37" fmla="*/ 71387467 h 6488"/>
                    <a:gd name="T38" fmla="*/ 14030535 w 14736"/>
                    <a:gd name="T39" fmla="*/ 61101664 h 6488"/>
                    <a:gd name="T40" fmla="*/ 5259204 w 14736"/>
                    <a:gd name="T41" fmla="*/ 49939682 h 6488"/>
                    <a:gd name="T42" fmla="*/ 72616190 w 14736"/>
                    <a:gd name="T43" fmla="*/ 0 h 6488"/>
                    <a:gd name="T44" fmla="*/ 76267904 w 14736"/>
                    <a:gd name="T45" fmla="*/ 4853732 h 6488"/>
                    <a:gd name="T46" fmla="*/ 80339038 w 14736"/>
                    <a:gd name="T47" fmla="*/ 9392151 h 6488"/>
                    <a:gd name="T48" fmla="*/ 84794564 w 14736"/>
                    <a:gd name="T49" fmla="*/ 13527493 h 6488"/>
                    <a:gd name="T50" fmla="*/ 89599451 w 14736"/>
                    <a:gd name="T51" fmla="*/ 17259890 h 6488"/>
                    <a:gd name="T52" fmla="*/ 94736384 w 14736"/>
                    <a:gd name="T53" fmla="*/ 20571606 h 6488"/>
                    <a:gd name="T54" fmla="*/ 100187916 w 14736"/>
                    <a:gd name="T55" fmla="*/ 23410351 h 6488"/>
                    <a:gd name="T56" fmla="*/ 105883987 w 14736"/>
                    <a:gd name="T57" fmla="*/ 25758389 h 6488"/>
                    <a:gd name="T58" fmla="*/ 111859628 w 14736"/>
                    <a:gd name="T59" fmla="*/ 27580772 h 6488"/>
                    <a:gd name="T60" fmla="*/ 118027464 w 14736"/>
                    <a:gd name="T61" fmla="*/ 28859895 h 6488"/>
                    <a:gd name="T62" fmla="*/ 124387496 w 14736"/>
                    <a:gd name="T63" fmla="*/ 29560812 h 6488"/>
                    <a:gd name="T64" fmla="*/ 130922143 w 14736"/>
                    <a:gd name="T65" fmla="*/ 29665917 h 6488"/>
                    <a:gd name="T66" fmla="*/ 137352100 w 14736"/>
                    <a:gd name="T67" fmla="*/ 29175341 h 6488"/>
                    <a:gd name="T68" fmla="*/ 143589862 w 14736"/>
                    <a:gd name="T69" fmla="*/ 28071348 h 6488"/>
                    <a:gd name="T70" fmla="*/ 149617847 w 14736"/>
                    <a:gd name="T71" fmla="*/ 26424227 h 6488"/>
                    <a:gd name="T72" fmla="*/ 155418741 w 14736"/>
                    <a:gd name="T73" fmla="*/ 24233846 h 6488"/>
                    <a:gd name="T74" fmla="*/ 160957646 w 14736"/>
                    <a:gd name="T75" fmla="*/ 21570495 h 6488"/>
                    <a:gd name="T76" fmla="*/ 166181953 w 14736"/>
                    <a:gd name="T77" fmla="*/ 18416304 h 6488"/>
                    <a:gd name="T78" fmla="*/ 171126691 w 14736"/>
                    <a:gd name="T79" fmla="*/ 14824222 h 6488"/>
                    <a:gd name="T80" fmla="*/ 175687038 w 14736"/>
                    <a:gd name="T81" fmla="*/ 10811457 h 6488"/>
                    <a:gd name="T82" fmla="*/ 179897891 w 14736"/>
                    <a:gd name="T83" fmla="*/ 6395749 h 6488"/>
                    <a:gd name="T84" fmla="*/ 183689456 w 14736"/>
                    <a:gd name="T85" fmla="*/ 1647121 h 6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736" h="6488">
                      <a:moveTo>
                        <a:pt x="14736" y="2398"/>
                      </a:moveTo>
                      <a:lnTo>
                        <a:pt x="14589" y="2626"/>
                      </a:lnTo>
                      <a:lnTo>
                        <a:pt x="14435" y="2850"/>
                      </a:lnTo>
                      <a:lnTo>
                        <a:pt x="14273" y="3067"/>
                      </a:lnTo>
                      <a:lnTo>
                        <a:pt x="14106" y="3280"/>
                      </a:lnTo>
                      <a:lnTo>
                        <a:pt x="13933" y="3487"/>
                      </a:lnTo>
                      <a:lnTo>
                        <a:pt x="13753" y="3688"/>
                      </a:lnTo>
                      <a:lnTo>
                        <a:pt x="13567" y="3884"/>
                      </a:lnTo>
                      <a:lnTo>
                        <a:pt x="13375" y="4074"/>
                      </a:lnTo>
                      <a:lnTo>
                        <a:pt x="13177" y="4258"/>
                      </a:lnTo>
                      <a:lnTo>
                        <a:pt x="12973" y="4436"/>
                      </a:lnTo>
                      <a:lnTo>
                        <a:pt x="12765" y="4607"/>
                      </a:lnTo>
                      <a:lnTo>
                        <a:pt x="12550" y="4772"/>
                      </a:lnTo>
                      <a:lnTo>
                        <a:pt x="12331" y="4930"/>
                      </a:lnTo>
                      <a:lnTo>
                        <a:pt x="12106" y="5081"/>
                      </a:lnTo>
                      <a:lnTo>
                        <a:pt x="11876" y="5227"/>
                      </a:lnTo>
                      <a:lnTo>
                        <a:pt x="11643" y="5365"/>
                      </a:lnTo>
                      <a:lnTo>
                        <a:pt x="11404" y="5495"/>
                      </a:lnTo>
                      <a:lnTo>
                        <a:pt x="11160" y="5618"/>
                      </a:lnTo>
                      <a:lnTo>
                        <a:pt x="10912" y="5734"/>
                      </a:lnTo>
                      <a:lnTo>
                        <a:pt x="10661" y="5841"/>
                      </a:lnTo>
                      <a:lnTo>
                        <a:pt x="10405" y="5942"/>
                      </a:lnTo>
                      <a:lnTo>
                        <a:pt x="10145" y="6034"/>
                      </a:lnTo>
                      <a:lnTo>
                        <a:pt x="9881" y="6118"/>
                      </a:lnTo>
                      <a:lnTo>
                        <a:pt x="9614" y="6194"/>
                      </a:lnTo>
                      <a:lnTo>
                        <a:pt x="9344" y="6262"/>
                      </a:lnTo>
                      <a:lnTo>
                        <a:pt x="9071" y="6321"/>
                      </a:lnTo>
                      <a:lnTo>
                        <a:pt x="8794" y="6372"/>
                      </a:lnTo>
                      <a:lnTo>
                        <a:pt x="8514" y="6413"/>
                      </a:lnTo>
                      <a:lnTo>
                        <a:pt x="8232" y="6446"/>
                      </a:lnTo>
                      <a:lnTo>
                        <a:pt x="7946" y="6470"/>
                      </a:lnTo>
                      <a:lnTo>
                        <a:pt x="7658" y="6484"/>
                      </a:lnTo>
                      <a:lnTo>
                        <a:pt x="7368" y="6488"/>
                      </a:lnTo>
                      <a:lnTo>
                        <a:pt x="7078" y="6484"/>
                      </a:lnTo>
                      <a:lnTo>
                        <a:pt x="6790" y="6470"/>
                      </a:lnTo>
                      <a:lnTo>
                        <a:pt x="6504" y="6446"/>
                      </a:lnTo>
                      <a:lnTo>
                        <a:pt x="6222" y="6413"/>
                      </a:lnTo>
                      <a:lnTo>
                        <a:pt x="5942" y="6372"/>
                      </a:lnTo>
                      <a:lnTo>
                        <a:pt x="5665" y="6321"/>
                      </a:lnTo>
                      <a:lnTo>
                        <a:pt x="5392" y="6262"/>
                      </a:lnTo>
                      <a:lnTo>
                        <a:pt x="5122" y="6194"/>
                      </a:lnTo>
                      <a:lnTo>
                        <a:pt x="4855" y="6118"/>
                      </a:lnTo>
                      <a:lnTo>
                        <a:pt x="4591" y="6034"/>
                      </a:lnTo>
                      <a:lnTo>
                        <a:pt x="4331" y="5942"/>
                      </a:lnTo>
                      <a:lnTo>
                        <a:pt x="4075" y="5841"/>
                      </a:lnTo>
                      <a:lnTo>
                        <a:pt x="3824" y="5734"/>
                      </a:lnTo>
                      <a:lnTo>
                        <a:pt x="3576" y="5618"/>
                      </a:lnTo>
                      <a:lnTo>
                        <a:pt x="3332" y="5495"/>
                      </a:lnTo>
                      <a:lnTo>
                        <a:pt x="3093" y="5365"/>
                      </a:lnTo>
                      <a:lnTo>
                        <a:pt x="2860" y="5227"/>
                      </a:lnTo>
                      <a:lnTo>
                        <a:pt x="2630" y="5081"/>
                      </a:lnTo>
                      <a:lnTo>
                        <a:pt x="2405" y="4930"/>
                      </a:lnTo>
                      <a:lnTo>
                        <a:pt x="2186" y="4772"/>
                      </a:lnTo>
                      <a:lnTo>
                        <a:pt x="1971" y="4607"/>
                      </a:lnTo>
                      <a:lnTo>
                        <a:pt x="1763" y="4436"/>
                      </a:lnTo>
                      <a:lnTo>
                        <a:pt x="1559" y="4258"/>
                      </a:lnTo>
                      <a:lnTo>
                        <a:pt x="1361" y="4074"/>
                      </a:lnTo>
                      <a:lnTo>
                        <a:pt x="1169" y="3884"/>
                      </a:lnTo>
                      <a:lnTo>
                        <a:pt x="983" y="3688"/>
                      </a:lnTo>
                      <a:lnTo>
                        <a:pt x="803" y="3487"/>
                      </a:lnTo>
                      <a:lnTo>
                        <a:pt x="630" y="3280"/>
                      </a:lnTo>
                      <a:lnTo>
                        <a:pt x="463" y="3067"/>
                      </a:lnTo>
                      <a:lnTo>
                        <a:pt x="301" y="2850"/>
                      </a:lnTo>
                      <a:lnTo>
                        <a:pt x="147" y="2626"/>
                      </a:lnTo>
                      <a:lnTo>
                        <a:pt x="0" y="2399"/>
                      </a:lnTo>
                      <a:lnTo>
                        <a:pt x="4156" y="0"/>
                      </a:lnTo>
                      <a:lnTo>
                        <a:pt x="4223" y="94"/>
                      </a:lnTo>
                      <a:lnTo>
                        <a:pt x="4292" y="187"/>
                      </a:lnTo>
                      <a:lnTo>
                        <a:pt x="4365" y="277"/>
                      </a:lnTo>
                      <a:lnTo>
                        <a:pt x="4440" y="366"/>
                      </a:lnTo>
                      <a:lnTo>
                        <a:pt x="4518" y="452"/>
                      </a:lnTo>
                      <a:lnTo>
                        <a:pt x="4598" y="536"/>
                      </a:lnTo>
                      <a:lnTo>
                        <a:pt x="4681" y="617"/>
                      </a:lnTo>
                      <a:lnTo>
                        <a:pt x="4766" y="696"/>
                      </a:lnTo>
                      <a:lnTo>
                        <a:pt x="4853" y="772"/>
                      </a:lnTo>
                      <a:lnTo>
                        <a:pt x="4942" y="846"/>
                      </a:lnTo>
                      <a:lnTo>
                        <a:pt x="5035" y="917"/>
                      </a:lnTo>
                      <a:lnTo>
                        <a:pt x="5128" y="985"/>
                      </a:lnTo>
                      <a:lnTo>
                        <a:pt x="5225" y="1051"/>
                      </a:lnTo>
                      <a:lnTo>
                        <a:pt x="5322" y="1114"/>
                      </a:lnTo>
                      <a:lnTo>
                        <a:pt x="5422" y="1174"/>
                      </a:lnTo>
                      <a:lnTo>
                        <a:pt x="5524" y="1231"/>
                      </a:lnTo>
                      <a:lnTo>
                        <a:pt x="5628" y="1285"/>
                      </a:lnTo>
                      <a:lnTo>
                        <a:pt x="5734" y="1336"/>
                      </a:lnTo>
                      <a:lnTo>
                        <a:pt x="5841" y="1383"/>
                      </a:lnTo>
                      <a:lnTo>
                        <a:pt x="5950" y="1428"/>
                      </a:lnTo>
                      <a:lnTo>
                        <a:pt x="6060" y="1470"/>
                      </a:lnTo>
                      <a:lnTo>
                        <a:pt x="6173" y="1508"/>
                      </a:lnTo>
                      <a:lnTo>
                        <a:pt x="6287" y="1543"/>
                      </a:lnTo>
                      <a:lnTo>
                        <a:pt x="6402" y="1574"/>
                      </a:lnTo>
                      <a:lnTo>
                        <a:pt x="6518" y="1602"/>
                      </a:lnTo>
                      <a:lnTo>
                        <a:pt x="6637" y="1627"/>
                      </a:lnTo>
                      <a:lnTo>
                        <a:pt x="6755" y="1647"/>
                      </a:lnTo>
                      <a:lnTo>
                        <a:pt x="6875" y="1665"/>
                      </a:lnTo>
                      <a:lnTo>
                        <a:pt x="6997" y="1678"/>
                      </a:lnTo>
                      <a:lnTo>
                        <a:pt x="7119" y="1687"/>
                      </a:lnTo>
                      <a:lnTo>
                        <a:pt x="7243" y="1693"/>
                      </a:lnTo>
                      <a:lnTo>
                        <a:pt x="7368" y="1695"/>
                      </a:lnTo>
                      <a:lnTo>
                        <a:pt x="7493" y="1693"/>
                      </a:lnTo>
                      <a:lnTo>
                        <a:pt x="7617" y="1687"/>
                      </a:lnTo>
                      <a:lnTo>
                        <a:pt x="7739" y="1678"/>
                      </a:lnTo>
                      <a:lnTo>
                        <a:pt x="7861" y="1665"/>
                      </a:lnTo>
                      <a:lnTo>
                        <a:pt x="7981" y="1647"/>
                      </a:lnTo>
                      <a:lnTo>
                        <a:pt x="8099" y="1627"/>
                      </a:lnTo>
                      <a:lnTo>
                        <a:pt x="8218" y="1602"/>
                      </a:lnTo>
                      <a:lnTo>
                        <a:pt x="8334" y="1574"/>
                      </a:lnTo>
                      <a:lnTo>
                        <a:pt x="8449" y="1543"/>
                      </a:lnTo>
                      <a:lnTo>
                        <a:pt x="8563" y="1508"/>
                      </a:lnTo>
                      <a:lnTo>
                        <a:pt x="8676" y="1469"/>
                      </a:lnTo>
                      <a:lnTo>
                        <a:pt x="8786" y="1428"/>
                      </a:lnTo>
                      <a:lnTo>
                        <a:pt x="8895" y="1383"/>
                      </a:lnTo>
                      <a:lnTo>
                        <a:pt x="9002" y="1336"/>
                      </a:lnTo>
                      <a:lnTo>
                        <a:pt x="9108" y="1285"/>
                      </a:lnTo>
                      <a:lnTo>
                        <a:pt x="9212" y="1231"/>
                      </a:lnTo>
                      <a:lnTo>
                        <a:pt x="9314" y="1174"/>
                      </a:lnTo>
                      <a:lnTo>
                        <a:pt x="9414" y="1114"/>
                      </a:lnTo>
                      <a:lnTo>
                        <a:pt x="9511" y="1051"/>
                      </a:lnTo>
                      <a:lnTo>
                        <a:pt x="9608" y="985"/>
                      </a:lnTo>
                      <a:lnTo>
                        <a:pt x="9701" y="917"/>
                      </a:lnTo>
                      <a:lnTo>
                        <a:pt x="9794" y="846"/>
                      </a:lnTo>
                      <a:lnTo>
                        <a:pt x="9883" y="772"/>
                      </a:lnTo>
                      <a:lnTo>
                        <a:pt x="9970" y="696"/>
                      </a:lnTo>
                      <a:lnTo>
                        <a:pt x="10055" y="617"/>
                      </a:lnTo>
                      <a:lnTo>
                        <a:pt x="10138" y="536"/>
                      </a:lnTo>
                      <a:lnTo>
                        <a:pt x="10218" y="452"/>
                      </a:lnTo>
                      <a:lnTo>
                        <a:pt x="10296" y="365"/>
                      </a:lnTo>
                      <a:lnTo>
                        <a:pt x="10371" y="277"/>
                      </a:lnTo>
                      <a:lnTo>
                        <a:pt x="10444" y="187"/>
                      </a:lnTo>
                      <a:lnTo>
                        <a:pt x="10513" y="94"/>
                      </a:lnTo>
                      <a:lnTo>
                        <a:pt x="10580" y="0"/>
                      </a:lnTo>
                      <a:lnTo>
                        <a:pt x="14736" y="2398"/>
                      </a:lnTo>
                      <a:close/>
                    </a:path>
                  </a:pathLst>
                </a:custGeom>
                <a:solidFill>
                  <a:schemeClr val="bg1">
                    <a:lumMod val="65000"/>
                  </a:schemeClr>
                </a:solidFill>
                <a:ln w="9525">
                  <a:solidFill>
                    <a:schemeClr val="bg1"/>
                  </a:solidFill>
                  <a:round/>
                </a:ln>
              </p:spPr>
              <p:txBody>
                <a:bodyPr anchor="ctr">
                  <a:scene3d>
                    <a:camera prst="orthographicFront"/>
                    <a:lightRig rig="threePt" dir="t"/>
                  </a:scene3d>
                  <a:sp3d contourW="12700"/>
                </a:bodyPr>
                <a:lstStyle/>
                <a:p>
                  <a:pPr algn="ctr"/>
                  <a:endParaRPr>
                    <a:latin typeface="+mj-ea"/>
                    <a:ea typeface="+mj-ea"/>
                  </a:endParaRPr>
                </a:p>
              </p:txBody>
            </p:sp>
            <p:sp>
              <p:nvSpPr>
                <p:cNvPr id="39" name="任意多边形: 形状 38"/>
                <p:cNvSpPr/>
                <p:nvPr/>
              </p:nvSpPr>
              <p:spPr bwMode="auto">
                <a:xfrm>
                  <a:off x="1823832" y="3827665"/>
                  <a:ext cx="1125537" cy="1716089"/>
                </a:xfrm>
                <a:custGeom>
                  <a:avLst/>
                  <a:gdLst>
                    <a:gd name="T0" fmla="*/ 15260909 w 8508"/>
                    <a:gd name="T1" fmla="*/ 1066786 h 12977"/>
                    <a:gd name="T2" fmla="*/ 37294889 w 8508"/>
                    <a:gd name="T3" fmla="*/ 5368709 h 12977"/>
                    <a:gd name="T4" fmla="*/ 58068659 w 8508"/>
                    <a:gd name="T5" fmla="*/ 12748403 h 12977"/>
                    <a:gd name="T6" fmla="*/ 77337346 w 8508"/>
                    <a:gd name="T7" fmla="*/ 22926312 h 12977"/>
                    <a:gd name="T8" fmla="*/ 94821020 w 8508"/>
                    <a:gd name="T9" fmla="*/ 35657259 h 12977"/>
                    <a:gd name="T10" fmla="*/ 110309471 w 8508"/>
                    <a:gd name="T11" fmla="*/ 50696601 h 12977"/>
                    <a:gd name="T12" fmla="*/ 123540231 w 8508"/>
                    <a:gd name="T13" fmla="*/ 67799427 h 12977"/>
                    <a:gd name="T14" fmla="*/ 134250966 w 8508"/>
                    <a:gd name="T15" fmla="*/ 86703637 h 12977"/>
                    <a:gd name="T16" fmla="*/ 142231464 w 8508"/>
                    <a:gd name="T17" fmla="*/ 107164056 h 12977"/>
                    <a:gd name="T18" fmla="*/ 147184202 w 8508"/>
                    <a:gd name="T19" fmla="*/ 128953626 h 12977"/>
                    <a:gd name="T20" fmla="*/ 148899364 w 8508"/>
                    <a:gd name="T21" fmla="*/ 151809982 h 12977"/>
                    <a:gd name="T22" fmla="*/ 148706880 w 8508"/>
                    <a:gd name="T23" fmla="*/ 159452042 h 12977"/>
                    <a:gd name="T24" fmla="*/ 148146756 w 8508"/>
                    <a:gd name="T25" fmla="*/ 166989234 h 12977"/>
                    <a:gd name="T26" fmla="*/ 147219259 w 8508"/>
                    <a:gd name="T27" fmla="*/ 174438884 h 12977"/>
                    <a:gd name="T28" fmla="*/ 145941718 w 8508"/>
                    <a:gd name="T29" fmla="*/ 181748755 h 12977"/>
                    <a:gd name="T30" fmla="*/ 144314133 w 8508"/>
                    <a:gd name="T31" fmla="*/ 188936171 h 12977"/>
                    <a:gd name="T32" fmla="*/ 142371429 w 8508"/>
                    <a:gd name="T33" fmla="*/ 196001132 h 12977"/>
                    <a:gd name="T34" fmla="*/ 140061351 w 8508"/>
                    <a:gd name="T35" fmla="*/ 202926183 h 12977"/>
                    <a:gd name="T36" fmla="*/ 137471211 w 8508"/>
                    <a:gd name="T37" fmla="*/ 209693999 h 12977"/>
                    <a:gd name="T38" fmla="*/ 134548490 w 8508"/>
                    <a:gd name="T39" fmla="*/ 216304317 h 12977"/>
                    <a:gd name="T40" fmla="*/ 131328245 w 8508"/>
                    <a:gd name="T41" fmla="*/ 222739680 h 12977"/>
                    <a:gd name="T42" fmla="*/ 56371092 w 8508"/>
                    <a:gd name="T43" fmla="*/ 185001480 h 12977"/>
                    <a:gd name="T44" fmla="*/ 57858580 w 8508"/>
                    <a:gd name="T45" fmla="*/ 182220854 h 12977"/>
                    <a:gd name="T46" fmla="*/ 59206236 w 8508"/>
                    <a:gd name="T47" fmla="*/ 179335494 h 12977"/>
                    <a:gd name="T48" fmla="*/ 60448852 w 8508"/>
                    <a:gd name="T49" fmla="*/ 176380046 h 12977"/>
                    <a:gd name="T50" fmla="*/ 61533909 w 8508"/>
                    <a:gd name="T51" fmla="*/ 173372230 h 12977"/>
                    <a:gd name="T52" fmla="*/ 62478868 w 8508"/>
                    <a:gd name="T53" fmla="*/ 170294327 h 12977"/>
                    <a:gd name="T54" fmla="*/ 63283996 w 8508"/>
                    <a:gd name="T55" fmla="*/ 167146601 h 12977"/>
                    <a:gd name="T56" fmla="*/ 63949026 w 8508"/>
                    <a:gd name="T57" fmla="*/ 163963831 h 12977"/>
                    <a:gd name="T58" fmla="*/ 64456497 w 8508"/>
                    <a:gd name="T59" fmla="*/ 160711106 h 12977"/>
                    <a:gd name="T60" fmla="*/ 64806541 w 8508"/>
                    <a:gd name="T61" fmla="*/ 157406013 h 12977"/>
                    <a:gd name="T62" fmla="*/ 64981563 w 8508"/>
                    <a:gd name="T63" fmla="*/ 154065877 h 12977"/>
                    <a:gd name="T64" fmla="*/ 64946638 w 8508"/>
                    <a:gd name="T65" fmla="*/ 148417346 h 12977"/>
                    <a:gd name="T66" fmla="*/ 63721485 w 8508"/>
                    <a:gd name="T67" fmla="*/ 138466892 h 12977"/>
                    <a:gd name="T68" fmla="*/ 61113882 w 8508"/>
                    <a:gd name="T69" fmla="*/ 129006125 h 12977"/>
                    <a:gd name="T70" fmla="*/ 57246069 w 8508"/>
                    <a:gd name="T71" fmla="*/ 120174825 h 12977"/>
                    <a:gd name="T72" fmla="*/ 52188292 w 8508"/>
                    <a:gd name="T73" fmla="*/ 112043077 h 12977"/>
                    <a:gd name="T74" fmla="*/ 46062920 w 8508"/>
                    <a:gd name="T75" fmla="*/ 104715883 h 12977"/>
                    <a:gd name="T76" fmla="*/ 39027514 w 8508"/>
                    <a:gd name="T77" fmla="*/ 98315299 h 12977"/>
                    <a:gd name="T78" fmla="*/ 31099403 w 8508"/>
                    <a:gd name="T79" fmla="*/ 92946590 h 12977"/>
                    <a:gd name="T80" fmla="*/ 22453875 w 8508"/>
                    <a:gd name="T81" fmla="*/ 88714622 h 12977"/>
                    <a:gd name="T82" fmla="*/ 13178373 w 8508"/>
                    <a:gd name="T83" fmla="*/ 85741718 h 12977"/>
                    <a:gd name="T84" fmla="*/ 3360210 w 8508"/>
                    <a:gd name="T85" fmla="*/ 84080378 h 129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08" h="12977">
                      <a:moveTo>
                        <a:pt x="0" y="0"/>
                      </a:moveTo>
                      <a:lnTo>
                        <a:pt x="439" y="20"/>
                      </a:lnTo>
                      <a:lnTo>
                        <a:pt x="872" y="61"/>
                      </a:lnTo>
                      <a:lnTo>
                        <a:pt x="1299" y="123"/>
                      </a:lnTo>
                      <a:lnTo>
                        <a:pt x="1719" y="205"/>
                      </a:lnTo>
                      <a:lnTo>
                        <a:pt x="2131" y="307"/>
                      </a:lnTo>
                      <a:lnTo>
                        <a:pt x="2536" y="430"/>
                      </a:lnTo>
                      <a:lnTo>
                        <a:pt x="2931" y="570"/>
                      </a:lnTo>
                      <a:lnTo>
                        <a:pt x="3318" y="729"/>
                      </a:lnTo>
                      <a:lnTo>
                        <a:pt x="3695" y="906"/>
                      </a:lnTo>
                      <a:lnTo>
                        <a:pt x="4062" y="1101"/>
                      </a:lnTo>
                      <a:lnTo>
                        <a:pt x="4419" y="1311"/>
                      </a:lnTo>
                      <a:lnTo>
                        <a:pt x="4764" y="1538"/>
                      </a:lnTo>
                      <a:lnTo>
                        <a:pt x="5097" y="1781"/>
                      </a:lnTo>
                      <a:lnTo>
                        <a:pt x="5418" y="2039"/>
                      </a:lnTo>
                      <a:lnTo>
                        <a:pt x="5727" y="2312"/>
                      </a:lnTo>
                      <a:lnTo>
                        <a:pt x="6022" y="2598"/>
                      </a:lnTo>
                      <a:lnTo>
                        <a:pt x="6303" y="2899"/>
                      </a:lnTo>
                      <a:lnTo>
                        <a:pt x="6570" y="3213"/>
                      </a:lnTo>
                      <a:lnTo>
                        <a:pt x="6823" y="3538"/>
                      </a:lnTo>
                      <a:lnTo>
                        <a:pt x="7059" y="3877"/>
                      </a:lnTo>
                      <a:lnTo>
                        <a:pt x="7279" y="4226"/>
                      </a:lnTo>
                      <a:lnTo>
                        <a:pt x="7485" y="4587"/>
                      </a:lnTo>
                      <a:lnTo>
                        <a:pt x="7671" y="4958"/>
                      </a:lnTo>
                      <a:lnTo>
                        <a:pt x="7842" y="5339"/>
                      </a:lnTo>
                      <a:lnTo>
                        <a:pt x="7994" y="5730"/>
                      </a:lnTo>
                      <a:lnTo>
                        <a:pt x="8127" y="6128"/>
                      </a:lnTo>
                      <a:lnTo>
                        <a:pt x="8241" y="6536"/>
                      </a:lnTo>
                      <a:lnTo>
                        <a:pt x="8335" y="6952"/>
                      </a:lnTo>
                      <a:lnTo>
                        <a:pt x="8410" y="7374"/>
                      </a:lnTo>
                      <a:lnTo>
                        <a:pt x="8465" y="7804"/>
                      </a:lnTo>
                      <a:lnTo>
                        <a:pt x="8497" y="8239"/>
                      </a:lnTo>
                      <a:lnTo>
                        <a:pt x="8508" y="8681"/>
                      </a:lnTo>
                      <a:lnTo>
                        <a:pt x="8507" y="8827"/>
                      </a:lnTo>
                      <a:lnTo>
                        <a:pt x="8504" y="8973"/>
                      </a:lnTo>
                      <a:lnTo>
                        <a:pt x="8497" y="9118"/>
                      </a:lnTo>
                      <a:lnTo>
                        <a:pt x="8488" y="9263"/>
                      </a:lnTo>
                      <a:lnTo>
                        <a:pt x="8478" y="9406"/>
                      </a:lnTo>
                      <a:lnTo>
                        <a:pt x="8465" y="9549"/>
                      </a:lnTo>
                      <a:lnTo>
                        <a:pt x="8449" y="9691"/>
                      </a:lnTo>
                      <a:lnTo>
                        <a:pt x="8432" y="9834"/>
                      </a:lnTo>
                      <a:lnTo>
                        <a:pt x="8412" y="9975"/>
                      </a:lnTo>
                      <a:lnTo>
                        <a:pt x="8390" y="10115"/>
                      </a:lnTo>
                      <a:lnTo>
                        <a:pt x="8366" y="10254"/>
                      </a:lnTo>
                      <a:lnTo>
                        <a:pt x="8339" y="10393"/>
                      </a:lnTo>
                      <a:lnTo>
                        <a:pt x="8310" y="10530"/>
                      </a:lnTo>
                      <a:lnTo>
                        <a:pt x="8279" y="10668"/>
                      </a:lnTo>
                      <a:lnTo>
                        <a:pt x="8246" y="10804"/>
                      </a:lnTo>
                      <a:lnTo>
                        <a:pt x="8211" y="10940"/>
                      </a:lnTo>
                      <a:lnTo>
                        <a:pt x="8174" y="11074"/>
                      </a:lnTo>
                      <a:lnTo>
                        <a:pt x="8135" y="11208"/>
                      </a:lnTo>
                      <a:lnTo>
                        <a:pt x="8092" y="11341"/>
                      </a:lnTo>
                      <a:lnTo>
                        <a:pt x="8049" y="11473"/>
                      </a:lnTo>
                      <a:lnTo>
                        <a:pt x="8003" y="11604"/>
                      </a:lnTo>
                      <a:lnTo>
                        <a:pt x="7956" y="11734"/>
                      </a:lnTo>
                      <a:lnTo>
                        <a:pt x="7907" y="11863"/>
                      </a:lnTo>
                      <a:lnTo>
                        <a:pt x="7855" y="11991"/>
                      </a:lnTo>
                      <a:lnTo>
                        <a:pt x="7802" y="12118"/>
                      </a:lnTo>
                      <a:lnTo>
                        <a:pt x="7745" y="12244"/>
                      </a:lnTo>
                      <a:lnTo>
                        <a:pt x="7688" y="12369"/>
                      </a:lnTo>
                      <a:lnTo>
                        <a:pt x="7629" y="12493"/>
                      </a:lnTo>
                      <a:lnTo>
                        <a:pt x="7567" y="12615"/>
                      </a:lnTo>
                      <a:lnTo>
                        <a:pt x="7504" y="12737"/>
                      </a:lnTo>
                      <a:lnTo>
                        <a:pt x="7439" y="12857"/>
                      </a:lnTo>
                      <a:lnTo>
                        <a:pt x="7373" y="12977"/>
                      </a:lnTo>
                      <a:lnTo>
                        <a:pt x="3221" y="10579"/>
                      </a:lnTo>
                      <a:lnTo>
                        <a:pt x="3250" y="10527"/>
                      </a:lnTo>
                      <a:lnTo>
                        <a:pt x="3278" y="10474"/>
                      </a:lnTo>
                      <a:lnTo>
                        <a:pt x="3306" y="10420"/>
                      </a:lnTo>
                      <a:lnTo>
                        <a:pt x="3332" y="10365"/>
                      </a:lnTo>
                      <a:lnTo>
                        <a:pt x="3358" y="10310"/>
                      </a:lnTo>
                      <a:lnTo>
                        <a:pt x="3383" y="10255"/>
                      </a:lnTo>
                      <a:lnTo>
                        <a:pt x="3407" y="10199"/>
                      </a:lnTo>
                      <a:lnTo>
                        <a:pt x="3431" y="10143"/>
                      </a:lnTo>
                      <a:lnTo>
                        <a:pt x="3454" y="10086"/>
                      </a:lnTo>
                      <a:lnTo>
                        <a:pt x="3476" y="10029"/>
                      </a:lnTo>
                      <a:lnTo>
                        <a:pt x="3496" y="9971"/>
                      </a:lnTo>
                      <a:lnTo>
                        <a:pt x="3516" y="9914"/>
                      </a:lnTo>
                      <a:lnTo>
                        <a:pt x="3535" y="9855"/>
                      </a:lnTo>
                      <a:lnTo>
                        <a:pt x="3553" y="9797"/>
                      </a:lnTo>
                      <a:lnTo>
                        <a:pt x="3570" y="9738"/>
                      </a:lnTo>
                      <a:lnTo>
                        <a:pt x="3586" y="9678"/>
                      </a:lnTo>
                      <a:lnTo>
                        <a:pt x="3602" y="9619"/>
                      </a:lnTo>
                      <a:lnTo>
                        <a:pt x="3616" y="9558"/>
                      </a:lnTo>
                      <a:lnTo>
                        <a:pt x="3630" y="9497"/>
                      </a:lnTo>
                      <a:lnTo>
                        <a:pt x="3642" y="9436"/>
                      </a:lnTo>
                      <a:lnTo>
                        <a:pt x="3654" y="9376"/>
                      </a:lnTo>
                      <a:lnTo>
                        <a:pt x="3665" y="9314"/>
                      </a:lnTo>
                      <a:lnTo>
                        <a:pt x="3674" y="9252"/>
                      </a:lnTo>
                      <a:lnTo>
                        <a:pt x="3683" y="9190"/>
                      </a:lnTo>
                      <a:lnTo>
                        <a:pt x="3691" y="9127"/>
                      </a:lnTo>
                      <a:lnTo>
                        <a:pt x="3697" y="9064"/>
                      </a:lnTo>
                      <a:lnTo>
                        <a:pt x="3703" y="9001"/>
                      </a:lnTo>
                      <a:lnTo>
                        <a:pt x="3707" y="8937"/>
                      </a:lnTo>
                      <a:lnTo>
                        <a:pt x="3711" y="8874"/>
                      </a:lnTo>
                      <a:lnTo>
                        <a:pt x="3713" y="8810"/>
                      </a:lnTo>
                      <a:lnTo>
                        <a:pt x="3716" y="8745"/>
                      </a:lnTo>
                      <a:lnTo>
                        <a:pt x="3716" y="8681"/>
                      </a:lnTo>
                      <a:lnTo>
                        <a:pt x="3711" y="8487"/>
                      </a:lnTo>
                      <a:lnTo>
                        <a:pt x="3696" y="8293"/>
                      </a:lnTo>
                      <a:lnTo>
                        <a:pt x="3673" y="8105"/>
                      </a:lnTo>
                      <a:lnTo>
                        <a:pt x="3641" y="7918"/>
                      </a:lnTo>
                      <a:lnTo>
                        <a:pt x="3599" y="7734"/>
                      </a:lnTo>
                      <a:lnTo>
                        <a:pt x="3549" y="7554"/>
                      </a:lnTo>
                      <a:lnTo>
                        <a:pt x="3492" y="7377"/>
                      </a:lnTo>
                      <a:lnTo>
                        <a:pt x="3426" y="7205"/>
                      </a:lnTo>
                      <a:lnTo>
                        <a:pt x="3352" y="7037"/>
                      </a:lnTo>
                      <a:lnTo>
                        <a:pt x="3271" y="6872"/>
                      </a:lnTo>
                      <a:lnTo>
                        <a:pt x="3182" y="6712"/>
                      </a:lnTo>
                      <a:lnTo>
                        <a:pt x="3085" y="6557"/>
                      </a:lnTo>
                      <a:lnTo>
                        <a:pt x="2982" y="6407"/>
                      </a:lnTo>
                      <a:lnTo>
                        <a:pt x="2872" y="6262"/>
                      </a:lnTo>
                      <a:lnTo>
                        <a:pt x="2755" y="6122"/>
                      </a:lnTo>
                      <a:lnTo>
                        <a:pt x="2632" y="5988"/>
                      </a:lnTo>
                      <a:lnTo>
                        <a:pt x="2504" y="5860"/>
                      </a:lnTo>
                      <a:lnTo>
                        <a:pt x="2370" y="5738"/>
                      </a:lnTo>
                      <a:lnTo>
                        <a:pt x="2230" y="5622"/>
                      </a:lnTo>
                      <a:lnTo>
                        <a:pt x="2084" y="5514"/>
                      </a:lnTo>
                      <a:lnTo>
                        <a:pt x="1934" y="5411"/>
                      </a:lnTo>
                      <a:lnTo>
                        <a:pt x="1777" y="5315"/>
                      </a:lnTo>
                      <a:lnTo>
                        <a:pt x="1618" y="5227"/>
                      </a:lnTo>
                      <a:lnTo>
                        <a:pt x="1453" y="5147"/>
                      </a:lnTo>
                      <a:lnTo>
                        <a:pt x="1283" y="5073"/>
                      </a:lnTo>
                      <a:lnTo>
                        <a:pt x="1110" y="5008"/>
                      </a:lnTo>
                      <a:lnTo>
                        <a:pt x="933" y="4952"/>
                      </a:lnTo>
                      <a:lnTo>
                        <a:pt x="753" y="4903"/>
                      </a:lnTo>
                      <a:lnTo>
                        <a:pt x="569" y="4863"/>
                      </a:lnTo>
                      <a:lnTo>
                        <a:pt x="382" y="4831"/>
                      </a:lnTo>
                      <a:lnTo>
                        <a:pt x="192" y="4808"/>
                      </a:lnTo>
                      <a:lnTo>
                        <a:pt x="0" y="4795"/>
                      </a:lnTo>
                      <a:lnTo>
                        <a:pt x="0" y="0"/>
                      </a:lnTo>
                      <a:close/>
                    </a:path>
                  </a:pathLst>
                </a:custGeom>
                <a:solidFill>
                  <a:schemeClr val="bg1">
                    <a:lumMod val="75000"/>
                  </a:schemeClr>
                </a:solidFill>
                <a:ln w="9525">
                  <a:solidFill>
                    <a:schemeClr val="bg1"/>
                  </a:solidFill>
                  <a:round/>
                </a:ln>
              </p:spPr>
              <p:txBody>
                <a:bodyPr anchor="ctr">
                  <a:scene3d>
                    <a:camera prst="orthographicFront"/>
                    <a:lightRig rig="threePt" dir="t"/>
                  </a:scene3d>
                  <a:sp3d contourW="12700"/>
                </a:bodyPr>
                <a:lstStyle/>
                <a:p>
                  <a:pPr algn="ctr"/>
                  <a:endParaRPr>
                    <a:latin typeface="+mj-ea"/>
                    <a:ea typeface="+mj-ea"/>
                  </a:endParaRPr>
                </a:p>
              </p:txBody>
            </p:sp>
            <p:sp>
              <p:nvSpPr>
                <p:cNvPr id="40" name="矩形 39"/>
                <p:cNvSpPr/>
                <p:nvPr/>
              </p:nvSpPr>
              <p:spPr>
                <a:xfrm rot="18000000">
                  <a:off x="826270" y="4366243"/>
                  <a:ext cx="1042097" cy="590396"/>
                </a:xfrm>
                <a:prstGeom prst="rect">
                  <a:avLst/>
                </a:prstGeom>
              </p:spPr>
              <p:txBody>
                <a:bodyPr spcFirstLastPara="1" wrap="none">
                  <a:prstTxWarp prst="textArchUp">
                    <a:avLst>
                      <a:gd name="adj" fmla="val 11671062"/>
                    </a:avLst>
                  </a:prstTxWarp>
                  <a:normAutofit/>
                  <a:scene3d>
                    <a:camera prst="orthographicFront"/>
                    <a:lightRig rig="threePt" dir="t"/>
                  </a:scene3d>
                  <a:sp3d contourW="12700"/>
                </a:bodyPr>
                <a:lstStyle/>
                <a:p>
                  <a:pPr>
                    <a:defRPr/>
                  </a:pPr>
                  <a:r>
                    <a:rPr lang="zh-CN" altLang="en-US" sz="1600">
                      <a:solidFill>
                        <a:schemeClr val="bg1"/>
                      </a:solidFill>
                      <a:latin typeface="+mj-ea"/>
                      <a:ea typeface="+mj-ea"/>
                    </a:rPr>
                    <a:t>标题文本预设</a:t>
                  </a:r>
                </a:p>
              </p:txBody>
            </p:sp>
            <p:sp>
              <p:nvSpPr>
                <p:cNvPr id="41" name="矩形 40"/>
                <p:cNvSpPr/>
                <p:nvPr/>
              </p:nvSpPr>
              <p:spPr>
                <a:xfrm rot="3600000">
                  <a:off x="1797393" y="4404469"/>
                  <a:ext cx="1031315" cy="590396"/>
                </a:xfrm>
                <a:prstGeom prst="rect">
                  <a:avLst/>
                </a:prstGeom>
              </p:spPr>
              <p:txBody>
                <a:bodyPr spcFirstLastPara="1" wrap="none">
                  <a:prstTxWarp prst="textArchUp">
                    <a:avLst>
                      <a:gd name="adj" fmla="val 11671062"/>
                    </a:avLst>
                  </a:prstTxWarp>
                  <a:normAutofit/>
                  <a:scene3d>
                    <a:camera prst="orthographicFront"/>
                    <a:lightRig rig="threePt" dir="t"/>
                  </a:scene3d>
                  <a:sp3d contourW="12700"/>
                </a:bodyPr>
                <a:lstStyle/>
                <a:p>
                  <a:pPr>
                    <a:defRPr/>
                  </a:pPr>
                  <a:r>
                    <a:rPr lang="zh-CN" altLang="en-US" sz="1600" dirty="0">
                      <a:solidFill>
                        <a:schemeClr val="bg1"/>
                      </a:solidFill>
                      <a:latin typeface="+mj-ea"/>
                      <a:ea typeface="+mj-ea"/>
                    </a:rPr>
                    <a:t>标题文本预设</a:t>
                  </a:r>
                </a:p>
              </p:txBody>
            </p:sp>
            <p:sp>
              <p:nvSpPr>
                <p:cNvPr id="42" name="矩形 41"/>
                <p:cNvSpPr/>
                <p:nvPr/>
              </p:nvSpPr>
              <p:spPr>
                <a:xfrm>
                  <a:off x="1363376" y="5341601"/>
                  <a:ext cx="972119" cy="590396"/>
                </a:xfrm>
                <a:prstGeom prst="rect">
                  <a:avLst/>
                </a:prstGeom>
              </p:spPr>
              <p:txBody>
                <a:bodyPr spcFirstLastPara="1" wrap="none">
                  <a:prstTxWarp prst="textArchDown">
                    <a:avLst>
                      <a:gd name="adj" fmla="val 1312104"/>
                    </a:avLst>
                  </a:prstTxWarp>
                  <a:normAutofit/>
                  <a:scene3d>
                    <a:camera prst="orthographicFront"/>
                    <a:lightRig rig="threePt" dir="t"/>
                  </a:scene3d>
                  <a:sp3d contourW="12700"/>
                </a:bodyPr>
                <a:lstStyle/>
                <a:p>
                  <a:pPr>
                    <a:defRPr/>
                  </a:pPr>
                  <a:r>
                    <a:rPr lang="zh-CN" altLang="en-US" sz="1600">
                      <a:solidFill>
                        <a:schemeClr val="bg1"/>
                      </a:solidFill>
                      <a:latin typeface="+mj-ea"/>
                      <a:ea typeface="+mj-ea"/>
                    </a:rPr>
                    <a:t>标题文本预设</a:t>
                  </a:r>
                </a:p>
              </p:txBody>
            </p:sp>
          </p:grpSp>
          <p:sp>
            <p:nvSpPr>
              <p:cNvPr id="36" name="椭圆 35"/>
              <p:cNvSpPr/>
              <p:nvPr/>
            </p:nvSpPr>
            <p:spPr>
              <a:xfrm>
                <a:off x="2776544" y="2843774"/>
                <a:ext cx="680260" cy="680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latin typeface="+mj-ea"/>
                  <a:ea typeface="+mj-ea"/>
                </a:endParaRPr>
              </a:p>
            </p:txBody>
          </p:sp>
        </p:grpSp>
        <p:sp>
          <p:nvSpPr>
            <p:cNvPr id="34" name="任意多边形: 形状 33"/>
            <p:cNvSpPr/>
            <p:nvPr/>
          </p:nvSpPr>
          <p:spPr>
            <a:xfrm>
              <a:off x="2722179" y="3190758"/>
              <a:ext cx="637439" cy="635576"/>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latin typeface="+mj-ea"/>
                <a:ea typeface="+mj-ea"/>
              </a:endParaRPr>
            </a:p>
          </p:txBody>
        </p:sp>
      </p:grpSp>
      <p:sp>
        <p:nvSpPr>
          <p:cNvPr id="53" name="文本框 52"/>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54" name="组合 53"/>
          <p:cNvGrpSpPr/>
          <p:nvPr/>
        </p:nvGrpSpPr>
        <p:grpSpPr>
          <a:xfrm>
            <a:off x="6277056" y="2062501"/>
            <a:ext cx="3447969" cy="888155"/>
            <a:chOff x="6585159" y="1678126"/>
            <a:chExt cx="3447969" cy="888155"/>
          </a:xfrm>
        </p:grpSpPr>
        <p:sp>
          <p:nvSpPr>
            <p:cNvPr id="55" name="矩形 54"/>
            <p:cNvSpPr/>
            <p:nvPr/>
          </p:nvSpPr>
          <p:spPr>
            <a:xfrm>
              <a:off x="6585159" y="2030750"/>
              <a:ext cx="344796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56" name="矩形 55"/>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57" name="组合 56"/>
          <p:cNvGrpSpPr/>
          <p:nvPr/>
        </p:nvGrpSpPr>
        <p:grpSpPr>
          <a:xfrm>
            <a:off x="6277056" y="3190976"/>
            <a:ext cx="3447969" cy="888155"/>
            <a:chOff x="6585159" y="1678126"/>
            <a:chExt cx="3447969" cy="888155"/>
          </a:xfrm>
        </p:grpSpPr>
        <p:sp>
          <p:nvSpPr>
            <p:cNvPr id="58" name="矩形 57"/>
            <p:cNvSpPr/>
            <p:nvPr/>
          </p:nvSpPr>
          <p:spPr>
            <a:xfrm>
              <a:off x="6585159" y="2030750"/>
              <a:ext cx="344796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59" name="矩形 58"/>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60" name="组合 59"/>
          <p:cNvGrpSpPr/>
          <p:nvPr/>
        </p:nvGrpSpPr>
        <p:grpSpPr>
          <a:xfrm>
            <a:off x="6277056" y="4319451"/>
            <a:ext cx="3447969" cy="888155"/>
            <a:chOff x="6585159" y="1678126"/>
            <a:chExt cx="3447969" cy="888155"/>
          </a:xfrm>
        </p:grpSpPr>
        <p:sp>
          <p:nvSpPr>
            <p:cNvPr id="61" name="矩形 60"/>
            <p:cNvSpPr/>
            <p:nvPr/>
          </p:nvSpPr>
          <p:spPr>
            <a:xfrm>
              <a:off x="6585159" y="2030750"/>
              <a:ext cx="344796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62" name="矩形 61"/>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54"/>
                                            </p:tgtEl>
                                            <p:attrNameLst>
                                              <p:attrName>style.visibility</p:attrName>
                                            </p:attrNameLst>
                                          </p:cBhvr>
                                          <p:to>
                                            <p:strVal val="visible"/>
                                          </p:to>
                                        </p:set>
                                        <p:anim calcmode="lin" valueType="num" p14:bounceEnd="60000">
                                          <p:cBhvr additive="base">
                                            <p:cTn id="7" dur="1000" fill="hold"/>
                                            <p:tgtEl>
                                              <p:spTgt spid="5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14:bounceEnd="60000">
                                          <p:cBhvr additive="base">
                                            <p:cTn id="11" dur="1000" fill="hold"/>
                                            <p:tgtEl>
                                              <p:spTgt spid="57"/>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5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14:bounceEnd="60000">
                                          <p:cBhvr additive="base">
                                            <p:cTn id="15" dur="1000" fill="hold"/>
                                            <p:tgtEl>
                                              <p:spTgt spid="60"/>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000" fill="hold"/>
                                            <p:tgtEl>
                                              <p:spTgt spid="57"/>
                                            </p:tgtEl>
                                            <p:attrNameLst>
                                              <p:attrName>ppt_x</p:attrName>
                                            </p:attrNameLst>
                                          </p:cBhvr>
                                          <p:tavLst>
                                            <p:tav tm="0">
                                              <p:val>
                                                <p:strVal val="1+#ppt_w/2"/>
                                              </p:val>
                                            </p:tav>
                                            <p:tav tm="100000">
                                              <p:val>
                                                <p:strVal val="#ppt_x"/>
                                              </p:val>
                                            </p:tav>
                                          </p:tavLst>
                                        </p:anim>
                                        <p:anim calcmode="lin" valueType="num">
                                          <p:cBhvr additive="base">
                                            <p:cTn id="12" dur="1000" fill="hold"/>
                                            <p:tgtEl>
                                              <p:spTgt spid="5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1+#ppt_w/2"/>
                                              </p:val>
                                            </p:tav>
                                            <p:tav tm="100000">
                                              <p:val>
                                                <p:strVal val="#ppt_x"/>
                                              </p:val>
                                            </p:tav>
                                          </p:tavLst>
                                        </p:anim>
                                        <p:anim calcmode="lin" valueType="num">
                                          <p:cBhvr additive="base">
                                            <p:cTn id="16"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3" cstate="screen"/>
          <a:srcRect/>
          <a:stretch>
            <a:fillRect/>
          </a:stretch>
        </p:blipFill>
        <p:spPr/>
      </p:pic>
      <p:grpSp>
        <p:nvGrpSpPr>
          <p:cNvPr id="23" name="组合 22"/>
          <p:cNvGrpSpPr/>
          <p:nvPr/>
        </p:nvGrpSpPr>
        <p:grpSpPr>
          <a:xfrm>
            <a:off x="4322325" y="2248802"/>
            <a:ext cx="3547352" cy="2691136"/>
            <a:chOff x="3301042" y="1308653"/>
            <a:chExt cx="5589917" cy="4240694"/>
          </a:xfrm>
        </p:grpSpPr>
        <p:sp>
          <p:nvSpPr>
            <p:cNvPr id="4" name="Arc 12"/>
            <p:cNvSpPr/>
            <p:nvPr/>
          </p:nvSpPr>
          <p:spPr>
            <a:xfrm flipH="1" flipV="1">
              <a:off x="3975654" y="130865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5" name="Group 1"/>
            <p:cNvGrpSpPr/>
            <p:nvPr/>
          </p:nvGrpSpPr>
          <p:grpSpPr>
            <a:xfrm>
              <a:off x="3301042" y="1308654"/>
              <a:ext cx="5589917" cy="4240693"/>
              <a:chOff x="3301042" y="1586073"/>
              <a:chExt cx="5589917" cy="4240693"/>
            </a:xfrm>
          </p:grpSpPr>
          <p:sp>
            <p:nvSpPr>
              <p:cNvPr id="7" name="Oval 9"/>
              <p:cNvSpPr/>
              <p:nvPr/>
            </p:nvSpPr>
            <p:spPr>
              <a:xfrm>
                <a:off x="3301042" y="2896402"/>
                <a:ext cx="1620039" cy="1620036"/>
              </a:xfrm>
              <a:prstGeom prst="ellips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10"/>
              <p:cNvSpPr/>
              <p:nvPr/>
            </p:nvSpPr>
            <p:spPr>
              <a:xfrm>
                <a:off x="7270920" y="2896402"/>
                <a:ext cx="1620039" cy="1620036"/>
              </a:xfrm>
              <a:prstGeom prst="ellips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Arc 11"/>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0" name="Freeform: Shape 15"/>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algn="ctr"/>
                <a:endParaRPr/>
              </a:p>
            </p:txBody>
          </p:sp>
          <p:sp>
            <p:nvSpPr>
              <p:cNvPr id="11" name="Freeform: Shape 16"/>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algn="ctr"/>
                <a:endParaRPr/>
              </a:p>
            </p:txBody>
          </p:sp>
        </p:grpSp>
      </p:grpSp>
      <p:sp>
        <p:nvSpPr>
          <p:cNvPr id="27" name="文本框 26"/>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28" name="组合 27"/>
          <p:cNvGrpSpPr/>
          <p:nvPr/>
        </p:nvGrpSpPr>
        <p:grpSpPr>
          <a:xfrm>
            <a:off x="1844241" y="3642394"/>
            <a:ext cx="2454998" cy="1312246"/>
            <a:chOff x="6585160" y="1678126"/>
            <a:chExt cx="2454998" cy="1312246"/>
          </a:xfrm>
        </p:grpSpPr>
        <p:sp>
          <p:nvSpPr>
            <p:cNvPr id="29" name="矩形 28"/>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31" name="组合 30"/>
          <p:cNvGrpSpPr/>
          <p:nvPr/>
        </p:nvGrpSpPr>
        <p:grpSpPr>
          <a:xfrm>
            <a:off x="7869677" y="3642394"/>
            <a:ext cx="2454998" cy="1312246"/>
            <a:chOff x="6585160" y="1678126"/>
            <a:chExt cx="2454998" cy="1312246"/>
          </a:xfrm>
        </p:grpSpPr>
        <p:sp>
          <p:nvSpPr>
            <p:cNvPr id="32" name="矩形 31"/>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14:bounceEnd="60000">
                                          <p:cBhvr additive="base">
                                            <p:cTn id="7"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14:bounceEnd="60000">
                                          <p:cBhvr additive="base">
                                            <p:cTn id="11"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623225" y="2441641"/>
            <a:ext cx="6970915" cy="3852157"/>
            <a:chOff x="2603769" y="2395967"/>
            <a:chExt cx="6970915" cy="4462036"/>
          </a:xfrm>
          <a:solidFill>
            <a:schemeClr val="tx1">
              <a:lumMod val="75000"/>
              <a:lumOff val="25000"/>
            </a:schemeClr>
          </a:solidFill>
        </p:grpSpPr>
        <p:sp>
          <p:nvSpPr>
            <p:cNvPr id="19" name="Freeform: Shape 17"/>
            <p:cNvSpPr/>
            <p:nvPr/>
          </p:nvSpPr>
          <p:spPr>
            <a:xfrm rot="16200000" flipH="1">
              <a:off x="7854297" y="5137616"/>
              <a:ext cx="686250" cy="2754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 y="840"/>
                  </a:lnTo>
                  <a:lnTo>
                    <a:pt x="21600" y="21600"/>
                  </a:lnTo>
                  <a:lnTo>
                    <a:pt x="21591" y="15894"/>
                  </a:lnTo>
                  <a:lnTo>
                    <a:pt x="0" y="0"/>
                  </a:lnTo>
                  <a:close/>
                </a:path>
              </a:pathLst>
            </a:custGeom>
            <a:grpFill/>
            <a:ln w="12700" cap="flat">
              <a:noFill/>
              <a:miter lim="400000"/>
            </a:ln>
            <a:effectLst/>
          </p:spPr>
          <p:txBody>
            <a:bodyPr anchor="ctr"/>
            <a:lstStyle/>
            <a:p>
              <a:pPr algn="ctr"/>
              <a:endParaRPr/>
            </a:p>
          </p:txBody>
        </p:sp>
        <p:sp>
          <p:nvSpPr>
            <p:cNvPr id="20" name="Arrow: Right 18"/>
            <p:cNvSpPr/>
            <p:nvPr/>
          </p:nvSpPr>
          <p:spPr>
            <a:xfrm rot="16200000">
              <a:off x="5976554" y="5147695"/>
              <a:ext cx="1796085" cy="253966"/>
            </a:xfrm>
            <a:prstGeom prst="rightArrow">
              <a:avLst>
                <a:gd name="adj1" fmla="val 42611"/>
                <a:gd name="adj2" fmla="val 85179"/>
              </a:avLst>
            </a:prstGeom>
            <a:grpFill/>
            <a:ln w="12700" cap="flat">
              <a:noFill/>
              <a:miter lim="400000"/>
            </a:ln>
            <a:effectLst/>
          </p:spPr>
          <p:txBody>
            <a:bodyPr anchor="ctr"/>
            <a:lstStyle/>
            <a:p>
              <a:pPr algn="ctr"/>
              <a:endParaRPr/>
            </a:p>
          </p:txBody>
        </p:sp>
        <p:sp>
          <p:nvSpPr>
            <p:cNvPr id="21" name="Freeform: Shape 15"/>
            <p:cNvSpPr/>
            <p:nvPr/>
          </p:nvSpPr>
          <p:spPr>
            <a:xfrm rot="16200000" flipH="1">
              <a:off x="6874736" y="5707022"/>
              <a:ext cx="685109" cy="1616852"/>
            </a:xfrm>
            <a:custGeom>
              <a:avLst/>
              <a:gdLst/>
              <a:ahLst/>
              <a:cxnLst>
                <a:cxn ang="0">
                  <a:pos x="wd2" y="hd2"/>
                </a:cxn>
                <a:cxn ang="5400000">
                  <a:pos x="wd2" y="hd2"/>
                </a:cxn>
                <a:cxn ang="10800000">
                  <a:pos x="wd2" y="hd2"/>
                </a:cxn>
                <a:cxn ang="16200000">
                  <a:pos x="wd2" y="hd2"/>
                </a:cxn>
              </a:cxnLst>
              <a:rect l="0" t="0" r="r" b="b"/>
              <a:pathLst>
                <a:path w="21600" h="21600" extrusionOk="0">
                  <a:moveTo>
                    <a:pt x="4" y="0"/>
                  </a:moveTo>
                  <a:lnTo>
                    <a:pt x="0" y="1391"/>
                  </a:lnTo>
                  <a:lnTo>
                    <a:pt x="21600" y="21600"/>
                  </a:lnTo>
                  <a:lnTo>
                    <a:pt x="21600" y="12014"/>
                  </a:lnTo>
                  <a:lnTo>
                    <a:pt x="4" y="0"/>
                  </a:lnTo>
                  <a:close/>
                </a:path>
              </a:pathLst>
            </a:custGeom>
            <a:grpFill/>
            <a:ln w="12700" cap="flat">
              <a:noFill/>
              <a:miter lim="400000"/>
            </a:ln>
            <a:effectLst/>
          </p:spPr>
          <p:txBody>
            <a:bodyPr anchor="ctr"/>
            <a:lstStyle/>
            <a:p>
              <a:pPr algn="ctr"/>
              <a:endParaRPr/>
            </a:p>
          </p:txBody>
        </p:sp>
        <p:sp>
          <p:nvSpPr>
            <p:cNvPr id="22" name="Arrow: Right 16"/>
            <p:cNvSpPr/>
            <p:nvPr/>
          </p:nvSpPr>
          <p:spPr>
            <a:xfrm rot="16200000">
              <a:off x="5116084" y="4700840"/>
              <a:ext cx="2689797" cy="253966"/>
            </a:xfrm>
            <a:prstGeom prst="rightArrow">
              <a:avLst>
                <a:gd name="adj1" fmla="val 42611"/>
                <a:gd name="adj2" fmla="val 85179"/>
              </a:avLst>
            </a:prstGeom>
            <a:grpFill/>
            <a:ln w="12700" cap="flat">
              <a:noFill/>
              <a:miter lim="400000"/>
            </a:ln>
            <a:effectLst/>
          </p:spPr>
          <p:txBody>
            <a:bodyPr anchor="ctr"/>
            <a:lstStyle/>
            <a:p>
              <a:pPr algn="ctr"/>
              <a:endParaRPr/>
            </a:p>
          </p:txBody>
        </p:sp>
        <p:sp>
          <p:nvSpPr>
            <p:cNvPr id="23" name="Freeform: Shape 13"/>
            <p:cNvSpPr/>
            <p:nvPr/>
          </p:nvSpPr>
          <p:spPr>
            <a:xfrm rot="16200000" flipH="1">
              <a:off x="5757585" y="6153217"/>
              <a:ext cx="686983" cy="722587"/>
            </a:xfrm>
            <a:custGeom>
              <a:avLst/>
              <a:gdLst/>
              <a:ahLst/>
              <a:cxnLst>
                <a:cxn ang="0">
                  <a:pos x="wd2" y="hd2"/>
                </a:cxn>
                <a:cxn ang="5400000">
                  <a:pos x="wd2" y="hd2"/>
                </a:cxn>
                <a:cxn ang="10800000">
                  <a:pos x="wd2" y="hd2"/>
                </a:cxn>
                <a:cxn ang="16200000">
                  <a:pos x="wd2" y="hd2"/>
                </a:cxn>
              </a:cxnLst>
              <a:rect l="0" t="0" r="r" b="b"/>
              <a:pathLst>
                <a:path w="21600" h="21600" extrusionOk="0">
                  <a:moveTo>
                    <a:pt x="61" y="8656"/>
                  </a:moveTo>
                  <a:lnTo>
                    <a:pt x="21589" y="0"/>
                  </a:lnTo>
                  <a:lnTo>
                    <a:pt x="21600" y="21600"/>
                  </a:lnTo>
                  <a:lnTo>
                    <a:pt x="0" y="11830"/>
                  </a:lnTo>
                  <a:lnTo>
                    <a:pt x="61" y="8656"/>
                  </a:lnTo>
                  <a:close/>
                </a:path>
              </a:pathLst>
            </a:custGeom>
            <a:grpFill/>
            <a:ln w="12700" cap="flat">
              <a:noFill/>
              <a:miter lim="400000"/>
            </a:ln>
            <a:effectLst/>
          </p:spPr>
          <p:txBody>
            <a:bodyPr anchor="ctr"/>
            <a:lstStyle/>
            <a:p>
              <a:pPr algn="ctr"/>
              <a:endParaRPr/>
            </a:p>
          </p:txBody>
        </p:sp>
        <p:sp>
          <p:nvSpPr>
            <p:cNvPr id="24" name="Arrow: Right 14"/>
            <p:cNvSpPr/>
            <p:nvPr/>
          </p:nvSpPr>
          <p:spPr>
            <a:xfrm rot="16200000">
              <a:off x="4193550" y="4157361"/>
              <a:ext cx="3776753" cy="253966"/>
            </a:xfrm>
            <a:prstGeom prst="rightArrow">
              <a:avLst>
                <a:gd name="adj1" fmla="val 42611"/>
                <a:gd name="adj2" fmla="val 85179"/>
              </a:avLst>
            </a:prstGeom>
            <a:grpFill/>
            <a:ln w="12700" cap="flat">
              <a:noFill/>
              <a:miter lim="400000"/>
            </a:ln>
            <a:effectLst/>
          </p:spPr>
          <p:txBody>
            <a:bodyPr anchor="ctr"/>
            <a:lstStyle/>
            <a:p>
              <a:pPr algn="ctr"/>
              <a:endParaRPr/>
            </a:p>
          </p:txBody>
        </p:sp>
        <p:sp>
          <p:nvSpPr>
            <p:cNvPr id="25" name="Freeform: Shape 11"/>
            <p:cNvSpPr/>
            <p:nvPr/>
          </p:nvSpPr>
          <p:spPr>
            <a:xfrm rot="16200000" flipH="1">
              <a:off x="4605858" y="5723663"/>
              <a:ext cx="686294" cy="1582386"/>
            </a:xfrm>
            <a:custGeom>
              <a:avLst/>
              <a:gdLst/>
              <a:ahLst/>
              <a:cxnLst>
                <a:cxn ang="0">
                  <a:pos x="wd2" y="hd2"/>
                </a:cxn>
                <a:cxn ang="5400000">
                  <a:pos x="wd2" y="hd2"/>
                </a:cxn>
                <a:cxn ang="10800000">
                  <a:pos x="wd2" y="hd2"/>
                </a:cxn>
                <a:cxn ang="16200000">
                  <a:pos x="wd2" y="hd2"/>
                </a:cxn>
              </a:cxnLst>
              <a:rect l="0" t="0" r="r" b="b"/>
              <a:pathLst>
                <a:path w="21600" h="21600" extrusionOk="0">
                  <a:moveTo>
                    <a:pt x="27" y="20157"/>
                  </a:moveTo>
                  <a:lnTo>
                    <a:pt x="21588" y="0"/>
                  </a:lnTo>
                  <a:lnTo>
                    <a:pt x="21600" y="9767"/>
                  </a:lnTo>
                  <a:lnTo>
                    <a:pt x="0" y="21600"/>
                  </a:lnTo>
                  <a:lnTo>
                    <a:pt x="27" y="20157"/>
                  </a:lnTo>
                  <a:close/>
                </a:path>
              </a:pathLst>
            </a:custGeom>
            <a:grpFill/>
            <a:ln w="12700" cap="flat">
              <a:noFill/>
              <a:miter lim="400000"/>
            </a:ln>
            <a:effectLst/>
          </p:spPr>
          <p:txBody>
            <a:bodyPr anchor="ctr"/>
            <a:lstStyle/>
            <a:p>
              <a:pPr algn="ctr"/>
              <a:endParaRPr/>
            </a:p>
          </p:txBody>
        </p:sp>
        <p:sp>
          <p:nvSpPr>
            <p:cNvPr id="26" name="Arrow: Right 12"/>
            <p:cNvSpPr/>
            <p:nvPr/>
          </p:nvSpPr>
          <p:spPr>
            <a:xfrm rot="16200000">
              <a:off x="4340019" y="4700839"/>
              <a:ext cx="2689797" cy="253966"/>
            </a:xfrm>
            <a:prstGeom prst="rightArrow">
              <a:avLst>
                <a:gd name="adj1" fmla="val 42611"/>
                <a:gd name="adj2" fmla="val 85179"/>
              </a:avLst>
            </a:prstGeom>
            <a:grpFill/>
            <a:ln w="12700" cap="flat">
              <a:noFill/>
              <a:miter lim="400000"/>
            </a:ln>
            <a:effectLst/>
          </p:spPr>
          <p:txBody>
            <a:bodyPr anchor="ctr"/>
            <a:lstStyle/>
            <a:p>
              <a:pPr algn="ctr"/>
              <a:endParaRPr/>
            </a:p>
          </p:txBody>
        </p:sp>
        <p:sp>
          <p:nvSpPr>
            <p:cNvPr id="27" name="Freeform: Shape 9"/>
            <p:cNvSpPr/>
            <p:nvPr/>
          </p:nvSpPr>
          <p:spPr>
            <a:xfrm rot="16200000" flipH="1">
              <a:off x="3631712" y="5142630"/>
              <a:ext cx="687430" cy="2743315"/>
            </a:xfrm>
            <a:custGeom>
              <a:avLst/>
              <a:gdLst/>
              <a:ahLst/>
              <a:cxnLst>
                <a:cxn ang="0">
                  <a:pos x="wd2" y="hd2"/>
                </a:cxn>
                <a:cxn ang="5400000">
                  <a:pos x="wd2" y="hd2"/>
                </a:cxn>
                <a:cxn ang="10800000">
                  <a:pos x="wd2" y="hd2"/>
                </a:cxn>
                <a:cxn ang="16200000">
                  <a:pos x="wd2" y="hd2"/>
                </a:cxn>
              </a:cxnLst>
              <a:rect l="0" t="0" r="r" b="b"/>
              <a:pathLst>
                <a:path w="21600" h="21600" extrusionOk="0">
                  <a:moveTo>
                    <a:pt x="0" y="20728"/>
                  </a:moveTo>
                  <a:lnTo>
                    <a:pt x="21600" y="0"/>
                  </a:lnTo>
                  <a:lnTo>
                    <a:pt x="21591" y="5658"/>
                  </a:lnTo>
                  <a:lnTo>
                    <a:pt x="48" y="21600"/>
                  </a:lnTo>
                  <a:lnTo>
                    <a:pt x="0" y="20728"/>
                  </a:lnTo>
                  <a:close/>
                </a:path>
              </a:pathLst>
            </a:custGeom>
            <a:grpFill/>
            <a:ln w="12700" cap="flat">
              <a:noFill/>
              <a:miter lim="400000"/>
            </a:ln>
            <a:effectLst/>
          </p:spPr>
          <p:txBody>
            <a:bodyPr anchor="ctr"/>
            <a:lstStyle/>
            <a:p>
              <a:pPr algn="ctr"/>
              <a:endParaRPr/>
            </a:p>
          </p:txBody>
        </p:sp>
        <p:sp>
          <p:nvSpPr>
            <p:cNvPr id="28" name="Arrow: Right 10"/>
            <p:cNvSpPr/>
            <p:nvPr/>
          </p:nvSpPr>
          <p:spPr>
            <a:xfrm rot="16200000">
              <a:off x="4391846" y="5147696"/>
              <a:ext cx="1796085" cy="253965"/>
            </a:xfrm>
            <a:prstGeom prst="rightArrow">
              <a:avLst>
                <a:gd name="adj1" fmla="val 42611"/>
                <a:gd name="adj2" fmla="val 85179"/>
              </a:avLst>
            </a:prstGeom>
            <a:grpFill/>
            <a:ln w="12700" cap="flat">
              <a:noFill/>
              <a:miter lim="400000"/>
            </a:ln>
            <a:effectLst/>
          </p:spPr>
          <p:txBody>
            <a:bodyPr anchor="ctr"/>
            <a:lstStyle/>
            <a:p>
              <a:pPr algn="ctr"/>
              <a:endParaRPr/>
            </a:p>
          </p:txBody>
        </p:sp>
      </p:grpSp>
      <p:sp>
        <p:nvSpPr>
          <p:cNvPr id="30" name="文本框 29"/>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grpSp>
        <p:nvGrpSpPr>
          <p:cNvPr id="31" name="组合 30"/>
          <p:cNvGrpSpPr/>
          <p:nvPr/>
        </p:nvGrpSpPr>
        <p:grpSpPr>
          <a:xfrm>
            <a:off x="2365163" y="2812278"/>
            <a:ext cx="2241974" cy="1331353"/>
            <a:chOff x="6691672" y="1678126"/>
            <a:chExt cx="2241974" cy="1331353"/>
          </a:xfrm>
        </p:grpSpPr>
        <p:sp>
          <p:nvSpPr>
            <p:cNvPr id="32" name="矩形 31"/>
            <p:cNvSpPr/>
            <p:nvPr/>
          </p:nvSpPr>
          <p:spPr>
            <a:xfrm>
              <a:off x="6691672" y="2030750"/>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grpSp>
        <p:nvGrpSpPr>
          <p:cNvPr id="34" name="组合 33"/>
          <p:cNvGrpSpPr/>
          <p:nvPr/>
        </p:nvGrpSpPr>
        <p:grpSpPr>
          <a:xfrm>
            <a:off x="7584863" y="2812278"/>
            <a:ext cx="2241974" cy="1331353"/>
            <a:chOff x="6691672" y="1678126"/>
            <a:chExt cx="2241974" cy="1331353"/>
          </a:xfrm>
        </p:grpSpPr>
        <p:sp>
          <p:nvSpPr>
            <p:cNvPr id="35" name="矩形 34"/>
            <p:cNvSpPr/>
            <p:nvPr/>
          </p:nvSpPr>
          <p:spPr>
            <a:xfrm>
              <a:off x="6691672" y="2030750"/>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6" name="矩形 35"/>
            <p:cNvSpPr/>
            <p:nvPr/>
          </p:nvSpPr>
          <p:spPr>
            <a:xfrm>
              <a:off x="66916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grpSp>
    </p:spTree>
  </p:cSld>
  <p:clrMapOvr>
    <a:masterClrMapping/>
  </p:clrMapOvr>
  <p:transition spd="slow" advTm="4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64611" y="2381574"/>
            <a:ext cx="4633886" cy="2766940"/>
            <a:chOff x="4928283" y="1378964"/>
            <a:chExt cx="5344188" cy="3191066"/>
          </a:xfrm>
        </p:grpSpPr>
        <p:sp>
          <p:nvSpPr>
            <p:cNvPr id="22" name="六边形 21"/>
            <p:cNvSpPr/>
            <p:nvPr/>
          </p:nvSpPr>
          <p:spPr>
            <a:xfrm rot="17100000">
              <a:off x="4859490" y="3045726"/>
              <a:ext cx="997505" cy="85991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cs typeface="+mn-ea"/>
                <a:sym typeface="+mn-lt"/>
              </a:endParaRPr>
            </a:p>
          </p:txBody>
        </p:sp>
        <p:sp>
          <p:nvSpPr>
            <p:cNvPr id="23" name="六边形 22"/>
            <p:cNvSpPr/>
            <p:nvPr/>
          </p:nvSpPr>
          <p:spPr>
            <a:xfrm rot="17100000">
              <a:off x="5820178" y="3313528"/>
              <a:ext cx="1349577" cy="1163428"/>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cs typeface="+mn-ea"/>
                <a:sym typeface="+mn-lt"/>
              </a:endParaRPr>
            </a:p>
          </p:txBody>
        </p:sp>
        <p:sp>
          <p:nvSpPr>
            <p:cNvPr id="24" name="六边形 23"/>
            <p:cNvSpPr/>
            <p:nvPr/>
          </p:nvSpPr>
          <p:spPr>
            <a:xfrm rot="17100000">
              <a:off x="6833531" y="2317572"/>
              <a:ext cx="1349577" cy="1163428"/>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cs typeface="+mn-ea"/>
                <a:sym typeface="+mn-lt"/>
              </a:endParaRPr>
            </a:p>
          </p:txBody>
        </p:sp>
        <p:sp>
          <p:nvSpPr>
            <p:cNvPr id="25" name="六边形 24"/>
            <p:cNvSpPr/>
            <p:nvPr/>
          </p:nvSpPr>
          <p:spPr>
            <a:xfrm rot="17100000">
              <a:off x="7811320" y="1455352"/>
              <a:ext cx="1107648" cy="954871"/>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cs typeface="+mn-ea"/>
                <a:sym typeface="+mn-lt"/>
              </a:endParaRPr>
            </a:p>
          </p:txBody>
        </p:sp>
        <p:sp>
          <p:nvSpPr>
            <p:cNvPr id="26" name="六边形 25"/>
            <p:cNvSpPr/>
            <p:nvPr/>
          </p:nvSpPr>
          <p:spPr>
            <a:xfrm rot="17100000">
              <a:off x="8857052" y="1741752"/>
              <a:ext cx="1520263" cy="1310574"/>
            </a:xfrm>
            <a:prstGeom prst="hexag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cs typeface="+mn-ea"/>
                <a:sym typeface="+mn-lt"/>
              </a:endParaRPr>
            </a:p>
          </p:txBody>
        </p:sp>
      </p:grpSp>
      <p:sp>
        <p:nvSpPr>
          <p:cNvPr id="27" name="椭圆 26"/>
          <p:cNvSpPr/>
          <p:nvPr/>
        </p:nvSpPr>
        <p:spPr>
          <a:xfrm>
            <a:off x="3991509" y="4064764"/>
            <a:ext cx="291830" cy="291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883045" y="4327903"/>
            <a:ext cx="480040" cy="48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820688" y="3504356"/>
            <a:ext cx="362088" cy="36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598760" y="2712286"/>
            <a:ext cx="291830" cy="291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590284" y="3024316"/>
            <a:ext cx="480040" cy="48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gency FB" panose="020B0503020202020204" pitchFamily="34" charset="0"/>
                <a:ea typeface="时尚中黑简体" panose="01010104010101010101" pitchFamily="2" charset="-122"/>
                <a:cs typeface="+mn-cs"/>
              </a:rPr>
              <a:t>标题文字添加此处</a:t>
            </a:r>
          </a:p>
        </p:txBody>
      </p:sp>
      <p:sp>
        <p:nvSpPr>
          <p:cNvPr id="34" name="矩形 33"/>
          <p:cNvSpPr/>
          <p:nvPr/>
        </p:nvSpPr>
        <p:spPr>
          <a:xfrm>
            <a:off x="3180665" y="2780753"/>
            <a:ext cx="2206030"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37" name="矩形 36"/>
          <p:cNvSpPr/>
          <p:nvPr/>
        </p:nvSpPr>
        <p:spPr>
          <a:xfrm>
            <a:off x="5833691" y="4448769"/>
            <a:ext cx="220603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0" name="矩形 39"/>
          <p:cNvSpPr/>
          <p:nvPr/>
        </p:nvSpPr>
        <p:spPr>
          <a:xfrm>
            <a:off x="8382227" y="3710254"/>
            <a:ext cx="1761898"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3" name="矩形 42"/>
          <p:cNvSpPr/>
          <p:nvPr/>
        </p:nvSpPr>
        <p:spPr>
          <a:xfrm>
            <a:off x="2988008" y="1910462"/>
            <a:ext cx="3436879"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2141598" y="4688983"/>
            <a:ext cx="2206030"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Tree>
  </p:cSld>
  <p:clrMapOvr>
    <a:masterClrMapping/>
  </p:clrMapOvr>
  <p:transition spd="slow" advTm="4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4362195" y="1093213"/>
            <a:ext cx="3467616" cy="584775"/>
          </a:xfrm>
          <a:prstGeom prst="rect">
            <a:avLst/>
          </a:prstGeom>
          <a:noFill/>
        </p:spPr>
        <p:txBody>
          <a:bodyPr wrap="none" rtlCol="0">
            <a:spAutoFit/>
            <a:scene3d>
              <a:camera prst="orthographicFront"/>
              <a:lightRig rig="threePt" dir="t"/>
            </a:scene3d>
            <a:sp3d contourW="12700"/>
          </a:bodyPr>
          <a:lstStyle/>
          <a:p>
            <a:pPr lvl="0" algn="ctr"/>
            <a:r>
              <a:rPr lang="zh-CN" altLang="en-US" sz="3200" dirty="0">
                <a:solidFill>
                  <a:prstClr val="black"/>
                </a:solidFill>
                <a:latin typeface="Agency FB" panose="020B0503020202020204" pitchFamily="34" charset="0"/>
                <a:ea typeface="时尚中黑简体" panose="01010104010101010101" pitchFamily="2" charset="-122"/>
              </a:rPr>
              <a:t>标题文字添加此处</a:t>
            </a:r>
          </a:p>
        </p:txBody>
      </p:sp>
      <p:graphicFrame>
        <p:nvGraphicFramePr>
          <p:cNvPr id="13" name="图表 12"/>
          <p:cNvGraphicFramePr/>
          <p:nvPr/>
        </p:nvGraphicFramePr>
        <p:xfrm>
          <a:off x="2032000" y="2109304"/>
          <a:ext cx="8128000" cy="34437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4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46514" y="1574800"/>
            <a:ext cx="8098972" cy="3171372"/>
          </a:xfrm>
          <a:prstGeom prst="rect">
            <a:avLst/>
          </a:prstGeom>
          <a:solidFill>
            <a:schemeClr val="bg1">
              <a:lumMod val="95000"/>
            </a:schemeClr>
          </a:solidFill>
          <a:ln w="25400">
            <a:solidFill>
              <a:schemeClr val="bg1">
                <a:lumMod val="75000"/>
              </a:schemeClr>
            </a:solidFill>
          </a:ln>
          <a:effectLst>
            <a:outerShdw blurRad="558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矩形 3"/>
          <p:cNvSpPr/>
          <p:nvPr/>
        </p:nvSpPr>
        <p:spPr>
          <a:xfrm>
            <a:off x="0"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705100 w 2705100"/>
              <a:gd name="connsiteY2-6" fmla="*/ 5486400 h 5486400"/>
              <a:gd name="connsiteX3-7" fmla="*/ 0 w 2705100"/>
              <a:gd name="connsiteY3-8" fmla="*/ 5486400 h 5486400"/>
              <a:gd name="connsiteX4-9" fmla="*/ 0 w 2705100"/>
              <a:gd name="connsiteY4-10" fmla="*/ 1892300 h 5486400"/>
              <a:gd name="connsiteX5" fmla="*/ 0 w 2705100"/>
              <a:gd name="connsiteY5" fmla="*/ 0 h 5486400"/>
              <a:gd name="connsiteX0-11" fmla="*/ 0 w 2705100"/>
              <a:gd name="connsiteY0-12" fmla="*/ 1892300 h 5486400"/>
              <a:gd name="connsiteX1-13" fmla="*/ 0 w 2705100"/>
              <a:gd name="connsiteY1-14" fmla="*/ 0 h 5486400"/>
              <a:gd name="connsiteX2-15" fmla="*/ 2705100 w 2705100"/>
              <a:gd name="connsiteY2-16" fmla="*/ 0 h 5486400"/>
              <a:gd name="connsiteX3-17" fmla="*/ 2705100 w 2705100"/>
              <a:gd name="connsiteY3-18" fmla="*/ 5486400 h 5486400"/>
              <a:gd name="connsiteX4-19" fmla="*/ 0 w 2705100"/>
              <a:gd name="connsiteY4-20" fmla="*/ 5486400 h 5486400"/>
              <a:gd name="connsiteX5-21" fmla="*/ 91440 w 2705100"/>
              <a:gd name="connsiteY5-22" fmla="*/ 1983740 h 5486400"/>
              <a:gd name="connsiteX0-23" fmla="*/ 0 w 2705100"/>
              <a:gd name="connsiteY0-24" fmla="*/ 0 h 5486400"/>
              <a:gd name="connsiteX1-25" fmla="*/ 2705100 w 2705100"/>
              <a:gd name="connsiteY1-26" fmla="*/ 0 h 5486400"/>
              <a:gd name="connsiteX2-27" fmla="*/ 2705100 w 2705100"/>
              <a:gd name="connsiteY2-28" fmla="*/ 5486400 h 5486400"/>
              <a:gd name="connsiteX3-29" fmla="*/ 0 w 2705100"/>
              <a:gd name="connsiteY3-30" fmla="*/ 5486400 h 5486400"/>
              <a:gd name="connsiteX4-31" fmla="*/ 91440 w 2705100"/>
              <a:gd name="connsiteY4-32" fmla="*/ 1983740 h 5486400"/>
              <a:gd name="connsiteX0-33" fmla="*/ 0 w 2705100"/>
              <a:gd name="connsiteY0-34" fmla="*/ 0 h 5486400"/>
              <a:gd name="connsiteX1-35" fmla="*/ 2705100 w 2705100"/>
              <a:gd name="connsiteY1-36" fmla="*/ 0 h 5486400"/>
              <a:gd name="connsiteX2-37" fmla="*/ 2705100 w 2705100"/>
              <a:gd name="connsiteY2-38" fmla="*/ 5486400 h 5486400"/>
              <a:gd name="connsiteX3-39" fmla="*/ 0 w 2705100"/>
              <a:gd name="connsiteY3-40" fmla="*/ 548640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0" y="0"/>
                </a:moveTo>
                <a:lnTo>
                  <a:pt x="2705100" y="0"/>
                </a:lnTo>
                <a:lnTo>
                  <a:pt x="2705100" y="5486400"/>
                </a:lnTo>
                <a:lnTo>
                  <a:pt x="0" y="548640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5"/>
          <p:cNvSpPr/>
          <p:nvPr/>
        </p:nvSpPr>
        <p:spPr>
          <a:xfrm>
            <a:off x="10498522" y="1574800"/>
            <a:ext cx="1693477" cy="3171372"/>
          </a:xfrm>
          <a:custGeom>
            <a:avLst/>
            <a:gdLst>
              <a:gd name="connsiteX0" fmla="*/ 0 w 2705100"/>
              <a:gd name="connsiteY0" fmla="*/ 0 h 5486400"/>
              <a:gd name="connsiteX1" fmla="*/ 2705100 w 2705100"/>
              <a:gd name="connsiteY1" fmla="*/ 0 h 5486400"/>
              <a:gd name="connsiteX2" fmla="*/ 2705100 w 2705100"/>
              <a:gd name="connsiteY2" fmla="*/ 5486400 h 5486400"/>
              <a:gd name="connsiteX3" fmla="*/ 0 w 2705100"/>
              <a:gd name="connsiteY3" fmla="*/ 5486400 h 5486400"/>
              <a:gd name="connsiteX4" fmla="*/ 0 w 2705100"/>
              <a:gd name="connsiteY4" fmla="*/ 0 h 5486400"/>
              <a:gd name="connsiteX0-1" fmla="*/ 0 w 2705100"/>
              <a:gd name="connsiteY0-2" fmla="*/ 0 h 5486400"/>
              <a:gd name="connsiteX1-3" fmla="*/ 2705100 w 2705100"/>
              <a:gd name="connsiteY1-4" fmla="*/ 0 h 5486400"/>
              <a:gd name="connsiteX2-5" fmla="*/ 2692400 w 2705100"/>
              <a:gd name="connsiteY2-6" fmla="*/ 2324100 h 5486400"/>
              <a:gd name="connsiteX3-7" fmla="*/ 2705100 w 2705100"/>
              <a:gd name="connsiteY3-8" fmla="*/ 5486400 h 5486400"/>
              <a:gd name="connsiteX4-9" fmla="*/ 0 w 2705100"/>
              <a:gd name="connsiteY4-10" fmla="*/ 5486400 h 5486400"/>
              <a:gd name="connsiteX5" fmla="*/ 0 w 2705100"/>
              <a:gd name="connsiteY5" fmla="*/ 0 h 5486400"/>
              <a:gd name="connsiteX0-11" fmla="*/ 2692400 w 2783840"/>
              <a:gd name="connsiteY0-12" fmla="*/ 2324100 h 5486400"/>
              <a:gd name="connsiteX1-13" fmla="*/ 2705100 w 2783840"/>
              <a:gd name="connsiteY1-14" fmla="*/ 5486400 h 5486400"/>
              <a:gd name="connsiteX2-15" fmla="*/ 0 w 2783840"/>
              <a:gd name="connsiteY2-16" fmla="*/ 5486400 h 5486400"/>
              <a:gd name="connsiteX3-17" fmla="*/ 0 w 2783840"/>
              <a:gd name="connsiteY3-18" fmla="*/ 0 h 5486400"/>
              <a:gd name="connsiteX4-19" fmla="*/ 2705100 w 2783840"/>
              <a:gd name="connsiteY4-20" fmla="*/ 0 h 5486400"/>
              <a:gd name="connsiteX5-21" fmla="*/ 2783840 w 2783840"/>
              <a:gd name="connsiteY5-22" fmla="*/ 2415540 h 5486400"/>
              <a:gd name="connsiteX0-23" fmla="*/ 2692400 w 2705100"/>
              <a:gd name="connsiteY0-24" fmla="*/ 2324100 h 5486400"/>
              <a:gd name="connsiteX1-25" fmla="*/ 2705100 w 2705100"/>
              <a:gd name="connsiteY1-26" fmla="*/ 5486400 h 5486400"/>
              <a:gd name="connsiteX2-27" fmla="*/ 0 w 2705100"/>
              <a:gd name="connsiteY2-28" fmla="*/ 5486400 h 5486400"/>
              <a:gd name="connsiteX3-29" fmla="*/ 0 w 2705100"/>
              <a:gd name="connsiteY3-30" fmla="*/ 0 h 5486400"/>
              <a:gd name="connsiteX4-31" fmla="*/ 2705100 w 2705100"/>
              <a:gd name="connsiteY4-32" fmla="*/ 0 h 5486400"/>
              <a:gd name="connsiteX0-33" fmla="*/ 2705100 w 2705100"/>
              <a:gd name="connsiteY0-34" fmla="*/ 5486400 h 5486400"/>
              <a:gd name="connsiteX1-35" fmla="*/ 0 w 2705100"/>
              <a:gd name="connsiteY1-36" fmla="*/ 5486400 h 5486400"/>
              <a:gd name="connsiteX2-37" fmla="*/ 0 w 2705100"/>
              <a:gd name="connsiteY2-38" fmla="*/ 0 h 5486400"/>
              <a:gd name="connsiteX3-39" fmla="*/ 2705100 w 2705100"/>
              <a:gd name="connsiteY3-40" fmla="*/ 0 h 5486400"/>
            </a:gdLst>
            <a:ahLst/>
            <a:cxnLst>
              <a:cxn ang="0">
                <a:pos x="connsiteX0-1" y="connsiteY0-2"/>
              </a:cxn>
              <a:cxn ang="0">
                <a:pos x="connsiteX1-3" y="connsiteY1-4"/>
              </a:cxn>
              <a:cxn ang="0">
                <a:pos x="connsiteX2-5" y="connsiteY2-6"/>
              </a:cxn>
              <a:cxn ang="0">
                <a:pos x="connsiteX3-7" y="connsiteY3-8"/>
              </a:cxn>
            </a:cxnLst>
            <a:rect l="l" t="t" r="r" b="b"/>
            <a:pathLst>
              <a:path w="2705100" h="5486400">
                <a:moveTo>
                  <a:pt x="2705100" y="5486400"/>
                </a:moveTo>
                <a:lnTo>
                  <a:pt x="0" y="5486400"/>
                </a:lnTo>
                <a:lnTo>
                  <a:pt x="0" y="0"/>
                </a:lnTo>
                <a:lnTo>
                  <a:pt x="2705100" y="0"/>
                </a:lnTo>
              </a:path>
            </a:pathLst>
          </a:custGeom>
          <a:solidFill>
            <a:schemeClr val="tx1">
              <a:lumMod val="85000"/>
              <a:lumOff val="15000"/>
            </a:schemeClr>
          </a:solidFill>
          <a:ln w="25400">
            <a:solidFill>
              <a:schemeClr val="tx1">
                <a:lumMod val="65000"/>
                <a:lumOff val="3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1436913" y="2845864"/>
            <a:ext cx="513128" cy="513128"/>
            <a:chOff x="2419350" y="3143250"/>
            <a:chExt cx="571500" cy="571500"/>
          </a:xfrm>
        </p:grpSpPr>
        <p:sp>
          <p:nvSpPr>
            <p:cNvPr id="22"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3" name="箭头: V 形 22"/>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4" name="组合 23"/>
          <p:cNvGrpSpPr/>
          <p:nvPr/>
        </p:nvGrpSpPr>
        <p:grpSpPr>
          <a:xfrm flipH="1">
            <a:off x="10241958" y="2845864"/>
            <a:ext cx="513128" cy="513128"/>
            <a:chOff x="2419350" y="3143250"/>
            <a:chExt cx="571500" cy="571500"/>
          </a:xfrm>
        </p:grpSpPr>
        <p:sp>
          <p:nvSpPr>
            <p:cNvPr id="25" name="矩形 3"/>
            <p:cNvSpPr/>
            <p:nvPr/>
          </p:nvSpPr>
          <p:spPr>
            <a:xfrm>
              <a:off x="2419350" y="3143250"/>
              <a:ext cx="571500" cy="571500"/>
            </a:xfrm>
            <a:prstGeom prst="ellipse">
              <a:avLst/>
            </a:prstGeom>
            <a:solidFill>
              <a:schemeClr val="tx1">
                <a:lumMod val="75000"/>
                <a:lumOff val="25000"/>
              </a:schemeClr>
            </a:solidFill>
            <a:ln w="12700">
              <a:solidFill>
                <a:schemeClr val="bg1">
                  <a:lumMod val="85000"/>
                </a:schemeClr>
              </a:solidFill>
            </a:ln>
            <a:effectLst>
              <a:outerShdw blurRad="635000" dist="127000" dir="54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箭头: V 形 25"/>
            <p:cNvSpPr/>
            <p:nvPr/>
          </p:nvSpPr>
          <p:spPr>
            <a:xfrm flipH="1">
              <a:off x="2609711" y="3346769"/>
              <a:ext cx="190778" cy="1644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7" name="文本框 26"/>
          <p:cNvSpPr txBox="1"/>
          <p:nvPr/>
        </p:nvSpPr>
        <p:spPr>
          <a:xfrm>
            <a:off x="3746643" y="2203423"/>
            <a:ext cx="469872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时尚中黑简体" panose="01010104010101010101" pitchFamily="2" charset="-122"/>
                <a:ea typeface="时尚中黑简体" panose="01010104010101010101" pitchFamily="2" charset="-122"/>
                <a:cs typeface="+mn-cs"/>
              </a:rPr>
              <a:t>标题文字添加此处</a:t>
            </a:r>
          </a:p>
        </p:txBody>
      </p:sp>
      <p:sp>
        <p:nvSpPr>
          <p:cNvPr id="12" name="文本框 11"/>
          <p:cNvSpPr txBox="1"/>
          <p:nvPr/>
        </p:nvSpPr>
        <p:spPr>
          <a:xfrm>
            <a:off x="293647" y="1778989"/>
            <a:ext cx="1107996"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rPr>
              <a:t>0</a:t>
            </a:r>
            <a:endParaRPr kumimoji="0" lang="zh-CN" altLang="en-US"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endParaRPr>
          </a:p>
        </p:txBody>
      </p:sp>
      <p:sp>
        <p:nvSpPr>
          <p:cNvPr id="13" name="文本框 12"/>
          <p:cNvSpPr txBox="1"/>
          <p:nvPr/>
        </p:nvSpPr>
        <p:spPr>
          <a:xfrm>
            <a:off x="10837749" y="1778989"/>
            <a:ext cx="1015021" cy="264687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rPr>
              <a:t>2</a:t>
            </a:r>
            <a:endParaRPr kumimoji="0" lang="zh-CN" altLang="en-US" sz="16600" b="0" i="0" u="none" strike="noStrike" kern="1200" cap="none" spc="0" normalizeH="0" baseline="0" noProof="0" dirty="0">
              <a:ln>
                <a:noFill/>
              </a:ln>
              <a:solidFill>
                <a:prstClr val="white">
                  <a:lumMod val="75000"/>
                </a:prstClr>
              </a:solidFill>
              <a:effectLst/>
              <a:uLnTx/>
              <a:uFillTx/>
              <a:latin typeface="Agency FB" panose="020B0503020202020204" pitchFamily="34" charset="0"/>
              <a:ea typeface="时尚中黑简体" panose="01010104010101010101" pitchFamily="2" charset="-122"/>
              <a:cs typeface="+mn-cs"/>
            </a:endParaRPr>
          </a:p>
        </p:txBody>
      </p:sp>
      <p:sp>
        <p:nvSpPr>
          <p:cNvPr id="14" name="文本框 13"/>
          <p:cNvSpPr txBox="1"/>
          <p:nvPr/>
        </p:nvSpPr>
        <p:spPr>
          <a:xfrm>
            <a:off x="3848243" y="3161592"/>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15" name="文本框 14"/>
          <p:cNvSpPr txBox="1"/>
          <p:nvPr/>
        </p:nvSpPr>
        <p:spPr>
          <a:xfrm>
            <a:off x="6226571" y="3161592"/>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20" name="文本框 19"/>
          <p:cNvSpPr txBox="1"/>
          <p:nvPr/>
        </p:nvSpPr>
        <p:spPr>
          <a:xfrm>
            <a:off x="3848243" y="3677236"/>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28" name="文本框 27"/>
          <p:cNvSpPr txBox="1"/>
          <p:nvPr/>
        </p:nvSpPr>
        <p:spPr>
          <a:xfrm>
            <a:off x="6226571" y="3677236"/>
            <a:ext cx="2153154" cy="338554"/>
          </a:xfrm>
          <a:prstGeom prst="rect">
            <a:avLst/>
          </a:prstGeom>
          <a:noFill/>
        </p:spPr>
        <p:txBody>
          <a:bodyPr wrap="none" rtlCol="0">
            <a:spAutoFit/>
            <a:scene3d>
              <a:camera prst="orthographicFront"/>
              <a:lightRig rig="threePt" dir="t"/>
            </a:scene3d>
            <a:sp3d contourW="12700"/>
          </a:bodyPr>
          <a:lstStyle/>
          <a:p>
            <a:pPr marL="0" marR="0" lvl="0" indent="3238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Tree>
  </p:cSld>
  <p:clrMapOvr>
    <a:masterClrMapping/>
  </p:clrMapOvr>
  <p:transition spd="slow" advTm="4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1435</Words>
  <Application>Microsoft Office PowerPoint</Application>
  <PresentationFormat>宽屏</PresentationFormat>
  <Paragraphs>187</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时尚中黑简体</vt:lpstr>
      <vt:lpstr>微软雅黑</vt:lpstr>
      <vt:lpstr>Agency FB</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黑色简约商务</dc:title>
  <dc:creator>第一PPT</dc:creator>
  <cp:keywords>www.1ppt.com</cp:keywords>
  <dc:description>www.1ppt.com</dc:description>
  <cp:lastModifiedBy>天 下</cp:lastModifiedBy>
  <cp:revision>38</cp:revision>
  <dcterms:created xsi:type="dcterms:W3CDTF">2017-05-24T09:00:00Z</dcterms:created>
  <dcterms:modified xsi:type="dcterms:W3CDTF">2021-01-05T00:25:49Z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