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7" r:id="rId9"/>
    <p:sldId id="268" r:id="rId10"/>
    <p:sldId id="269" r:id="rId11"/>
    <p:sldId id="270" r:id="rId12"/>
    <p:sldId id="264" r:id="rId13"/>
    <p:sldId id="271" r:id="rId14"/>
    <p:sldId id="272" r:id="rId15"/>
    <p:sldId id="273" r:id="rId16"/>
    <p:sldId id="274" r:id="rId17"/>
    <p:sldId id="265" r:id="rId18"/>
    <p:sldId id="275" r:id="rId19"/>
    <p:sldId id="276" r:id="rId20"/>
    <p:sldId id="277" r:id="rId21"/>
    <p:sldId id="278" r:id="rId22"/>
    <p:sldId id="266" r:id="rId23"/>
    <p:sldId id="279" r:id="rId24"/>
    <p:sldId id="281" r:id="rId25"/>
    <p:sldId id="280" r:id="rId26"/>
    <p:sldId id="282" r:id="rId27"/>
    <p:sldId id="283"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4472C4"/>
    <a:srgbClr val="0070C0"/>
    <a:srgbClr val="A5A5A5"/>
    <a:srgbClr val="B0B0B0"/>
    <a:srgbClr val="7C7C7C"/>
    <a:srgbClr val="5B84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35" autoAdjust="0"/>
  </p:normalViewPr>
  <p:slideViewPr>
    <p:cSldViewPr snapToGrid="0">
      <p:cViewPr>
        <p:scale>
          <a:sx n="75" d="100"/>
          <a:sy n="75" d="100"/>
        </p:scale>
        <p:origin x="36" y="77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c:spPr>
          <c:invertIfNegative val="0"/>
          <c:dLbls>
            <c:dLbl>
              <c:idx val="0"/>
              <c:tx>
                <c:rich>
                  <a:bodyPr/>
                  <a:lstStyle/>
                  <a:p>
                    <a:fld id="{8845E6CF-68AD-463D-AC0B-6FB4AD4419DE}" type="VALUE">
                      <a:rPr lang="zh-CN" altLang="en-US"/>
                      <a:pPr/>
                      <a:t>[值]</a:t>
                    </a:fld>
                    <a:endParaRPr lang="zh-CN" alt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04A-4958-9DA6-F38773F07EF0}"/>
                </c:ext>
              </c:extLst>
            </c:dLbl>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PROJECT 1</c:v>
                </c:pt>
              </c:strCache>
            </c:strRef>
          </c:cat>
          <c:val>
            <c:numRef>
              <c:f>Sheet1!$B$2</c:f>
              <c:numCache>
                <c:formatCode>General</c:formatCode>
                <c:ptCount val="1"/>
                <c:pt idx="0">
                  <c:v>100</c:v>
                </c:pt>
              </c:numCache>
            </c:numRef>
          </c:val>
          <c:extLst>
            <c:ext xmlns:c16="http://schemas.microsoft.com/office/drawing/2014/chart" uri="{C3380CC4-5D6E-409C-BE32-E72D297353CC}">
              <c16:uniqueId val="{00000001-204A-4958-9DA6-F38773F07EF0}"/>
            </c:ext>
          </c:extLst>
        </c:ser>
        <c:ser>
          <c:idx val="1"/>
          <c:order val="1"/>
          <c:tx>
            <c:strRef>
              <c:f>Sheet1!$C$1</c:f>
              <c:strCache>
                <c:ptCount val="1"/>
                <c:pt idx="0">
                  <c:v>Series 2</c:v>
                </c:pt>
              </c:strCache>
            </c:strRef>
          </c:tx>
          <c:spPr>
            <a:solidFill>
              <a:srgbClr val="A5A5A5"/>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1</c:v>
                </c:pt>
              </c:strCache>
            </c:strRef>
          </c:cat>
          <c:val>
            <c:numRef>
              <c:f>Sheet1!$C$2</c:f>
              <c:numCache>
                <c:formatCode>General</c:formatCode>
                <c:ptCount val="1"/>
                <c:pt idx="0">
                  <c:v>90</c:v>
                </c:pt>
              </c:numCache>
            </c:numRef>
          </c:val>
          <c:extLst>
            <c:ext xmlns:c16="http://schemas.microsoft.com/office/drawing/2014/chart" uri="{C3380CC4-5D6E-409C-BE32-E72D297353CC}">
              <c16:uniqueId val="{00000002-204A-4958-9DA6-F38773F07EF0}"/>
            </c:ext>
          </c:extLst>
        </c:ser>
        <c:ser>
          <c:idx val="2"/>
          <c:order val="2"/>
          <c:tx>
            <c:strRef>
              <c:f>Sheet1!$D$1</c:f>
              <c:strCache>
                <c:ptCount val="1"/>
                <c:pt idx="0">
                  <c:v>Series 3</c:v>
                </c:pt>
              </c:strCache>
            </c:strRef>
          </c:tx>
          <c:spPr>
            <a:solidFill>
              <a:srgbClr val="4472C4"/>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1</c:v>
                </c:pt>
              </c:strCache>
            </c:strRef>
          </c:cat>
          <c:val>
            <c:numRef>
              <c:f>Sheet1!$D$2</c:f>
              <c:numCache>
                <c:formatCode>General</c:formatCode>
                <c:ptCount val="1"/>
                <c:pt idx="0">
                  <c:v>70</c:v>
                </c:pt>
              </c:numCache>
            </c:numRef>
          </c:val>
          <c:extLst>
            <c:ext xmlns:c16="http://schemas.microsoft.com/office/drawing/2014/chart" uri="{C3380CC4-5D6E-409C-BE32-E72D297353CC}">
              <c16:uniqueId val="{00000003-204A-4958-9DA6-F38773F07EF0}"/>
            </c:ext>
          </c:extLst>
        </c:ser>
        <c:ser>
          <c:idx val="3"/>
          <c:order val="3"/>
          <c:tx>
            <c:strRef>
              <c:f>Sheet1!$E$1</c:f>
              <c:strCache>
                <c:ptCount val="1"/>
                <c:pt idx="0">
                  <c:v>Series 32</c:v>
                </c:pt>
              </c:strCache>
            </c:strRef>
          </c:tx>
          <c:spPr>
            <a:solidFill>
              <a:srgbClr val="A5A5A5"/>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1</c:v>
                </c:pt>
              </c:strCache>
            </c:strRef>
          </c:cat>
          <c:val>
            <c:numRef>
              <c:f>Sheet1!$E$2</c:f>
              <c:numCache>
                <c:formatCode>General</c:formatCode>
                <c:ptCount val="1"/>
                <c:pt idx="0">
                  <c:v>50</c:v>
                </c:pt>
              </c:numCache>
            </c:numRef>
          </c:val>
          <c:extLst>
            <c:ext xmlns:c16="http://schemas.microsoft.com/office/drawing/2014/chart" uri="{C3380CC4-5D6E-409C-BE32-E72D297353CC}">
              <c16:uniqueId val="{00000004-204A-4958-9DA6-F38773F07EF0}"/>
            </c:ext>
          </c:extLst>
        </c:ser>
        <c:ser>
          <c:idx val="4"/>
          <c:order val="4"/>
          <c:tx>
            <c:strRef>
              <c:f>Sheet1!$F$1</c:f>
              <c:strCache>
                <c:ptCount val="1"/>
                <c:pt idx="0">
                  <c:v>Series 322</c:v>
                </c:pt>
              </c:strCache>
            </c:strRef>
          </c:tx>
          <c:spPr>
            <a:solidFill>
              <a:srgbClr val="4472C4"/>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1</c:v>
                </c:pt>
              </c:strCache>
            </c:strRef>
          </c:cat>
          <c:val>
            <c:numRef>
              <c:f>Sheet1!$F$2</c:f>
              <c:numCache>
                <c:formatCode>General</c:formatCode>
                <c:ptCount val="1"/>
                <c:pt idx="0">
                  <c:v>20</c:v>
                </c:pt>
              </c:numCache>
            </c:numRef>
          </c:val>
          <c:extLst>
            <c:ext xmlns:c16="http://schemas.microsoft.com/office/drawing/2014/chart" uri="{C3380CC4-5D6E-409C-BE32-E72D297353CC}">
              <c16:uniqueId val="{00000005-204A-4958-9DA6-F38773F07EF0}"/>
            </c:ext>
          </c:extLst>
        </c:ser>
        <c:dLbls>
          <c:showLegendKey val="0"/>
          <c:showVal val="0"/>
          <c:showCatName val="0"/>
          <c:showSerName val="0"/>
          <c:showPercent val="0"/>
          <c:showBubbleSize val="0"/>
        </c:dLbls>
        <c:gapWidth val="351"/>
        <c:overlap val="-80"/>
        <c:axId val="113374208"/>
        <c:axId val="112707264"/>
      </c:barChart>
      <c:catAx>
        <c:axId val="113374208"/>
        <c:scaling>
          <c:orientation val="minMax"/>
        </c:scaling>
        <c:delete val="0"/>
        <c:axPos val="b"/>
        <c:numFmt formatCode="General" sourceLinked="0"/>
        <c:majorTickMark val="out"/>
        <c:minorTickMark val="none"/>
        <c:tickLblPos val="nextTo"/>
        <c:spPr>
          <a:noFill/>
        </c:spPr>
        <c:txPr>
          <a:bodyPr rot="-60000000" spcFirstLastPara="0" vertOverflow="ellipsis" vert="horz" wrap="square"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crossAx val="112707264"/>
        <c:crosses val="autoZero"/>
        <c:auto val="0"/>
        <c:lblAlgn val="ctr"/>
        <c:lblOffset val="100"/>
        <c:noMultiLvlLbl val="0"/>
      </c:catAx>
      <c:valAx>
        <c:axId val="112707264"/>
        <c:scaling>
          <c:orientation val="minMax"/>
        </c:scaling>
        <c:delete val="0"/>
        <c:axPos val="l"/>
        <c:majorGridlines>
          <c:spPr>
            <a:ln w="6350" cap="flat" cmpd="sng" algn="ctr">
              <a:solidFill>
                <a:prstClr val="white">
                  <a:lumMod val="85000"/>
                  <a:alpha val="48000"/>
                </a:prstClr>
              </a:solidFill>
              <a:prstDash val="solid"/>
              <a:round/>
            </a:ln>
          </c:spPr>
        </c:majorGridlines>
        <c:numFmt formatCode="General" sourceLinked="0"/>
        <c:majorTickMark val="none"/>
        <c:minorTickMark val="in"/>
        <c:tickLblPos val="low"/>
        <c:spPr>
          <a:noFill/>
          <a:ln w="6350" cap="flat" cmpd="sng" algn="ctr">
            <a:solidFill>
              <a:schemeClr val="bg1">
                <a:lumMod val="85000"/>
              </a:schemeClr>
            </a:solidFill>
            <a:prstDash val="solid"/>
            <a:round/>
          </a:ln>
        </c:spPr>
        <c:txPr>
          <a:bodyPr rot="-60000000" spcFirstLastPara="0" vertOverflow="ellipsis" vert="horz" wrap="square"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crossAx val="113374208"/>
        <c:crosses val="autoZero"/>
        <c:crossBetween val="between"/>
      </c:valAx>
    </c:plotArea>
    <c:plotVisOnly val="1"/>
    <c:dispBlanksAs val="gap"/>
    <c:showDLblsOverMax val="0"/>
  </c:chart>
  <c:txPr>
    <a:bodyPr/>
    <a:lstStyle/>
    <a:p>
      <a:pPr>
        <a:defRPr lang="zh-CN" sz="1000" b="1">
          <a:solidFill>
            <a:schemeClr val="tx1">
              <a:lumMod val="50000"/>
              <a:lumOff val="50000"/>
            </a:schemeClr>
          </a:solidFill>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4472C4"/>
            </a:solidFill>
            <a:ln>
              <a:solidFill>
                <a:schemeClr val="bg1"/>
              </a:solidFill>
            </a:ln>
          </c:spPr>
          <c:invertIfNegative val="0"/>
          <c:dLbls>
            <c:dLbl>
              <c:idx val="0"/>
              <c:tx>
                <c:rich>
                  <a:bodyPr/>
                  <a:lstStyle/>
                  <a:p>
                    <a:fld id="{1D743E83-83A2-4451-8A3E-49063B5CC5E9}" type="VALUE">
                      <a:rPr lang="zh-CN" altLang="en-US"/>
                      <a:pPr/>
                      <a:t>[值]</a:t>
                    </a:fld>
                    <a:endParaRPr lang="zh-CN" alt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5B8-4DBA-B805-7BE543FF665F}"/>
                </c:ext>
              </c:extLst>
            </c:dLbl>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PROJECT 2</c:v>
                </c:pt>
              </c:strCache>
            </c:strRef>
          </c:cat>
          <c:val>
            <c:numRef>
              <c:f>Sheet1!$B$2</c:f>
              <c:numCache>
                <c:formatCode>General</c:formatCode>
                <c:ptCount val="1"/>
                <c:pt idx="0">
                  <c:v>50</c:v>
                </c:pt>
              </c:numCache>
            </c:numRef>
          </c:val>
          <c:extLst>
            <c:ext xmlns:c16="http://schemas.microsoft.com/office/drawing/2014/chart" uri="{C3380CC4-5D6E-409C-BE32-E72D297353CC}">
              <c16:uniqueId val="{00000001-75B8-4DBA-B805-7BE543FF665F}"/>
            </c:ext>
          </c:extLst>
        </c:ser>
        <c:ser>
          <c:idx val="1"/>
          <c:order val="1"/>
          <c:tx>
            <c:strRef>
              <c:f>Sheet1!$C$1</c:f>
              <c:strCache>
                <c:ptCount val="1"/>
                <c:pt idx="0">
                  <c:v>Series 2</c:v>
                </c:pt>
              </c:strCache>
            </c:strRef>
          </c:tx>
          <c:spPr>
            <a:solidFill>
              <a:srgbClr val="A5A5A5"/>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2</c:v>
                </c:pt>
              </c:strCache>
            </c:strRef>
          </c:cat>
          <c:val>
            <c:numRef>
              <c:f>Sheet1!$C$2</c:f>
              <c:numCache>
                <c:formatCode>General</c:formatCode>
                <c:ptCount val="1"/>
                <c:pt idx="0">
                  <c:v>82</c:v>
                </c:pt>
              </c:numCache>
            </c:numRef>
          </c:val>
          <c:extLst>
            <c:ext xmlns:c16="http://schemas.microsoft.com/office/drawing/2014/chart" uri="{C3380CC4-5D6E-409C-BE32-E72D297353CC}">
              <c16:uniqueId val="{00000002-75B8-4DBA-B805-7BE543FF665F}"/>
            </c:ext>
          </c:extLst>
        </c:ser>
        <c:ser>
          <c:idx val="2"/>
          <c:order val="2"/>
          <c:tx>
            <c:strRef>
              <c:f>Sheet1!$D$1</c:f>
              <c:strCache>
                <c:ptCount val="1"/>
                <c:pt idx="0">
                  <c:v>Series 3</c:v>
                </c:pt>
              </c:strCache>
            </c:strRef>
          </c:tx>
          <c:spPr>
            <a:solidFill>
              <a:srgbClr val="4472C4"/>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2</c:v>
                </c:pt>
              </c:strCache>
            </c:strRef>
          </c:cat>
          <c:val>
            <c:numRef>
              <c:f>Sheet1!$D$2</c:f>
              <c:numCache>
                <c:formatCode>General</c:formatCode>
                <c:ptCount val="1"/>
                <c:pt idx="0">
                  <c:v>45</c:v>
                </c:pt>
              </c:numCache>
            </c:numRef>
          </c:val>
          <c:extLst>
            <c:ext xmlns:c16="http://schemas.microsoft.com/office/drawing/2014/chart" uri="{C3380CC4-5D6E-409C-BE32-E72D297353CC}">
              <c16:uniqueId val="{00000003-75B8-4DBA-B805-7BE543FF665F}"/>
            </c:ext>
          </c:extLst>
        </c:ser>
        <c:ser>
          <c:idx val="3"/>
          <c:order val="3"/>
          <c:tx>
            <c:strRef>
              <c:f>Sheet1!$E$1</c:f>
              <c:strCache>
                <c:ptCount val="1"/>
                <c:pt idx="0">
                  <c:v>Series 32</c:v>
                </c:pt>
              </c:strCache>
            </c:strRef>
          </c:tx>
          <c:spPr>
            <a:solidFill>
              <a:srgbClr val="A5A5A5"/>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2</c:v>
                </c:pt>
              </c:strCache>
            </c:strRef>
          </c:cat>
          <c:val>
            <c:numRef>
              <c:f>Sheet1!$E$2</c:f>
              <c:numCache>
                <c:formatCode>General</c:formatCode>
                <c:ptCount val="1"/>
                <c:pt idx="0">
                  <c:v>80</c:v>
                </c:pt>
              </c:numCache>
            </c:numRef>
          </c:val>
          <c:extLst>
            <c:ext xmlns:c16="http://schemas.microsoft.com/office/drawing/2014/chart" uri="{C3380CC4-5D6E-409C-BE32-E72D297353CC}">
              <c16:uniqueId val="{00000004-75B8-4DBA-B805-7BE543FF665F}"/>
            </c:ext>
          </c:extLst>
        </c:ser>
        <c:ser>
          <c:idx val="4"/>
          <c:order val="4"/>
          <c:tx>
            <c:strRef>
              <c:f>Sheet1!$F$1</c:f>
              <c:strCache>
                <c:ptCount val="1"/>
                <c:pt idx="0">
                  <c:v>Series 322</c:v>
                </c:pt>
              </c:strCache>
            </c:strRef>
          </c:tx>
          <c:spPr>
            <a:solidFill>
              <a:srgbClr val="4472C4"/>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PROJECT 2</c:v>
                </c:pt>
              </c:strCache>
            </c:strRef>
          </c:cat>
          <c:val>
            <c:numRef>
              <c:f>Sheet1!$F$2</c:f>
              <c:numCache>
                <c:formatCode>General</c:formatCode>
                <c:ptCount val="1"/>
                <c:pt idx="0">
                  <c:v>100</c:v>
                </c:pt>
              </c:numCache>
            </c:numRef>
          </c:val>
          <c:extLst>
            <c:ext xmlns:c16="http://schemas.microsoft.com/office/drawing/2014/chart" uri="{C3380CC4-5D6E-409C-BE32-E72D297353CC}">
              <c16:uniqueId val="{00000005-75B8-4DBA-B805-7BE543FF665F}"/>
            </c:ext>
          </c:extLst>
        </c:ser>
        <c:dLbls>
          <c:showLegendKey val="0"/>
          <c:showVal val="0"/>
          <c:showCatName val="0"/>
          <c:showSerName val="0"/>
          <c:showPercent val="0"/>
          <c:showBubbleSize val="0"/>
        </c:dLbls>
        <c:gapWidth val="351"/>
        <c:overlap val="-80"/>
        <c:axId val="113374720"/>
        <c:axId val="112711296"/>
      </c:barChart>
      <c:catAx>
        <c:axId val="113374720"/>
        <c:scaling>
          <c:orientation val="maxMin"/>
        </c:scaling>
        <c:delete val="0"/>
        <c:axPos val="b"/>
        <c:numFmt formatCode="General" sourceLinked="0"/>
        <c:majorTickMark val="out"/>
        <c:minorTickMark val="none"/>
        <c:tickLblPos val="nextTo"/>
        <c:spPr>
          <a:noFill/>
        </c:spPr>
        <c:txPr>
          <a:bodyPr rot="-60000000" spcFirstLastPara="0" vertOverflow="ellipsis" vert="horz" wrap="square"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crossAx val="112711296"/>
        <c:crosses val="autoZero"/>
        <c:auto val="0"/>
        <c:lblAlgn val="ctr"/>
        <c:lblOffset val="100"/>
        <c:noMultiLvlLbl val="0"/>
      </c:catAx>
      <c:valAx>
        <c:axId val="112711296"/>
        <c:scaling>
          <c:orientation val="minMax"/>
        </c:scaling>
        <c:delete val="0"/>
        <c:axPos val="r"/>
        <c:majorGridlines>
          <c:spPr>
            <a:ln w="6350" cap="flat" cmpd="sng" algn="ctr">
              <a:solidFill>
                <a:prstClr val="white">
                  <a:lumMod val="85000"/>
                  <a:alpha val="48000"/>
                </a:prstClr>
              </a:solidFill>
              <a:prstDash val="solid"/>
              <a:round/>
            </a:ln>
          </c:spPr>
        </c:majorGridlines>
        <c:numFmt formatCode="General" sourceLinked="0"/>
        <c:majorTickMark val="none"/>
        <c:minorTickMark val="in"/>
        <c:tickLblPos val="low"/>
        <c:spPr>
          <a:noFill/>
          <a:ln w="6350" cap="flat" cmpd="sng" algn="ctr">
            <a:solidFill>
              <a:schemeClr val="bg1">
                <a:lumMod val="85000"/>
              </a:schemeClr>
            </a:solidFill>
            <a:prstDash val="solid"/>
            <a:round/>
          </a:ln>
        </c:spPr>
        <c:txPr>
          <a:bodyPr rot="-60000000" spcFirstLastPara="0" vertOverflow="ellipsis" vert="horz" wrap="square"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crossAx val="113374720"/>
        <c:crosses val="autoZero"/>
        <c:crossBetween val="between"/>
      </c:valAx>
    </c:plotArea>
    <c:plotVisOnly val="1"/>
    <c:dispBlanksAs val="gap"/>
    <c:showDLblsOverMax val="0"/>
  </c:chart>
  <c:txPr>
    <a:bodyPr/>
    <a:lstStyle/>
    <a:p>
      <a:pPr>
        <a:defRPr lang="zh-CN" sz="1000" b="1">
          <a:solidFill>
            <a:schemeClr val="tx1">
              <a:lumMod val="50000"/>
              <a:lumOff val="50000"/>
            </a:schemeClr>
          </a:solidFill>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E242D-2572-451C-83B0-C25E36567874}"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48AF58-03EB-487C-AF60-1BD5C339F68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12</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22</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cxnSp>
        <p:nvCxnSpPr>
          <p:cNvPr id="5" name="直接连接符 4"/>
          <p:cNvCxnSpPr/>
          <p:nvPr userDrawn="1"/>
        </p:nvCxnSpPr>
        <p:spPr>
          <a:xfrm>
            <a:off x="0" y="693490"/>
            <a:ext cx="1219835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6977F54-4049-49B5-BD26-CAC575BD414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171713-A8A2-4D98-9176-59CC29704B0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77F54-4049-49B5-BD26-CAC575BD4149}"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71713-A8A2-4D98-9176-59CC29704B0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997975" y="1413826"/>
            <a:ext cx="4567784" cy="2091914"/>
          </a:xfrm>
          <a:prstGeom prst="rect">
            <a:avLst/>
          </a:prstGeom>
          <a:noFill/>
        </p:spPr>
        <p:txBody>
          <a:bodyPr wrap="none" lIns="121854" tIns="60926" rIns="121854" bIns="60926" rtlCol="0">
            <a:spAutoFit/>
          </a:bodyPr>
          <a:lstStyle/>
          <a:p>
            <a:pPr algn="r"/>
            <a:r>
              <a:rPr lang="en-US" altLang="zh-CN" sz="12795" b="1" dirty="0">
                <a:solidFill>
                  <a:srgbClr val="0070C0"/>
                </a:solidFill>
                <a:latin typeface="微软雅黑" panose="020B0503020204020204" pitchFamily="34" charset="-122"/>
                <a:ea typeface="微软雅黑" panose="020B0503020204020204" pitchFamily="34" charset="-122"/>
              </a:rPr>
              <a:t>20XX</a:t>
            </a:r>
            <a:endParaRPr lang="zh-CN" altLang="en-US" sz="12795" b="1" dirty="0">
              <a:solidFill>
                <a:srgbClr val="0070C0"/>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4339334" y="3391460"/>
            <a:ext cx="7125799" cy="953606"/>
          </a:xfrm>
          <a:prstGeom prst="rect">
            <a:avLst/>
          </a:prstGeom>
          <a:noFill/>
        </p:spPr>
        <p:txBody>
          <a:bodyPr wrap="none" lIns="121854" tIns="60926" rIns="121854" bIns="60926" rtlCol="0">
            <a:spAutoFit/>
          </a:bodyPr>
          <a:lstStyle/>
          <a:p>
            <a:pPr algn="r"/>
            <a:r>
              <a:rPr lang="zh-CN" altLang="en-US" sz="5395" b="1">
                <a:solidFill>
                  <a:srgbClr val="0070C0"/>
                </a:solidFill>
                <a:latin typeface="微软雅黑" panose="020B0503020204020204" pitchFamily="34" charset="-122"/>
                <a:ea typeface="微软雅黑" panose="020B0503020204020204" pitchFamily="34" charset="-122"/>
              </a:rPr>
              <a:t>商务总结汇报</a:t>
            </a:r>
            <a:r>
              <a:rPr lang="en-US" altLang="zh-CN" sz="5395" b="1">
                <a:solidFill>
                  <a:srgbClr val="0070C0"/>
                </a:solidFill>
                <a:latin typeface="微软雅黑" panose="020B0503020204020204" pitchFamily="34" charset="-122"/>
                <a:ea typeface="微软雅黑" panose="020B0503020204020204" pitchFamily="34" charset="-122"/>
              </a:rPr>
              <a:t>PPT</a:t>
            </a:r>
            <a:r>
              <a:rPr lang="zh-CN" altLang="en-US" sz="5395" b="1">
                <a:solidFill>
                  <a:srgbClr val="0070C0"/>
                </a:solidFill>
                <a:latin typeface="微软雅黑" panose="020B0503020204020204" pitchFamily="34" charset="-122"/>
                <a:ea typeface="微软雅黑" panose="020B0503020204020204" pitchFamily="34" charset="-122"/>
              </a:rPr>
              <a:t>模板</a:t>
            </a:r>
          </a:p>
        </p:txBody>
      </p:sp>
      <p:cxnSp>
        <p:nvCxnSpPr>
          <p:cNvPr id="25" name="直接连接符 24"/>
          <p:cNvCxnSpPr/>
          <p:nvPr/>
        </p:nvCxnSpPr>
        <p:spPr>
          <a:xfrm>
            <a:off x="5324449" y="4388829"/>
            <a:ext cx="6025774"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347960" y="4580795"/>
            <a:ext cx="3117172" cy="615229"/>
          </a:xfrm>
          <a:prstGeom prst="rect">
            <a:avLst/>
          </a:prstGeom>
          <a:noFill/>
        </p:spPr>
        <p:txBody>
          <a:bodyPr wrap="none" lIns="121854" tIns="60926" rIns="121854" bIns="60926" rtlCol="0">
            <a:spAutoFit/>
          </a:bodyPr>
          <a:lstStyle/>
          <a:p>
            <a:pPr algn="r"/>
            <a:r>
              <a:rPr lang="zh-CN" altLang="en-US" sz="3200" b="1">
                <a:solidFill>
                  <a:schemeClr val="tx1">
                    <a:lumMod val="75000"/>
                    <a:lumOff val="25000"/>
                  </a:schemeClr>
                </a:solidFill>
                <a:latin typeface="微软雅黑" panose="020B0503020204020204" pitchFamily="34" charset="-122"/>
                <a:ea typeface="微软雅黑" panose="020B0503020204020204" pitchFamily="34" charset="-122"/>
              </a:rPr>
              <a:t>请输入公司名称</a:t>
            </a:r>
          </a:p>
        </p:txBody>
      </p:sp>
      <p:sp>
        <p:nvSpPr>
          <p:cNvPr id="32" name="TextBox 31"/>
          <p:cNvSpPr txBox="1"/>
          <p:nvPr/>
        </p:nvSpPr>
        <p:spPr>
          <a:xfrm>
            <a:off x="9270809" y="5732056"/>
            <a:ext cx="1986949" cy="415430"/>
          </a:xfrm>
          <a:prstGeom prst="rect">
            <a:avLst/>
          </a:prstGeom>
          <a:noFill/>
        </p:spPr>
        <p:txBody>
          <a:bodyPr wrap="none" lIns="121854" tIns="60926" rIns="121854" bIns="60926" rtlCol="0">
            <a:spAutoFit/>
          </a:bodyPr>
          <a:lstStyle/>
          <a:p>
            <a:r>
              <a:rPr lang="zh-CN" altLang="en-US" sz="1900" b="1">
                <a:solidFill>
                  <a:schemeClr val="tx1">
                    <a:lumMod val="75000"/>
                    <a:lumOff val="25000"/>
                  </a:schemeClr>
                </a:solidFill>
                <a:latin typeface="微软雅黑" panose="020B0503020204020204" pitchFamily="34" charset="-122"/>
                <a:ea typeface="微软雅黑" panose="020B0503020204020204" pitchFamily="34" charset="-122"/>
              </a:rPr>
              <a:t>汇报人：</a:t>
            </a:r>
            <a:r>
              <a:rPr lang="en-US" altLang="zh-CN" sz="1900" b="1">
                <a:solidFill>
                  <a:schemeClr val="tx1">
                    <a:lumMod val="75000"/>
                    <a:lumOff val="25000"/>
                  </a:schemeClr>
                </a:solidFill>
                <a:latin typeface="微软雅黑" panose="020B0503020204020204" pitchFamily="34" charset="-122"/>
                <a:ea typeface="微软雅黑" panose="020B0503020204020204" pitchFamily="34" charset="-122"/>
              </a:rPr>
              <a:t>xiazaii</a:t>
            </a:r>
            <a:endParaRPr lang="zh-CN" altLang="en-US" sz="19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0" name="图片 9"/>
          <p:cNvPicPr>
            <a:picLocks noChangeAspect="1"/>
          </p:cNvPicPr>
          <p:nvPr/>
        </p:nvPicPr>
        <p:blipFill>
          <a:blip r:embed="rId3"/>
          <a:srcRect l="9810"/>
          <a:stretch>
            <a:fillRect/>
          </a:stretch>
        </p:blipFill>
        <p:spPr>
          <a:xfrm>
            <a:off x="0" y="1982"/>
            <a:ext cx="6814624" cy="6856018"/>
          </a:xfrm>
          <a:prstGeom prst="rect">
            <a:avLst/>
          </a:prstGeom>
        </p:spPr>
      </p:pic>
      <p:cxnSp>
        <p:nvCxnSpPr>
          <p:cNvPr id="15" name="直接连接符 14"/>
          <p:cNvCxnSpPr/>
          <p:nvPr/>
        </p:nvCxnSpPr>
        <p:spPr>
          <a:xfrm>
            <a:off x="-1" y="6857009"/>
            <a:ext cx="1993682"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4"/>
                                        </p:tgtEl>
                                        <p:attrNameLst>
                                          <p:attrName>style.visibility</p:attrName>
                                        </p:attrNameLst>
                                      </p:cBhvr>
                                      <p:to>
                                        <p:strVal val="visible"/>
                                      </p:to>
                                    </p:set>
                                    <p:anim calcmode="lin" valueType="num">
                                      <p:cBhvr>
                                        <p:cTn id="16"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4"/>
                                        </p:tgtEl>
                                        <p:attrNameLst>
                                          <p:attrName>ppt_y</p:attrName>
                                        </p:attrNameLst>
                                      </p:cBhvr>
                                      <p:tavLst>
                                        <p:tav tm="0">
                                          <p:val>
                                            <p:strVal val="#ppt_y"/>
                                          </p:val>
                                        </p:tav>
                                        <p:tav tm="100000">
                                          <p:val>
                                            <p:strVal val="#ppt_y"/>
                                          </p:val>
                                        </p:tav>
                                      </p:tavLst>
                                    </p:anim>
                                    <p:anim calcmode="lin" valueType="num">
                                      <p:cBhvr>
                                        <p:cTn id="18"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4"/>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500"/>
                                        <p:tgtEl>
                                          <p:spTgt spid="30"/>
                                        </p:tgtEl>
                                      </p:cBhvr>
                                    </p:animEffect>
                                  </p:childTnLst>
                                </p:cTn>
                              </p:par>
                            </p:childTnLst>
                          </p:cTn>
                        </p:par>
                        <p:par>
                          <p:cTn id="29" fill="hold">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30" grpId="0"/>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Freeform 59"/>
          <p:cNvSpPr/>
          <p:nvPr/>
        </p:nvSpPr>
        <p:spPr bwMode="auto">
          <a:xfrm>
            <a:off x="3092636" y="2108958"/>
            <a:ext cx="509542" cy="439435"/>
          </a:xfrm>
          <a:custGeom>
            <a:avLst/>
            <a:gdLst>
              <a:gd name="T0" fmla="*/ 352 w 705"/>
              <a:gd name="T1" fmla="*/ 0 h 608"/>
              <a:gd name="T2" fmla="*/ 0 w 705"/>
              <a:gd name="T3" fmla="*/ 608 h 608"/>
              <a:gd name="T4" fmla="*/ 705 w 705"/>
              <a:gd name="T5" fmla="*/ 608 h 608"/>
              <a:gd name="T6" fmla="*/ 352 w 705"/>
              <a:gd name="T7" fmla="*/ 0 h 608"/>
            </a:gdLst>
            <a:ahLst/>
            <a:cxnLst>
              <a:cxn ang="0">
                <a:pos x="T0" y="T1"/>
              </a:cxn>
              <a:cxn ang="0">
                <a:pos x="T2" y="T3"/>
              </a:cxn>
              <a:cxn ang="0">
                <a:pos x="T4" y="T5"/>
              </a:cxn>
              <a:cxn ang="0">
                <a:pos x="T6" y="T7"/>
              </a:cxn>
            </a:cxnLst>
            <a:rect l="0" t="0" r="r" b="b"/>
            <a:pathLst>
              <a:path w="705" h="608">
                <a:moveTo>
                  <a:pt x="352" y="0"/>
                </a:moveTo>
                <a:lnTo>
                  <a:pt x="0" y="608"/>
                </a:lnTo>
                <a:lnTo>
                  <a:pt x="705" y="608"/>
                </a:lnTo>
                <a:lnTo>
                  <a:pt x="352" y="0"/>
                </a:lnTo>
                <a:close/>
              </a:path>
            </a:pathLst>
          </a:custGeom>
          <a:solidFill>
            <a:schemeClr val="accent1"/>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cxnSp>
        <p:nvCxnSpPr>
          <p:cNvPr id="4" name="Straight Connector 5"/>
          <p:cNvCxnSpPr/>
          <p:nvPr/>
        </p:nvCxnSpPr>
        <p:spPr>
          <a:xfrm flipH="1">
            <a:off x="2594657" y="3305116"/>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6"/>
          <p:cNvCxnSpPr/>
          <p:nvPr/>
        </p:nvCxnSpPr>
        <p:spPr>
          <a:xfrm>
            <a:off x="3031924" y="2654276"/>
            <a:ext cx="630965"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7"/>
          <p:cNvCxnSpPr>
            <a:endCxn id="17" idx="1"/>
          </p:cNvCxnSpPr>
          <p:nvPr/>
        </p:nvCxnSpPr>
        <p:spPr>
          <a:xfrm>
            <a:off x="3662889" y="2654276"/>
            <a:ext cx="60711" cy="105884"/>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8"/>
          <p:cNvCxnSpPr/>
          <p:nvPr/>
        </p:nvCxnSpPr>
        <p:spPr>
          <a:xfrm>
            <a:off x="2594657" y="3410999"/>
            <a:ext cx="1499238"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9"/>
          <p:cNvCxnSpPr/>
          <p:nvPr/>
        </p:nvCxnSpPr>
        <p:spPr>
          <a:xfrm>
            <a:off x="4093895" y="3410999"/>
            <a:ext cx="60711" cy="105884"/>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a:xfrm flipH="1">
            <a:off x="2156668" y="4061980"/>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a:off x="2156668" y="4167863"/>
            <a:ext cx="2382200"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a:endCxn id="23" idx="1"/>
          </p:cNvCxnSpPr>
          <p:nvPr/>
        </p:nvCxnSpPr>
        <p:spPr>
          <a:xfrm>
            <a:off x="4538146" y="4170443"/>
            <a:ext cx="62156" cy="108225"/>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3"/>
          <p:cNvCxnSpPr/>
          <p:nvPr/>
        </p:nvCxnSpPr>
        <p:spPr>
          <a:xfrm flipH="1">
            <a:off x="1719401" y="4823625"/>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4"/>
          <p:cNvCxnSpPr/>
          <p:nvPr/>
        </p:nvCxnSpPr>
        <p:spPr>
          <a:xfrm>
            <a:off x="1719401" y="4929508"/>
            <a:ext cx="3251929" cy="0"/>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5"/>
          <p:cNvCxnSpPr/>
          <p:nvPr/>
        </p:nvCxnSpPr>
        <p:spPr>
          <a:xfrm>
            <a:off x="4971330" y="4928338"/>
            <a:ext cx="62156" cy="108225"/>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6"/>
          <p:cNvCxnSpPr/>
          <p:nvPr/>
        </p:nvCxnSpPr>
        <p:spPr>
          <a:xfrm flipH="1">
            <a:off x="3031924" y="2547308"/>
            <a:ext cx="60712" cy="105883"/>
          </a:xfrm>
          <a:prstGeom prst="line">
            <a:avLst/>
          </a:prstGeom>
          <a:ln w="127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6" name="Group 17"/>
          <p:cNvGrpSpPr/>
          <p:nvPr/>
        </p:nvGrpSpPr>
        <p:grpSpPr>
          <a:xfrm>
            <a:off x="2655369" y="2760160"/>
            <a:ext cx="1384075" cy="547125"/>
            <a:chOff x="2655369" y="2620016"/>
            <a:chExt cx="1384075" cy="547125"/>
          </a:xfrm>
          <a:solidFill>
            <a:srgbClr val="A5A5A5"/>
          </a:solidFill>
        </p:grpSpPr>
        <p:sp>
          <p:nvSpPr>
            <p:cNvPr id="17" name="Freeform 60"/>
            <p:cNvSpPr/>
            <p:nvPr/>
          </p:nvSpPr>
          <p:spPr bwMode="auto">
            <a:xfrm>
              <a:off x="2655369" y="2620016"/>
              <a:ext cx="1384075" cy="547125"/>
            </a:xfrm>
            <a:custGeom>
              <a:avLst/>
              <a:gdLst>
                <a:gd name="T0" fmla="*/ 1915 w 1915"/>
                <a:gd name="T1" fmla="*/ 757 h 757"/>
                <a:gd name="T2" fmla="*/ 1478 w 1915"/>
                <a:gd name="T3" fmla="*/ 0 h 757"/>
                <a:gd name="T4" fmla="*/ 437 w 1915"/>
                <a:gd name="T5" fmla="*/ 0 h 757"/>
                <a:gd name="T6" fmla="*/ 0 w 1915"/>
                <a:gd name="T7" fmla="*/ 757 h 757"/>
                <a:gd name="T8" fmla="*/ 1915 w 1915"/>
                <a:gd name="T9" fmla="*/ 757 h 757"/>
              </a:gdLst>
              <a:ahLst/>
              <a:cxnLst>
                <a:cxn ang="0">
                  <a:pos x="T0" y="T1"/>
                </a:cxn>
                <a:cxn ang="0">
                  <a:pos x="T2" y="T3"/>
                </a:cxn>
                <a:cxn ang="0">
                  <a:pos x="T4" y="T5"/>
                </a:cxn>
                <a:cxn ang="0">
                  <a:pos x="T6" y="T7"/>
                </a:cxn>
                <a:cxn ang="0">
                  <a:pos x="T8" y="T9"/>
                </a:cxn>
              </a:cxnLst>
              <a:rect l="0" t="0" r="r" b="b"/>
              <a:pathLst>
                <a:path w="1914" h="757">
                  <a:moveTo>
                    <a:pt x="1915" y="757"/>
                  </a:moveTo>
                  <a:lnTo>
                    <a:pt x="1478" y="0"/>
                  </a:lnTo>
                  <a:lnTo>
                    <a:pt x="437" y="0"/>
                  </a:lnTo>
                  <a:lnTo>
                    <a:pt x="0" y="757"/>
                  </a:lnTo>
                  <a:lnTo>
                    <a:pt x="1915" y="757"/>
                  </a:lnTo>
                  <a:close/>
                </a:path>
              </a:pathLst>
            </a:custGeom>
            <a:grp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18" name="TextBox 19"/>
            <p:cNvSpPr txBox="1"/>
            <p:nvPr/>
          </p:nvSpPr>
          <p:spPr>
            <a:xfrm>
              <a:off x="2941870" y="2730820"/>
              <a:ext cx="901209" cy="338554"/>
            </a:xfrm>
            <a:prstGeom prst="rect">
              <a:avLst/>
            </a:prstGeom>
            <a:grpFill/>
          </p:spPr>
          <p:txBody>
            <a:bodyPr wrap="none" rtlCol="0">
              <a:spAutoFit/>
            </a:bodyPr>
            <a:lstStyle/>
            <a:p>
              <a:pPr algn="ctr"/>
              <a:r>
                <a:rPr lang="en-US" sz="1600" b="1">
                  <a:solidFill>
                    <a:schemeClr val="bg1"/>
                  </a:solidFill>
                  <a:latin typeface="+mj-lt"/>
                  <a:ea typeface="微软雅黑" panose="020B0503020204020204" pitchFamily="34" charset="-122"/>
                  <a:cs typeface="Lato Regular"/>
                </a:rPr>
                <a:t>Step 1</a:t>
              </a:r>
              <a:endParaRPr lang="id-ID" sz="1600" b="1">
                <a:solidFill>
                  <a:schemeClr val="bg1"/>
                </a:solidFill>
                <a:latin typeface="+mj-lt"/>
                <a:ea typeface="微软雅黑" panose="020B0503020204020204" pitchFamily="34" charset="-122"/>
                <a:cs typeface="Lato Regular"/>
              </a:endParaRPr>
            </a:p>
          </p:txBody>
        </p:sp>
      </p:grpSp>
      <p:grpSp>
        <p:nvGrpSpPr>
          <p:cNvPr id="19" name="Group 20"/>
          <p:cNvGrpSpPr/>
          <p:nvPr/>
        </p:nvGrpSpPr>
        <p:grpSpPr>
          <a:xfrm>
            <a:off x="2217380" y="3519052"/>
            <a:ext cx="2260054" cy="545680"/>
            <a:chOff x="2217380" y="3378908"/>
            <a:chExt cx="2260054" cy="545680"/>
          </a:xfrm>
        </p:grpSpPr>
        <p:sp>
          <p:nvSpPr>
            <p:cNvPr id="20" name="Freeform 57"/>
            <p:cNvSpPr/>
            <p:nvPr/>
          </p:nvSpPr>
          <p:spPr bwMode="auto">
            <a:xfrm>
              <a:off x="2217380" y="3378908"/>
              <a:ext cx="2260054" cy="545680"/>
            </a:xfrm>
            <a:custGeom>
              <a:avLst/>
              <a:gdLst>
                <a:gd name="T0" fmla="*/ 3127 w 3127"/>
                <a:gd name="T1" fmla="*/ 755 h 755"/>
                <a:gd name="T2" fmla="*/ 2689 w 3127"/>
                <a:gd name="T3" fmla="*/ 0 h 755"/>
                <a:gd name="T4" fmla="*/ 438 w 3127"/>
                <a:gd name="T5" fmla="*/ 0 h 755"/>
                <a:gd name="T6" fmla="*/ 0 w 3127"/>
                <a:gd name="T7" fmla="*/ 755 h 755"/>
                <a:gd name="T8" fmla="*/ 3127 w 3127"/>
                <a:gd name="T9" fmla="*/ 755 h 755"/>
              </a:gdLst>
              <a:ahLst/>
              <a:cxnLst>
                <a:cxn ang="0">
                  <a:pos x="T0" y="T1"/>
                </a:cxn>
                <a:cxn ang="0">
                  <a:pos x="T2" y="T3"/>
                </a:cxn>
                <a:cxn ang="0">
                  <a:pos x="T4" y="T5"/>
                </a:cxn>
                <a:cxn ang="0">
                  <a:pos x="T6" y="T7"/>
                </a:cxn>
                <a:cxn ang="0">
                  <a:pos x="T8" y="T9"/>
                </a:cxn>
              </a:cxnLst>
              <a:rect l="0" t="0" r="r" b="b"/>
              <a:pathLst>
                <a:path w="3127" h="755">
                  <a:moveTo>
                    <a:pt x="3127" y="755"/>
                  </a:moveTo>
                  <a:lnTo>
                    <a:pt x="2689" y="0"/>
                  </a:lnTo>
                  <a:lnTo>
                    <a:pt x="438" y="0"/>
                  </a:lnTo>
                  <a:lnTo>
                    <a:pt x="0" y="755"/>
                  </a:lnTo>
                  <a:lnTo>
                    <a:pt x="3127" y="755"/>
                  </a:lnTo>
                  <a:close/>
                </a:path>
              </a:pathLst>
            </a:custGeom>
            <a:solidFill>
              <a:srgbClr val="4472C4"/>
            </a:solid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21" name="TextBox 22"/>
            <p:cNvSpPr txBox="1"/>
            <p:nvPr/>
          </p:nvSpPr>
          <p:spPr>
            <a:xfrm>
              <a:off x="2941872" y="3474075"/>
              <a:ext cx="901209" cy="338554"/>
            </a:xfrm>
            <a:prstGeom prst="rect">
              <a:avLst/>
            </a:prstGeom>
            <a:noFill/>
          </p:spPr>
          <p:txBody>
            <a:bodyPr wrap="none" rtlCol="0">
              <a:spAutoFit/>
            </a:bodyPr>
            <a:lstStyle/>
            <a:p>
              <a:pPr algn="ctr"/>
              <a:r>
                <a:rPr lang="en-US" sz="1600" b="1">
                  <a:solidFill>
                    <a:schemeClr val="bg1"/>
                  </a:solidFill>
                  <a:latin typeface="+mj-lt"/>
                  <a:ea typeface="微软雅黑" panose="020B0503020204020204" pitchFamily="34" charset="-122"/>
                  <a:cs typeface="Lato Regular"/>
                </a:rPr>
                <a:t>Step 2</a:t>
              </a:r>
              <a:endParaRPr lang="id-ID" sz="1600" b="1">
                <a:solidFill>
                  <a:schemeClr val="bg1"/>
                </a:solidFill>
                <a:latin typeface="+mj-lt"/>
                <a:ea typeface="微软雅黑" panose="020B0503020204020204" pitchFamily="34" charset="-122"/>
                <a:cs typeface="Lato Regular"/>
              </a:endParaRPr>
            </a:p>
          </p:txBody>
        </p:sp>
      </p:grpSp>
      <p:grpSp>
        <p:nvGrpSpPr>
          <p:cNvPr id="22" name="Group 23"/>
          <p:cNvGrpSpPr/>
          <p:nvPr/>
        </p:nvGrpSpPr>
        <p:grpSpPr>
          <a:xfrm>
            <a:off x="1780113" y="4278668"/>
            <a:ext cx="3134587" cy="544957"/>
            <a:chOff x="1780113" y="4138524"/>
            <a:chExt cx="3134587" cy="544957"/>
          </a:xfrm>
          <a:solidFill>
            <a:srgbClr val="A5A5A5"/>
          </a:solidFill>
        </p:grpSpPr>
        <p:sp>
          <p:nvSpPr>
            <p:cNvPr id="23" name="Freeform 56"/>
            <p:cNvSpPr/>
            <p:nvPr/>
          </p:nvSpPr>
          <p:spPr bwMode="auto">
            <a:xfrm>
              <a:off x="1780113" y="4138524"/>
              <a:ext cx="3134587" cy="544957"/>
            </a:xfrm>
            <a:custGeom>
              <a:avLst/>
              <a:gdLst>
                <a:gd name="T0" fmla="*/ 4337 w 4337"/>
                <a:gd name="T1" fmla="*/ 754 h 754"/>
                <a:gd name="T2" fmla="*/ 3902 w 4337"/>
                <a:gd name="T3" fmla="*/ 0 h 754"/>
                <a:gd name="T4" fmla="*/ 435 w 4337"/>
                <a:gd name="T5" fmla="*/ 0 h 754"/>
                <a:gd name="T6" fmla="*/ 0 w 4337"/>
                <a:gd name="T7" fmla="*/ 754 h 754"/>
                <a:gd name="T8" fmla="*/ 4337 w 4337"/>
                <a:gd name="T9" fmla="*/ 754 h 754"/>
              </a:gdLst>
              <a:ahLst/>
              <a:cxnLst>
                <a:cxn ang="0">
                  <a:pos x="T0" y="T1"/>
                </a:cxn>
                <a:cxn ang="0">
                  <a:pos x="T2" y="T3"/>
                </a:cxn>
                <a:cxn ang="0">
                  <a:pos x="T4" y="T5"/>
                </a:cxn>
                <a:cxn ang="0">
                  <a:pos x="T6" y="T7"/>
                </a:cxn>
                <a:cxn ang="0">
                  <a:pos x="T8" y="T9"/>
                </a:cxn>
              </a:cxnLst>
              <a:rect l="0" t="0" r="r" b="b"/>
              <a:pathLst>
                <a:path w="4337" h="754">
                  <a:moveTo>
                    <a:pt x="4337" y="754"/>
                  </a:moveTo>
                  <a:lnTo>
                    <a:pt x="3902" y="0"/>
                  </a:lnTo>
                  <a:lnTo>
                    <a:pt x="435" y="0"/>
                  </a:lnTo>
                  <a:lnTo>
                    <a:pt x="0" y="754"/>
                  </a:lnTo>
                  <a:lnTo>
                    <a:pt x="4337" y="754"/>
                  </a:lnTo>
                  <a:close/>
                </a:path>
              </a:pathLst>
            </a:custGeom>
            <a:grp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24" name="TextBox 25"/>
            <p:cNvSpPr txBox="1"/>
            <p:nvPr/>
          </p:nvSpPr>
          <p:spPr>
            <a:xfrm>
              <a:off x="2941872" y="4241725"/>
              <a:ext cx="901209" cy="338554"/>
            </a:xfrm>
            <a:prstGeom prst="rect">
              <a:avLst/>
            </a:prstGeom>
            <a:grpFill/>
          </p:spPr>
          <p:txBody>
            <a:bodyPr wrap="none" rtlCol="0">
              <a:spAutoFit/>
            </a:bodyPr>
            <a:lstStyle/>
            <a:p>
              <a:pPr algn="ctr"/>
              <a:r>
                <a:rPr lang="en-US" sz="1600" b="1">
                  <a:solidFill>
                    <a:schemeClr val="bg1"/>
                  </a:solidFill>
                  <a:latin typeface="+mj-lt"/>
                  <a:ea typeface="微软雅黑" panose="020B0503020204020204" pitchFamily="34" charset="-122"/>
                  <a:cs typeface="Lato Regular"/>
                </a:rPr>
                <a:t>Step 3</a:t>
              </a:r>
              <a:endParaRPr lang="id-ID" sz="1600" b="1">
                <a:solidFill>
                  <a:schemeClr val="bg1"/>
                </a:solidFill>
                <a:latin typeface="+mj-lt"/>
                <a:ea typeface="微软雅黑" panose="020B0503020204020204" pitchFamily="34" charset="-122"/>
                <a:cs typeface="Lato Regular"/>
              </a:endParaRPr>
            </a:p>
          </p:txBody>
        </p:sp>
      </p:grpSp>
      <p:grpSp>
        <p:nvGrpSpPr>
          <p:cNvPr id="25" name="Group 26"/>
          <p:cNvGrpSpPr/>
          <p:nvPr/>
        </p:nvGrpSpPr>
        <p:grpSpPr>
          <a:xfrm>
            <a:off x="1342124" y="5035392"/>
            <a:ext cx="4009843" cy="547125"/>
            <a:chOff x="1342124" y="4895248"/>
            <a:chExt cx="4009843" cy="547125"/>
          </a:xfrm>
          <a:solidFill>
            <a:srgbClr val="4472C4"/>
          </a:solidFill>
        </p:grpSpPr>
        <p:sp>
          <p:nvSpPr>
            <p:cNvPr id="26" name="Freeform 58"/>
            <p:cNvSpPr/>
            <p:nvPr/>
          </p:nvSpPr>
          <p:spPr bwMode="auto">
            <a:xfrm>
              <a:off x="1342124" y="4895248"/>
              <a:ext cx="4009843" cy="547125"/>
            </a:xfrm>
            <a:custGeom>
              <a:avLst/>
              <a:gdLst>
                <a:gd name="T0" fmla="*/ 5548 w 5548"/>
                <a:gd name="T1" fmla="*/ 757 h 757"/>
                <a:gd name="T2" fmla="*/ 5113 w 5548"/>
                <a:gd name="T3" fmla="*/ 0 h 757"/>
                <a:gd name="T4" fmla="*/ 435 w 5548"/>
                <a:gd name="T5" fmla="*/ 0 h 757"/>
                <a:gd name="T6" fmla="*/ 0 w 5548"/>
                <a:gd name="T7" fmla="*/ 757 h 757"/>
                <a:gd name="T8" fmla="*/ 5548 w 5548"/>
                <a:gd name="T9" fmla="*/ 757 h 757"/>
              </a:gdLst>
              <a:ahLst/>
              <a:cxnLst>
                <a:cxn ang="0">
                  <a:pos x="T0" y="T1"/>
                </a:cxn>
                <a:cxn ang="0">
                  <a:pos x="T2" y="T3"/>
                </a:cxn>
                <a:cxn ang="0">
                  <a:pos x="T4" y="T5"/>
                </a:cxn>
                <a:cxn ang="0">
                  <a:pos x="T6" y="T7"/>
                </a:cxn>
                <a:cxn ang="0">
                  <a:pos x="T8" y="T9"/>
                </a:cxn>
              </a:cxnLst>
              <a:rect l="0" t="0" r="r" b="b"/>
              <a:pathLst>
                <a:path w="5548" h="757">
                  <a:moveTo>
                    <a:pt x="5548" y="757"/>
                  </a:moveTo>
                  <a:lnTo>
                    <a:pt x="5113" y="0"/>
                  </a:lnTo>
                  <a:lnTo>
                    <a:pt x="435" y="0"/>
                  </a:lnTo>
                  <a:lnTo>
                    <a:pt x="0" y="757"/>
                  </a:lnTo>
                  <a:lnTo>
                    <a:pt x="5548" y="757"/>
                  </a:lnTo>
                  <a:close/>
                </a:path>
              </a:pathLst>
            </a:custGeom>
            <a:grpFill/>
            <a:ln>
              <a:noFill/>
            </a:ln>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27" name="TextBox 28"/>
            <p:cNvSpPr txBox="1"/>
            <p:nvPr/>
          </p:nvSpPr>
          <p:spPr>
            <a:xfrm>
              <a:off x="2941872" y="4999533"/>
              <a:ext cx="901209" cy="338554"/>
            </a:xfrm>
            <a:prstGeom prst="rect">
              <a:avLst/>
            </a:prstGeom>
            <a:grpFill/>
          </p:spPr>
          <p:txBody>
            <a:bodyPr wrap="none" rtlCol="0">
              <a:spAutoFit/>
            </a:bodyPr>
            <a:lstStyle/>
            <a:p>
              <a:pPr algn="ctr"/>
              <a:r>
                <a:rPr lang="en-US" sz="1600" b="1">
                  <a:solidFill>
                    <a:schemeClr val="bg1"/>
                  </a:solidFill>
                  <a:latin typeface="+mj-lt"/>
                  <a:ea typeface="微软雅黑" panose="020B0503020204020204" pitchFamily="34" charset="-122"/>
                  <a:cs typeface="Lato Regular"/>
                </a:rPr>
                <a:t>Step 4</a:t>
              </a:r>
              <a:endParaRPr lang="id-ID" sz="1600" b="1">
                <a:solidFill>
                  <a:schemeClr val="bg1"/>
                </a:solidFill>
                <a:latin typeface="+mj-lt"/>
                <a:ea typeface="微软雅黑" panose="020B0503020204020204" pitchFamily="34" charset="-122"/>
                <a:cs typeface="Lato Regular"/>
              </a:endParaRPr>
            </a:p>
          </p:txBody>
        </p:sp>
      </p:grpSp>
      <p:sp>
        <p:nvSpPr>
          <p:cNvPr id="28" name="TextBox 29"/>
          <p:cNvSpPr txBox="1"/>
          <p:nvPr/>
        </p:nvSpPr>
        <p:spPr>
          <a:xfrm>
            <a:off x="6655773" y="2127366"/>
            <a:ext cx="1425390" cy="338554"/>
          </a:xfrm>
          <a:prstGeom prst="rect">
            <a:avLst/>
          </a:prstGeom>
          <a:noFill/>
        </p:spPr>
        <p:txBody>
          <a:bodyPr wrap="none" rtlCol="0">
            <a:spAutoFit/>
          </a:bodyPr>
          <a:lstStyle/>
          <a:p>
            <a:r>
              <a:rPr lang="zh-CN" altLang="en-US" sz="1600" b="1">
                <a:solidFill>
                  <a:srgbClr val="4472C4"/>
                </a:solidFill>
                <a:latin typeface="微软雅黑" panose="020B0503020204020204" pitchFamily="34" charset="-122"/>
                <a:ea typeface="微软雅黑" panose="020B0503020204020204" pitchFamily="34" charset="-122"/>
                <a:cs typeface="Lato Regular"/>
              </a:rPr>
              <a:t>单击编辑标题</a:t>
            </a:r>
            <a:endParaRPr lang="id-ID" sz="1600" b="1">
              <a:solidFill>
                <a:srgbClr val="4472C4"/>
              </a:solidFill>
              <a:latin typeface="微软雅黑" panose="020B0503020204020204" pitchFamily="34" charset="-122"/>
              <a:ea typeface="微软雅黑" panose="020B0503020204020204" pitchFamily="34" charset="-122"/>
              <a:cs typeface="Lato Regular"/>
            </a:endParaRPr>
          </a:p>
        </p:txBody>
      </p:sp>
      <p:sp>
        <p:nvSpPr>
          <p:cNvPr id="29" name="Freeform 16"/>
          <p:cNvSpPr>
            <a:spLocks noChangeAspect="1" noChangeArrowheads="1"/>
          </p:cNvSpPr>
          <p:nvPr/>
        </p:nvSpPr>
        <p:spPr bwMode="auto">
          <a:xfrm>
            <a:off x="6811274" y="3398837"/>
            <a:ext cx="267946" cy="420912"/>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rgbClr val="4472C4"/>
          </a:solidFill>
          <a:ln>
            <a:noFill/>
          </a:ln>
          <a:effectLst/>
        </p:spPr>
        <p:txBody>
          <a:bodyPr wrap="none" lIns="182843" tIns="91422" rIns="182843" bIns="91422" anchor="ctr"/>
          <a:lstStyle/>
          <a:p>
            <a:pPr>
              <a:defRPr/>
            </a:pPr>
            <a:endParaRPr lang="en-US" sz="2400">
              <a:latin typeface="微软雅黑" panose="020B0503020204020204" pitchFamily="34" charset="-122"/>
              <a:ea typeface="宋体" panose="02010600030101010101" pitchFamily="2" charset="-122"/>
            </a:endParaRPr>
          </a:p>
        </p:txBody>
      </p:sp>
      <p:grpSp>
        <p:nvGrpSpPr>
          <p:cNvPr id="30" name="Group 4681"/>
          <p:cNvGrpSpPr>
            <a:grpSpLocks noChangeAspect="1"/>
          </p:cNvGrpSpPr>
          <p:nvPr/>
        </p:nvGrpSpPr>
        <p:grpSpPr>
          <a:xfrm>
            <a:off x="6785289" y="5193447"/>
            <a:ext cx="321138" cy="420912"/>
            <a:chOff x="4576763" y="2300287"/>
            <a:chExt cx="276225" cy="361950"/>
          </a:xfrm>
          <a:solidFill>
            <a:schemeClr val="accent5"/>
          </a:solidFill>
        </p:grpSpPr>
        <p:sp>
          <p:nvSpPr>
            <p:cNvPr id="31"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2"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3"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4"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5"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6"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7"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8"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6">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39"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6">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sp>
          <p:nvSpPr>
            <p:cNvPr id="40"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微软雅黑" panose="020B0503020204020204" pitchFamily="34" charset="-122"/>
                <a:ea typeface="微软雅黑" panose="020B0503020204020204" pitchFamily="34" charset="-122"/>
              </a:endParaRPr>
            </a:p>
          </p:txBody>
        </p:sp>
      </p:grpSp>
      <p:sp>
        <p:nvSpPr>
          <p:cNvPr id="41" name="AutoShape 125"/>
          <p:cNvSpPr>
            <a:spLocks noChangeAspect="1"/>
          </p:cNvSpPr>
          <p:nvPr/>
        </p:nvSpPr>
        <p:spPr bwMode="auto">
          <a:xfrm>
            <a:off x="6764007" y="4329868"/>
            <a:ext cx="351803" cy="350488"/>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rgbClr val="A5A5A5"/>
          </a:solidFill>
          <a:ln>
            <a:noFill/>
          </a:ln>
          <a:effectLst/>
        </p:spPr>
        <p:txBody>
          <a:bodyPr lIns="101578" tIns="101578" rIns="101578" bIns="101578" anchor="ctr"/>
          <a:lstStyle/>
          <a:p>
            <a:pPr defTabSz="914400">
              <a:defRPr/>
            </a:pPr>
            <a:endParaRPr lang="es-ES" sz="6600">
              <a:solidFill>
                <a:srgbClr val="44CEB9"/>
              </a:solidFill>
              <a:effectLst>
                <a:outerShdw blurRad="38100" dist="38100" dir="2700000" algn="tl">
                  <a:srgbClr val="000000"/>
                </a:outerShdw>
              </a:effectLst>
              <a:latin typeface="Gill Sans" charset="0"/>
              <a:ea typeface="微软雅黑" panose="020B0503020204020204" pitchFamily="34" charset="-122"/>
              <a:cs typeface="Gill Sans" charset="0"/>
              <a:sym typeface="Gill Sans" charset="0"/>
            </a:endParaRPr>
          </a:p>
        </p:txBody>
      </p:sp>
      <p:sp>
        <p:nvSpPr>
          <p:cNvPr id="42" name="Freeform 21"/>
          <p:cNvSpPr>
            <a:spLocks noEditPoints="1"/>
          </p:cNvSpPr>
          <p:nvPr/>
        </p:nvSpPr>
        <p:spPr bwMode="auto">
          <a:xfrm>
            <a:off x="6784165" y="2491021"/>
            <a:ext cx="322262" cy="374904"/>
          </a:xfrm>
          <a:custGeom>
            <a:avLst/>
            <a:gdLst>
              <a:gd name="T0" fmla="*/ 432 w 504"/>
              <a:gd name="T1" fmla="*/ 541 h 577"/>
              <a:gd name="T2" fmla="*/ 407 w 504"/>
              <a:gd name="T3" fmla="*/ 541 h 577"/>
              <a:gd name="T4" fmla="*/ 504 w 504"/>
              <a:gd name="T5" fmla="*/ 361 h 577"/>
              <a:gd name="T6" fmla="*/ 341 w 504"/>
              <a:gd name="T7" fmla="*/ 152 h 577"/>
              <a:gd name="T8" fmla="*/ 382 w 504"/>
              <a:gd name="T9" fmla="*/ 75 h 577"/>
              <a:gd name="T10" fmla="*/ 374 w 504"/>
              <a:gd name="T11" fmla="*/ 50 h 577"/>
              <a:gd name="T12" fmla="*/ 277 w 504"/>
              <a:gd name="T13" fmla="*/ 3 h 577"/>
              <a:gd name="T14" fmla="*/ 263 w 504"/>
              <a:gd name="T15" fmla="*/ 2 h 577"/>
              <a:gd name="T16" fmla="*/ 252 w 504"/>
              <a:gd name="T17" fmla="*/ 12 h 577"/>
              <a:gd name="T18" fmla="*/ 137 w 504"/>
              <a:gd name="T19" fmla="*/ 230 h 577"/>
              <a:gd name="T20" fmla="*/ 153 w 504"/>
              <a:gd name="T21" fmla="*/ 280 h 577"/>
              <a:gd name="T22" fmla="*/ 137 w 504"/>
              <a:gd name="T23" fmla="*/ 313 h 577"/>
              <a:gd name="T24" fmla="*/ 202 w 504"/>
              <a:gd name="T25" fmla="*/ 344 h 577"/>
              <a:gd name="T26" fmla="*/ 217 w 504"/>
              <a:gd name="T27" fmla="*/ 312 h 577"/>
              <a:gd name="T28" fmla="*/ 217 w 504"/>
              <a:gd name="T29" fmla="*/ 312 h 577"/>
              <a:gd name="T30" fmla="*/ 267 w 504"/>
              <a:gd name="T31" fmla="*/ 293 h 577"/>
              <a:gd name="T32" fmla="*/ 306 w 504"/>
              <a:gd name="T33" fmla="*/ 219 h 577"/>
              <a:gd name="T34" fmla="*/ 432 w 504"/>
              <a:gd name="T35" fmla="*/ 361 h 577"/>
              <a:gd name="T36" fmla="*/ 288 w 504"/>
              <a:gd name="T37" fmla="*/ 505 h 577"/>
              <a:gd name="T38" fmla="*/ 180 w 504"/>
              <a:gd name="T39" fmla="*/ 469 h 577"/>
              <a:gd name="T40" fmla="*/ 180 w 504"/>
              <a:gd name="T41" fmla="*/ 451 h 577"/>
              <a:gd name="T42" fmla="*/ 198 w 504"/>
              <a:gd name="T43" fmla="*/ 433 h 577"/>
              <a:gd name="T44" fmla="*/ 288 w 504"/>
              <a:gd name="T45" fmla="*/ 433 h 577"/>
              <a:gd name="T46" fmla="*/ 288 w 504"/>
              <a:gd name="T47" fmla="*/ 397 h 577"/>
              <a:gd name="T48" fmla="*/ 149 w 504"/>
              <a:gd name="T49" fmla="*/ 397 h 577"/>
              <a:gd name="T50" fmla="*/ 75 w 504"/>
              <a:gd name="T51" fmla="*/ 397 h 577"/>
              <a:gd name="T52" fmla="*/ 0 w 504"/>
              <a:gd name="T53" fmla="*/ 397 h 577"/>
              <a:gd name="T54" fmla="*/ 0 w 504"/>
              <a:gd name="T55" fmla="*/ 433 h 577"/>
              <a:gd name="T56" fmla="*/ 85 w 504"/>
              <a:gd name="T57" fmla="*/ 433 h 577"/>
              <a:gd name="T58" fmla="*/ 90 w 504"/>
              <a:gd name="T59" fmla="*/ 433 h 577"/>
              <a:gd name="T60" fmla="*/ 108 w 504"/>
              <a:gd name="T61" fmla="*/ 451 h 577"/>
              <a:gd name="T62" fmla="*/ 108 w 504"/>
              <a:gd name="T63" fmla="*/ 469 h 577"/>
              <a:gd name="T64" fmla="*/ 108 w 504"/>
              <a:gd name="T65" fmla="*/ 541 h 577"/>
              <a:gd name="T66" fmla="*/ 36 w 504"/>
              <a:gd name="T67" fmla="*/ 577 h 577"/>
              <a:gd name="T68" fmla="*/ 504 w 504"/>
              <a:gd name="T69" fmla="*/ 577 h 577"/>
              <a:gd name="T70" fmla="*/ 432 w 504"/>
              <a:gd name="T71" fmla="*/ 541 h 577"/>
              <a:gd name="T72" fmla="*/ 306 w 504"/>
              <a:gd name="T73" fmla="*/ 49 h 577"/>
              <a:gd name="T74" fmla="*/ 294 w 504"/>
              <a:gd name="T75" fmla="*/ 61 h 577"/>
              <a:gd name="T76" fmla="*/ 212 w 504"/>
              <a:gd name="T77" fmla="*/ 217 h 577"/>
              <a:gd name="T78" fmla="*/ 180 w 504"/>
              <a:gd name="T79" fmla="*/ 202 h 577"/>
              <a:gd name="T80" fmla="*/ 182 w 504"/>
              <a:gd name="T81" fmla="*/ 195 h 577"/>
              <a:gd name="T82" fmla="*/ 261 w 504"/>
              <a:gd name="T83" fmla="*/ 48 h 577"/>
              <a:gd name="T84" fmla="*/ 272 w 504"/>
              <a:gd name="T85" fmla="*/ 38 h 577"/>
              <a:gd name="T86" fmla="*/ 286 w 504"/>
              <a:gd name="T87" fmla="*/ 39 h 577"/>
              <a:gd name="T88" fmla="*/ 306 w 504"/>
              <a:gd name="T89" fmla="*/ 49 h 577"/>
              <a:gd name="T90" fmla="*/ 306 w 504"/>
              <a:gd name="T91" fmla="*/ 49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3" h="577">
                <a:moveTo>
                  <a:pt x="432" y="541"/>
                </a:moveTo>
                <a:cubicBezTo>
                  <a:pt x="407" y="541"/>
                  <a:pt x="407" y="541"/>
                  <a:pt x="407" y="541"/>
                </a:cubicBezTo>
                <a:cubicBezTo>
                  <a:pt x="466" y="502"/>
                  <a:pt x="504" y="436"/>
                  <a:pt x="504" y="361"/>
                </a:cubicBezTo>
                <a:cubicBezTo>
                  <a:pt x="504" y="260"/>
                  <a:pt x="435" y="175"/>
                  <a:pt x="341" y="152"/>
                </a:cubicBezTo>
                <a:cubicBezTo>
                  <a:pt x="382" y="75"/>
                  <a:pt x="382" y="75"/>
                  <a:pt x="382" y="75"/>
                </a:cubicBezTo>
                <a:cubicBezTo>
                  <a:pt x="386" y="65"/>
                  <a:pt x="383" y="54"/>
                  <a:pt x="374" y="50"/>
                </a:cubicBezTo>
                <a:cubicBezTo>
                  <a:pt x="277" y="3"/>
                  <a:pt x="277" y="3"/>
                  <a:pt x="277" y="3"/>
                </a:cubicBezTo>
                <a:cubicBezTo>
                  <a:pt x="272" y="1"/>
                  <a:pt x="267" y="0"/>
                  <a:pt x="263" y="2"/>
                </a:cubicBezTo>
                <a:cubicBezTo>
                  <a:pt x="258" y="4"/>
                  <a:pt x="254" y="7"/>
                  <a:pt x="252" y="12"/>
                </a:cubicBezTo>
                <a:cubicBezTo>
                  <a:pt x="137" y="230"/>
                  <a:pt x="137" y="230"/>
                  <a:pt x="137" y="230"/>
                </a:cubicBezTo>
                <a:cubicBezTo>
                  <a:pt x="128" y="249"/>
                  <a:pt x="135" y="272"/>
                  <a:pt x="153" y="280"/>
                </a:cubicBezTo>
                <a:cubicBezTo>
                  <a:pt x="137" y="313"/>
                  <a:pt x="137" y="313"/>
                  <a:pt x="137" y="313"/>
                </a:cubicBezTo>
                <a:cubicBezTo>
                  <a:pt x="202" y="344"/>
                  <a:pt x="202" y="344"/>
                  <a:pt x="202" y="344"/>
                </a:cubicBezTo>
                <a:cubicBezTo>
                  <a:pt x="217" y="312"/>
                  <a:pt x="217" y="312"/>
                  <a:pt x="217" y="312"/>
                </a:cubicBezTo>
                <a:cubicBezTo>
                  <a:pt x="217" y="312"/>
                  <a:pt x="217" y="312"/>
                  <a:pt x="217" y="312"/>
                </a:cubicBezTo>
                <a:cubicBezTo>
                  <a:pt x="235" y="320"/>
                  <a:pt x="257" y="312"/>
                  <a:pt x="267" y="293"/>
                </a:cubicBezTo>
                <a:cubicBezTo>
                  <a:pt x="306" y="219"/>
                  <a:pt x="306" y="219"/>
                  <a:pt x="306" y="219"/>
                </a:cubicBezTo>
                <a:cubicBezTo>
                  <a:pt x="377" y="228"/>
                  <a:pt x="432" y="288"/>
                  <a:pt x="432" y="361"/>
                </a:cubicBezTo>
                <a:cubicBezTo>
                  <a:pt x="432" y="440"/>
                  <a:pt x="367" y="505"/>
                  <a:pt x="288" y="505"/>
                </a:cubicBezTo>
                <a:cubicBezTo>
                  <a:pt x="252" y="505"/>
                  <a:pt x="205" y="491"/>
                  <a:pt x="180" y="469"/>
                </a:cubicBezTo>
                <a:cubicBezTo>
                  <a:pt x="180" y="451"/>
                  <a:pt x="180" y="451"/>
                  <a:pt x="180" y="451"/>
                </a:cubicBezTo>
                <a:cubicBezTo>
                  <a:pt x="180" y="441"/>
                  <a:pt x="188" y="433"/>
                  <a:pt x="198" y="433"/>
                </a:cubicBezTo>
                <a:cubicBezTo>
                  <a:pt x="288" y="433"/>
                  <a:pt x="288" y="433"/>
                  <a:pt x="288" y="433"/>
                </a:cubicBezTo>
                <a:cubicBezTo>
                  <a:pt x="288" y="397"/>
                  <a:pt x="288" y="397"/>
                  <a:pt x="288" y="397"/>
                </a:cubicBezTo>
                <a:cubicBezTo>
                  <a:pt x="149" y="397"/>
                  <a:pt x="149" y="397"/>
                  <a:pt x="149" y="397"/>
                </a:cubicBezTo>
                <a:cubicBezTo>
                  <a:pt x="75" y="397"/>
                  <a:pt x="75" y="397"/>
                  <a:pt x="75" y="397"/>
                </a:cubicBezTo>
                <a:cubicBezTo>
                  <a:pt x="0" y="397"/>
                  <a:pt x="0" y="397"/>
                  <a:pt x="0" y="397"/>
                </a:cubicBezTo>
                <a:cubicBezTo>
                  <a:pt x="0" y="433"/>
                  <a:pt x="0" y="433"/>
                  <a:pt x="0" y="433"/>
                </a:cubicBezTo>
                <a:cubicBezTo>
                  <a:pt x="85" y="433"/>
                  <a:pt x="85" y="433"/>
                  <a:pt x="85" y="433"/>
                </a:cubicBezTo>
                <a:cubicBezTo>
                  <a:pt x="90" y="433"/>
                  <a:pt x="90" y="433"/>
                  <a:pt x="90" y="433"/>
                </a:cubicBezTo>
                <a:cubicBezTo>
                  <a:pt x="100" y="433"/>
                  <a:pt x="108" y="441"/>
                  <a:pt x="108" y="451"/>
                </a:cubicBezTo>
                <a:cubicBezTo>
                  <a:pt x="108" y="469"/>
                  <a:pt x="108" y="469"/>
                  <a:pt x="108" y="469"/>
                </a:cubicBezTo>
                <a:cubicBezTo>
                  <a:pt x="108" y="541"/>
                  <a:pt x="108" y="541"/>
                  <a:pt x="108" y="541"/>
                </a:cubicBezTo>
                <a:cubicBezTo>
                  <a:pt x="68" y="541"/>
                  <a:pt x="36" y="537"/>
                  <a:pt x="36" y="577"/>
                </a:cubicBezTo>
                <a:cubicBezTo>
                  <a:pt x="504" y="577"/>
                  <a:pt x="504" y="577"/>
                  <a:pt x="504" y="577"/>
                </a:cubicBezTo>
                <a:cubicBezTo>
                  <a:pt x="504" y="537"/>
                  <a:pt x="472" y="541"/>
                  <a:pt x="432" y="541"/>
                </a:cubicBezTo>
                <a:close/>
                <a:moveTo>
                  <a:pt x="306" y="49"/>
                </a:moveTo>
                <a:cubicBezTo>
                  <a:pt x="301" y="51"/>
                  <a:pt x="297" y="55"/>
                  <a:pt x="294" y="61"/>
                </a:cubicBezTo>
                <a:cubicBezTo>
                  <a:pt x="212" y="217"/>
                  <a:pt x="212" y="217"/>
                  <a:pt x="212" y="217"/>
                </a:cubicBezTo>
                <a:cubicBezTo>
                  <a:pt x="180" y="202"/>
                  <a:pt x="180" y="202"/>
                  <a:pt x="180" y="202"/>
                </a:cubicBezTo>
                <a:cubicBezTo>
                  <a:pt x="181" y="199"/>
                  <a:pt x="181" y="197"/>
                  <a:pt x="182" y="195"/>
                </a:cubicBezTo>
                <a:cubicBezTo>
                  <a:pt x="261" y="48"/>
                  <a:pt x="261" y="48"/>
                  <a:pt x="261" y="48"/>
                </a:cubicBezTo>
                <a:cubicBezTo>
                  <a:pt x="263" y="43"/>
                  <a:pt x="267" y="40"/>
                  <a:pt x="272" y="38"/>
                </a:cubicBezTo>
                <a:cubicBezTo>
                  <a:pt x="276" y="36"/>
                  <a:pt x="281" y="37"/>
                  <a:pt x="286" y="39"/>
                </a:cubicBezTo>
                <a:cubicBezTo>
                  <a:pt x="306" y="49"/>
                  <a:pt x="306" y="49"/>
                  <a:pt x="306" y="49"/>
                </a:cubicBezTo>
                <a:cubicBezTo>
                  <a:pt x="306" y="49"/>
                  <a:pt x="306" y="49"/>
                  <a:pt x="306" y="49"/>
                </a:cubicBezTo>
                <a:close/>
              </a:path>
            </a:pathLst>
          </a:custGeom>
          <a:solidFill>
            <a:srgbClr val="7C7C7C"/>
          </a:solidFill>
          <a:ln>
            <a:noFill/>
          </a:ln>
        </p:spPr>
        <p:txBody>
          <a:bodyPr vert="horz" wrap="square" lIns="91440" tIns="45720" rIns="91440" bIns="45720" numCol="1" anchor="t" anchorCtr="0" compatLnSpc="1"/>
          <a:lstStyle/>
          <a:p>
            <a:endParaRPr lang="id-ID">
              <a:latin typeface="微软雅黑" panose="020B0503020204020204" pitchFamily="34" charset="-122"/>
              <a:ea typeface="微软雅黑" panose="020B0503020204020204" pitchFamily="34" charset="-122"/>
            </a:endParaRPr>
          </a:p>
        </p:txBody>
      </p:sp>
      <p:sp>
        <p:nvSpPr>
          <p:cNvPr id="43" name="TextBox 44"/>
          <p:cNvSpPr txBox="1"/>
          <p:nvPr/>
        </p:nvSpPr>
        <p:spPr>
          <a:xfrm>
            <a:off x="7178059" y="2451435"/>
            <a:ext cx="3020617" cy="461665"/>
          </a:xfrm>
          <a:prstGeom prst="rect">
            <a:avLst/>
          </a:prstGeom>
          <a:noFill/>
        </p:spPr>
        <p:txBody>
          <a:bodyPr wrap="square" rtlCol="0">
            <a:spAutoFit/>
          </a:bodyPr>
          <a:lstStyle/>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p:txBody>
      </p:sp>
      <p:sp>
        <p:nvSpPr>
          <p:cNvPr id="44" name="TextBox 45"/>
          <p:cNvSpPr txBox="1"/>
          <p:nvPr/>
        </p:nvSpPr>
        <p:spPr>
          <a:xfrm>
            <a:off x="7178059" y="3378460"/>
            <a:ext cx="3020617" cy="461665"/>
          </a:xfrm>
          <a:prstGeom prst="rect">
            <a:avLst/>
          </a:prstGeom>
          <a:noFill/>
        </p:spPr>
        <p:txBody>
          <a:bodyPr wrap="square" rtlCol="0">
            <a:spAutoFit/>
          </a:bodyPr>
          <a:lstStyle/>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p:txBody>
      </p:sp>
      <p:sp>
        <p:nvSpPr>
          <p:cNvPr id="45" name="TextBox 46"/>
          <p:cNvSpPr txBox="1"/>
          <p:nvPr/>
        </p:nvSpPr>
        <p:spPr>
          <a:xfrm>
            <a:off x="7178059" y="4283626"/>
            <a:ext cx="3020617" cy="461665"/>
          </a:xfrm>
          <a:prstGeom prst="rect">
            <a:avLst/>
          </a:prstGeom>
          <a:noFill/>
        </p:spPr>
        <p:txBody>
          <a:bodyPr wrap="square" rtlCol="0">
            <a:spAutoFit/>
          </a:bodyPr>
          <a:lstStyle/>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p:txBody>
      </p:sp>
      <p:sp>
        <p:nvSpPr>
          <p:cNvPr id="46" name="TextBox 47"/>
          <p:cNvSpPr txBox="1"/>
          <p:nvPr/>
        </p:nvSpPr>
        <p:spPr>
          <a:xfrm>
            <a:off x="7178059" y="5162915"/>
            <a:ext cx="3020617" cy="461665"/>
          </a:xfrm>
          <a:prstGeom prst="rect">
            <a:avLst/>
          </a:prstGeom>
          <a:noFill/>
        </p:spPr>
        <p:txBody>
          <a:bodyPr wrap="square" rtlCol="0">
            <a:spAutoFit/>
          </a:bodyPr>
          <a:lstStyle/>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a:p>
            <a:r>
              <a:rPr lang="zh-CN" altLang="en-US" sz="1200">
                <a:latin typeface="微软雅黑" panose="020B0503020204020204" pitchFamily="34" charset="-122"/>
                <a:ea typeface="微软雅黑" panose="020B0503020204020204" pitchFamily="34" charset="-122"/>
              </a:rPr>
              <a:t>单击此处可编辑内容单击此处可编辑内容</a:t>
            </a:r>
            <a:endParaRPr lang="en-US" altLang="zh-CN" sz="1200">
              <a:latin typeface="微软雅黑" panose="020B0503020204020204" pitchFamily="34" charset="-122"/>
              <a:ea typeface="微软雅黑" panose="020B0503020204020204" pitchFamily="34" charset="-122"/>
            </a:endParaRPr>
          </a:p>
        </p:txBody>
      </p:sp>
      <p:sp>
        <p:nvSpPr>
          <p:cNvPr id="47" name="TextBox 48"/>
          <p:cNvSpPr txBox="1"/>
          <p:nvPr/>
        </p:nvSpPr>
        <p:spPr>
          <a:xfrm>
            <a:off x="6655773" y="3043928"/>
            <a:ext cx="1425390" cy="338554"/>
          </a:xfrm>
          <a:prstGeom prst="rect">
            <a:avLst/>
          </a:prstGeom>
          <a:noFill/>
        </p:spPr>
        <p:txBody>
          <a:bodyPr wrap="none" rtlCol="0">
            <a:spAutoFit/>
          </a:bodyPr>
          <a:lstStyle/>
          <a:p>
            <a:r>
              <a:rPr lang="zh-CN" altLang="en-US" sz="1600" b="1">
                <a:solidFill>
                  <a:schemeClr val="tx1">
                    <a:lumMod val="50000"/>
                    <a:lumOff val="50000"/>
                  </a:schemeClr>
                </a:solidFill>
                <a:latin typeface="微软雅黑" panose="020B0503020204020204" pitchFamily="34" charset="-122"/>
                <a:ea typeface="微软雅黑" panose="020B0503020204020204" pitchFamily="34" charset="-122"/>
                <a:cs typeface="Lato Regular"/>
              </a:rPr>
              <a:t>单击编辑标题</a:t>
            </a:r>
            <a:endParaRPr lang="id-ID" sz="1600" b="1">
              <a:solidFill>
                <a:schemeClr val="tx1">
                  <a:lumMod val="50000"/>
                  <a:lumOff val="50000"/>
                </a:schemeClr>
              </a:solidFill>
              <a:latin typeface="微软雅黑" panose="020B0503020204020204" pitchFamily="34" charset="-122"/>
              <a:ea typeface="微软雅黑" panose="020B0503020204020204" pitchFamily="34" charset="-122"/>
              <a:cs typeface="Lato Regular"/>
            </a:endParaRPr>
          </a:p>
        </p:txBody>
      </p:sp>
      <p:sp>
        <p:nvSpPr>
          <p:cNvPr id="48" name="TextBox 49"/>
          <p:cNvSpPr txBox="1"/>
          <p:nvPr/>
        </p:nvSpPr>
        <p:spPr>
          <a:xfrm>
            <a:off x="6655773" y="3979700"/>
            <a:ext cx="1425390" cy="338554"/>
          </a:xfrm>
          <a:prstGeom prst="rect">
            <a:avLst/>
          </a:prstGeom>
          <a:noFill/>
        </p:spPr>
        <p:txBody>
          <a:bodyPr wrap="none" rtlCol="0">
            <a:spAutoFit/>
          </a:bodyPr>
          <a:lstStyle/>
          <a:p>
            <a:r>
              <a:rPr lang="zh-CN" altLang="en-US" sz="1600" b="1">
                <a:solidFill>
                  <a:srgbClr val="4472C4"/>
                </a:solidFill>
                <a:latin typeface="微软雅黑" panose="020B0503020204020204" pitchFamily="34" charset="-122"/>
                <a:ea typeface="微软雅黑" panose="020B0503020204020204" pitchFamily="34" charset="-122"/>
                <a:cs typeface="Lato Regular"/>
              </a:rPr>
              <a:t>单击编辑标题</a:t>
            </a:r>
            <a:endParaRPr lang="id-ID" sz="1600" b="1">
              <a:solidFill>
                <a:srgbClr val="4472C4"/>
              </a:solidFill>
              <a:latin typeface="微软雅黑" panose="020B0503020204020204" pitchFamily="34" charset="-122"/>
              <a:ea typeface="微软雅黑" panose="020B0503020204020204" pitchFamily="34" charset="-122"/>
              <a:cs typeface="Lato Regular"/>
            </a:endParaRPr>
          </a:p>
        </p:txBody>
      </p:sp>
      <p:sp>
        <p:nvSpPr>
          <p:cNvPr id="49" name="TextBox 50"/>
          <p:cNvSpPr txBox="1"/>
          <p:nvPr/>
        </p:nvSpPr>
        <p:spPr>
          <a:xfrm>
            <a:off x="6655773" y="4843357"/>
            <a:ext cx="1425390" cy="338554"/>
          </a:xfrm>
          <a:prstGeom prst="rect">
            <a:avLst/>
          </a:prstGeom>
          <a:noFill/>
        </p:spPr>
        <p:txBody>
          <a:bodyPr wrap="none" rtlCol="0">
            <a:spAutoFit/>
          </a:bodyPr>
          <a:lstStyle/>
          <a:p>
            <a:r>
              <a:rPr lang="zh-CN" altLang="en-US" sz="1600" b="1">
                <a:solidFill>
                  <a:schemeClr val="tx1">
                    <a:lumMod val="50000"/>
                    <a:lumOff val="50000"/>
                  </a:schemeClr>
                </a:solidFill>
                <a:latin typeface="微软雅黑" panose="020B0503020204020204" pitchFamily="34" charset="-122"/>
                <a:ea typeface="微软雅黑" panose="020B0503020204020204" pitchFamily="34" charset="-122"/>
                <a:cs typeface="Lato Regular"/>
              </a:rPr>
              <a:t>单击编辑标题</a:t>
            </a:r>
            <a:endParaRPr lang="id-ID" sz="1600" b="1">
              <a:solidFill>
                <a:schemeClr val="tx1">
                  <a:lumMod val="50000"/>
                  <a:lumOff val="50000"/>
                </a:schemeClr>
              </a:solidFill>
              <a:latin typeface="微软雅黑" panose="020B0503020204020204" pitchFamily="34" charset="-122"/>
              <a:ea typeface="微软雅黑" panose="020B0503020204020204" pitchFamily="34" charset="-122"/>
              <a:cs typeface="Lato Regular"/>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250"/>
                                        <p:tgtEl>
                                          <p:spTgt spid="3"/>
                                        </p:tgtEl>
                                      </p:cBhvr>
                                    </p:animEffect>
                                  </p:childTnLst>
                                </p:cTn>
                              </p:par>
                            </p:childTnLst>
                          </p:cTn>
                        </p:par>
                        <p:par>
                          <p:cTn id="16" fill="hold">
                            <p:stCondLst>
                              <p:cond delay="135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250"/>
                                        <p:tgtEl>
                                          <p:spTgt spid="15"/>
                                        </p:tgtEl>
                                      </p:cBhvr>
                                    </p:animEffect>
                                  </p:childTnLst>
                                </p:cTn>
                              </p:par>
                            </p:childTnLst>
                          </p:cTn>
                        </p:par>
                        <p:par>
                          <p:cTn id="20" fill="hold">
                            <p:stCondLst>
                              <p:cond delay="185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250"/>
                                        <p:tgtEl>
                                          <p:spTgt spid="5"/>
                                        </p:tgtEl>
                                      </p:cBhvr>
                                    </p:animEffect>
                                  </p:childTnLst>
                                </p:cTn>
                              </p:par>
                            </p:childTnLst>
                          </p:cTn>
                        </p:par>
                        <p:par>
                          <p:cTn id="24" fill="hold">
                            <p:stCondLst>
                              <p:cond delay="2350"/>
                            </p:stCondLst>
                            <p:childTnLst>
                              <p:par>
                                <p:cTn id="25" presetID="22" presetClass="entr" presetSubtype="1"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250"/>
                                        <p:tgtEl>
                                          <p:spTgt spid="6"/>
                                        </p:tgtEl>
                                      </p:cBhvr>
                                    </p:animEffect>
                                  </p:childTnLst>
                                </p:cTn>
                              </p:par>
                            </p:childTnLst>
                          </p:cTn>
                        </p:par>
                        <p:par>
                          <p:cTn id="28" fill="hold">
                            <p:stCondLst>
                              <p:cond delay="2850"/>
                            </p:stCondLst>
                            <p:childTnLst>
                              <p:par>
                                <p:cTn id="29" presetID="22" presetClass="entr" presetSubtype="1"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250"/>
                                        <p:tgtEl>
                                          <p:spTgt spid="16"/>
                                        </p:tgtEl>
                                      </p:cBhvr>
                                    </p:animEffect>
                                  </p:childTnLst>
                                </p:cTn>
                              </p:par>
                            </p:childTnLst>
                          </p:cTn>
                        </p:par>
                        <p:par>
                          <p:cTn id="32" fill="hold">
                            <p:stCondLst>
                              <p:cond delay="3350"/>
                            </p:stCondLst>
                            <p:childTnLst>
                              <p:par>
                                <p:cTn id="33" presetID="22"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up)">
                                      <p:cBhvr>
                                        <p:cTn id="35" dur="250"/>
                                        <p:tgtEl>
                                          <p:spTgt spid="4"/>
                                        </p:tgtEl>
                                      </p:cBhvr>
                                    </p:animEffect>
                                  </p:childTnLst>
                                </p:cTn>
                              </p:par>
                            </p:childTnLst>
                          </p:cTn>
                        </p:par>
                        <p:par>
                          <p:cTn id="36" fill="hold">
                            <p:stCondLst>
                              <p:cond delay="385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250"/>
                                        <p:tgtEl>
                                          <p:spTgt spid="7"/>
                                        </p:tgtEl>
                                      </p:cBhvr>
                                    </p:animEffect>
                                  </p:childTnLst>
                                </p:cTn>
                              </p:par>
                            </p:childTnLst>
                          </p:cTn>
                        </p:par>
                        <p:par>
                          <p:cTn id="40" fill="hold">
                            <p:stCondLst>
                              <p:cond delay="4350"/>
                            </p:stCondLst>
                            <p:childTnLst>
                              <p:par>
                                <p:cTn id="41" presetID="22" presetClass="entr" presetSubtype="1"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up)">
                                      <p:cBhvr>
                                        <p:cTn id="43" dur="250"/>
                                        <p:tgtEl>
                                          <p:spTgt spid="8"/>
                                        </p:tgtEl>
                                      </p:cBhvr>
                                    </p:animEffect>
                                  </p:childTnLst>
                                </p:cTn>
                              </p:par>
                            </p:childTnLst>
                          </p:cTn>
                        </p:par>
                        <p:par>
                          <p:cTn id="44" fill="hold">
                            <p:stCondLst>
                              <p:cond delay="4850"/>
                            </p:stCondLst>
                            <p:childTnLst>
                              <p:par>
                                <p:cTn id="45" presetID="22" presetClass="entr" presetSubtype="1"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up)">
                                      <p:cBhvr>
                                        <p:cTn id="47" dur="250"/>
                                        <p:tgtEl>
                                          <p:spTgt spid="19"/>
                                        </p:tgtEl>
                                      </p:cBhvr>
                                    </p:animEffect>
                                  </p:childTnLst>
                                </p:cTn>
                              </p:par>
                            </p:childTnLst>
                          </p:cTn>
                        </p:par>
                        <p:par>
                          <p:cTn id="48" fill="hold">
                            <p:stCondLst>
                              <p:cond delay="5350"/>
                            </p:stCondLst>
                            <p:childTnLst>
                              <p:par>
                                <p:cTn id="49" presetID="22" presetClass="entr" presetSubtype="1"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up)">
                                      <p:cBhvr>
                                        <p:cTn id="51" dur="250"/>
                                        <p:tgtEl>
                                          <p:spTgt spid="9"/>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250"/>
                                        <p:tgtEl>
                                          <p:spTgt spid="10"/>
                                        </p:tgtEl>
                                      </p:cBhvr>
                                    </p:animEffect>
                                  </p:childTnLst>
                                </p:cTn>
                              </p:par>
                            </p:childTnLst>
                          </p:cTn>
                        </p:par>
                        <p:par>
                          <p:cTn id="56" fill="hold">
                            <p:stCondLst>
                              <p:cond delay="6350"/>
                            </p:stCondLst>
                            <p:childTnLst>
                              <p:par>
                                <p:cTn id="57" presetID="22" presetClass="entr" presetSubtype="1"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250"/>
                                        <p:tgtEl>
                                          <p:spTgt spid="11"/>
                                        </p:tgtEl>
                                      </p:cBhvr>
                                    </p:animEffect>
                                  </p:childTnLst>
                                </p:cTn>
                              </p:par>
                            </p:childTnLst>
                          </p:cTn>
                        </p:par>
                        <p:par>
                          <p:cTn id="60" fill="hold">
                            <p:stCondLst>
                              <p:cond delay="6850"/>
                            </p:stCondLst>
                            <p:childTnLst>
                              <p:par>
                                <p:cTn id="61" presetID="22" presetClass="entr" presetSubtype="1" fill="hold"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up)">
                                      <p:cBhvr>
                                        <p:cTn id="63" dur="250"/>
                                        <p:tgtEl>
                                          <p:spTgt spid="22"/>
                                        </p:tgtEl>
                                      </p:cBhvr>
                                    </p:animEffect>
                                  </p:childTnLst>
                                </p:cTn>
                              </p:par>
                            </p:childTnLst>
                          </p:cTn>
                        </p:par>
                        <p:par>
                          <p:cTn id="64" fill="hold">
                            <p:stCondLst>
                              <p:cond delay="7350"/>
                            </p:stCondLst>
                            <p:childTnLst>
                              <p:par>
                                <p:cTn id="65" presetID="22" presetClass="entr" presetSubtype="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250"/>
                                        <p:tgtEl>
                                          <p:spTgt spid="13"/>
                                        </p:tgtEl>
                                      </p:cBhvr>
                                    </p:animEffect>
                                  </p:childTnLst>
                                </p:cTn>
                              </p:par>
                            </p:childTnLst>
                          </p:cTn>
                        </p:par>
                        <p:par>
                          <p:cTn id="68" fill="hold">
                            <p:stCondLst>
                              <p:cond delay="7850"/>
                            </p:stCondLst>
                            <p:childTnLst>
                              <p:par>
                                <p:cTn id="69" presetID="22" presetClass="entr" presetSubtype="1" fill="hold"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250"/>
                                        <p:tgtEl>
                                          <p:spTgt spid="14"/>
                                        </p:tgtEl>
                                      </p:cBhvr>
                                    </p:animEffect>
                                  </p:childTnLst>
                                </p:cTn>
                              </p:par>
                            </p:childTnLst>
                          </p:cTn>
                        </p:par>
                        <p:par>
                          <p:cTn id="72" fill="hold">
                            <p:stCondLst>
                              <p:cond delay="8350"/>
                            </p:stCondLst>
                            <p:childTnLst>
                              <p:par>
                                <p:cTn id="73" presetID="22" presetClass="entr" presetSubtype="1" fill="hold"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up)">
                                      <p:cBhvr>
                                        <p:cTn id="75" dur="250"/>
                                        <p:tgtEl>
                                          <p:spTgt spid="25"/>
                                        </p:tgtEl>
                                      </p:cBhvr>
                                    </p:animEffect>
                                  </p:childTnLst>
                                </p:cTn>
                              </p:par>
                            </p:childTnLst>
                          </p:cTn>
                        </p:par>
                        <p:par>
                          <p:cTn id="76" fill="hold">
                            <p:stCondLst>
                              <p:cond delay="8850"/>
                            </p:stCondLst>
                            <p:childTnLst>
                              <p:par>
                                <p:cTn id="77" presetID="22" presetClass="entr" presetSubtype="8"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childTnLst>
                          </p:cTn>
                        </p:par>
                        <p:par>
                          <p:cTn id="80" fill="hold">
                            <p:stCondLst>
                              <p:cond delay="9350"/>
                            </p:stCondLst>
                            <p:childTnLst>
                              <p:par>
                                <p:cTn id="81" presetID="10" presetClass="entr" presetSubtype="0" fill="hold" grpId="0" nodeType="after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500"/>
                                        <p:tgtEl>
                                          <p:spTgt spid="4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childTnLst>
                          </p:cTn>
                        </p:par>
                        <p:par>
                          <p:cTn id="87" fill="hold">
                            <p:stCondLst>
                              <p:cond delay="9850"/>
                            </p:stCondLst>
                            <p:childTnLst>
                              <p:par>
                                <p:cTn id="88" presetID="22" presetClass="entr" presetSubtype="8" fill="hold" grpId="0" nodeType="afterEffect">
                                  <p:stCondLst>
                                    <p:cond delay="0"/>
                                  </p:stCondLst>
                                  <p:childTnLst>
                                    <p:set>
                                      <p:cBhvr>
                                        <p:cTn id="89" dur="1" fill="hold">
                                          <p:stCondLst>
                                            <p:cond delay="0"/>
                                          </p:stCondLst>
                                        </p:cTn>
                                        <p:tgtEl>
                                          <p:spTgt spid="47"/>
                                        </p:tgtEl>
                                        <p:attrNameLst>
                                          <p:attrName>style.visibility</p:attrName>
                                        </p:attrNameLst>
                                      </p:cBhvr>
                                      <p:to>
                                        <p:strVal val="visible"/>
                                      </p:to>
                                    </p:set>
                                    <p:animEffect transition="in" filter="wipe(left)">
                                      <p:cBhvr>
                                        <p:cTn id="90" dur="500"/>
                                        <p:tgtEl>
                                          <p:spTgt spid="47"/>
                                        </p:tgtEl>
                                      </p:cBhvr>
                                    </p:animEffect>
                                  </p:childTnLst>
                                </p:cTn>
                              </p:par>
                            </p:childTnLst>
                          </p:cTn>
                        </p:par>
                        <p:par>
                          <p:cTn id="91" fill="hold">
                            <p:stCondLst>
                              <p:cond delay="10350"/>
                            </p:stCondLst>
                            <p:childTnLst>
                              <p:par>
                                <p:cTn id="92" presetID="10" presetClass="entr" presetSubtype="0" fill="hold" grpId="0" nodeType="after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fade">
                                      <p:cBhvr>
                                        <p:cTn id="97" dur="500"/>
                                        <p:tgtEl>
                                          <p:spTgt spid="44"/>
                                        </p:tgtEl>
                                      </p:cBhvr>
                                    </p:animEffect>
                                  </p:childTnLst>
                                </p:cTn>
                              </p:par>
                            </p:childTnLst>
                          </p:cTn>
                        </p:par>
                        <p:par>
                          <p:cTn id="98" fill="hold">
                            <p:stCondLst>
                              <p:cond delay="10850"/>
                            </p:stCondLst>
                            <p:childTnLst>
                              <p:par>
                                <p:cTn id="99" presetID="22" presetClass="entr" presetSubtype="8" fill="hold" grpId="0" nodeType="afterEffect">
                                  <p:stCondLst>
                                    <p:cond delay="0"/>
                                  </p:stCondLst>
                                  <p:childTnLst>
                                    <p:set>
                                      <p:cBhvr>
                                        <p:cTn id="100" dur="1" fill="hold">
                                          <p:stCondLst>
                                            <p:cond delay="0"/>
                                          </p:stCondLst>
                                        </p:cTn>
                                        <p:tgtEl>
                                          <p:spTgt spid="48"/>
                                        </p:tgtEl>
                                        <p:attrNameLst>
                                          <p:attrName>style.visibility</p:attrName>
                                        </p:attrNameLst>
                                      </p:cBhvr>
                                      <p:to>
                                        <p:strVal val="visible"/>
                                      </p:to>
                                    </p:set>
                                    <p:animEffect transition="in" filter="wipe(left)">
                                      <p:cBhvr>
                                        <p:cTn id="101" dur="500"/>
                                        <p:tgtEl>
                                          <p:spTgt spid="48"/>
                                        </p:tgtEl>
                                      </p:cBhvr>
                                    </p:animEffect>
                                  </p:childTnLst>
                                </p:cTn>
                              </p:par>
                            </p:childTnLst>
                          </p:cTn>
                        </p:par>
                        <p:par>
                          <p:cTn id="102" fill="hold">
                            <p:stCondLst>
                              <p:cond delay="11350"/>
                            </p:stCondLst>
                            <p:childTnLst>
                              <p:par>
                                <p:cTn id="103" presetID="10" presetClass="entr" presetSubtype="0" fill="hold" grpId="0" nodeType="after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fade">
                                      <p:cBhvr>
                                        <p:cTn id="105" dur="500"/>
                                        <p:tgtEl>
                                          <p:spTgt spid="41"/>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fade">
                                      <p:cBhvr>
                                        <p:cTn id="108" dur="500"/>
                                        <p:tgtEl>
                                          <p:spTgt spid="45"/>
                                        </p:tgtEl>
                                      </p:cBhvr>
                                    </p:animEffect>
                                  </p:childTnLst>
                                </p:cTn>
                              </p:par>
                            </p:childTnLst>
                          </p:cTn>
                        </p:par>
                        <p:par>
                          <p:cTn id="109" fill="hold">
                            <p:stCondLst>
                              <p:cond delay="11850"/>
                            </p:stCondLst>
                            <p:childTnLst>
                              <p:par>
                                <p:cTn id="110" presetID="22" presetClass="entr" presetSubtype="8" fill="hold" grpId="0" nodeType="afterEffect">
                                  <p:stCondLst>
                                    <p:cond delay="0"/>
                                  </p:stCondLst>
                                  <p:childTnLst>
                                    <p:set>
                                      <p:cBhvr>
                                        <p:cTn id="111" dur="1" fill="hold">
                                          <p:stCondLst>
                                            <p:cond delay="0"/>
                                          </p:stCondLst>
                                        </p:cTn>
                                        <p:tgtEl>
                                          <p:spTgt spid="49"/>
                                        </p:tgtEl>
                                        <p:attrNameLst>
                                          <p:attrName>style.visibility</p:attrName>
                                        </p:attrNameLst>
                                      </p:cBhvr>
                                      <p:to>
                                        <p:strVal val="visible"/>
                                      </p:to>
                                    </p:set>
                                    <p:animEffect transition="in" filter="wipe(left)">
                                      <p:cBhvr>
                                        <p:cTn id="112" dur="500"/>
                                        <p:tgtEl>
                                          <p:spTgt spid="49"/>
                                        </p:tgtEl>
                                      </p:cBhvr>
                                    </p:animEffect>
                                  </p:childTnLst>
                                </p:cTn>
                              </p:par>
                            </p:childTnLst>
                          </p:cTn>
                        </p:par>
                        <p:par>
                          <p:cTn id="113" fill="hold">
                            <p:stCondLst>
                              <p:cond delay="12350"/>
                            </p:stCondLst>
                            <p:childTnLst>
                              <p:par>
                                <p:cTn id="114" presetID="10" presetClass="entr" presetSubtype="0" fill="hold" nodeType="after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500"/>
                                        <p:tgtEl>
                                          <p:spTgt spid="3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6"/>
                                        </p:tgtEl>
                                        <p:attrNameLst>
                                          <p:attrName>style.visibility</p:attrName>
                                        </p:attrNameLst>
                                      </p:cBhvr>
                                      <p:to>
                                        <p:strVal val="visible"/>
                                      </p:to>
                                    </p:set>
                                    <p:animEffect transition="in" filter="fade">
                                      <p:cBhvr>
                                        <p:cTn id="11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8" grpId="0"/>
      <p:bldP spid="29" grpId="0" animBg="1"/>
      <p:bldP spid="41" grpId="0" animBg="1"/>
      <p:bldP spid="42" grpId="0" animBg="1"/>
      <p:bldP spid="43" grpId="0"/>
      <p:bldP spid="44" grpId="0"/>
      <p:bldP spid="45" grpId="0"/>
      <p:bldP spid="46" grpId="0"/>
      <p:bldP spid="47" grpId="0"/>
      <p:bldP spid="48" grpId="0"/>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3" name="Group 17"/>
          <p:cNvGrpSpPr/>
          <p:nvPr/>
        </p:nvGrpSpPr>
        <p:grpSpPr>
          <a:xfrm>
            <a:off x="2132590" y="4741353"/>
            <a:ext cx="491209" cy="518583"/>
            <a:chOff x="1841500" y="3328988"/>
            <a:chExt cx="512763" cy="541337"/>
          </a:xfrm>
          <a:solidFill>
            <a:schemeClr val="accent1"/>
          </a:solidFill>
        </p:grpSpPr>
        <p:sp>
          <p:nvSpPr>
            <p:cNvPr id="4" name="Freeform 9"/>
            <p:cNvSpPr>
              <a:spLocks noEditPoints="1"/>
            </p:cNvSpPr>
            <p:nvPr/>
          </p:nvSpPr>
          <p:spPr bwMode="auto">
            <a:xfrm>
              <a:off x="1841500" y="3375025"/>
              <a:ext cx="512763" cy="495300"/>
            </a:xfrm>
            <a:custGeom>
              <a:avLst/>
              <a:gdLst>
                <a:gd name="T0" fmla="*/ 167 w 189"/>
                <a:gd name="T1" fmla="*/ 0 h 182"/>
                <a:gd name="T2" fmla="*/ 159 w 189"/>
                <a:gd name="T3" fmla="*/ 0 h 182"/>
                <a:gd name="T4" fmla="*/ 159 w 189"/>
                <a:gd name="T5" fmla="*/ 2 h 182"/>
                <a:gd name="T6" fmla="*/ 147 w 189"/>
                <a:gd name="T7" fmla="*/ 14 h 182"/>
                <a:gd name="T8" fmla="*/ 135 w 189"/>
                <a:gd name="T9" fmla="*/ 2 h 182"/>
                <a:gd name="T10" fmla="*/ 135 w 189"/>
                <a:gd name="T11" fmla="*/ 0 h 182"/>
                <a:gd name="T12" fmla="*/ 126 w 189"/>
                <a:gd name="T13" fmla="*/ 0 h 182"/>
                <a:gd name="T14" fmla="*/ 126 w 189"/>
                <a:gd name="T15" fmla="*/ 2 h 182"/>
                <a:gd name="T16" fmla="*/ 114 w 189"/>
                <a:gd name="T17" fmla="*/ 14 h 182"/>
                <a:gd name="T18" fmla="*/ 102 w 189"/>
                <a:gd name="T19" fmla="*/ 2 h 182"/>
                <a:gd name="T20" fmla="*/ 102 w 189"/>
                <a:gd name="T21" fmla="*/ 0 h 182"/>
                <a:gd name="T22" fmla="*/ 93 w 189"/>
                <a:gd name="T23" fmla="*/ 0 h 182"/>
                <a:gd name="T24" fmla="*/ 93 w 189"/>
                <a:gd name="T25" fmla="*/ 2 h 182"/>
                <a:gd name="T26" fmla="*/ 81 w 189"/>
                <a:gd name="T27" fmla="*/ 14 h 182"/>
                <a:gd name="T28" fmla="*/ 69 w 189"/>
                <a:gd name="T29" fmla="*/ 2 h 182"/>
                <a:gd name="T30" fmla="*/ 69 w 189"/>
                <a:gd name="T31" fmla="*/ 0 h 182"/>
                <a:gd name="T32" fmla="*/ 60 w 189"/>
                <a:gd name="T33" fmla="*/ 0 h 182"/>
                <a:gd name="T34" fmla="*/ 60 w 189"/>
                <a:gd name="T35" fmla="*/ 2 h 182"/>
                <a:gd name="T36" fmla="*/ 48 w 189"/>
                <a:gd name="T37" fmla="*/ 14 h 182"/>
                <a:gd name="T38" fmla="*/ 37 w 189"/>
                <a:gd name="T39" fmla="*/ 2 h 182"/>
                <a:gd name="T40" fmla="*/ 37 w 189"/>
                <a:gd name="T41" fmla="*/ 0 h 182"/>
                <a:gd name="T42" fmla="*/ 22 w 189"/>
                <a:gd name="T43" fmla="*/ 0 h 182"/>
                <a:gd name="T44" fmla="*/ 0 w 189"/>
                <a:gd name="T45" fmla="*/ 31 h 182"/>
                <a:gd name="T46" fmla="*/ 0 w 189"/>
                <a:gd name="T47" fmla="*/ 151 h 182"/>
                <a:gd name="T48" fmla="*/ 22 w 189"/>
                <a:gd name="T49" fmla="*/ 182 h 182"/>
                <a:gd name="T50" fmla="*/ 167 w 189"/>
                <a:gd name="T51" fmla="*/ 182 h 182"/>
                <a:gd name="T52" fmla="*/ 189 w 189"/>
                <a:gd name="T53" fmla="*/ 151 h 182"/>
                <a:gd name="T54" fmla="*/ 189 w 189"/>
                <a:gd name="T55" fmla="*/ 31 h 182"/>
                <a:gd name="T56" fmla="*/ 167 w 189"/>
                <a:gd name="T57" fmla="*/ 0 h 182"/>
                <a:gd name="T58" fmla="*/ 166 w 189"/>
                <a:gd name="T59" fmla="*/ 134 h 182"/>
                <a:gd name="T60" fmla="*/ 150 w 189"/>
                <a:gd name="T61" fmla="*/ 156 h 182"/>
                <a:gd name="T62" fmla="*/ 41 w 189"/>
                <a:gd name="T63" fmla="*/ 156 h 182"/>
                <a:gd name="T64" fmla="*/ 24 w 189"/>
                <a:gd name="T65" fmla="*/ 134 h 182"/>
                <a:gd name="T66" fmla="*/ 24 w 189"/>
                <a:gd name="T67" fmla="*/ 50 h 182"/>
                <a:gd name="T68" fmla="*/ 41 w 189"/>
                <a:gd name="T69" fmla="*/ 29 h 182"/>
                <a:gd name="T70" fmla="*/ 150 w 189"/>
                <a:gd name="T71" fmla="*/ 29 h 182"/>
                <a:gd name="T72" fmla="*/ 166 w 189"/>
                <a:gd name="T73" fmla="*/ 50 h 182"/>
                <a:gd name="T74" fmla="*/ 166 w 189"/>
                <a:gd name="T75" fmla="*/ 13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9" h="182">
                  <a:moveTo>
                    <a:pt x="167" y="0"/>
                  </a:moveTo>
                  <a:cubicBezTo>
                    <a:pt x="159" y="0"/>
                    <a:pt x="159" y="0"/>
                    <a:pt x="159" y="0"/>
                  </a:cubicBezTo>
                  <a:cubicBezTo>
                    <a:pt x="159" y="2"/>
                    <a:pt x="159" y="2"/>
                    <a:pt x="159" y="2"/>
                  </a:cubicBezTo>
                  <a:cubicBezTo>
                    <a:pt x="159" y="9"/>
                    <a:pt x="153" y="14"/>
                    <a:pt x="147" y="14"/>
                  </a:cubicBezTo>
                  <a:cubicBezTo>
                    <a:pt x="140" y="14"/>
                    <a:pt x="135" y="9"/>
                    <a:pt x="135" y="2"/>
                  </a:cubicBezTo>
                  <a:cubicBezTo>
                    <a:pt x="135" y="0"/>
                    <a:pt x="135" y="0"/>
                    <a:pt x="135" y="0"/>
                  </a:cubicBezTo>
                  <a:cubicBezTo>
                    <a:pt x="126" y="0"/>
                    <a:pt x="126" y="0"/>
                    <a:pt x="126" y="0"/>
                  </a:cubicBezTo>
                  <a:cubicBezTo>
                    <a:pt x="126" y="2"/>
                    <a:pt x="126" y="2"/>
                    <a:pt x="126" y="2"/>
                  </a:cubicBezTo>
                  <a:cubicBezTo>
                    <a:pt x="126" y="9"/>
                    <a:pt x="121" y="14"/>
                    <a:pt x="114" y="14"/>
                  </a:cubicBezTo>
                  <a:cubicBezTo>
                    <a:pt x="108" y="14"/>
                    <a:pt x="102" y="9"/>
                    <a:pt x="102" y="2"/>
                  </a:cubicBezTo>
                  <a:cubicBezTo>
                    <a:pt x="102" y="0"/>
                    <a:pt x="102" y="0"/>
                    <a:pt x="102" y="0"/>
                  </a:cubicBezTo>
                  <a:cubicBezTo>
                    <a:pt x="93" y="0"/>
                    <a:pt x="93" y="0"/>
                    <a:pt x="93" y="0"/>
                  </a:cubicBezTo>
                  <a:cubicBezTo>
                    <a:pt x="93" y="2"/>
                    <a:pt x="93" y="2"/>
                    <a:pt x="93" y="2"/>
                  </a:cubicBezTo>
                  <a:cubicBezTo>
                    <a:pt x="93" y="9"/>
                    <a:pt x="88" y="14"/>
                    <a:pt x="81" y="14"/>
                  </a:cubicBezTo>
                  <a:cubicBezTo>
                    <a:pt x="75" y="14"/>
                    <a:pt x="69" y="9"/>
                    <a:pt x="69" y="2"/>
                  </a:cubicBezTo>
                  <a:cubicBezTo>
                    <a:pt x="69" y="0"/>
                    <a:pt x="69" y="0"/>
                    <a:pt x="69" y="0"/>
                  </a:cubicBezTo>
                  <a:cubicBezTo>
                    <a:pt x="60" y="0"/>
                    <a:pt x="60" y="0"/>
                    <a:pt x="60" y="0"/>
                  </a:cubicBezTo>
                  <a:cubicBezTo>
                    <a:pt x="60" y="2"/>
                    <a:pt x="60" y="2"/>
                    <a:pt x="60" y="2"/>
                  </a:cubicBezTo>
                  <a:cubicBezTo>
                    <a:pt x="60" y="9"/>
                    <a:pt x="55" y="14"/>
                    <a:pt x="48" y="14"/>
                  </a:cubicBezTo>
                  <a:cubicBezTo>
                    <a:pt x="42" y="14"/>
                    <a:pt x="37" y="9"/>
                    <a:pt x="37" y="2"/>
                  </a:cubicBezTo>
                  <a:cubicBezTo>
                    <a:pt x="37" y="0"/>
                    <a:pt x="37" y="0"/>
                    <a:pt x="37" y="0"/>
                  </a:cubicBezTo>
                  <a:cubicBezTo>
                    <a:pt x="22" y="0"/>
                    <a:pt x="22" y="0"/>
                    <a:pt x="22" y="0"/>
                  </a:cubicBezTo>
                  <a:cubicBezTo>
                    <a:pt x="10" y="0"/>
                    <a:pt x="0" y="14"/>
                    <a:pt x="0" y="31"/>
                  </a:cubicBezTo>
                  <a:cubicBezTo>
                    <a:pt x="0" y="151"/>
                    <a:pt x="0" y="151"/>
                    <a:pt x="0" y="151"/>
                  </a:cubicBezTo>
                  <a:cubicBezTo>
                    <a:pt x="0" y="168"/>
                    <a:pt x="10" y="182"/>
                    <a:pt x="22" y="182"/>
                  </a:cubicBezTo>
                  <a:cubicBezTo>
                    <a:pt x="167" y="182"/>
                    <a:pt x="167" y="182"/>
                    <a:pt x="167" y="182"/>
                  </a:cubicBezTo>
                  <a:cubicBezTo>
                    <a:pt x="179" y="182"/>
                    <a:pt x="189" y="168"/>
                    <a:pt x="189" y="151"/>
                  </a:cubicBezTo>
                  <a:cubicBezTo>
                    <a:pt x="189" y="31"/>
                    <a:pt x="189" y="31"/>
                    <a:pt x="189" y="31"/>
                  </a:cubicBezTo>
                  <a:cubicBezTo>
                    <a:pt x="189" y="14"/>
                    <a:pt x="179" y="0"/>
                    <a:pt x="167" y="0"/>
                  </a:cubicBezTo>
                  <a:close/>
                  <a:moveTo>
                    <a:pt x="166" y="134"/>
                  </a:moveTo>
                  <a:cubicBezTo>
                    <a:pt x="166" y="146"/>
                    <a:pt x="163" y="155"/>
                    <a:pt x="150" y="156"/>
                  </a:cubicBezTo>
                  <a:cubicBezTo>
                    <a:pt x="41" y="156"/>
                    <a:pt x="41" y="156"/>
                    <a:pt x="41" y="156"/>
                  </a:cubicBezTo>
                  <a:cubicBezTo>
                    <a:pt x="27" y="156"/>
                    <a:pt x="24" y="146"/>
                    <a:pt x="24" y="134"/>
                  </a:cubicBezTo>
                  <a:cubicBezTo>
                    <a:pt x="24" y="50"/>
                    <a:pt x="24" y="50"/>
                    <a:pt x="24" y="50"/>
                  </a:cubicBezTo>
                  <a:cubicBezTo>
                    <a:pt x="24" y="38"/>
                    <a:pt x="27" y="28"/>
                    <a:pt x="41" y="29"/>
                  </a:cubicBezTo>
                  <a:cubicBezTo>
                    <a:pt x="150" y="29"/>
                    <a:pt x="150" y="29"/>
                    <a:pt x="150" y="29"/>
                  </a:cubicBezTo>
                  <a:cubicBezTo>
                    <a:pt x="164" y="28"/>
                    <a:pt x="166" y="38"/>
                    <a:pt x="166" y="50"/>
                  </a:cubicBezTo>
                  <a:lnTo>
                    <a:pt x="166"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5" name="Freeform 10"/>
            <p:cNvSpPr/>
            <p:nvPr/>
          </p:nvSpPr>
          <p:spPr bwMode="auto">
            <a:xfrm>
              <a:off x="22209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6" name="Freeform 11"/>
            <p:cNvSpPr/>
            <p:nvPr/>
          </p:nvSpPr>
          <p:spPr bwMode="auto">
            <a:xfrm>
              <a:off x="21320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7" name="Freeform 12"/>
            <p:cNvSpPr/>
            <p:nvPr/>
          </p:nvSpPr>
          <p:spPr bwMode="auto">
            <a:xfrm>
              <a:off x="2044700"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8" name="Freeform 13"/>
            <p:cNvSpPr/>
            <p:nvPr/>
          </p:nvSpPr>
          <p:spPr bwMode="auto">
            <a:xfrm>
              <a:off x="1952625" y="3332163"/>
              <a:ext cx="38100" cy="68263"/>
            </a:xfrm>
            <a:custGeom>
              <a:avLst/>
              <a:gdLst>
                <a:gd name="T0" fmla="*/ 7 w 14"/>
                <a:gd name="T1" fmla="*/ 25 h 25"/>
                <a:gd name="T2" fmla="*/ 14 w 14"/>
                <a:gd name="T3" fmla="*/ 18 h 25"/>
                <a:gd name="T4" fmla="*/ 14 w 14"/>
                <a:gd name="T5" fmla="*/ 7 h 25"/>
                <a:gd name="T6" fmla="*/ 7 w 14"/>
                <a:gd name="T7" fmla="*/ 0 h 25"/>
                <a:gd name="T8" fmla="*/ 0 w 14"/>
                <a:gd name="T9" fmla="*/ 7 h 25"/>
                <a:gd name="T10" fmla="*/ 0 w 14"/>
                <a:gd name="T11" fmla="*/ 18 h 25"/>
                <a:gd name="T12" fmla="*/ 7 w 14"/>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7" y="25"/>
                  </a:moveTo>
                  <a:cubicBezTo>
                    <a:pt x="11" y="25"/>
                    <a:pt x="14" y="22"/>
                    <a:pt x="14" y="18"/>
                  </a:cubicBezTo>
                  <a:cubicBezTo>
                    <a:pt x="14" y="7"/>
                    <a:pt x="14" y="7"/>
                    <a:pt x="14" y="7"/>
                  </a:cubicBezTo>
                  <a:cubicBezTo>
                    <a:pt x="14" y="3"/>
                    <a:pt x="11" y="0"/>
                    <a:pt x="7" y="0"/>
                  </a:cubicBezTo>
                  <a:cubicBezTo>
                    <a:pt x="3" y="0"/>
                    <a:pt x="0" y="3"/>
                    <a:pt x="0" y="7"/>
                  </a:cubicBezTo>
                  <a:cubicBezTo>
                    <a:pt x="0" y="18"/>
                    <a:pt x="0" y="18"/>
                    <a:pt x="0" y="18"/>
                  </a:cubicBezTo>
                  <a:cubicBezTo>
                    <a:pt x="0" y="22"/>
                    <a:pt x="3" y="25"/>
                    <a:pt x="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sp>
        <p:nvSpPr>
          <p:cNvPr id="9" name="Freeform 14"/>
          <p:cNvSpPr/>
          <p:nvPr/>
        </p:nvSpPr>
        <p:spPr bwMode="auto">
          <a:xfrm>
            <a:off x="1784587" y="2767835"/>
            <a:ext cx="1187213" cy="1465517"/>
          </a:xfrm>
          <a:custGeom>
            <a:avLst/>
            <a:gdLst>
              <a:gd name="T0" fmla="*/ 262 w 432"/>
              <a:gd name="T1" fmla="*/ 0 h 531"/>
              <a:gd name="T2" fmla="*/ 170 w 432"/>
              <a:gd name="T3" fmla="*/ 0 h 531"/>
              <a:gd name="T4" fmla="*/ 0 w 432"/>
              <a:gd name="T5" fmla="*/ 170 h 531"/>
              <a:gd name="T6" fmla="*/ 0 w 432"/>
              <a:gd name="T7" fmla="*/ 238 h 531"/>
              <a:gd name="T8" fmla="*/ 170 w 432"/>
              <a:gd name="T9" fmla="*/ 408 h 531"/>
              <a:gd name="T10" fmla="*/ 200 w 432"/>
              <a:gd name="T11" fmla="*/ 408 h 531"/>
              <a:gd name="T12" fmla="*/ 217 w 432"/>
              <a:gd name="T13" fmla="*/ 531 h 531"/>
              <a:gd name="T14" fmla="*/ 233 w 432"/>
              <a:gd name="T15" fmla="*/ 408 h 531"/>
              <a:gd name="T16" fmla="*/ 262 w 432"/>
              <a:gd name="T17" fmla="*/ 408 h 531"/>
              <a:gd name="T18" fmla="*/ 432 w 432"/>
              <a:gd name="T19" fmla="*/ 238 h 531"/>
              <a:gd name="T20" fmla="*/ 432 w 432"/>
              <a:gd name="T21" fmla="*/ 170 h 531"/>
              <a:gd name="T22" fmla="*/ 262 w 432"/>
              <a:gd name="T23"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2" h="531">
                <a:moveTo>
                  <a:pt x="262" y="0"/>
                </a:moveTo>
                <a:cubicBezTo>
                  <a:pt x="170" y="0"/>
                  <a:pt x="170" y="0"/>
                  <a:pt x="170" y="0"/>
                </a:cubicBezTo>
                <a:cubicBezTo>
                  <a:pt x="76" y="0"/>
                  <a:pt x="0" y="76"/>
                  <a:pt x="0" y="170"/>
                </a:cubicBezTo>
                <a:cubicBezTo>
                  <a:pt x="0" y="238"/>
                  <a:pt x="0" y="238"/>
                  <a:pt x="0" y="238"/>
                </a:cubicBezTo>
                <a:cubicBezTo>
                  <a:pt x="0" y="332"/>
                  <a:pt x="76" y="408"/>
                  <a:pt x="170" y="408"/>
                </a:cubicBezTo>
                <a:cubicBezTo>
                  <a:pt x="200" y="408"/>
                  <a:pt x="200" y="408"/>
                  <a:pt x="200" y="408"/>
                </a:cubicBezTo>
                <a:cubicBezTo>
                  <a:pt x="217" y="531"/>
                  <a:pt x="217" y="531"/>
                  <a:pt x="217" y="531"/>
                </a:cubicBezTo>
                <a:cubicBezTo>
                  <a:pt x="233" y="408"/>
                  <a:pt x="233" y="408"/>
                  <a:pt x="233" y="408"/>
                </a:cubicBezTo>
                <a:cubicBezTo>
                  <a:pt x="262" y="408"/>
                  <a:pt x="262" y="408"/>
                  <a:pt x="262" y="408"/>
                </a:cubicBezTo>
                <a:cubicBezTo>
                  <a:pt x="356" y="408"/>
                  <a:pt x="432" y="332"/>
                  <a:pt x="432" y="238"/>
                </a:cubicBezTo>
                <a:cubicBezTo>
                  <a:pt x="432" y="170"/>
                  <a:pt x="432" y="170"/>
                  <a:pt x="432" y="170"/>
                </a:cubicBezTo>
                <a:cubicBezTo>
                  <a:pt x="432" y="76"/>
                  <a:pt x="356" y="0"/>
                  <a:pt x="262" y="0"/>
                </a:cubicBezTo>
                <a:close/>
              </a:path>
            </a:pathLst>
          </a:custGeom>
          <a:solidFill>
            <a:schemeClr val="accent1"/>
          </a:solidFill>
          <a:ln>
            <a:noFill/>
          </a:ln>
        </p:spPr>
        <p:txBody>
          <a:bodyPr vert="horz" wrap="square" lIns="121920" tIns="60960" rIns="121920" bIns="60960" numCol="1" anchor="t" anchorCtr="0" compatLnSpc="1"/>
          <a:lstStyle/>
          <a:p>
            <a:endParaRPr lang="en-US" sz="2400"/>
          </a:p>
        </p:txBody>
      </p:sp>
      <p:cxnSp>
        <p:nvCxnSpPr>
          <p:cNvPr id="10" name="Straight Arrow Connector 19"/>
          <p:cNvCxnSpPr/>
          <p:nvPr/>
        </p:nvCxnSpPr>
        <p:spPr>
          <a:xfrm>
            <a:off x="1" y="4436551"/>
            <a:ext cx="2375123" cy="0"/>
          </a:xfrm>
          <a:prstGeom prst="straightConnector1">
            <a:avLst/>
          </a:prstGeom>
          <a:ln w="53975">
            <a:tailEnd type="oval"/>
          </a:ln>
        </p:spPr>
        <p:style>
          <a:lnRef idx="1">
            <a:schemeClr val="accent1"/>
          </a:lnRef>
          <a:fillRef idx="0">
            <a:schemeClr val="accent1"/>
          </a:fillRef>
          <a:effectRef idx="0">
            <a:schemeClr val="accent1"/>
          </a:effectRef>
          <a:fontRef idx="minor">
            <a:schemeClr val="tx1"/>
          </a:fontRef>
        </p:style>
      </p:cxnSp>
      <p:cxnSp>
        <p:nvCxnSpPr>
          <p:cNvPr id="11" name="Straight Arrow Connector 30"/>
          <p:cNvCxnSpPr/>
          <p:nvPr/>
        </p:nvCxnSpPr>
        <p:spPr>
          <a:xfrm>
            <a:off x="2480948" y="4436551"/>
            <a:ext cx="2375123" cy="0"/>
          </a:xfrm>
          <a:prstGeom prst="straightConnector1">
            <a:avLst/>
          </a:prstGeom>
          <a:ln w="53975">
            <a:solidFill>
              <a:srgbClr val="A5A5A5"/>
            </a:solidFill>
            <a:tailEnd type="oval"/>
          </a:ln>
        </p:spPr>
        <p:style>
          <a:lnRef idx="1">
            <a:schemeClr val="accent1"/>
          </a:lnRef>
          <a:fillRef idx="0">
            <a:schemeClr val="accent1"/>
          </a:fillRef>
          <a:effectRef idx="0">
            <a:schemeClr val="accent1"/>
          </a:effectRef>
          <a:fontRef idx="minor">
            <a:schemeClr val="tx1"/>
          </a:fontRef>
        </p:style>
      </p:cxnSp>
      <p:cxnSp>
        <p:nvCxnSpPr>
          <p:cNvPr id="12" name="Straight Arrow Connector 31"/>
          <p:cNvCxnSpPr/>
          <p:nvPr/>
        </p:nvCxnSpPr>
        <p:spPr>
          <a:xfrm>
            <a:off x="4960811" y="4436551"/>
            <a:ext cx="2375123" cy="0"/>
          </a:xfrm>
          <a:prstGeom prst="straightConnector1">
            <a:avLst/>
          </a:prstGeom>
          <a:ln w="53975">
            <a:solidFill>
              <a:srgbClr val="4472C4"/>
            </a:solidFill>
            <a:tailEnd type="oval"/>
          </a:ln>
        </p:spPr>
        <p:style>
          <a:lnRef idx="1">
            <a:schemeClr val="accent1"/>
          </a:lnRef>
          <a:fillRef idx="0">
            <a:schemeClr val="accent1"/>
          </a:fillRef>
          <a:effectRef idx="0">
            <a:schemeClr val="accent1"/>
          </a:effectRef>
          <a:fontRef idx="minor">
            <a:schemeClr val="tx1"/>
          </a:fontRef>
        </p:style>
      </p:cxnSp>
      <p:cxnSp>
        <p:nvCxnSpPr>
          <p:cNvPr id="13" name="Straight Arrow Connector 32"/>
          <p:cNvCxnSpPr/>
          <p:nvPr/>
        </p:nvCxnSpPr>
        <p:spPr>
          <a:xfrm>
            <a:off x="7441756" y="4436551"/>
            <a:ext cx="2375123" cy="0"/>
          </a:xfrm>
          <a:prstGeom prst="straightConnector1">
            <a:avLst/>
          </a:prstGeom>
          <a:ln w="53975">
            <a:solidFill>
              <a:srgbClr val="A5A5A5"/>
            </a:solidFill>
            <a:tailEnd type="oval"/>
          </a:ln>
        </p:spPr>
        <p:style>
          <a:lnRef idx="1">
            <a:schemeClr val="accent1"/>
          </a:lnRef>
          <a:fillRef idx="0">
            <a:schemeClr val="accent1"/>
          </a:fillRef>
          <a:effectRef idx="0">
            <a:schemeClr val="accent1"/>
          </a:effectRef>
          <a:fontRef idx="minor">
            <a:schemeClr val="tx1"/>
          </a:fontRef>
        </p:style>
      </p:cxnSp>
      <p:cxnSp>
        <p:nvCxnSpPr>
          <p:cNvPr id="14" name="Straight Arrow Connector 33"/>
          <p:cNvCxnSpPr/>
          <p:nvPr/>
        </p:nvCxnSpPr>
        <p:spPr>
          <a:xfrm>
            <a:off x="9931400" y="4436551"/>
            <a:ext cx="2260600" cy="0"/>
          </a:xfrm>
          <a:prstGeom prst="straightConnector1">
            <a:avLst/>
          </a:prstGeom>
          <a:ln w="53975">
            <a:solidFill>
              <a:srgbClr val="4472C4"/>
            </a:solidFill>
            <a:tailEnd type="none"/>
          </a:ln>
        </p:spPr>
        <p:style>
          <a:lnRef idx="1">
            <a:schemeClr val="accent1"/>
          </a:lnRef>
          <a:fillRef idx="0">
            <a:schemeClr val="accent1"/>
          </a:fillRef>
          <a:effectRef idx="0">
            <a:schemeClr val="accent1"/>
          </a:effectRef>
          <a:fontRef idx="minor">
            <a:schemeClr val="tx1"/>
          </a:fontRef>
        </p:style>
      </p:cxnSp>
      <p:grpSp>
        <p:nvGrpSpPr>
          <p:cNvPr id="15" name="Group 88"/>
          <p:cNvGrpSpPr/>
          <p:nvPr/>
        </p:nvGrpSpPr>
        <p:grpSpPr>
          <a:xfrm>
            <a:off x="1354881" y="1752599"/>
            <a:ext cx="2046624" cy="850733"/>
            <a:chOff x="805796" y="661615"/>
            <a:chExt cx="1128113" cy="346757"/>
          </a:xfrm>
        </p:grpSpPr>
        <p:sp>
          <p:nvSpPr>
            <p:cNvPr id="16" name="TextBox 42"/>
            <p:cNvSpPr txBox="1"/>
            <p:nvPr/>
          </p:nvSpPr>
          <p:spPr>
            <a:xfrm>
              <a:off x="996096" y="661615"/>
              <a:ext cx="747514" cy="92022"/>
            </a:xfrm>
            <a:prstGeom prst="rect">
              <a:avLst/>
            </a:prstGeom>
            <a:noFill/>
          </p:spPr>
          <p:txBody>
            <a:bodyPr wrap="none" lIns="0" tIns="0" rIns="0" bIns="0" rtlCol="0" anchor="t">
              <a:spAutoFit/>
            </a:bodyPr>
            <a:lstStyle/>
            <a:p>
              <a:pPr algn="ctr"/>
              <a:r>
                <a:rPr lang="zh-CN" altLang="en-US" sz="1465" b="1">
                  <a:solidFill>
                    <a:srgbClr val="7C7C7C"/>
                  </a:solidFill>
                </a:rPr>
                <a:t>单击编辑标题</a:t>
              </a:r>
              <a:r>
                <a:rPr lang="en-US" sz="1465" b="1">
                  <a:solidFill>
                    <a:srgbClr val="7C7C7C"/>
                  </a:solidFill>
                </a:rPr>
                <a:t>01</a:t>
              </a:r>
            </a:p>
          </p:txBody>
        </p:sp>
        <p:sp>
          <p:nvSpPr>
            <p:cNvPr id="17" name="TextBox 43"/>
            <p:cNvSpPr txBox="1"/>
            <p:nvPr/>
          </p:nvSpPr>
          <p:spPr>
            <a:xfrm>
              <a:off x="805796" y="757552"/>
              <a:ext cx="1128113" cy="250820"/>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sp>
        <p:nvSpPr>
          <p:cNvPr id="18" name="TextBox 44"/>
          <p:cNvSpPr txBox="1"/>
          <p:nvPr/>
        </p:nvSpPr>
        <p:spPr>
          <a:xfrm>
            <a:off x="1354881" y="5397501"/>
            <a:ext cx="2046624" cy="615361"/>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nvGrpSpPr>
          <p:cNvPr id="19" name="Group 45"/>
          <p:cNvGrpSpPr/>
          <p:nvPr/>
        </p:nvGrpSpPr>
        <p:grpSpPr>
          <a:xfrm>
            <a:off x="4609090" y="4741353"/>
            <a:ext cx="491209" cy="518583"/>
            <a:chOff x="1841500" y="3328988"/>
            <a:chExt cx="512763" cy="541337"/>
          </a:xfrm>
          <a:solidFill>
            <a:srgbClr val="A5A5A5"/>
          </a:solidFill>
        </p:grpSpPr>
        <p:sp>
          <p:nvSpPr>
            <p:cNvPr id="20" name="Freeform 9"/>
            <p:cNvSpPr>
              <a:spLocks noEditPoints="1"/>
            </p:cNvSpPr>
            <p:nvPr/>
          </p:nvSpPr>
          <p:spPr bwMode="auto">
            <a:xfrm>
              <a:off x="1841500" y="3375025"/>
              <a:ext cx="512763" cy="495300"/>
            </a:xfrm>
            <a:custGeom>
              <a:avLst/>
              <a:gdLst>
                <a:gd name="T0" fmla="*/ 167 w 189"/>
                <a:gd name="T1" fmla="*/ 0 h 182"/>
                <a:gd name="T2" fmla="*/ 159 w 189"/>
                <a:gd name="T3" fmla="*/ 0 h 182"/>
                <a:gd name="T4" fmla="*/ 159 w 189"/>
                <a:gd name="T5" fmla="*/ 2 h 182"/>
                <a:gd name="T6" fmla="*/ 147 w 189"/>
                <a:gd name="T7" fmla="*/ 14 h 182"/>
                <a:gd name="T8" fmla="*/ 135 w 189"/>
                <a:gd name="T9" fmla="*/ 2 h 182"/>
                <a:gd name="T10" fmla="*/ 135 w 189"/>
                <a:gd name="T11" fmla="*/ 0 h 182"/>
                <a:gd name="T12" fmla="*/ 126 w 189"/>
                <a:gd name="T13" fmla="*/ 0 h 182"/>
                <a:gd name="T14" fmla="*/ 126 w 189"/>
                <a:gd name="T15" fmla="*/ 2 h 182"/>
                <a:gd name="T16" fmla="*/ 114 w 189"/>
                <a:gd name="T17" fmla="*/ 14 h 182"/>
                <a:gd name="T18" fmla="*/ 102 w 189"/>
                <a:gd name="T19" fmla="*/ 2 h 182"/>
                <a:gd name="T20" fmla="*/ 102 w 189"/>
                <a:gd name="T21" fmla="*/ 0 h 182"/>
                <a:gd name="T22" fmla="*/ 93 w 189"/>
                <a:gd name="T23" fmla="*/ 0 h 182"/>
                <a:gd name="T24" fmla="*/ 93 w 189"/>
                <a:gd name="T25" fmla="*/ 2 h 182"/>
                <a:gd name="T26" fmla="*/ 81 w 189"/>
                <a:gd name="T27" fmla="*/ 14 h 182"/>
                <a:gd name="T28" fmla="*/ 69 w 189"/>
                <a:gd name="T29" fmla="*/ 2 h 182"/>
                <a:gd name="T30" fmla="*/ 69 w 189"/>
                <a:gd name="T31" fmla="*/ 0 h 182"/>
                <a:gd name="T32" fmla="*/ 60 w 189"/>
                <a:gd name="T33" fmla="*/ 0 h 182"/>
                <a:gd name="T34" fmla="*/ 60 w 189"/>
                <a:gd name="T35" fmla="*/ 2 h 182"/>
                <a:gd name="T36" fmla="*/ 48 w 189"/>
                <a:gd name="T37" fmla="*/ 14 h 182"/>
                <a:gd name="T38" fmla="*/ 37 w 189"/>
                <a:gd name="T39" fmla="*/ 2 h 182"/>
                <a:gd name="T40" fmla="*/ 37 w 189"/>
                <a:gd name="T41" fmla="*/ 0 h 182"/>
                <a:gd name="T42" fmla="*/ 22 w 189"/>
                <a:gd name="T43" fmla="*/ 0 h 182"/>
                <a:gd name="T44" fmla="*/ 0 w 189"/>
                <a:gd name="T45" fmla="*/ 31 h 182"/>
                <a:gd name="T46" fmla="*/ 0 w 189"/>
                <a:gd name="T47" fmla="*/ 151 h 182"/>
                <a:gd name="T48" fmla="*/ 22 w 189"/>
                <a:gd name="T49" fmla="*/ 182 h 182"/>
                <a:gd name="T50" fmla="*/ 167 w 189"/>
                <a:gd name="T51" fmla="*/ 182 h 182"/>
                <a:gd name="T52" fmla="*/ 189 w 189"/>
                <a:gd name="T53" fmla="*/ 151 h 182"/>
                <a:gd name="T54" fmla="*/ 189 w 189"/>
                <a:gd name="T55" fmla="*/ 31 h 182"/>
                <a:gd name="T56" fmla="*/ 167 w 189"/>
                <a:gd name="T57" fmla="*/ 0 h 182"/>
                <a:gd name="T58" fmla="*/ 166 w 189"/>
                <a:gd name="T59" fmla="*/ 134 h 182"/>
                <a:gd name="T60" fmla="*/ 150 w 189"/>
                <a:gd name="T61" fmla="*/ 156 h 182"/>
                <a:gd name="T62" fmla="*/ 41 w 189"/>
                <a:gd name="T63" fmla="*/ 156 h 182"/>
                <a:gd name="T64" fmla="*/ 24 w 189"/>
                <a:gd name="T65" fmla="*/ 134 h 182"/>
                <a:gd name="T66" fmla="*/ 24 w 189"/>
                <a:gd name="T67" fmla="*/ 50 h 182"/>
                <a:gd name="T68" fmla="*/ 41 w 189"/>
                <a:gd name="T69" fmla="*/ 29 h 182"/>
                <a:gd name="T70" fmla="*/ 150 w 189"/>
                <a:gd name="T71" fmla="*/ 29 h 182"/>
                <a:gd name="T72" fmla="*/ 166 w 189"/>
                <a:gd name="T73" fmla="*/ 50 h 182"/>
                <a:gd name="T74" fmla="*/ 166 w 189"/>
                <a:gd name="T75" fmla="*/ 13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9" h="182">
                  <a:moveTo>
                    <a:pt x="167" y="0"/>
                  </a:moveTo>
                  <a:cubicBezTo>
                    <a:pt x="159" y="0"/>
                    <a:pt x="159" y="0"/>
                    <a:pt x="159" y="0"/>
                  </a:cubicBezTo>
                  <a:cubicBezTo>
                    <a:pt x="159" y="2"/>
                    <a:pt x="159" y="2"/>
                    <a:pt x="159" y="2"/>
                  </a:cubicBezTo>
                  <a:cubicBezTo>
                    <a:pt x="159" y="9"/>
                    <a:pt x="153" y="14"/>
                    <a:pt x="147" y="14"/>
                  </a:cubicBezTo>
                  <a:cubicBezTo>
                    <a:pt x="140" y="14"/>
                    <a:pt x="135" y="9"/>
                    <a:pt x="135" y="2"/>
                  </a:cubicBezTo>
                  <a:cubicBezTo>
                    <a:pt x="135" y="0"/>
                    <a:pt x="135" y="0"/>
                    <a:pt x="135" y="0"/>
                  </a:cubicBezTo>
                  <a:cubicBezTo>
                    <a:pt x="126" y="0"/>
                    <a:pt x="126" y="0"/>
                    <a:pt x="126" y="0"/>
                  </a:cubicBezTo>
                  <a:cubicBezTo>
                    <a:pt x="126" y="2"/>
                    <a:pt x="126" y="2"/>
                    <a:pt x="126" y="2"/>
                  </a:cubicBezTo>
                  <a:cubicBezTo>
                    <a:pt x="126" y="9"/>
                    <a:pt x="121" y="14"/>
                    <a:pt x="114" y="14"/>
                  </a:cubicBezTo>
                  <a:cubicBezTo>
                    <a:pt x="108" y="14"/>
                    <a:pt x="102" y="9"/>
                    <a:pt x="102" y="2"/>
                  </a:cubicBezTo>
                  <a:cubicBezTo>
                    <a:pt x="102" y="0"/>
                    <a:pt x="102" y="0"/>
                    <a:pt x="102" y="0"/>
                  </a:cubicBezTo>
                  <a:cubicBezTo>
                    <a:pt x="93" y="0"/>
                    <a:pt x="93" y="0"/>
                    <a:pt x="93" y="0"/>
                  </a:cubicBezTo>
                  <a:cubicBezTo>
                    <a:pt x="93" y="2"/>
                    <a:pt x="93" y="2"/>
                    <a:pt x="93" y="2"/>
                  </a:cubicBezTo>
                  <a:cubicBezTo>
                    <a:pt x="93" y="9"/>
                    <a:pt x="88" y="14"/>
                    <a:pt x="81" y="14"/>
                  </a:cubicBezTo>
                  <a:cubicBezTo>
                    <a:pt x="75" y="14"/>
                    <a:pt x="69" y="9"/>
                    <a:pt x="69" y="2"/>
                  </a:cubicBezTo>
                  <a:cubicBezTo>
                    <a:pt x="69" y="0"/>
                    <a:pt x="69" y="0"/>
                    <a:pt x="69" y="0"/>
                  </a:cubicBezTo>
                  <a:cubicBezTo>
                    <a:pt x="60" y="0"/>
                    <a:pt x="60" y="0"/>
                    <a:pt x="60" y="0"/>
                  </a:cubicBezTo>
                  <a:cubicBezTo>
                    <a:pt x="60" y="2"/>
                    <a:pt x="60" y="2"/>
                    <a:pt x="60" y="2"/>
                  </a:cubicBezTo>
                  <a:cubicBezTo>
                    <a:pt x="60" y="9"/>
                    <a:pt x="55" y="14"/>
                    <a:pt x="48" y="14"/>
                  </a:cubicBezTo>
                  <a:cubicBezTo>
                    <a:pt x="42" y="14"/>
                    <a:pt x="37" y="9"/>
                    <a:pt x="37" y="2"/>
                  </a:cubicBezTo>
                  <a:cubicBezTo>
                    <a:pt x="37" y="0"/>
                    <a:pt x="37" y="0"/>
                    <a:pt x="37" y="0"/>
                  </a:cubicBezTo>
                  <a:cubicBezTo>
                    <a:pt x="22" y="0"/>
                    <a:pt x="22" y="0"/>
                    <a:pt x="22" y="0"/>
                  </a:cubicBezTo>
                  <a:cubicBezTo>
                    <a:pt x="10" y="0"/>
                    <a:pt x="0" y="14"/>
                    <a:pt x="0" y="31"/>
                  </a:cubicBezTo>
                  <a:cubicBezTo>
                    <a:pt x="0" y="151"/>
                    <a:pt x="0" y="151"/>
                    <a:pt x="0" y="151"/>
                  </a:cubicBezTo>
                  <a:cubicBezTo>
                    <a:pt x="0" y="168"/>
                    <a:pt x="10" y="182"/>
                    <a:pt x="22" y="182"/>
                  </a:cubicBezTo>
                  <a:cubicBezTo>
                    <a:pt x="167" y="182"/>
                    <a:pt x="167" y="182"/>
                    <a:pt x="167" y="182"/>
                  </a:cubicBezTo>
                  <a:cubicBezTo>
                    <a:pt x="179" y="182"/>
                    <a:pt x="189" y="168"/>
                    <a:pt x="189" y="151"/>
                  </a:cubicBezTo>
                  <a:cubicBezTo>
                    <a:pt x="189" y="31"/>
                    <a:pt x="189" y="31"/>
                    <a:pt x="189" y="31"/>
                  </a:cubicBezTo>
                  <a:cubicBezTo>
                    <a:pt x="189" y="14"/>
                    <a:pt x="179" y="0"/>
                    <a:pt x="167" y="0"/>
                  </a:cubicBezTo>
                  <a:close/>
                  <a:moveTo>
                    <a:pt x="166" y="134"/>
                  </a:moveTo>
                  <a:cubicBezTo>
                    <a:pt x="166" y="146"/>
                    <a:pt x="163" y="155"/>
                    <a:pt x="150" y="156"/>
                  </a:cubicBezTo>
                  <a:cubicBezTo>
                    <a:pt x="41" y="156"/>
                    <a:pt x="41" y="156"/>
                    <a:pt x="41" y="156"/>
                  </a:cubicBezTo>
                  <a:cubicBezTo>
                    <a:pt x="27" y="156"/>
                    <a:pt x="24" y="146"/>
                    <a:pt x="24" y="134"/>
                  </a:cubicBezTo>
                  <a:cubicBezTo>
                    <a:pt x="24" y="50"/>
                    <a:pt x="24" y="50"/>
                    <a:pt x="24" y="50"/>
                  </a:cubicBezTo>
                  <a:cubicBezTo>
                    <a:pt x="24" y="38"/>
                    <a:pt x="27" y="28"/>
                    <a:pt x="41" y="29"/>
                  </a:cubicBezTo>
                  <a:cubicBezTo>
                    <a:pt x="150" y="29"/>
                    <a:pt x="150" y="29"/>
                    <a:pt x="150" y="29"/>
                  </a:cubicBezTo>
                  <a:cubicBezTo>
                    <a:pt x="164" y="28"/>
                    <a:pt x="166" y="38"/>
                    <a:pt x="166" y="50"/>
                  </a:cubicBezTo>
                  <a:lnTo>
                    <a:pt x="166"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1" name="Freeform 10"/>
            <p:cNvSpPr/>
            <p:nvPr/>
          </p:nvSpPr>
          <p:spPr bwMode="auto">
            <a:xfrm>
              <a:off x="22209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2" name="Freeform 11"/>
            <p:cNvSpPr/>
            <p:nvPr/>
          </p:nvSpPr>
          <p:spPr bwMode="auto">
            <a:xfrm>
              <a:off x="21320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3" name="Freeform 12"/>
            <p:cNvSpPr/>
            <p:nvPr/>
          </p:nvSpPr>
          <p:spPr bwMode="auto">
            <a:xfrm>
              <a:off x="2044700"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24" name="Freeform 13"/>
            <p:cNvSpPr/>
            <p:nvPr/>
          </p:nvSpPr>
          <p:spPr bwMode="auto">
            <a:xfrm>
              <a:off x="1952625" y="3332163"/>
              <a:ext cx="38100" cy="68263"/>
            </a:xfrm>
            <a:custGeom>
              <a:avLst/>
              <a:gdLst>
                <a:gd name="T0" fmla="*/ 7 w 14"/>
                <a:gd name="T1" fmla="*/ 25 h 25"/>
                <a:gd name="T2" fmla="*/ 14 w 14"/>
                <a:gd name="T3" fmla="*/ 18 h 25"/>
                <a:gd name="T4" fmla="*/ 14 w 14"/>
                <a:gd name="T5" fmla="*/ 7 h 25"/>
                <a:gd name="T6" fmla="*/ 7 w 14"/>
                <a:gd name="T7" fmla="*/ 0 h 25"/>
                <a:gd name="T8" fmla="*/ 0 w 14"/>
                <a:gd name="T9" fmla="*/ 7 h 25"/>
                <a:gd name="T10" fmla="*/ 0 w 14"/>
                <a:gd name="T11" fmla="*/ 18 h 25"/>
                <a:gd name="T12" fmla="*/ 7 w 14"/>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7" y="25"/>
                  </a:moveTo>
                  <a:cubicBezTo>
                    <a:pt x="11" y="25"/>
                    <a:pt x="14" y="22"/>
                    <a:pt x="14" y="18"/>
                  </a:cubicBezTo>
                  <a:cubicBezTo>
                    <a:pt x="14" y="7"/>
                    <a:pt x="14" y="7"/>
                    <a:pt x="14" y="7"/>
                  </a:cubicBezTo>
                  <a:cubicBezTo>
                    <a:pt x="14" y="3"/>
                    <a:pt x="11" y="0"/>
                    <a:pt x="7" y="0"/>
                  </a:cubicBezTo>
                  <a:cubicBezTo>
                    <a:pt x="3" y="0"/>
                    <a:pt x="0" y="3"/>
                    <a:pt x="0" y="7"/>
                  </a:cubicBezTo>
                  <a:cubicBezTo>
                    <a:pt x="0" y="18"/>
                    <a:pt x="0" y="18"/>
                    <a:pt x="0" y="18"/>
                  </a:cubicBezTo>
                  <a:cubicBezTo>
                    <a:pt x="0" y="22"/>
                    <a:pt x="3" y="25"/>
                    <a:pt x="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sp>
        <p:nvSpPr>
          <p:cNvPr id="25" name="Freeform 14"/>
          <p:cNvSpPr/>
          <p:nvPr/>
        </p:nvSpPr>
        <p:spPr bwMode="auto">
          <a:xfrm>
            <a:off x="4261087" y="2767835"/>
            <a:ext cx="1187213" cy="1465517"/>
          </a:xfrm>
          <a:custGeom>
            <a:avLst/>
            <a:gdLst>
              <a:gd name="T0" fmla="*/ 262 w 432"/>
              <a:gd name="T1" fmla="*/ 0 h 531"/>
              <a:gd name="T2" fmla="*/ 170 w 432"/>
              <a:gd name="T3" fmla="*/ 0 h 531"/>
              <a:gd name="T4" fmla="*/ 0 w 432"/>
              <a:gd name="T5" fmla="*/ 170 h 531"/>
              <a:gd name="T6" fmla="*/ 0 w 432"/>
              <a:gd name="T7" fmla="*/ 238 h 531"/>
              <a:gd name="T8" fmla="*/ 170 w 432"/>
              <a:gd name="T9" fmla="*/ 408 h 531"/>
              <a:gd name="T10" fmla="*/ 200 w 432"/>
              <a:gd name="T11" fmla="*/ 408 h 531"/>
              <a:gd name="T12" fmla="*/ 217 w 432"/>
              <a:gd name="T13" fmla="*/ 531 h 531"/>
              <a:gd name="T14" fmla="*/ 233 w 432"/>
              <a:gd name="T15" fmla="*/ 408 h 531"/>
              <a:gd name="T16" fmla="*/ 262 w 432"/>
              <a:gd name="T17" fmla="*/ 408 h 531"/>
              <a:gd name="T18" fmla="*/ 432 w 432"/>
              <a:gd name="T19" fmla="*/ 238 h 531"/>
              <a:gd name="T20" fmla="*/ 432 w 432"/>
              <a:gd name="T21" fmla="*/ 170 h 531"/>
              <a:gd name="T22" fmla="*/ 262 w 432"/>
              <a:gd name="T23"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2" h="531">
                <a:moveTo>
                  <a:pt x="262" y="0"/>
                </a:moveTo>
                <a:cubicBezTo>
                  <a:pt x="170" y="0"/>
                  <a:pt x="170" y="0"/>
                  <a:pt x="170" y="0"/>
                </a:cubicBezTo>
                <a:cubicBezTo>
                  <a:pt x="76" y="0"/>
                  <a:pt x="0" y="76"/>
                  <a:pt x="0" y="170"/>
                </a:cubicBezTo>
                <a:cubicBezTo>
                  <a:pt x="0" y="238"/>
                  <a:pt x="0" y="238"/>
                  <a:pt x="0" y="238"/>
                </a:cubicBezTo>
                <a:cubicBezTo>
                  <a:pt x="0" y="332"/>
                  <a:pt x="76" y="408"/>
                  <a:pt x="170" y="408"/>
                </a:cubicBezTo>
                <a:cubicBezTo>
                  <a:pt x="200" y="408"/>
                  <a:pt x="200" y="408"/>
                  <a:pt x="200" y="408"/>
                </a:cubicBezTo>
                <a:cubicBezTo>
                  <a:pt x="217" y="531"/>
                  <a:pt x="217" y="531"/>
                  <a:pt x="217" y="531"/>
                </a:cubicBezTo>
                <a:cubicBezTo>
                  <a:pt x="233" y="408"/>
                  <a:pt x="233" y="408"/>
                  <a:pt x="233" y="408"/>
                </a:cubicBezTo>
                <a:cubicBezTo>
                  <a:pt x="262" y="408"/>
                  <a:pt x="262" y="408"/>
                  <a:pt x="262" y="408"/>
                </a:cubicBezTo>
                <a:cubicBezTo>
                  <a:pt x="356" y="408"/>
                  <a:pt x="432" y="332"/>
                  <a:pt x="432" y="238"/>
                </a:cubicBezTo>
                <a:cubicBezTo>
                  <a:pt x="432" y="170"/>
                  <a:pt x="432" y="170"/>
                  <a:pt x="432" y="170"/>
                </a:cubicBezTo>
                <a:cubicBezTo>
                  <a:pt x="432" y="76"/>
                  <a:pt x="356" y="0"/>
                  <a:pt x="262" y="0"/>
                </a:cubicBezTo>
                <a:close/>
              </a:path>
            </a:pathLst>
          </a:custGeom>
          <a:solidFill>
            <a:srgbClr val="A5A5A5"/>
          </a:solidFill>
          <a:ln>
            <a:noFill/>
          </a:ln>
        </p:spPr>
        <p:txBody>
          <a:bodyPr vert="horz" wrap="square" lIns="121920" tIns="60960" rIns="121920" bIns="60960" numCol="1" anchor="t" anchorCtr="0" compatLnSpc="1"/>
          <a:lstStyle/>
          <a:p>
            <a:endParaRPr lang="en-US" sz="2400"/>
          </a:p>
        </p:txBody>
      </p:sp>
      <p:grpSp>
        <p:nvGrpSpPr>
          <p:cNvPr id="26" name="Group 88"/>
          <p:cNvGrpSpPr/>
          <p:nvPr/>
        </p:nvGrpSpPr>
        <p:grpSpPr>
          <a:xfrm>
            <a:off x="3818681" y="1752599"/>
            <a:ext cx="2046624" cy="850733"/>
            <a:chOff x="805796" y="661615"/>
            <a:chExt cx="1128113" cy="346757"/>
          </a:xfrm>
        </p:grpSpPr>
        <p:sp>
          <p:nvSpPr>
            <p:cNvPr id="27" name="TextBox 53"/>
            <p:cNvSpPr txBox="1"/>
            <p:nvPr/>
          </p:nvSpPr>
          <p:spPr>
            <a:xfrm>
              <a:off x="996096" y="661615"/>
              <a:ext cx="747514" cy="92022"/>
            </a:xfrm>
            <a:prstGeom prst="rect">
              <a:avLst/>
            </a:prstGeom>
            <a:noFill/>
          </p:spPr>
          <p:txBody>
            <a:bodyPr wrap="none" lIns="0" tIns="0" rIns="0" bIns="0" rtlCol="0" anchor="t">
              <a:spAutoFit/>
            </a:bodyPr>
            <a:lstStyle/>
            <a:p>
              <a:pPr algn="ctr"/>
              <a:r>
                <a:rPr lang="zh-CN" altLang="en-US" sz="1465" b="1">
                  <a:solidFill>
                    <a:srgbClr val="4472C4"/>
                  </a:solidFill>
                </a:rPr>
                <a:t>单击编辑标题</a:t>
              </a:r>
              <a:r>
                <a:rPr lang="en-US" sz="1465" b="1">
                  <a:solidFill>
                    <a:srgbClr val="4472C4"/>
                  </a:solidFill>
                </a:rPr>
                <a:t>02</a:t>
              </a:r>
            </a:p>
          </p:txBody>
        </p:sp>
        <p:sp>
          <p:nvSpPr>
            <p:cNvPr id="28" name="TextBox 54"/>
            <p:cNvSpPr txBox="1"/>
            <p:nvPr/>
          </p:nvSpPr>
          <p:spPr>
            <a:xfrm>
              <a:off x="805796" y="757552"/>
              <a:ext cx="1128113" cy="250820"/>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sp>
        <p:nvSpPr>
          <p:cNvPr id="29" name="TextBox 55"/>
          <p:cNvSpPr txBox="1"/>
          <p:nvPr/>
        </p:nvSpPr>
        <p:spPr>
          <a:xfrm>
            <a:off x="3831381" y="5397501"/>
            <a:ext cx="2046624" cy="615361"/>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nvGrpSpPr>
          <p:cNvPr id="30" name="Group 56"/>
          <p:cNvGrpSpPr/>
          <p:nvPr/>
        </p:nvGrpSpPr>
        <p:grpSpPr>
          <a:xfrm>
            <a:off x="7085590" y="4741353"/>
            <a:ext cx="491209" cy="518583"/>
            <a:chOff x="1841500" y="3328988"/>
            <a:chExt cx="512763" cy="541337"/>
          </a:xfrm>
          <a:solidFill>
            <a:srgbClr val="4472C4"/>
          </a:solidFill>
        </p:grpSpPr>
        <p:sp>
          <p:nvSpPr>
            <p:cNvPr id="31" name="Freeform 9"/>
            <p:cNvSpPr>
              <a:spLocks noEditPoints="1"/>
            </p:cNvSpPr>
            <p:nvPr/>
          </p:nvSpPr>
          <p:spPr bwMode="auto">
            <a:xfrm>
              <a:off x="1841500" y="3375025"/>
              <a:ext cx="512763" cy="495300"/>
            </a:xfrm>
            <a:custGeom>
              <a:avLst/>
              <a:gdLst>
                <a:gd name="T0" fmla="*/ 167 w 189"/>
                <a:gd name="T1" fmla="*/ 0 h 182"/>
                <a:gd name="T2" fmla="*/ 159 w 189"/>
                <a:gd name="T3" fmla="*/ 0 h 182"/>
                <a:gd name="T4" fmla="*/ 159 w 189"/>
                <a:gd name="T5" fmla="*/ 2 h 182"/>
                <a:gd name="T6" fmla="*/ 147 w 189"/>
                <a:gd name="T7" fmla="*/ 14 h 182"/>
                <a:gd name="T8" fmla="*/ 135 w 189"/>
                <a:gd name="T9" fmla="*/ 2 h 182"/>
                <a:gd name="T10" fmla="*/ 135 w 189"/>
                <a:gd name="T11" fmla="*/ 0 h 182"/>
                <a:gd name="T12" fmla="*/ 126 w 189"/>
                <a:gd name="T13" fmla="*/ 0 h 182"/>
                <a:gd name="T14" fmla="*/ 126 w 189"/>
                <a:gd name="T15" fmla="*/ 2 h 182"/>
                <a:gd name="T16" fmla="*/ 114 w 189"/>
                <a:gd name="T17" fmla="*/ 14 h 182"/>
                <a:gd name="T18" fmla="*/ 102 w 189"/>
                <a:gd name="T19" fmla="*/ 2 h 182"/>
                <a:gd name="T20" fmla="*/ 102 w 189"/>
                <a:gd name="T21" fmla="*/ 0 h 182"/>
                <a:gd name="T22" fmla="*/ 93 w 189"/>
                <a:gd name="T23" fmla="*/ 0 h 182"/>
                <a:gd name="T24" fmla="*/ 93 w 189"/>
                <a:gd name="T25" fmla="*/ 2 h 182"/>
                <a:gd name="T26" fmla="*/ 81 w 189"/>
                <a:gd name="T27" fmla="*/ 14 h 182"/>
                <a:gd name="T28" fmla="*/ 69 w 189"/>
                <a:gd name="T29" fmla="*/ 2 h 182"/>
                <a:gd name="T30" fmla="*/ 69 w 189"/>
                <a:gd name="T31" fmla="*/ 0 h 182"/>
                <a:gd name="T32" fmla="*/ 60 w 189"/>
                <a:gd name="T33" fmla="*/ 0 h 182"/>
                <a:gd name="T34" fmla="*/ 60 w 189"/>
                <a:gd name="T35" fmla="*/ 2 h 182"/>
                <a:gd name="T36" fmla="*/ 48 w 189"/>
                <a:gd name="T37" fmla="*/ 14 h 182"/>
                <a:gd name="T38" fmla="*/ 37 w 189"/>
                <a:gd name="T39" fmla="*/ 2 h 182"/>
                <a:gd name="T40" fmla="*/ 37 w 189"/>
                <a:gd name="T41" fmla="*/ 0 h 182"/>
                <a:gd name="T42" fmla="*/ 22 w 189"/>
                <a:gd name="T43" fmla="*/ 0 h 182"/>
                <a:gd name="T44" fmla="*/ 0 w 189"/>
                <a:gd name="T45" fmla="*/ 31 h 182"/>
                <a:gd name="T46" fmla="*/ 0 w 189"/>
                <a:gd name="T47" fmla="*/ 151 h 182"/>
                <a:gd name="T48" fmla="*/ 22 w 189"/>
                <a:gd name="T49" fmla="*/ 182 h 182"/>
                <a:gd name="T50" fmla="*/ 167 w 189"/>
                <a:gd name="T51" fmla="*/ 182 h 182"/>
                <a:gd name="T52" fmla="*/ 189 w 189"/>
                <a:gd name="T53" fmla="*/ 151 h 182"/>
                <a:gd name="T54" fmla="*/ 189 w 189"/>
                <a:gd name="T55" fmla="*/ 31 h 182"/>
                <a:gd name="T56" fmla="*/ 167 w 189"/>
                <a:gd name="T57" fmla="*/ 0 h 182"/>
                <a:gd name="T58" fmla="*/ 166 w 189"/>
                <a:gd name="T59" fmla="*/ 134 h 182"/>
                <a:gd name="T60" fmla="*/ 150 w 189"/>
                <a:gd name="T61" fmla="*/ 156 h 182"/>
                <a:gd name="T62" fmla="*/ 41 w 189"/>
                <a:gd name="T63" fmla="*/ 156 h 182"/>
                <a:gd name="T64" fmla="*/ 24 w 189"/>
                <a:gd name="T65" fmla="*/ 134 h 182"/>
                <a:gd name="T66" fmla="*/ 24 w 189"/>
                <a:gd name="T67" fmla="*/ 50 h 182"/>
                <a:gd name="T68" fmla="*/ 41 w 189"/>
                <a:gd name="T69" fmla="*/ 29 h 182"/>
                <a:gd name="T70" fmla="*/ 150 w 189"/>
                <a:gd name="T71" fmla="*/ 29 h 182"/>
                <a:gd name="T72" fmla="*/ 166 w 189"/>
                <a:gd name="T73" fmla="*/ 50 h 182"/>
                <a:gd name="T74" fmla="*/ 166 w 189"/>
                <a:gd name="T75" fmla="*/ 13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9" h="182">
                  <a:moveTo>
                    <a:pt x="167" y="0"/>
                  </a:moveTo>
                  <a:cubicBezTo>
                    <a:pt x="159" y="0"/>
                    <a:pt x="159" y="0"/>
                    <a:pt x="159" y="0"/>
                  </a:cubicBezTo>
                  <a:cubicBezTo>
                    <a:pt x="159" y="2"/>
                    <a:pt x="159" y="2"/>
                    <a:pt x="159" y="2"/>
                  </a:cubicBezTo>
                  <a:cubicBezTo>
                    <a:pt x="159" y="9"/>
                    <a:pt x="153" y="14"/>
                    <a:pt x="147" y="14"/>
                  </a:cubicBezTo>
                  <a:cubicBezTo>
                    <a:pt x="140" y="14"/>
                    <a:pt x="135" y="9"/>
                    <a:pt x="135" y="2"/>
                  </a:cubicBezTo>
                  <a:cubicBezTo>
                    <a:pt x="135" y="0"/>
                    <a:pt x="135" y="0"/>
                    <a:pt x="135" y="0"/>
                  </a:cubicBezTo>
                  <a:cubicBezTo>
                    <a:pt x="126" y="0"/>
                    <a:pt x="126" y="0"/>
                    <a:pt x="126" y="0"/>
                  </a:cubicBezTo>
                  <a:cubicBezTo>
                    <a:pt x="126" y="2"/>
                    <a:pt x="126" y="2"/>
                    <a:pt x="126" y="2"/>
                  </a:cubicBezTo>
                  <a:cubicBezTo>
                    <a:pt x="126" y="9"/>
                    <a:pt x="121" y="14"/>
                    <a:pt x="114" y="14"/>
                  </a:cubicBezTo>
                  <a:cubicBezTo>
                    <a:pt x="108" y="14"/>
                    <a:pt x="102" y="9"/>
                    <a:pt x="102" y="2"/>
                  </a:cubicBezTo>
                  <a:cubicBezTo>
                    <a:pt x="102" y="0"/>
                    <a:pt x="102" y="0"/>
                    <a:pt x="102" y="0"/>
                  </a:cubicBezTo>
                  <a:cubicBezTo>
                    <a:pt x="93" y="0"/>
                    <a:pt x="93" y="0"/>
                    <a:pt x="93" y="0"/>
                  </a:cubicBezTo>
                  <a:cubicBezTo>
                    <a:pt x="93" y="2"/>
                    <a:pt x="93" y="2"/>
                    <a:pt x="93" y="2"/>
                  </a:cubicBezTo>
                  <a:cubicBezTo>
                    <a:pt x="93" y="9"/>
                    <a:pt x="88" y="14"/>
                    <a:pt x="81" y="14"/>
                  </a:cubicBezTo>
                  <a:cubicBezTo>
                    <a:pt x="75" y="14"/>
                    <a:pt x="69" y="9"/>
                    <a:pt x="69" y="2"/>
                  </a:cubicBezTo>
                  <a:cubicBezTo>
                    <a:pt x="69" y="0"/>
                    <a:pt x="69" y="0"/>
                    <a:pt x="69" y="0"/>
                  </a:cubicBezTo>
                  <a:cubicBezTo>
                    <a:pt x="60" y="0"/>
                    <a:pt x="60" y="0"/>
                    <a:pt x="60" y="0"/>
                  </a:cubicBezTo>
                  <a:cubicBezTo>
                    <a:pt x="60" y="2"/>
                    <a:pt x="60" y="2"/>
                    <a:pt x="60" y="2"/>
                  </a:cubicBezTo>
                  <a:cubicBezTo>
                    <a:pt x="60" y="9"/>
                    <a:pt x="55" y="14"/>
                    <a:pt x="48" y="14"/>
                  </a:cubicBezTo>
                  <a:cubicBezTo>
                    <a:pt x="42" y="14"/>
                    <a:pt x="37" y="9"/>
                    <a:pt x="37" y="2"/>
                  </a:cubicBezTo>
                  <a:cubicBezTo>
                    <a:pt x="37" y="0"/>
                    <a:pt x="37" y="0"/>
                    <a:pt x="37" y="0"/>
                  </a:cubicBezTo>
                  <a:cubicBezTo>
                    <a:pt x="22" y="0"/>
                    <a:pt x="22" y="0"/>
                    <a:pt x="22" y="0"/>
                  </a:cubicBezTo>
                  <a:cubicBezTo>
                    <a:pt x="10" y="0"/>
                    <a:pt x="0" y="14"/>
                    <a:pt x="0" y="31"/>
                  </a:cubicBezTo>
                  <a:cubicBezTo>
                    <a:pt x="0" y="151"/>
                    <a:pt x="0" y="151"/>
                    <a:pt x="0" y="151"/>
                  </a:cubicBezTo>
                  <a:cubicBezTo>
                    <a:pt x="0" y="168"/>
                    <a:pt x="10" y="182"/>
                    <a:pt x="22" y="182"/>
                  </a:cubicBezTo>
                  <a:cubicBezTo>
                    <a:pt x="167" y="182"/>
                    <a:pt x="167" y="182"/>
                    <a:pt x="167" y="182"/>
                  </a:cubicBezTo>
                  <a:cubicBezTo>
                    <a:pt x="179" y="182"/>
                    <a:pt x="189" y="168"/>
                    <a:pt x="189" y="151"/>
                  </a:cubicBezTo>
                  <a:cubicBezTo>
                    <a:pt x="189" y="31"/>
                    <a:pt x="189" y="31"/>
                    <a:pt x="189" y="31"/>
                  </a:cubicBezTo>
                  <a:cubicBezTo>
                    <a:pt x="189" y="14"/>
                    <a:pt x="179" y="0"/>
                    <a:pt x="167" y="0"/>
                  </a:cubicBezTo>
                  <a:close/>
                  <a:moveTo>
                    <a:pt x="166" y="134"/>
                  </a:moveTo>
                  <a:cubicBezTo>
                    <a:pt x="166" y="146"/>
                    <a:pt x="163" y="155"/>
                    <a:pt x="150" y="156"/>
                  </a:cubicBezTo>
                  <a:cubicBezTo>
                    <a:pt x="41" y="156"/>
                    <a:pt x="41" y="156"/>
                    <a:pt x="41" y="156"/>
                  </a:cubicBezTo>
                  <a:cubicBezTo>
                    <a:pt x="27" y="156"/>
                    <a:pt x="24" y="146"/>
                    <a:pt x="24" y="134"/>
                  </a:cubicBezTo>
                  <a:cubicBezTo>
                    <a:pt x="24" y="50"/>
                    <a:pt x="24" y="50"/>
                    <a:pt x="24" y="50"/>
                  </a:cubicBezTo>
                  <a:cubicBezTo>
                    <a:pt x="24" y="38"/>
                    <a:pt x="27" y="28"/>
                    <a:pt x="41" y="29"/>
                  </a:cubicBezTo>
                  <a:cubicBezTo>
                    <a:pt x="150" y="29"/>
                    <a:pt x="150" y="29"/>
                    <a:pt x="150" y="29"/>
                  </a:cubicBezTo>
                  <a:cubicBezTo>
                    <a:pt x="164" y="28"/>
                    <a:pt x="166" y="38"/>
                    <a:pt x="166" y="50"/>
                  </a:cubicBezTo>
                  <a:lnTo>
                    <a:pt x="166"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2" name="Freeform 10"/>
            <p:cNvSpPr/>
            <p:nvPr/>
          </p:nvSpPr>
          <p:spPr bwMode="auto">
            <a:xfrm>
              <a:off x="22209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3" name="Freeform 11"/>
            <p:cNvSpPr/>
            <p:nvPr/>
          </p:nvSpPr>
          <p:spPr bwMode="auto">
            <a:xfrm>
              <a:off x="21320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4" name="Freeform 12"/>
            <p:cNvSpPr/>
            <p:nvPr/>
          </p:nvSpPr>
          <p:spPr bwMode="auto">
            <a:xfrm>
              <a:off x="2044700"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35" name="Freeform 13"/>
            <p:cNvSpPr/>
            <p:nvPr/>
          </p:nvSpPr>
          <p:spPr bwMode="auto">
            <a:xfrm>
              <a:off x="1952625" y="3332163"/>
              <a:ext cx="38100" cy="68263"/>
            </a:xfrm>
            <a:custGeom>
              <a:avLst/>
              <a:gdLst>
                <a:gd name="T0" fmla="*/ 7 w 14"/>
                <a:gd name="T1" fmla="*/ 25 h 25"/>
                <a:gd name="T2" fmla="*/ 14 w 14"/>
                <a:gd name="T3" fmla="*/ 18 h 25"/>
                <a:gd name="T4" fmla="*/ 14 w 14"/>
                <a:gd name="T5" fmla="*/ 7 h 25"/>
                <a:gd name="T6" fmla="*/ 7 w 14"/>
                <a:gd name="T7" fmla="*/ 0 h 25"/>
                <a:gd name="T8" fmla="*/ 0 w 14"/>
                <a:gd name="T9" fmla="*/ 7 h 25"/>
                <a:gd name="T10" fmla="*/ 0 w 14"/>
                <a:gd name="T11" fmla="*/ 18 h 25"/>
                <a:gd name="T12" fmla="*/ 7 w 14"/>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7" y="25"/>
                  </a:moveTo>
                  <a:cubicBezTo>
                    <a:pt x="11" y="25"/>
                    <a:pt x="14" y="22"/>
                    <a:pt x="14" y="18"/>
                  </a:cubicBezTo>
                  <a:cubicBezTo>
                    <a:pt x="14" y="7"/>
                    <a:pt x="14" y="7"/>
                    <a:pt x="14" y="7"/>
                  </a:cubicBezTo>
                  <a:cubicBezTo>
                    <a:pt x="14" y="3"/>
                    <a:pt x="11" y="0"/>
                    <a:pt x="7" y="0"/>
                  </a:cubicBezTo>
                  <a:cubicBezTo>
                    <a:pt x="3" y="0"/>
                    <a:pt x="0" y="3"/>
                    <a:pt x="0" y="7"/>
                  </a:cubicBezTo>
                  <a:cubicBezTo>
                    <a:pt x="0" y="18"/>
                    <a:pt x="0" y="18"/>
                    <a:pt x="0" y="18"/>
                  </a:cubicBezTo>
                  <a:cubicBezTo>
                    <a:pt x="0" y="22"/>
                    <a:pt x="3" y="25"/>
                    <a:pt x="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sp>
        <p:nvSpPr>
          <p:cNvPr id="36" name="Freeform 14"/>
          <p:cNvSpPr/>
          <p:nvPr/>
        </p:nvSpPr>
        <p:spPr bwMode="auto">
          <a:xfrm>
            <a:off x="6737587" y="2767835"/>
            <a:ext cx="1187213" cy="1465517"/>
          </a:xfrm>
          <a:custGeom>
            <a:avLst/>
            <a:gdLst>
              <a:gd name="T0" fmla="*/ 262 w 432"/>
              <a:gd name="T1" fmla="*/ 0 h 531"/>
              <a:gd name="T2" fmla="*/ 170 w 432"/>
              <a:gd name="T3" fmla="*/ 0 h 531"/>
              <a:gd name="T4" fmla="*/ 0 w 432"/>
              <a:gd name="T5" fmla="*/ 170 h 531"/>
              <a:gd name="T6" fmla="*/ 0 w 432"/>
              <a:gd name="T7" fmla="*/ 238 h 531"/>
              <a:gd name="T8" fmla="*/ 170 w 432"/>
              <a:gd name="T9" fmla="*/ 408 h 531"/>
              <a:gd name="T10" fmla="*/ 200 w 432"/>
              <a:gd name="T11" fmla="*/ 408 h 531"/>
              <a:gd name="T12" fmla="*/ 217 w 432"/>
              <a:gd name="T13" fmla="*/ 531 h 531"/>
              <a:gd name="T14" fmla="*/ 233 w 432"/>
              <a:gd name="T15" fmla="*/ 408 h 531"/>
              <a:gd name="T16" fmla="*/ 262 w 432"/>
              <a:gd name="T17" fmla="*/ 408 h 531"/>
              <a:gd name="T18" fmla="*/ 432 w 432"/>
              <a:gd name="T19" fmla="*/ 238 h 531"/>
              <a:gd name="T20" fmla="*/ 432 w 432"/>
              <a:gd name="T21" fmla="*/ 170 h 531"/>
              <a:gd name="T22" fmla="*/ 262 w 432"/>
              <a:gd name="T23"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2" h="531">
                <a:moveTo>
                  <a:pt x="262" y="0"/>
                </a:moveTo>
                <a:cubicBezTo>
                  <a:pt x="170" y="0"/>
                  <a:pt x="170" y="0"/>
                  <a:pt x="170" y="0"/>
                </a:cubicBezTo>
                <a:cubicBezTo>
                  <a:pt x="76" y="0"/>
                  <a:pt x="0" y="76"/>
                  <a:pt x="0" y="170"/>
                </a:cubicBezTo>
                <a:cubicBezTo>
                  <a:pt x="0" y="238"/>
                  <a:pt x="0" y="238"/>
                  <a:pt x="0" y="238"/>
                </a:cubicBezTo>
                <a:cubicBezTo>
                  <a:pt x="0" y="332"/>
                  <a:pt x="76" y="408"/>
                  <a:pt x="170" y="408"/>
                </a:cubicBezTo>
                <a:cubicBezTo>
                  <a:pt x="200" y="408"/>
                  <a:pt x="200" y="408"/>
                  <a:pt x="200" y="408"/>
                </a:cubicBezTo>
                <a:cubicBezTo>
                  <a:pt x="217" y="531"/>
                  <a:pt x="217" y="531"/>
                  <a:pt x="217" y="531"/>
                </a:cubicBezTo>
                <a:cubicBezTo>
                  <a:pt x="233" y="408"/>
                  <a:pt x="233" y="408"/>
                  <a:pt x="233" y="408"/>
                </a:cubicBezTo>
                <a:cubicBezTo>
                  <a:pt x="262" y="408"/>
                  <a:pt x="262" y="408"/>
                  <a:pt x="262" y="408"/>
                </a:cubicBezTo>
                <a:cubicBezTo>
                  <a:pt x="356" y="408"/>
                  <a:pt x="432" y="332"/>
                  <a:pt x="432" y="238"/>
                </a:cubicBezTo>
                <a:cubicBezTo>
                  <a:pt x="432" y="170"/>
                  <a:pt x="432" y="170"/>
                  <a:pt x="432" y="170"/>
                </a:cubicBezTo>
                <a:cubicBezTo>
                  <a:pt x="432" y="76"/>
                  <a:pt x="356" y="0"/>
                  <a:pt x="262" y="0"/>
                </a:cubicBezTo>
                <a:close/>
              </a:path>
            </a:pathLst>
          </a:custGeom>
          <a:solidFill>
            <a:srgbClr val="4472C4"/>
          </a:solidFill>
          <a:ln>
            <a:noFill/>
          </a:ln>
        </p:spPr>
        <p:txBody>
          <a:bodyPr vert="horz" wrap="square" lIns="121920" tIns="60960" rIns="121920" bIns="60960" numCol="1" anchor="t" anchorCtr="0" compatLnSpc="1"/>
          <a:lstStyle/>
          <a:p>
            <a:endParaRPr lang="en-US" sz="2400"/>
          </a:p>
        </p:txBody>
      </p:sp>
      <p:grpSp>
        <p:nvGrpSpPr>
          <p:cNvPr id="37" name="Group 88"/>
          <p:cNvGrpSpPr/>
          <p:nvPr/>
        </p:nvGrpSpPr>
        <p:grpSpPr>
          <a:xfrm>
            <a:off x="6307881" y="1752599"/>
            <a:ext cx="2046624" cy="850733"/>
            <a:chOff x="805796" y="661615"/>
            <a:chExt cx="1128113" cy="346757"/>
          </a:xfrm>
        </p:grpSpPr>
        <p:sp>
          <p:nvSpPr>
            <p:cNvPr id="38" name="TextBox 64"/>
            <p:cNvSpPr txBox="1"/>
            <p:nvPr/>
          </p:nvSpPr>
          <p:spPr>
            <a:xfrm>
              <a:off x="996096" y="661615"/>
              <a:ext cx="747514" cy="92022"/>
            </a:xfrm>
            <a:prstGeom prst="rect">
              <a:avLst/>
            </a:prstGeom>
            <a:noFill/>
          </p:spPr>
          <p:txBody>
            <a:bodyPr wrap="none" lIns="0" tIns="0" rIns="0" bIns="0" rtlCol="0" anchor="t">
              <a:spAutoFit/>
            </a:bodyPr>
            <a:lstStyle/>
            <a:p>
              <a:pPr algn="ctr"/>
              <a:r>
                <a:rPr lang="zh-CN" altLang="en-US" sz="1465" b="1">
                  <a:solidFill>
                    <a:srgbClr val="7C7C7C"/>
                  </a:solidFill>
                </a:rPr>
                <a:t>单击编辑标题</a:t>
              </a:r>
              <a:r>
                <a:rPr lang="en-US" sz="1465" b="1">
                  <a:solidFill>
                    <a:srgbClr val="7C7C7C"/>
                  </a:solidFill>
                </a:rPr>
                <a:t>03</a:t>
              </a:r>
            </a:p>
          </p:txBody>
        </p:sp>
        <p:sp>
          <p:nvSpPr>
            <p:cNvPr id="39" name="TextBox 65"/>
            <p:cNvSpPr txBox="1"/>
            <p:nvPr/>
          </p:nvSpPr>
          <p:spPr>
            <a:xfrm>
              <a:off x="805796" y="757552"/>
              <a:ext cx="1128113" cy="250820"/>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sp>
        <p:nvSpPr>
          <p:cNvPr id="40" name="TextBox 66"/>
          <p:cNvSpPr txBox="1"/>
          <p:nvPr/>
        </p:nvSpPr>
        <p:spPr>
          <a:xfrm>
            <a:off x="6307881" y="5397501"/>
            <a:ext cx="2046624" cy="615361"/>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nvGrpSpPr>
          <p:cNvPr id="41" name="Group 67"/>
          <p:cNvGrpSpPr/>
          <p:nvPr/>
        </p:nvGrpSpPr>
        <p:grpSpPr>
          <a:xfrm>
            <a:off x="9562090" y="4741353"/>
            <a:ext cx="491209" cy="518583"/>
            <a:chOff x="1841500" y="3328988"/>
            <a:chExt cx="512763" cy="541337"/>
          </a:xfrm>
          <a:solidFill>
            <a:srgbClr val="A5A5A5"/>
          </a:solidFill>
        </p:grpSpPr>
        <p:sp>
          <p:nvSpPr>
            <p:cNvPr id="42" name="Freeform 9"/>
            <p:cNvSpPr>
              <a:spLocks noEditPoints="1"/>
            </p:cNvSpPr>
            <p:nvPr/>
          </p:nvSpPr>
          <p:spPr bwMode="auto">
            <a:xfrm>
              <a:off x="1841500" y="3375025"/>
              <a:ext cx="512763" cy="495300"/>
            </a:xfrm>
            <a:custGeom>
              <a:avLst/>
              <a:gdLst>
                <a:gd name="T0" fmla="*/ 167 w 189"/>
                <a:gd name="T1" fmla="*/ 0 h 182"/>
                <a:gd name="T2" fmla="*/ 159 w 189"/>
                <a:gd name="T3" fmla="*/ 0 h 182"/>
                <a:gd name="T4" fmla="*/ 159 w 189"/>
                <a:gd name="T5" fmla="*/ 2 h 182"/>
                <a:gd name="T6" fmla="*/ 147 w 189"/>
                <a:gd name="T7" fmla="*/ 14 h 182"/>
                <a:gd name="T8" fmla="*/ 135 w 189"/>
                <a:gd name="T9" fmla="*/ 2 h 182"/>
                <a:gd name="T10" fmla="*/ 135 w 189"/>
                <a:gd name="T11" fmla="*/ 0 h 182"/>
                <a:gd name="T12" fmla="*/ 126 w 189"/>
                <a:gd name="T13" fmla="*/ 0 h 182"/>
                <a:gd name="T14" fmla="*/ 126 w 189"/>
                <a:gd name="T15" fmla="*/ 2 h 182"/>
                <a:gd name="T16" fmla="*/ 114 w 189"/>
                <a:gd name="T17" fmla="*/ 14 h 182"/>
                <a:gd name="T18" fmla="*/ 102 w 189"/>
                <a:gd name="T19" fmla="*/ 2 h 182"/>
                <a:gd name="T20" fmla="*/ 102 w 189"/>
                <a:gd name="T21" fmla="*/ 0 h 182"/>
                <a:gd name="T22" fmla="*/ 93 w 189"/>
                <a:gd name="T23" fmla="*/ 0 h 182"/>
                <a:gd name="T24" fmla="*/ 93 w 189"/>
                <a:gd name="T25" fmla="*/ 2 h 182"/>
                <a:gd name="T26" fmla="*/ 81 w 189"/>
                <a:gd name="T27" fmla="*/ 14 h 182"/>
                <a:gd name="T28" fmla="*/ 69 w 189"/>
                <a:gd name="T29" fmla="*/ 2 h 182"/>
                <a:gd name="T30" fmla="*/ 69 w 189"/>
                <a:gd name="T31" fmla="*/ 0 h 182"/>
                <a:gd name="T32" fmla="*/ 60 w 189"/>
                <a:gd name="T33" fmla="*/ 0 h 182"/>
                <a:gd name="T34" fmla="*/ 60 w 189"/>
                <a:gd name="T35" fmla="*/ 2 h 182"/>
                <a:gd name="T36" fmla="*/ 48 w 189"/>
                <a:gd name="T37" fmla="*/ 14 h 182"/>
                <a:gd name="T38" fmla="*/ 37 w 189"/>
                <a:gd name="T39" fmla="*/ 2 h 182"/>
                <a:gd name="T40" fmla="*/ 37 w 189"/>
                <a:gd name="T41" fmla="*/ 0 h 182"/>
                <a:gd name="T42" fmla="*/ 22 w 189"/>
                <a:gd name="T43" fmla="*/ 0 h 182"/>
                <a:gd name="T44" fmla="*/ 0 w 189"/>
                <a:gd name="T45" fmla="*/ 31 h 182"/>
                <a:gd name="T46" fmla="*/ 0 w 189"/>
                <a:gd name="T47" fmla="*/ 151 h 182"/>
                <a:gd name="T48" fmla="*/ 22 w 189"/>
                <a:gd name="T49" fmla="*/ 182 h 182"/>
                <a:gd name="T50" fmla="*/ 167 w 189"/>
                <a:gd name="T51" fmla="*/ 182 h 182"/>
                <a:gd name="T52" fmla="*/ 189 w 189"/>
                <a:gd name="T53" fmla="*/ 151 h 182"/>
                <a:gd name="T54" fmla="*/ 189 w 189"/>
                <a:gd name="T55" fmla="*/ 31 h 182"/>
                <a:gd name="T56" fmla="*/ 167 w 189"/>
                <a:gd name="T57" fmla="*/ 0 h 182"/>
                <a:gd name="T58" fmla="*/ 166 w 189"/>
                <a:gd name="T59" fmla="*/ 134 h 182"/>
                <a:gd name="T60" fmla="*/ 150 w 189"/>
                <a:gd name="T61" fmla="*/ 156 h 182"/>
                <a:gd name="T62" fmla="*/ 41 w 189"/>
                <a:gd name="T63" fmla="*/ 156 h 182"/>
                <a:gd name="T64" fmla="*/ 24 w 189"/>
                <a:gd name="T65" fmla="*/ 134 h 182"/>
                <a:gd name="T66" fmla="*/ 24 w 189"/>
                <a:gd name="T67" fmla="*/ 50 h 182"/>
                <a:gd name="T68" fmla="*/ 41 w 189"/>
                <a:gd name="T69" fmla="*/ 29 h 182"/>
                <a:gd name="T70" fmla="*/ 150 w 189"/>
                <a:gd name="T71" fmla="*/ 29 h 182"/>
                <a:gd name="T72" fmla="*/ 166 w 189"/>
                <a:gd name="T73" fmla="*/ 50 h 182"/>
                <a:gd name="T74" fmla="*/ 166 w 189"/>
                <a:gd name="T75" fmla="*/ 13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9" h="182">
                  <a:moveTo>
                    <a:pt x="167" y="0"/>
                  </a:moveTo>
                  <a:cubicBezTo>
                    <a:pt x="159" y="0"/>
                    <a:pt x="159" y="0"/>
                    <a:pt x="159" y="0"/>
                  </a:cubicBezTo>
                  <a:cubicBezTo>
                    <a:pt x="159" y="2"/>
                    <a:pt x="159" y="2"/>
                    <a:pt x="159" y="2"/>
                  </a:cubicBezTo>
                  <a:cubicBezTo>
                    <a:pt x="159" y="9"/>
                    <a:pt x="153" y="14"/>
                    <a:pt x="147" y="14"/>
                  </a:cubicBezTo>
                  <a:cubicBezTo>
                    <a:pt x="140" y="14"/>
                    <a:pt x="135" y="9"/>
                    <a:pt x="135" y="2"/>
                  </a:cubicBezTo>
                  <a:cubicBezTo>
                    <a:pt x="135" y="0"/>
                    <a:pt x="135" y="0"/>
                    <a:pt x="135" y="0"/>
                  </a:cubicBezTo>
                  <a:cubicBezTo>
                    <a:pt x="126" y="0"/>
                    <a:pt x="126" y="0"/>
                    <a:pt x="126" y="0"/>
                  </a:cubicBezTo>
                  <a:cubicBezTo>
                    <a:pt x="126" y="2"/>
                    <a:pt x="126" y="2"/>
                    <a:pt x="126" y="2"/>
                  </a:cubicBezTo>
                  <a:cubicBezTo>
                    <a:pt x="126" y="9"/>
                    <a:pt x="121" y="14"/>
                    <a:pt x="114" y="14"/>
                  </a:cubicBezTo>
                  <a:cubicBezTo>
                    <a:pt x="108" y="14"/>
                    <a:pt x="102" y="9"/>
                    <a:pt x="102" y="2"/>
                  </a:cubicBezTo>
                  <a:cubicBezTo>
                    <a:pt x="102" y="0"/>
                    <a:pt x="102" y="0"/>
                    <a:pt x="102" y="0"/>
                  </a:cubicBezTo>
                  <a:cubicBezTo>
                    <a:pt x="93" y="0"/>
                    <a:pt x="93" y="0"/>
                    <a:pt x="93" y="0"/>
                  </a:cubicBezTo>
                  <a:cubicBezTo>
                    <a:pt x="93" y="2"/>
                    <a:pt x="93" y="2"/>
                    <a:pt x="93" y="2"/>
                  </a:cubicBezTo>
                  <a:cubicBezTo>
                    <a:pt x="93" y="9"/>
                    <a:pt x="88" y="14"/>
                    <a:pt x="81" y="14"/>
                  </a:cubicBezTo>
                  <a:cubicBezTo>
                    <a:pt x="75" y="14"/>
                    <a:pt x="69" y="9"/>
                    <a:pt x="69" y="2"/>
                  </a:cubicBezTo>
                  <a:cubicBezTo>
                    <a:pt x="69" y="0"/>
                    <a:pt x="69" y="0"/>
                    <a:pt x="69" y="0"/>
                  </a:cubicBezTo>
                  <a:cubicBezTo>
                    <a:pt x="60" y="0"/>
                    <a:pt x="60" y="0"/>
                    <a:pt x="60" y="0"/>
                  </a:cubicBezTo>
                  <a:cubicBezTo>
                    <a:pt x="60" y="2"/>
                    <a:pt x="60" y="2"/>
                    <a:pt x="60" y="2"/>
                  </a:cubicBezTo>
                  <a:cubicBezTo>
                    <a:pt x="60" y="9"/>
                    <a:pt x="55" y="14"/>
                    <a:pt x="48" y="14"/>
                  </a:cubicBezTo>
                  <a:cubicBezTo>
                    <a:pt x="42" y="14"/>
                    <a:pt x="37" y="9"/>
                    <a:pt x="37" y="2"/>
                  </a:cubicBezTo>
                  <a:cubicBezTo>
                    <a:pt x="37" y="0"/>
                    <a:pt x="37" y="0"/>
                    <a:pt x="37" y="0"/>
                  </a:cubicBezTo>
                  <a:cubicBezTo>
                    <a:pt x="22" y="0"/>
                    <a:pt x="22" y="0"/>
                    <a:pt x="22" y="0"/>
                  </a:cubicBezTo>
                  <a:cubicBezTo>
                    <a:pt x="10" y="0"/>
                    <a:pt x="0" y="14"/>
                    <a:pt x="0" y="31"/>
                  </a:cubicBezTo>
                  <a:cubicBezTo>
                    <a:pt x="0" y="151"/>
                    <a:pt x="0" y="151"/>
                    <a:pt x="0" y="151"/>
                  </a:cubicBezTo>
                  <a:cubicBezTo>
                    <a:pt x="0" y="168"/>
                    <a:pt x="10" y="182"/>
                    <a:pt x="22" y="182"/>
                  </a:cubicBezTo>
                  <a:cubicBezTo>
                    <a:pt x="167" y="182"/>
                    <a:pt x="167" y="182"/>
                    <a:pt x="167" y="182"/>
                  </a:cubicBezTo>
                  <a:cubicBezTo>
                    <a:pt x="179" y="182"/>
                    <a:pt x="189" y="168"/>
                    <a:pt x="189" y="151"/>
                  </a:cubicBezTo>
                  <a:cubicBezTo>
                    <a:pt x="189" y="31"/>
                    <a:pt x="189" y="31"/>
                    <a:pt x="189" y="31"/>
                  </a:cubicBezTo>
                  <a:cubicBezTo>
                    <a:pt x="189" y="14"/>
                    <a:pt x="179" y="0"/>
                    <a:pt x="167" y="0"/>
                  </a:cubicBezTo>
                  <a:close/>
                  <a:moveTo>
                    <a:pt x="166" y="134"/>
                  </a:moveTo>
                  <a:cubicBezTo>
                    <a:pt x="166" y="146"/>
                    <a:pt x="163" y="155"/>
                    <a:pt x="150" y="156"/>
                  </a:cubicBezTo>
                  <a:cubicBezTo>
                    <a:pt x="41" y="156"/>
                    <a:pt x="41" y="156"/>
                    <a:pt x="41" y="156"/>
                  </a:cubicBezTo>
                  <a:cubicBezTo>
                    <a:pt x="27" y="156"/>
                    <a:pt x="24" y="146"/>
                    <a:pt x="24" y="134"/>
                  </a:cubicBezTo>
                  <a:cubicBezTo>
                    <a:pt x="24" y="50"/>
                    <a:pt x="24" y="50"/>
                    <a:pt x="24" y="50"/>
                  </a:cubicBezTo>
                  <a:cubicBezTo>
                    <a:pt x="24" y="38"/>
                    <a:pt x="27" y="28"/>
                    <a:pt x="41" y="29"/>
                  </a:cubicBezTo>
                  <a:cubicBezTo>
                    <a:pt x="150" y="29"/>
                    <a:pt x="150" y="29"/>
                    <a:pt x="150" y="29"/>
                  </a:cubicBezTo>
                  <a:cubicBezTo>
                    <a:pt x="164" y="28"/>
                    <a:pt x="166" y="38"/>
                    <a:pt x="166" y="50"/>
                  </a:cubicBezTo>
                  <a:lnTo>
                    <a:pt x="166"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3" name="Freeform 10"/>
            <p:cNvSpPr/>
            <p:nvPr/>
          </p:nvSpPr>
          <p:spPr bwMode="auto">
            <a:xfrm>
              <a:off x="22209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4" name="Freeform 11"/>
            <p:cNvSpPr/>
            <p:nvPr/>
          </p:nvSpPr>
          <p:spPr bwMode="auto">
            <a:xfrm>
              <a:off x="2132012"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5" name="Freeform 12"/>
            <p:cNvSpPr/>
            <p:nvPr/>
          </p:nvSpPr>
          <p:spPr bwMode="auto">
            <a:xfrm>
              <a:off x="2044700" y="3328988"/>
              <a:ext cx="38100" cy="71438"/>
            </a:xfrm>
            <a:custGeom>
              <a:avLst/>
              <a:gdLst>
                <a:gd name="T0" fmla="*/ 7 w 14"/>
                <a:gd name="T1" fmla="*/ 26 h 26"/>
                <a:gd name="T2" fmla="*/ 14 w 14"/>
                <a:gd name="T3" fmla="*/ 19 h 26"/>
                <a:gd name="T4" fmla="*/ 14 w 14"/>
                <a:gd name="T5" fmla="*/ 7 h 26"/>
                <a:gd name="T6" fmla="*/ 7 w 14"/>
                <a:gd name="T7" fmla="*/ 0 h 26"/>
                <a:gd name="T8" fmla="*/ 0 w 14"/>
                <a:gd name="T9" fmla="*/ 7 h 26"/>
                <a:gd name="T10" fmla="*/ 0 w 14"/>
                <a:gd name="T11" fmla="*/ 19 h 26"/>
                <a:gd name="T12" fmla="*/ 7 w 14"/>
                <a:gd name="T13" fmla="*/ 26 h 26"/>
              </a:gdLst>
              <a:ahLst/>
              <a:cxnLst>
                <a:cxn ang="0">
                  <a:pos x="T0" y="T1"/>
                </a:cxn>
                <a:cxn ang="0">
                  <a:pos x="T2" y="T3"/>
                </a:cxn>
                <a:cxn ang="0">
                  <a:pos x="T4" y="T5"/>
                </a:cxn>
                <a:cxn ang="0">
                  <a:pos x="T6" y="T7"/>
                </a:cxn>
                <a:cxn ang="0">
                  <a:pos x="T8" y="T9"/>
                </a:cxn>
                <a:cxn ang="0">
                  <a:pos x="T10" y="T11"/>
                </a:cxn>
                <a:cxn ang="0">
                  <a:pos x="T12" y="T13"/>
                </a:cxn>
              </a:cxnLst>
              <a:rect l="0" t="0" r="r" b="b"/>
              <a:pathLst>
                <a:path w="14" h="26">
                  <a:moveTo>
                    <a:pt x="7" y="26"/>
                  </a:moveTo>
                  <a:cubicBezTo>
                    <a:pt x="11" y="26"/>
                    <a:pt x="14" y="23"/>
                    <a:pt x="14" y="19"/>
                  </a:cubicBezTo>
                  <a:cubicBezTo>
                    <a:pt x="14" y="7"/>
                    <a:pt x="14" y="7"/>
                    <a:pt x="14" y="7"/>
                  </a:cubicBezTo>
                  <a:cubicBezTo>
                    <a:pt x="14" y="3"/>
                    <a:pt x="11" y="0"/>
                    <a:pt x="7" y="0"/>
                  </a:cubicBezTo>
                  <a:cubicBezTo>
                    <a:pt x="3" y="0"/>
                    <a:pt x="0" y="3"/>
                    <a:pt x="0" y="7"/>
                  </a:cubicBezTo>
                  <a:cubicBezTo>
                    <a:pt x="0" y="19"/>
                    <a:pt x="0" y="19"/>
                    <a:pt x="0" y="19"/>
                  </a:cubicBezTo>
                  <a:cubicBezTo>
                    <a:pt x="0" y="23"/>
                    <a:pt x="3" y="26"/>
                    <a:pt x="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sp>
          <p:nvSpPr>
            <p:cNvPr id="46" name="Freeform 13"/>
            <p:cNvSpPr/>
            <p:nvPr/>
          </p:nvSpPr>
          <p:spPr bwMode="auto">
            <a:xfrm>
              <a:off x="1952625" y="3332163"/>
              <a:ext cx="38100" cy="68263"/>
            </a:xfrm>
            <a:custGeom>
              <a:avLst/>
              <a:gdLst>
                <a:gd name="T0" fmla="*/ 7 w 14"/>
                <a:gd name="T1" fmla="*/ 25 h 25"/>
                <a:gd name="T2" fmla="*/ 14 w 14"/>
                <a:gd name="T3" fmla="*/ 18 h 25"/>
                <a:gd name="T4" fmla="*/ 14 w 14"/>
                <a:gd name="T5" fmla="*/ 7 h 25"/>
                <a:gd name="T6" fmla="*/ 7 w 14"/>
                <a:gd name="T7" fmla="*/ 0 h 25"/>
                <a:gd name="T8" fmla="*/ 0 w 14"/>
                <a:gd name="T9" fmla="*/ 7 h 25"/>
                <a:gd name="T10" fmla="*/ 0 w 14"/>
                <a:gd name="T11" fmla="*/ 18 h 25"/>
                <a:gd name="T12" fmla="*/ 7 w 14"/>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7" y="25"/>
                  </a:moveTo>
                  <a:cubicBezTo>
                    <a:pt x="11" y="25"/>
                    <a:pt x="14" y="22"/>
                    <a:pt x="14" y="18"/>
                  </a:cubicBezTo>
                  <a:cubicBezTo>
                    <a:pt x="14" y="7"/>
                    <a:pt x="14" y="7"/>
                    <a:pt x="14" y="7"/>
                  </a:cubicBezTo>
                  <a:cubicBezTo>
                    <a:pt x="14" y="3"/>
                    <a:pt x="11" y="0"/>
                    <a:pt x="7" y="0"/>
                  </a:cubicBezTo>
                  <a:cubicBezTo>
                    <a:pt x="3" y="0"/>
                    <a:pt x="0" y="3"/>
                    <a:pt x="0" y="7"/>
                  </a:cubicBezTo>
                  <a:cubicBezTo>
                    <a:pt x="0" y="18"/>
                    <a:pt x="0" y="18"/>
                    <a:pt x="0" y="18"/>
                  </a:cubicBezTo>
                  <a:cubicBezTo>
                    <a:pt x="0" y="22"/>
                    <a:pt x="3" y="25"/>
                    <a:pt x="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p>
          </p:txBody>
        </p:sp>
      </p:grpSp>
      <p:sp>
        <p:nvSpPr>
          <p:cNvPr id="47" name="Freeform 14"/>
          <p:cNvSpPr/>
          <p:nvPr/>
        </p:nvSpPr>
        <p:spPr bwMode="auto">
          <a:xfrm>
            <a:off x="9214087" y="2767835"/>
            <a:ext cx="1187213" cy="1465517"/>
          </a:xfrm>
          <a:custGeom>
            <a:avLst/>
            <a:gdLst>
              <a:gd name="T0" fmla="*/ 262 w 432"/>
              <a:gd name="T1" fmla="*/ 0 h 531"/>
              <a:gd name="T2" fmla="*/ 170 w 432"/>
              <a:gd name="T3" fmla="*/ 0 h 531"/>
              <a:gd name="T4" fmla="*/ 0 w 432"/>
              <a:gd name="T5" fmla="*/ 170 h 531"/>
              <a:gd name="T6" fmla="*/ 0 w 432"/>
              <a:gd name="T7" fmla="*/ 238 h 531"/>
              <a:gd name="T8" fmla="*/ 170 w 432"/>
              <a:gd name="T9" fmla="*/ 408 h 531"/>
              <a:gd name="T10" fmla="*/ 200 w 432"/>
              <a:gd name="T11" fmla="*/ 408 h 531"/>
              <a:gd name="T12" fmla="*/ 217 w 432"/>
              <a:gd name="T13" fmla="*/ 531 h 531"/>
              <a:gd name="T14" fmla="*/ 233 w 432"/>
              <a:gd name="T15" fmla="*/ 408 h 531"/>
              <a:gd name="T16" fmla="*/ 262 w 432"/>
              <a:gd name="T17" fmla="*/ 408 h 531"/>
              <a:gd name="T18" fmla="*/ 432 w 432"/>
              <a:gd name="T19" fmla="*/ 238 h 531"/>
              <a:gd name="T20" fmla="*/ 432 w 432"/>
              <a:gd name="T21" fmla="*/ 170 h 531"/>
              <a:gd name="T22" fmla="*/ 262 w 432"/>
              <a:gd name="T23"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2" h="531">
                <a:moveTo>
                  <a:pt x="262" y="0"/>
                </a:moveTo>
                <a:cubicBezTo>
                  <a:pt x="170" y="0"/>
                  <a:pt x="170" y="0"/>
                  <a:pt x="170" y="0"/>
                </a:cubicBezTo>
                <a:cubicBezTo>
                  <a:pt x="76" y="0"/>
                  <a:pt x="0" y="76"/>
                  <a:pt x="0" y="170"/>
                </a:cubicBezTo>
                <a:cubicBezTo>
                  <a:pt x="0" y="238"/>
                  <a:pt x="0" y="238"/>
                  <a:pt x="0" y="238"/>
                </a:cubicBezTo>
                <a:cubicBezTo>
                  <a:pt x="0" y="332"/>
                  <a:pt x="76" y="408"/>
                  <a:pt x="170" y="408"/>
                </a:cubicBezTo>
                <a:cubicBezTo>
                  <a:pt x="200" y="408"/>
                  <a:pt x="200" y="408"/>
                  <a:pt x="200" y="408"/>
                </a:cubicBezTo>
                <a:cubicBezTo>
                  <a:pt x="217" y="531"/>
                  <a:pt x="217" y="531"/>
                  <a:pt x="217" y="531"/>
                </a:cubicBezTo>
                <a:cubicBezTo>
                  <a:pt x="233" y="408"/>
                  <a:pt x="233" y="408"/>
                  <a:pt x="233" y="408"/>
                </a:cubicBezTo>
                <a:cubicBezTo>
                  <a:pt x="262" y="408"/>
                  <a:pt x="262" y="408"/>
                  <a:pt x="262" y="408"/>
                </a:cubicBezTo>
                <a:cubicBezTo>
                  <a:pt x="356" y="408"/>
                  <a:pt x="432" y="332"/>
                  <a:pt x="432" y="238"/>
                </a:cubicBezTo>
                <a:cubicBezTo>
                  <a:pt x="432" y="170"/>
                  <a:pt x="432" y="170"/>
                  <a:pt x="432" y="170"/>
                </a:cubicBezTo>
                <a:cubicBezTo>
                  <a:pt x="432" y="76"/>
                  <a:pt x="356" y="0"/>
                  <a:pt x="262" y="0"/>
                </a:cubicBezTo>
                <a:close/>
              </a:path>
            </a:pathLst>
          </a:custGeom>
          <a:solidFill>
            <a:srgbClr val="A5A5A5"/>
          </a:solidFill>
          <a:ln>
            <a:noFill/>
          </a:ln>
        </p:spPr>
        <p:txBody>
          <a:bodyPr vert="horz" wrap="square" lIns="121920" tIns="60960" rIns="121920" bIns="60960" numCol="1" anchor="t" anchorCtr="0" compatLnSpc="1"/>
          <a:lstStyle/>
          <a:p>
            <a:endParaRPr lang="en-US" sz="2400"/>
          </a:p>
        </p:txBody>
      </p:sp>
      <p:grpSp>
        <p:nvGrpSpPr>
          <p:cNvPr id="48" name="Group 88"/>
          <p:cNvGrpSpPr/>
          <p:nvPr/>
        </p:nvGrpSpPr>
        <p:grpSpPr>
          <a:xfrm>
            <a:off x="8784381" y="1752599"/>
            <a:ext cx="2046624" cy="850733"/>
            <a:chOff x="805796" y="661615"/>
            <a:chExt cx="1128113" cy="346757"/>
          </a:xfrm>
        </p:grpSpPr>
        <p:sp>
          <p:nvSpPr>
            <p:cNvPr id="49" name="TextBox 75"/>
            <p:cNvSpPr txBox="1"/>
            <p:nvPr/>
          </p:nvSpPr>
          <p:spPr>
            <a:xfrm>
              <a:off x="996096" y="661615"/>
              <a:ext cx="747514" cy="92022"/>
            </a:xfrm>
            <a:prstGeom prst="rect">
              <a:avLst/>
            </a:prstGeom>
            <a:noFill/>
          </p:spPr>
          <p:txBody>
            <a:bodyPr wrap="none" lIns="0" tIns="0" rIns="0" bIns="0" rtlCol="0" anchor="t">
              <a:spAutoFit/>
            </a:bodyPr>
            <a:lstStyle/>
            <a:p>
              <a:pPr algn="ctr"/>
              <a:r>
                <a:rPr lang="zh-CN" altLang="en-US" sz="1465" b="1">
                  <a:solidFill>
                    <a:srgbClr val="4472C4"/>
                  </a:solidFill>
                </a:rPr>
                <a:t>单击编辑标题</a:t>
              </a:r>
              <a:r>
                <a:rPr lang="en-US" sz="1465" b="1">
                  <a:solidFill>
                    <a:srgbClr val="4472C4"/>
                  </a:solidFill>
                </a:rPr>
                <a:t>04</a:t>
              </a:r>
            </a:p>
          </p:txBody>
        </p:sp>
        <p:sp>
          <p:nvSpPr>
            <p:cNvPr id="50" name="TextBox 76"/>
            <p:cNvSpPr txBox="1"/>
            <p:nvPr/>
          </p:nvSpPr>
          <p:spPr>
            <a:xfrm>
              <a:off x="805796" y="757552"/>
              <a:ext cx="1128113" cy="250820"/>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grpSp>
      <p:sp>
        <p:nvSpPr>
          <p:cNvPr id="51" name="TextBox 77"/>
          <p:cNvSpPr txBox="1"/>
          <p:nvPr/>
        </p:nvSpPr>
        <p:spPr>
          <a:xfrm>
            <a:off x="8784381" y="5397501"/>
            <a:ext cx="2046624" cy="615361"/>
          </a:xfrm>
          <a:prstGeom prst="rect">
            <a:avLst/>
          </a:prstGeom>
          <a:noFill/>
        </p:spPr>
        <p:txBody>
          <a:bodyPr wrap="square" lIns="0" tIns="0" rIns="0" bIns="0" rtlCol="0" anchor="t">
            <a:spAutoFit/>
          </a:bodyPr>
          <a:lstStyle/>
          <a:p>
            <a:pPr algn="ctr" defTabSz="1219200">
              <a:spcBef>
                <a:spcPct val="20000"/>
              </a:spcBef>
              <a:defRPr/>
            </a:pPr>
            <a:r>
              <a:rPr lang="zh-CN" altLang="en-US" sz="1335"/>
              <a:t>单击此处可编辑内容单击此处可编辑内容单击此处可编辑内容</a:t>
            </a:r>
            <a:endParaRPr lang="en-US" sz="1335"/>
          </a:p>
        </p:txBody>
      </p:sp>
      <p:sp>
        <p:nvSpPr>
          <p:cNvPr id="52" name="Freeform 105"/>
          <p:cNvSpPr>
            <a:spLocks noEditPoints="1"/>
          </p:cNvSpPr>
          <p:nvPr/>
        </p:nvSpPr>
        <p:spPr bwMode="auto">
          <a:xfrm>
            <a:off x="2088756" y="3048001"/>
            <a:ext cx="578875" cy="570487"/>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2">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solidFill>
                <a:schemeClr val="accent3">
                  <a:lumMod val="50000"/>
                </a:schemeClr>
              </a:solidFill>
            </a:endParaRPr>
          </a:p>
        </p:txBody>
      </p:sp>
      <p:sp>
        <p:nvSpPr>
          <p:cNvPr id="53" name="Freeform 116"/>
          <p:cNvSpPr>
            <a:spLocks noChangeAspect="1" noEditPoints="1"/>
          </p:cNvSpPr>
          <p:nvPr/>
        </p:nvSpPr>
        <p:spPr bwMode="auto">
          <a:xfrm>
            <a:off x="4565887" y="3100336"/>
            <a:ext cx="577613" cy="465813"/>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54" name="Freeform 57"/>
          <p:cNvSpPr>
            <a:spLocks noChangeAspect="1" noEditPoints="1"/>
          </p:cNvSpPr>
          <p:nvPr/>
        </p:nvSpPr>
        <p:spPr bwMode="auto">
          <a:xfrm>
            <a:off x="7055085" y="3057135"/>
            <a:ext cx="552216" cy="552216"/>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55" name="Freeform 135"/>
          <p:cNvSpPr>
            <a:spLocks noEditPoints="1"/>
          </p:cNvSpPr>
          <p:nvPr/>
        </p:nvSpPr>
        <p:spPr bwMode="auto">
          <a:xfrm>
            <a:off x="9523814" y="3034325"/>
            <a:ext cx="567759" cy="531824"/>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8" presetClass="entr" presetSubtype="3"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upRight)">
                                      <p:cBhvr>
                                        <p:cTn id="15" dur="500"/>
                                        <p:tgtEl>
                                          <p:spTgt spid="10"/>
                                        </p:tgtEl>
                                      </p:cBhvr>
                                    </p:animEffect>
                                  </p:childTnLst>
                                </p:cTn>
                              </p:par>
                            </p:childTnLst>
                          </p:cTn>
                        </p:par>
                        <p:par>
                          <p:cTn id="16" fill="hold">
                            <p:stCondLst>
                              <p:cond delay="1350"/>
                            </p:stCondLst>
                            <p:childTnLst>
                              <p:par>
                                <p:cTn id="17" presetID="18" presetClass="entr" presetSubtype="3"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upRight)">
                                      <p:cBhvr>
                                        <p:cTn id="19" dur="500"/>
                                        <p:tgtEl>
                                          <p:spTgt spid="9"/>
                                        </p:tgtEl>
                                      </p:cBhvr>
                                    </p:animEffect>
                                  </p:childTnLst>
                                </p:cTn>
                              </p:par>
                            </p:childTnLst>
                          </p:cTn>
                        </p:par>
                        <p:par>
                          <p:cTn id="20" fill="hold">
                            <p:stCondLst>
                              <p:cond delay="1850"/>
                            </p:stCondLst>
                            <p:childTnLst>
                              <p:par>
                                <p:cTn id="21" presetID="53" presetClass="entr" presetSubtype="16" fill="hold" grpId="0"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childTnLst>
                                </p:cTn>
                              </p:par>
                            </p:childTnLst>
                          </p:cTn>
                        </p:par>
                        <p:par>
                          <p:cTn id="26" fill="hold">
                            <p:stCondLst>
                              <p:cond delay="2350"/>
                            </p:stCondLst>
                            <p:childTnLst>
                              <p:par>
                                <p:cTn id="27" presetID="47" presetClass="entr" presetSubtype="0"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anim calcmode="lin" valueType="num">
                                      <p:cBhvr>
                                        <p:cTn id="30" dur="500" fill="hold"/>
                                        <p:tgtEl>
                                          <p:spTgt spid="15"/>
                                        </p:tgtEl>
                                        <p:attrNameLst>
                                          <p:attrName>ppt_x</p:attrName>
                                        </p:attrNameLst>
                                      </p:cBhvr>
                                      <p:tavLst>
                                        <p:tav tm="0">
                                          <p:val>
                                            <p:strVal val="#ppt_x"/>
                                          </p:val>
                                        </p:tav>
                                        <p:tav tm="100000">
                                          <p:val>
                                            <p:strVal val="#ppt_x"/>
                                          </p:val>
                                        </p:tav>
                                      </p:tavLst>
                                    </p:anim>
                                    <p:anim calcmode="lin" valueType="num">
                                      <p:cBhvr>
                                        <p:cTn id="31" dur="500" fill="hold"/>
                                        <p:tgtEl>
                                          <p:spTgt spid="15"/>
                                        </p:tgtEl>
                                        <p:attrNameLst>
                                          <p:attrName>ppt_y</p:attrName>
                                        </p:attrNameLst>
                                      </p:cBhvr>
                                      <p:tavLst>
                                        <p:tav tm="0">
                                          <p:val>
                                            <p:strVal val="#ppt_y-.1"/>
                                          </p:val>
                                        </p:tav>
                                        <p:tav tm="100000">
                                          <p:val>
                                            <p:strVal val="#ppt_y"/>
                                          </p:val>
                                        </p:tav>
                                      </p:tavLst>
                                    </p:anim>
                                  </p:childTnLst>
                                </p:cTn>
                              </p:par>
                            </p:childTnLst>
                          </p:cTn>
                        </p:par>
                        <p:par>
                          <p:cTn id="32" fill="hold">
                            <p:stCondLst>
                              <p:cond delay="2850"/>
                            </p:stCondLst>
                            <p:childTnLst>
                              <p:par>
                                <p:cTn id="33" presetID="53" presetClass="entr" presetSubtype="16"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par>
                          <p:cTn id="38" fill="hold">
                            <p:stCondLst>
                              <p:cond delay="3350"/>
                            </p:stCondLst>
                            <p:childTnLst>
                              <p:par>
                                <p:cTn id="39" presetID="42"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anim calcmode="lin" valueType="num">
                                      <p:cBhvr>
                                        <p:cTn id="42" dur="500" fill="hold"/>
                                        <p:tgtEl>
                                          <p:spTgt spid="18"/>
                                        </p:tgtEl>
                                        <p:attrNameLst>
                                          <p:attrName>ppt_x</p:attrName>
                                        </p:attrNameLst>
                                      </p:cBhvr>
                                      <p:tavLst>
                                        <p:tav tm="0">
                                          <p:val>
                                            <p:strVal val="#ppt_x"/>
                                          </p:val>
                                        </p:tav>
                                        <p:tav tm="100000">
                                          <p:val>
                                            <p:strVal val="#ppt_x"/>
                                          </p:val>
                                        </p:tav>
                                      </p:tavLst>
                                    </p:anim>
                                    <p:anim calcmode="lin" valueType="num">
                                      <p:cBhvr>
                                        <p:cTn id="43" dur="500" fill="hold"/>
                                        <p:tgtEl>
                                          <p:spTgt spid="18"/>
                                        </p:tgtEl>
                                        <p:attrNameLst>
                                          <p:attrName>ppt_y</p:attrName>
                                        </p:attrNameLst>
                                      </p:cBhvr>
                                      <p:tavLst>
                                        <p:tav tm="0">
                                          <p:val>
                                            <p:strVal val="#ppt_y+.1"/>
                                          </p:val>
                                        </p:tav>
                                        <p:tav tm="100000">
                                          <p:val>
                                            <p:strVal val="#ppt_y"/>
                                          </p:val>
                                        </p:tav>
                                      </p:tavLst>
                                    </p:anim>
                                  </p:childTnLst>
                                </p:cTn>
                              </p:par>
                            </p:childTnLst>
                          </p:cTn>
                        </p:par>
                        <p:par>
                          <p:cTn id="44" fill="hold">
                            <p:stCondLst>
                              <p:cond delay="3850"/>
                            </p:stCondLst>
                            <p:childTnLst>
                              <p:par>
                                <p:cTn id="45" presetID="18" presetClass="entr" presetSubtype="3"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trips(upRight)">
                                      <p:cBhvr>
                                        <p:cTn id="47" dur="500"/>
                                        <p:tgtEl>
                                          <p:spTgt spid="11"/>
                                        </p:tgtEl>
                                      </p:cBhvr>
                                    </p:animEffect>
                                  </p:childTnLst>
                                </p:cTn>
                              </p:par>
                            </p:childTnLst>
                          </p:cTn>
                        </p:par>
                        <p:par>
                          <p:cTn id="48" fill="hold">
                            <p:stCondLst>
                              <p:cond delay="4350"/>
                            </p:stCondLst>
                            <p:childTnLst>
                              <p:par>
                                <p:cTn id="49" presetID="18" presetClass="entr" presetSubtype="3"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strips(upRight)">
                                      <p:cBhvr>
                                        <p:cTn id="51" dur="500"/>
                                        <p:tgtEl>
                                          <p:spTgt spid="25"/>
                                        </p:tgtEl>
                                      </p:cBhvr>
                                    </p:animEffect>
                                  </p:childTnLst>
                                </p:cTn>
                              </p:par>
                            </p:childTnLst>
                          </p:cTn>
                        </p:par>
                        <p:par>
                          <p:cTn id="52" fill="hold">
                            <p:stCondLst>
                              <p:cond delay="4850"/>
                            </p:stCondLst>
                            <p:childTnLst>
                              <p:par>
                                <p:cTn id="53" presetID="53" presetClass="entr" presetSubtype="16"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fltVal val="0"/>
                                          </p:val>
                                        </p:tav>
                                        <p:tav tm="100000">
                                          <p:val>
                                            <p:strVal val="#ppt_h"/>
                                          </p:val>
                                        </p:tav>
                                      </p:tavLst>
                                    </p:anim>
                                    <p:animEffect transition="in" filter="fade">
                                      <p:cBhvr>
                                        <p:cTn id="57" dur="500"/>
                                        <p:tgtEl>
                                          <p:spTgt spid="53"/>
                                        </p:tgtEl>
                                      </p:cBhvr>
                                    </p:animEffect>
                                  </p:childTnLst>
                                </p:cTn>
                              </p:par>
                            </p:childTnLst>
                          </p:cTn>
                        </p:par>
                        <p:par>
                          <p:cTn id="58" fill="hold">
                            <p:stCondLst>
                              <p:cond delay="5350"/>
                            </p:stCondLst>
                            <p:childTnLst>
                              <p:par>
                                <p:cTn id="59" presetID="47" presetClass="entr" presetSubtype="0" fill="hold"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anim calcmode="lin" valueType="num">
                                      <p:cBhvr>
                                        <p:cTn id="62" dur="500" fill="hold"/>
                                        <p:tgtEl>
                                          <p:spTgt spid="26"/>
                                        </p:tgtEl>
                                        <p:attrNameLst>
                                          <p:attrName>ppt_x</p:attrName>
                                        </p:attrNameLst>
                                      </p:cBhvr>
                                      <p:tavLst>
                                        <p:tav tm="0">
                                          <p:val>
                                            <p:strVal val="#ppt_x"/>
                                          </p:val>
                                        </p:tav>
                                        <p:tav tm="100000">
                                          <p:val>
                                            <p:strVal val="#ppt_x"/>
                                          </p:val>
                                        </p:tav>
                                      </p:tavLst>
                                    </p:anim>
                                    <p:anim calcmode="lin" valueType="num">
                                      <p:cBhvr>
                                        <p:cTn id="63" dur="5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850"/>
                            </p:stCondLst>
                            <p:childTnLst>
                              <p:par>
                                <p:cTn id="65" presetID="53" presetClass="entr" presetSubtype="16"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635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500"/>
                                        <p:tgtEl>
                                          <p:spTgt spid="29"/>
                                        </p:tgtEl>
                                      </p:cBhvr>
                                    </p:animEffect>
                                    <p:anim calcmode="lin" valueType="num">
                                      <p:cBhvr>
                                        <p:cTn id="74" dur="500" fill="hold"/>
                                        <p:tgtEl>
                                          <p:spTgt spid="29"/>
                                        </p:tgtEl>
                                        <p:attrNameLst>
                                          <p:attrName>ppt_x</p:attrName>
                                        </p:attrNameLst>
                                      </p:cBhvr>
                                      <p:tavLst>
                                        <p:tav tm="0">
                                          <p:val>
                                            <p:strVal val="#ppt_x"/>
                                          </p:val>
                                        </p:tav>
                                        <p:tav tm="100000">
                                          <p:val>
                                            <p:strVal val="#ppt_x"/>
                                          </p:val>
                                        </p:tav>
                                      </p:tavLst>
                                    </p:anim>
                                    <p:anim calcmode="lin" valueType="num">
                                      <p:cBhvr>
                                        <p:cTn id="75" dur="5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6850"/>
                            </p:stCondLst>
                            <p:childTnLst>
                              <p:par>
                                <p:cTn id="77" presetID="18" presetClass="entr" presetSubtype="3" fill="hold"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strips(upRight)">
                                      <p:cBhvr>
                                        <p:cTn id="79" dur="500"/>
                                        <p:tgtEl>
                                          <p:spTgt spid="12"/>
                                        </p:tgtEl>
                                      </p:cBhvr>
                                    </p:animEffect>
                                  </p:childTnLst>
                                </p:cTn>
                              </p:par>
                            </p:childTnLst>
                          </p:cTn>
                        </p:par>
                        <p:par>
                          <p:cTn id="80" fill="hold">
                            <p:stCondLst>
                              <p:cond delay="7350"/>
                            </p:stCondLst>
                            <p:childTnLst>
                              <p:par>
                                <p:cTn id="81" presetID="18" presetClass="entr" presetSubtype="3"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strips(upRight)">
                                      <p:cBhvr>
                                        <p:cTn id="83" dur="500"/>
                                        <p:tgtEl>
                                          <p:spTgt spid="36"/>
                                        </p:tgtEl>
                                      </p:cBhvr>
                                    </p:animEffect>
                                  </p:childTnLst>
                                </p:cTn>
                              </p:par>
                            </p:childTnLst>
                          </p:cTn>
                        </p:par>
                        <p:par>
                          <p:cTn id="84" fill="hold">
                            <p:stCondLst>
                              <p:cond delay="7850"/>
                            </p:stCondLst>
                            <p:childTnLst>
                              <p:par>
                                <p:cTn id="85" presetID="53" presetClass="entr" presetSubtype="16" fill="hold" grpId="0" nodeType="afterEffect">
                                  <p:stCondLst>
                                    <p:cond delay="0"/>
                                  </p:stCondLst>
                                  <p:childTnLst>
                                    <p:set>
                                      <p:cBhvr>
                                        <p:cTn id="86" dur="1" fill="hold">
                                          <p:stCondLst>
                                            <p:cond delay="0"/>
                                          </p:stCondLst>
                                        </p:cTn>
                                        <p:tgtEl>
                                          <p:spTgt spid="54"/>
                                        </p:tgtEl>
                                        <p:attrNameLst>
                                          <p:attrName>style.visibility</p:attrName>
                                        </p:attrNameLst>
                                      </p:cBhvr>
                                      <p:to>
                                        <p:strVal val="visible"/>
                                      </p:to>
                                    </p:set>
                                    <p:anim calcmode="lin" valueType="num">
                                      <p:cBhvr>
                                        <p:cTn id="87" dur="500" fill="hold"/>
                                        <p:tgtEl>
                                          <p:spTgt spid="54"/>
                                        </p:tgtEl>
                                        <p:attrNameLst>
                                          <p:attrName>ppt_w</p:attrName>
                                        </p:attrNameLst>
                                      </p:cBhvr>
                                      <p:tavLst>
                                        <p:tav tm="0">
                                          <p:val>
                                            <p:fltVal val="0"/>
                                          </p:val>
                                        </p:tav>
                                        <p:tav tm="100000">
                                          <p:val>
                                            <p:strVal val="#ppt_w"/>
                                          </p:val>
                                        </p:tav>
                                      </p:tavLst>
                                    </p:anim>
                                    <p:anim calcmode="lin" valueType="num">
                                      <p:cBhvr>
                                        <p:cTn id="88" dur="500" fill="hold"/>
                                        <p:tgtEl>
                                          <p:spTgt spid="54"/>
                                        </p:tgtEl>
                                        <p:attrNameLst>
                                          <p:attrName>ppt_h</p:attrName>
                                        </p:attrNameLst>
                                      </p:cBhvr>
                                      <p:tavLst>
                                        <p:tav tm="0">
                                          <p:val>
                                            <p:fltVal val="0"/>
                                          </p:val>
                                        </p:tav>
                                        <p:tav tm="100000">
                                          <p:val>
                                            <p:strVal val="#ppt_h"/>
                                          </p:val>
                                        </p:tav>
                                      </p:tavLst>
                                    </p:anim>
                                    <p:animEffect transition="in" filter="fade">
                                      <p:cBhvr>
                                        <p:cTn id="89" dur="500"/>
                                        <p:tgtEl>
                                          <p:spTgt spid="54"/>
                                        </p:tgtEl>
                                      </p:cBhvr>
                                    </p:animEffect>
                                  </p:childTnLst>
                                </p:cTn>
                              </p:par>
                            </p:childTnLst>
                          </p:cTn>
                        </p:par>
                        <p:par>
                          <p:cTn id="90" fill="hold">
                            <p:stCondLst>
                              <p:cond delay="8350"/>
                            </p:stCondLst>
                            <p:childTnLst>
                              <p:par>
                                <p:cTn id="91" presetID="47" presetClass="entr" presetSubtype="0" fill="hold"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fade">
                                      <p:cBhvr>
                                        <p:cTn id="93" dur="500"/>
                                        <p:tgtEl>
                                          <p:spTgt spid="37"/>
                                        </p:tgtEl>
                                      </p:cBhvr>
                                    </p:animEffect>
                                    <p:anim calcmode="lin" valueType="num">
                                      <p:cBhvr>
                                        <p:cTn id="94" dur="500" fill="hold"/>
                                        <p:tgtEl>
                                          <p:spTgt spid="37"/>
                                        </p:tgtEl>
                                        <p:attrNameLst>
                                          <p:attrName>ppt_x</p:attrName>
                                        </p:attrNameLst>
                                      </p:cBhvr>
                                      <p:tavLst>
                                        <p:tav tm="0">
                                          <p:val>
                                            <p:strVal val="#ppt_x"/>
                                          </p:val>
                                        </p:tav>
                                        <p:tav tm="100000">
                                          <p:val>
                                            <p:strVal val="#ppt_x"/>
                                          </p:val>
                                        </p:tav>
                                      </p:tavLst>
                                    </p:anim>
                                    <p:anim calcmode="lin" valueType="num">
                                      <p:cBhvr>
                                        <p:cTn id="95" dur="500" fill="hold"/>
                                        <p:tgtEl>
                                          <p:spTgt spid="37"/>
                                        </p:tgtEl>
                                        <p:attrNameLst>
                                          <p:attrName>ppt_y</p:attrName>
                                        </p:attrNameLst>
                                      </p:cBhvr>
                                      <p:tavLst>
                                        <p:tav tm="0">
                                          <p:val>
                                            <p:strVal val="#ppt_y-.1"/>
                                          </p:val>
                                        </p:tav>
                                        <p:tav tm="100000">
                                          <p:val>
                                            <p:strVal val="#ppt_y"/>
                                          </p:val>
                                        </p:tav>
                                      </p:tavLst>
                                    </p:anim>
                                  </p:childTnLst>
                                </p:cTn>
                              </p:par>
                            </p:childTnLst>
                          </p:cTn>
                        </p:par>
                        <p:par>
                          <p:cTn id="96" fill="hold">
                            <p:stCondLst>
                              <p:cond delay="8850"/>
                            </p:stCondLst>
                            <p:childTnLst>
                              <p:par>
                                <p:cTn id="97" presetID="53" presetClass="entr" presetSubtype="16" fill="hold" nodeType="afterEffect">
                                  <p:stCondLst>
                                    <p:cond delay="0"/>
                                  </p:stCondLst>
                                  <p:childTnLst>
                                    <p:set>
                                      <p:cBhvr>
                                        <p:cTn id="98" dur="1" fill="hold">
                                          <p:stCondLst>
                                            <p:cond delay="0"/>
                                          </p:stCondLst>
                                        </p:cTn>
                                        <p:tgtEl>
                                          <p:spTgt spid="30"/>
                                        </p:tgtEl>
                                        <p:attrNameLst>
                                          <p:attrName>style.visibility</p:attrName>
                                        </p:attrNameLst>
                                      </p:cBhvr>
                                      <p:to>
                                        <p:strVal val="visible"/>
                                      </p:to>
                                    </p:set>
                                    <p:anim calcmode="lin" valueType="num">
                                      <p:cBhvr>
                                        <p:cTn id="99" dur="500" fill="hold"/>
                                        <p:tgtEl>
                                          <p:spTgt spid="30"/>
                                        </p:tgtEl>
                                        <p:attrNameLst>
                                          <p:attrName>ppt_w</p:attrName>
                                        </p:attrNameLst>
                                      </p:cBhvr>
                                      <p:tavLst>
                                        <p:tav tm="0">
                                          <p:val>
                                            <p:fltVal val="0"/>
                                          </p:val>
                                        </p:tav>
                                        <p:tav tm="100000">
                                          <p:val>
                                            <p:strVal val="#ppt_w"/>
                                          </p:val>
                                        </p:tav>
                                      </p:tavLst>
                                    </p:anim>
                                    <p:anim calcmode="lin" valueType="num">
                                      <p:cBhvr>
                                        <p:cTn id="100" dur="500" fill="hold"/>
                                        <p:tgtEl>
                                          <p:spTgt spid="30"/>
                                        </p:tgtEl>
                                        <p:attrNameLst>
                                          <p:attrName>ppt_h</p:attrName>
                                        </p:attrNameLst>
                                      </p:cBhvr>
                                      <p:tavLst>
                                        <p:tav tm="0">
                                          <p:val>
                                            <p:fltVal val="0"/>
                                          </p:val>
                                        </p:tav>
                                        <p:tav tm="100000">
                                          <p:val>
                                            <p:strVal val="#ppt_h"/>
                                          </p:val>
                                        </p:tav>
                                      </p:tavLst>
                                    </p:anim>
                                    <p:animEffect transition="in" filter="fade">
                                      <p:cBhvr>
                                        <p:cTn id="101" dur="500"/>
                                        <p:tgtEl>
                                          <p:spTgt spid="30"/>
                                        </p:tgtEl>
                                      </p:cBhvr>
                                    </p:animEffect>
                                  </p:childTnLst>
                                </p:cTn>
                              </p:par>
                            </p:childTnLst>
                          </p:cTn>
                        </p:par>
                        <p:par>
                          <p:cTn id="102" fill="hold">
                            <p:stCondLst>
                              <p:cond delay="935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500"/>
                                        <p:tgtEl>
                                          <p:spTgt spid="40"/>
                                        </p:tgtEl>
                                      </p:cBhvr>
                                    </p:animEffect>
                                    <p:anim calcmode="lin" valueType="num">
                                      <p:cBhvr>
                                        <p:cTn id="106" dur="500" fill="hold"/>
                                        <p:tgtEl>
                                          <p:spTgt spid="40"/>
                                        </p:tgtEl>
                                        <p:attrNameLst>
                                          <p:attrName>ppt_x</p:attrName>
                                        </p:attrNameLst>
                                      </p:cBhvr>
                                      <p:tavLst>
                                        <p:tav tm="0">
                                          <p:val>
                                            <p:strVal val="#ppt_x"/>
                                          </p:val>
                                        </p:tav>
                                        <p:tav tm="100000">
                                          <p:val>
                                            <p:strVal val="#ppt_x"/>
                                          </p:val>
                                        </p:tav>
                                      </p:tavLst>
                                    </p:anim>
                                    <p:anim calcmode="lin" valueType="num">
                                      <p:cBhvr>
                                        <p:cTn id="107" dur="5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9850"/>
                            </p:stCondLst>
                            <p:childTnLst>
                              <p:par>
                                <p:cTn id="109" presetID="18" presetClass="entr" presetSubtype="3" fill="hold" nodeType="after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strips(upRight)">
                                      <p:cBhvr>
                                        <p:cTn id="111" dur="500"/>
                                        <p:tgtEl>
                                          <p:spTgt spid="13"/>
                                        </p:tgtEl>
                                      </p:cBhvr>
                                    </p:animEffect>
                                  </p:childTnLst>
                                </p:cTn>
                              </p:par>
                            </p:childTnLst>
                          </p:cTn>
                        </p:par>
                        <p:par>
                          <p:cTn id="112" fill="hold">
                            <p:stCondLst>
                              <p:cond delay="10350"/>
                            </p:stCondLst>
                            <p:childTnLst>
                              <p:par>
                                <p:cTn id="113" presetID="18" presetClass="entr" presetSubtype="3"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strips(upRight)">
                                      <p:cBhvr>
                                        <p:cTn id="115" dur="500"/>
                                        <p:tgtEl>
                                          <p:spTgt spid="47"/>
                                        </p:tgtEl>
                                      </p:cBhvr>
                                    </p:animEffect>
                                  </p:childTnLst>
                                </p:cTn>
                              </p:par>
                            </p:childTnLst>
                          </p:cTn>
                        </p:par>
                        <p:par>
                          <p:cTn id="116" fill="hold">
                            <p:stCondLst>
                              <p:cond delay="10850"/>
                            </p:stCondLst>
                            <p:childTnLst>
                              <p:par>
                                <p:cTn id="117" presetID="53" presetClass="entr" presetSubtype="16"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 calcmode="lin" valueType="num">
                                      <p:cBhvr>
                                        <p:cTn id="119" dur="500" fill="hold"/>
                                        <p:tgtEl>
                                          <p:spTgt spid="55"/>
                                        </p:tgtEl>
                                        <p:attrNameLst>
                                          <p:attrName>ppt_w</p:attrName>
                                        </p:attrNameLst>
                                      </p:cBhvr>
                                      <p:tavLst>
                                        <p:tav tm="0">
                                          <p:val>
                                            <p:fltVal val="0"/>
                                          </p:val>
                                        </p:tav>
                                        <p:tav tm="100000">
                                          <p:val>
                                            <p:strVal val="#ppt_w"/>
                                          </p:val>
                                        </p:tav>
                                      </p:tavLst>
                                    </p:anim>
                                    <p:anim calcmode="lin" valueType="num">
                                      <p:cBhvr>
                                        <p:cTn id="120" dur="500" fill="hold"/>
                                        <p:tgtEl>
                                          <p:spTgt spid="55"/>
                                        </p:tgtEl>
                                        <p:attrNameLst>
                                          <p:attrName>ppt_h</p:attrName>
                                        </p:attrNameLst>
                                      </p:cBhvr>
                                      <p:tavLst>
                                        <p:tav tm="0">
                                          <p:val>
                                            <p:fltVal val="0"/>
                                          </p:val>
                                        </p:tav>
                                        <p:tav tm="100000">
                                          <p:val>
                                            <p:strVal val="#ppt_h"/>
                                          </p:val>
                                        </p:tav>
                                      </p:tavLst>
                                    </p:anim>
                                    <p:animEffect transition="in" filter="fade">
                                      <p:cBhvr>
                                        <p:cTn id="121" dur="500"/>
                                        <p:tgtEl>
                                          <p:spTgt spid="55"/>
                                        </p:tgtEl>
                                      </p:cBhvr>
                                    </p:animEffect>
                                  </p:childTnLst>
                                </p:cTn>
                              </p:par>
                            </p:childTnLst>
                          </p:cTn>
                        </p:par>
                        <p:par>
                          <p:cTn id="122" fill="hold">
                            <p:stCondLst>
                              <p:cond delay="11350"/>
                            </p:stCondLst>
                            <p:childTnLst>
                              <p:par>
                                <p:cTn id="123" presetID="47" presetClass="entr" presetSubtype="0" fill="hold" nodeType="after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fade">
                                      <p:cBhvr>
                                        <p:cTn id="125" dur="500"/>
                                        <p:tgtEl>
                                          <p:spTgt spid="48"/>
                                        </p:tgtEl>
                                      </p:cBhvr>
                                    </p:animEffect>
                                    <p:anim calcmode="lin" valueType="num">
                                      <p:cBhvr>
                                        <p:cTn id="126" dur="500" fill="hold"/>
                                        <p:tgtEl>
                                          <p:spTgt spid="48"/>
                                        </p:tgtEl>
                                        <p:attrNameLst>
                                          <p:attrName>ppt_x</p:attrName>
                                        </p:attrNameLst>
                                      </p:cBhvr>
                                      <p:tavLst>
                                        <p:tav tm="0">
                                          <p:val>
                                            <p:strVal val="#ppt_x"/>
                                          </p:val>
                                        </p:tav>
                                        <p:tav tm="100000">
                                          <p:val>
                                            <p:strVal val="#ppt_x"/>
                                          </p:val>
                                        </p:tav>
                                      </p:tavLst>
                                    </p:anim>
                                    <p:anim calcmode="lin" valueType="num">
                                      <p:cBhvr>
                                        <p:cTn id="127" dur="500" fill="hold"/>
                                        <p:tgtEl>
                                          <p:spTgt spid="48"/>
                                        </p:tgtEl>
                                        <p:attrNameLst>
                                          <p:attrName>ppt_y</p:attrName>
                                        </p:attrNameLst>
                                      </p:cBhvr>
                                      <p:tavLst>
                                        <p:tav tm="0">
                                          <p:val>
                                            <p:strVal val="#ppt_y-.1"/>
                                          </p:val>
                                        </p:tav>
                                        <p:tav tm="100000">
                                          <p:val>
                                            <p:strVal val="#ppt_y"/>
                                          </p:val>
                                        </p:tav>
                                      </p:tavLst>
                                    </p:anim>
                                  </p:childTnLst>
                                </p:cTn>
                              </p:par>
                            </p:childTnLst>
                          </p:cTn>
                        </p:par>
                        <p:par>
                          <p:cTn id="128" fill="hold">
                            <p:stCondLst>
                              <p:cond delay="11850"/>
                            </p:stCondLst>
                            <p:childTnLst>
                              <p:par>
                                <p:cTn id="129" presetID="53" presetClass="entr" presetSubtype="16" fill="hold" nodeType="afterEffect">
                                  <p:stCondLst>
                                    <p:cond delay="0"/>
                                  </p:stCondLst>
                                  <p:childTnLst>
                                    <p:set>
                                      <p:cBhvr>
                                        <p:cTn id="130" dur="1" fill="hold">
                                          <p:stCondLst>
                                            <p:cond delay="0"/>
                                          </p:stCondLst>
                                        </p:cTn>
                                        <p:tgtEl>
                                          <p:spTgt spid="41"/>
                                        </p:tgtEl>
                                        <p:attrNameLst>
                                          <p:attrName>style.visibility</p:attrName>
                                        </p:attrNameLst>
                                      </p:cBhvr>
                                      <p:to>
                                        <p:strVal val="visible"/>
                                      </p:to>
                                    </p:set>
                                    <p:anim calcmode="lin" valueType="num">
                                      <p:cBhvr>
                                        <p:cTn id="131" dur="500" fill="hold"/>
                                        <p:tgtEl>
                                          <p:spTgt spid="41"/>
                                        </p:tgtEl>
                                        <p:attrNameLst>
                                          <p:attrName>ppt_w</p:attrName>
                                        </p:attrNameLst>
                                      </p:cBhvr>
                                      <p:tavLst>
                                        <p:tav tm="0">
                                          <p:val>
                                            <p:fltVal val="0"/>
                                          </p:val>
                                        </p:tav>
                                        <p:tav tm="100000">
                                          <p:val>
                                            <p:strVal val="#ppt_w"/>
                                          </p:val>
                                        </p:tav>
                                      </p:tavLst>
                                    </p:anim>
                                    <p:anim calcmode="lin" valueType="num">
                                      <p:cBhvr>
                                        <p:cTn id="132" dur="500" fill="hold"/>
                                        <p:tgtEl>
                                          <p:spTgt spid="41"/>
                                        </p:tgtEl>
                                        <p:attrNameLst>
                                          <p:attrName>ppt_h</p:attrName>
                                        </p:attrNameLst>
                                      </p:cBhvr>
                                      <p:tavLst>
                                        <p:tav tm="0">
                                          <p:val>
                                            <p:fltVal val="0"/>
                                          </p:val>
                                        </p:tav>
                                        <p:tav tm="100000">
                                          <p:val>
                                            <p:strVal val="#ppt_h"/>
                                          </p:val>
                                        </p:tav>
                                      </p:tavLst>
                                    </p:anim>
                                    <p:animEffect transition="in" filter="fade">
                                      <p:cBhvr>
                                        <p:cTn id="133" dur="500"/>
                                        <p:tgtEl>
                                          <p:spTgt spid="41"/>
                                        </p:tgtEl>
                                      </p:cBhvr>
                                    </p:animEffect>
                                  </p:childTnLst>
                                </p:cTn>
                              </p:par>
                            </p:childTnLst>
                          </p:cTn>
                        </p:par>
                        <p:par>
                          <p:cTn id="134" fill="hold">
                            <p:stCondLst>
                              <p:cond delay="12350"/>
                            </p:stCondLst>
                            <p:childTnLst>
                              <p:par>
                                <p:cTn id="135" presetID="42" presetClass="entr" presetSubtype="0" fill="hold" grpId="0" nodeType="afterEffect">
                                  <p:stCondLst>
                                    <p:cond delay="0"/>
                                  </p:stCondLst>
                                  <p:childTnLst>
                                    <p:set>
                                      <p:cBhvr>
                                        <p:cTn id="136" dur="1" fill="hold">
                                          <p:stCondLst>
                                            <p:cond delay="0"/>
                                          </p:stCondLst>
                                        </p:cTn>
                                        <p:tgtEl>
                                          <p:spTgt spid="51"/>
                                        </p:tgtEl>
                                        <p:attrNameLst>
                                          <p:attrName>style.visibility</p:attrName>
                                        </p:attrNameLst>
                                      </p:cBhvr>
                                      <p:to>
                                        <p:strVal val="visible"/>
                                      </p:to>
                                    </p:set>
                                    <p:animEffect transition="in" filter="fade">
                                      <p:cBhvr>
                                        <p:cTn id="137" dur="500"/>
                                        <p:tgtEl>
                                          <p:spTgt spid="51"/>
                                        </p:tgtEl>
                                      </p:cBhvr>
                                    </p:animEffect>
                                    <p:anim calcmode="lin" valueType="num">
                                      <p:cBhvr>
                                        <p:cTn id="138" dur="500" fill="hold"/>
                                        <p:tgtEl>
                                          <p:spTgt spid="51"/>
                                        </p:tgtEl>
                                        <p:attrNameLst>
                                          <p:attrName>ppt_x</p:attrName>
                                        </p:attrNameLst>
                                      </p:cBhvr>
                                      <p:tavLst>
                                        <p:tav tm="0">
                                          <p:val>
                                            <p:strVal val="#ppt_x"/>
                                          </p:val>
                                        </p:tav>
                                        <p:tav tm="100000">
                                          <p:val>
                                            <p:strVal val="#ppt_x"/>
                                          </p:val>
                                        </p:tav>
                                      </p:tavLst>
                                    </p:anim>
                                    <p:anim calcmode="lin" valueType="num">
                                      <p:cBhvr>
                                        <p:cTn id="139" dur="500" fill="hold"/>
                                        <p:tgtEl>
                                          <p:spTgt spid="51"/>
                                        </p:tgtEl>
                                        <p:attrNameLst>
                                          <p:attrName>ppt_y</p:attrName>
                                        </p:attrNameLst>
                                      </p:cBhvr>
                                      <p:tavLst>
                                        <p:tav tm="0">
                                          <p:val>
                                            <p:strVal val="#ppt_y+.1"/>
                                          </p:val>
                                        </p:tav>
                                        <p:tav tm="100000">
                                          <p:val>
                                            <p:strVal val="#ppt_y"/>
                                          </p:val>
                                        </p:tav>
                                      </p:tavLst>
                                    </p:anim>
                                  </p:childTnLst>
                                </p:cTn>
                              </p:par>
                            </p:childTnLst>
                          </p:cTn>
                        </p:par>
                        <p:par>
                          <p:cTn id="140" fill="hold">
                            <p:stCondLst>
                              <p:cond delay="12850"/>
                            </p:stCondLst>
                            <p:childTnLst>
                              <p:par>
                                <p:cTn id="141" presetID="18" presetClass="entr" presetSubtype="3" fill="hold" nodeType="afterEffect">
                                  <p:stCondLst>
                                    <p:cond delay="0"/>
                                  </p:stCondLst>
                                  <p:childTnLst>
                                    <p:set>
                                      <p:cBhvr>
                                        <p:cTn id="142" dur="1" fill="hold">
                                          <p:stCondLst>
                                            <p:cond delay="0"/>
                                          </p:stCondLst>
                                        </p:cTn>
                                        <p:tgtEl>
                                          <p:spTgt spid="14"/>
                                        </p:tgtEl>
                                        <p:attrNameLst>
                                          <p:attrName>style.visibility</p:attrName>
                                        </p:attrNameLst>
                                      </p:cBhvr>
                                      <p:to>
                                        <p:strVal val="visible"/>
                                      </p:to>
                                    </p:set>
                                    <p:animEffect transition="in" filter="strips(upRight)">
                                      <p:cBhvr>
                                        <p:cTn id="1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8" grpId="0"/>
      <p:bldP spid="25" grpId="0" animBg="1"/>
      <p:bldP spid="29" grpId="0"/>
      <p:bldP spid="36" grpId="0" animBg="1"/>
      <p:bldP spid="40" grpId="0"/>
      <p:bldP spid="47" grpId="0" animBg="1"/>
      <p:bldP spid="51" grpId="0"/>
      <p:bldP spid="52" grpId="0" animBg="1"/>
      <p:bldP spid="53" grpId="0" animBg="1"/>
      <p:bldP spid="54" grpId="0" animBg="1"/>
      <p:bldP spid="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992"/>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2" name="圆角矩形 31"/>
          <p:cNvSpPr/>
          <p:nvPr/>
        </p:nvSpPr>
        <p:spPr>
          <a:xfrm>
            <a:off x="5788615" y="157389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1</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33" name="组合 32"/>
          <p:cNvGrpSpPr/>
          <p:nvPr/>
        </p:nvGrpSpPr>
        <p:grpSpPr>
          <a:xfrm>
            <a:off x="6669670" y="1573897"/>
            <a:ext cx="3740032" cy="511238"/>
            <a:chOff x="6339097" y="1573726"/>
            <a:chExt cx="3744416" cy="511504"/>
          </a:xfrm>
        </p:grpSpPr>
        <p:sp>
          <p:nvSpPr>
            <p:cNvPr id="35" name="圆角矩形 34"/>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36" name="矩形 35"/>
            <p:cNvSpPr/>
            <p:nvPr/>
          </p:nvSpPr>
          <p:spPr>
            <a:xfrm>
              <a:off x="6723350" y="1614014"/>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7" name="圆角矩形 36"/>
          <p:cNvSpPr/>
          <p:nvPr/>
        </p:nvSpPr>
        <p:spPr>
          <a:xfrm>
            <a:off x="5788615" y="2409915"/>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2</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38" name="组合 37"/>
          <p:cNvGrpSpPr/>
          <p:nvPr/>
        </p:nvGrpSpPr>
        <p:grpSpPr>
          <a:xfrm>
            <a:off x="6645801" y="2409915"/>
            <a:ext cx="3740032" cy="511238"/>
            <a:chOff x="6315199" y="2410178"/>
            <a:chExt cx="3744416" cy="511504"/>
          </a:xfrm>
        </p:grpSpPr>
        <p:sp>
          <p:nvSpPr>
            <p:cNvPr id="39" name="圆角矩形 38"/>
            <p:cNvSpPr/>
            <p:nvPr/>
          </p:nvSpPr>
          <p:spPr>
            <a:xfrm>
              <a:off x="6315199" y="2410178"/>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53" name="矩形 52"/>
            <p:cNvSpPr/>
            <p:nvPr/>
          </p:nvSpPr>
          <p:spPr>
            <a:xfrm>
              <a:off x="6747248" y="2450466"/>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4" name="圆角矩形 53"/>
          <p:cNvSpPr/>
          <p:nvPr/>
        </p:nvSpPr>
        <p:spPr>
          <a:xfrm>
            <a:off x="5788615" y="329530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3</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55" name="组合 54"/>
          <p:cNvGrpSpPr/>
          <p:nvPr/>
        </p:nvGrpSpPr>
        <p:grpSpPr>
          <a:xfrm>
            <a:off x="6669670" y="3295305"/>
            <a:ext cx="3740032" cy="511238"/>
            <a:chOff x="6339097" y="3296031"/>
            <a:chExt cx="3744416" cy="511504"/>
          </a:xfrm>
        </p:grpSpPr>
        <p:sp>
          <p:nvSpPr>
            <p:cNvPr id="56" name="圆角矩形 55"/>
            <p:cNvSpPr/>
            <p:nvPr/>
          </p:nvSpPr>
          <p:spPr>
            <a:xfrm>
              <a:off x="6339097" y="3296031"/>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57" name="矩形 56"/>
            <p:cNvSpPr/>
            <p:nvPr/>
          </p:nvSpPr>
          <p:spPr>
            <a:xfrm>
              <a:off x="6723349" y="3336319"/>
              <a:ext cx="273630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8" name="圆角矩形 57"/>
          <p:cNvSpPr/>
          <p:nvPr/>
        </p:nvSpPr>
        <p:spPr>
          <a:xfrm>
            <a:off x="5788615" y="417971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4</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59" name="组合 58"/>
          <p:cNvGrpSpPr/>
          <p:nvPr/>
        </p:nvGrpSpPr>
        <p:grpSpPr>
          <a:xfrm>
            <a:off x="6669670" y="4179715"/>
            <a:ext cx="3740032" cy="511237"/>
            <a:chOff x="6339097" y="4180903"/>
            <a:chExt cx="3744416" cy="511504"/>
          </a:xfrm>
        </p:grpSpPr>
        <p:sp>
          <p:nvSpPr>
            <p:cNvPr id="60" name="圆角矩形 59"/>
            <p:cNvSpPr/>
            <p:nvPr/>
          </p:nvSpPr>
          <p:spPr>
            <a:xfrm>
              <a:off x="6339097" y="418090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61" name="矩形 60"/>
            <p:cNvSpPr/>
            <p:nvPr/>
          </p:nvSpPr>
          <p:spPr>
            <a:xfrm>
              <a:off x="6723349" y="4221882"/>
              <a:ext cx="2736305" cy="430929"/>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2" name="圆角矩形 61"/>
          <p:cNvSpPr/>
          <p:nvPr/>
        </p:nvSpPr>
        <p:spPr>
          <a:xfrm>
            <a:off x="5788744" y="5055842"/>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5</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63" name="组合 62"/>
          <p:cNvGrpSpPr/>
          <p:nvPr/>
        </p:nvGrpSpPr>
        <p:grpSpPr>
          <a:xfrm>
            <a:off x="6669670" y="5055842"/>
            <a:ext cx="3740032" cy="511238"/>
            <a:chOff x="6339097" y="5057483"/>
            <a:chExt cx="3744416" cy="511504"/>
          </a:xfrm>
        </p:grpSpPr>
        <p:sp>
          <p:nvSpPr>
            <p:cNvPr id="64" name="圆角矩形 63"/>
            <p:cNvSpPr/>
            <p:nvPr/>
          </p:nvSpPr>
          <p:spPr>
            <a:xfrm>
              <a:off x="6339097" y="505748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65" name="矩形 64"/>
            <p:cNvSpPr/>
            <p:nvPr/>
          </p:nvSpPr>
          <p:spPr>
            <a:xfrm>
              <a:off x="6723478" y="5085978"/>
              <a:ext cx="2736174"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6" name="TextBox 65"/>
          <p:cNvSpPr txBox="1"/>
          <p:nvPr/>
        </p:nvSpPr>
        <p:spPr>
          <a:xfrm>
            <a:off x="338359" y="2219405"/>
            <a:ext cx="2805024" cy="1353538"/>
          </a:xfrm>
          <a:prstGeom prst="rect">
            <a:avLst/>
          </a:prstGeom>
          <a:noFill/>
        </p:spPr>
        <p:txBody>
          <a:bodyPr wrap="square" lIns="121817" tIns="60906" rIns="121817" bIns="60906">
            <a:spAutoFit/>
          </a:bodyPr>
          <a:lstStyle/>
          <a:p>
            <a:pPr algn="r">
              <a:defRPr/>
            </a:pPr>
            <a:r>
              <a:rPr lang="zh-CN" altLang="en-US" sz="4800" b="1" spc="200">
                <a:solidFill>
                  <a:schemeClr val="bg1"/>
                </a:solidFill>
                <a:latin typeface="微软雅黑" panose="020B0503020204020204" pitchFamily="34" charset="-122"/>
                <a:ea typeface="微软雅黑" panose="020B0503020204020204" pitchFamily="34" charset="-122"/>
              </a:rPr>
              <a:t>目录 </a:t>
            </a:r>
            <a:endParaRPr lang="en-US" altLang="zh-CN" sz="4800" b="1" spc="20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a:solidFill>
                  <a:schemeClr val="bg1"/>
                </a:solidFill>
                <a:latin typeface="微软雅黑" panose="020B0503020204020204" pitchFamily="34" charset="-122"/>
                <a:ea typeface="微软雅黑" panose="020B0503020204020204" pitchFamily="34" charset="-122"/>
              </a:rPr>
              <a:t>CONTENTS</a:t>
            </a:r>
            <a:endParaRPr lang="zh-CN" altLang="en-US" sz="3200" b="1" spc="200">
              <a:solidFill>
                <a:schemeClr val="bg1"/>
              </a:solidFill>
              <a:latin typeface="微软雅黑" panose="020B0503020204020204" pitchFamily="34" charset="-122"/>
              <a:ea typeface="微软雅黑" panose="020B0503020204020204" pitchFamily="34" charset="-122"/>
            </a:endParaRPr>
          </a:p>
        </p:txBody>
      </p:sp>
      <p:sp>
        <p:nvSpPr>
          <p:cNvPr id="67" name="下箭头 66"/>
          <p:cNvSpPr/>
          <p:nvPr/>
        </p:nvSpPr>
        <p:spPr>
          <a:xfrm rot="16200000">
            <a:off x="4611648" y="3233425"/>
            <a:ext cx="575764" cy="67903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40" tIns="45671" rIns="91340" bIns="45671"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additive="base">
                                        <p:cTn id="12" dur="500" fill="hold"/>
                                        <p:tgtEl>
                                          <p:spTgt spid="67"/>
                                        </p:tgtEl>
                                        <p:attrNameLst>
                                          <p:attrName>ppt_x</p:attrName>
                                        </p:attrNameLst>
                                      </p:cBhvr>
                                      <p:tavLst>
                                        <p:tav tm="0">
                                          <p:val>
                                            <p:strVal val="0-#ppt_w/2"/>
                                          </p:val>
                                        </p:tav>
                                        <p:tav tm="100000">
                                          <p:val>
                                            <p:strVal val="#ppt_x"/>
                                          </p:val>
                                        </p:tav>
                                      </p:tavLst>
                                    </p:anim>
                                    <p:anim calcmode="lin" valueType="num">
                                      <p:cBhvr additive="base">
                                        <p:cTn id="13" dur="500" fill="hold"/>
                                        <p:tgtEl>
                                          <p:spTgt spid="6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mph" presetSubtype="0" fill="hold" grpId="0" nodeType="afterEffect">
                                  <p:stCondLst>
                                    <p:cond delay="0"/>
                                  </p:stCondLst>
                                  <p:childTnLst>
                                    <p:animEffect transition="out" filter="fade">
                                      <p:cBhvr>
                                        <p:cTn id="16" dur="500" tmFilter="0, 0; .2, .5; .8, .5; 1, 0"/>
                                        <p:tgtEl>
                                          <p:spTgt spid="54"/>
                                        </p:tgtEl>
                                      </p:cBhvr>
                                    </p:animEffect>
                                    <p:animScale>
                                      <p:cBhvr>
                                        <p:cTn id="17" dur="250" autoRev="1" fill="hold"/>
                                        <p:tgtEl>
                                          <p:spTgt spid="54"/>
                                        </p:tgtEl>
                                      </p:cBhvr>
                                      <p:by x="105000" y="105000"/>
                                    </p:animScale>
                                  </p:childTnLst>
                                </p:cTn>
                              </p:par>
                            </p:childTnLst>
                          </p:cTn>
                        </p:par>
                        <p:par>
                          <p:cTn id="18" fill="hold">
                            <p:stCondLst>
                              <p:cond delay="1500"/>
                            </p:stCondLst>
                            <p:childTnLst>
                              <p:par>
                                <p:cTn id="19" presetID="26" presetClass="emph" presetSubtype="0" fill="hold" nodeType="afterEffect">
                                  <p:stCondLst>
                                    <p:cond delay="0"/>
                                  </p:stCondLst>
                                  <p:childTnLst>
                                    <p:animEffect transition="out" filter="fade">
                                      <p:cBhvr>
                                        <p:cTn id="20" dur="500" tmFilter="0, 0; .2, .5; .8, .5; 1, 0"/>
                                        <p:tgtEl>
                                          <p:spTgt spid="55"/>
                                        </p:tgtEl>
                                      </p:cBhvr>
                                    </p:animEffect>
                                    <p:animScale>
                                      <p:cBhvr>
                                        <p:cTn id="21" dur="250" autoRev="1" fill="hold"/>
                                        <p:tgtEl>
                                          <p:spTgt spid="5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4" grpId="0" animBg="1"/>
      <p:bldP spid="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56" name="Group 50"/>
          <p:cNvGrpSpPr/>
          <p:nvPr/>
        </p:nvGrpSpPr>
        <p:grpSpPr>
          <a:xfrm>
            <a:off x="4965711" y="4324999"/>
            <a:ext cx="2260580" cy="2008644"/>
            <a:chOff x="3724283" y="3243748"/>
            <a:chExt cx="1695435" cy="1506483"/>
          </a:xfrm>
        </p:grpSpPr>
        <p:grpSp>
          <p:nvGrpSpPr>
            <p:cNvPr id="57" name="Group 23"/>
            <p:cNvGrpSpPr/>
            <p:nvPr/>
          </p:nvGrpSpPr>
          <p:grpSpPr>
            <a:xfrm rot="10800000">
              <a:off x="3724283" y="3243748"/>
              <a:ext cx="1695435" cy="1355792"/>
              <a:chOff x="3735537" y="1444999"/>
              <a:chExt cx="1496366" cy="1196602"/>
            </a:xfrm>
          </p:grpSpPr>
          <p:sp>
            <p:nvSpPr>
              <p:cNvPr id="59" name="Rectangle 24"/>
              <p:cNvSpPr/>
              <p:nvPr/>
            </p:nvSpPr>
            <p:spPr>
              <a:xfrm rot="5400000">
                <a:off x="3587750" y="2070100"/>
                <a:ext cx="990600" cy="152400"/>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0" name="Freeform 25"/>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1958781 w 2878049"/>
                  <a:gd name="connsiteY4" fmla="*/ 1195138 h 1447800"/>
                  <a:gd name="connsiteX5" fmla="*/ 723900 w 2878049"/>
                  <a:gd name="connsiteY5" fmla="*/ 1187449 h 1447800"/>
                  <a:gd name="connsiteX6" fmla="*/ 723900 w 2878049"/>
                  <a:gd name="connsiteY6" fmla="*/ 1447800 h 1447800"/>
                  <a:gd name="connsiteX7" fmla="*/ 0 w 2878049"/>
                  <a:gd name="connsiteY7" fmla="*/ 7239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1" name="Rectangle 26"/>
              <p:cNvSpPr/>
              <p:nvPr/>
            </p:nvSpPr>
            <p:spPr>
              <a:xfrm rot="5400000">
                <a:off x="3566320" y="2091532"/>
                <a:ext cx="990600" cy="109537"/>
              </a:xfrm>
              <a:prstGeom prst="rect">
                <a:avLst/>
              </a:prstGeom>
              <a:solidFill>
                <a:srgbClr val="2F5597"/>
              </a:solidFill>
              <a:ln>
                <a:noFill/>
              </a:ln>
              <a:effectLst>
                <a:outerShdw blurRad="50800" dist="38100" dir="10800000" sx="86000" sy="86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58" name="TextBox 41"/>
            <p:cNvSpPr txBox="1"/>
            <p:nvPr/>
          </p:nvSpPr>
          <p:spPr>
            <a:xfrm>
              <a:off x="3980551" y="4311650"/>
              <a:ext cx="479939" cy="438581"/>
            </a:xfrm>
            <a:prstGeom prst="rect">
              <a:avLst/>
            </a:prstGeom>
            <a:noFill/>
          </p:spPr>
          <p:txBody>
            <a:bodyPr wrap="none" rtlCol="0">
              <a:spAutoFit/>
            </a:bodyPr>
            <a:lstStyle/>
            <a:p>
              <a:pPr algn="ctr"/>
              <a:r>
                <a:rPr lang="en-US" sz="3200" b="1">
                  <a:solidFill>
                    <a:schemeClr val="bg1"/>
                  </a:solidFill>
                </a:rPr>
                <a:t>04</a:t>
              </a:r>
            </a:p>
          </p:txBody>
        </p:sp>
      </p:grpSp>
      <p:grpSp>
        <p:nvGrpSpPr>
          <p:cNvPr id="62" name="Group 49"/>
          <p:cNvGrpSpPr/>
          <p:nvPr/>
        </p:nvGrpSpPr>
        <p:grpSpPr>
          <a:xfrm>
            <a:off x="6629604" y="2843635"/>
            <a:ext cx="2027048" cy="2260580"/>
            <a:chOff x="4972203" y="2132726"/>
            <a:chExt cx="1520286" cy="1695435"/>
          </a:xfrm>
        </p:grpSpPr>
        <p:grpSp>
          <p:nvGrpSpPr>
            <p:cNvPr id="63" name="Group 23"/>
            <p:cNvGrpSpPr/>
            <p:nvPr/>
          </p:nvGrpSpPr>
          <p:grpSpPr>
            <a:xfrm rot="5400000">
              <a:off x="4802381" y="2302548"/>
              <a:ext cx="1695435" cy="1355792"/>
              <a:chOff x="3735537" y="1444999"/>
              <a:chExt cx="1496366" cy="1196602"/>
            </a:xfrm>
          </p:grpSpPr>
          <p:sp>
            <p:nvSpPr>
              <p:cNvPr id="65" name="Rectangle 12"/>
              <p:cNvSpPr/>
              <p:nvPr/>
            </p:nvSpPr>
            <p:spPr>
              <a:xfrm rot="5400000">
                <a:off x="3587750" y="2070100"/>
                <a:ext cx="9906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6" name="Freeform 14"/>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1958781 w 2878049"/>
                  <a:gd name="connsiteY4" fmla="*/ 1195138 h 1447800"/>
                  <a:gd name="connsiteX5" fmla="*/ 723900 w 2878049"/>
                  <a:gd name="connsiteY5" fmla="*/ 1187449 h 1447800"/>
                  <a:gd name="connsiteX6" fmla="*/ 723900 w 2878049"/>
                  <a:gd name="connsiteY6" fmla="*/ 1447800 h 1447800"/>
                  <a:gd name="connsiteX7" fmla="*/ 0 w 2878049"/>
                  <a:gd name="connsiteY7" fmla="*/ 7239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7" name="Rectangle 15"/>
              <p:cNvSpPr/>
              <p:nvPr/>
            </p:nvSpPr>
            <p:spPr>
              <a:xfrm rot="5400000">
                <a:off x="3566320" y="2091532"/>
                <a:ext cx="990600" cy="109537"/>
              </a:xfrm>
              <a:prstGeom prst="rect">
                <a:avLst/>
              </a:prstGeom>
              <a:solidFill>
                <a:schemeClr val="accent3">
                  <a:lumMod val="75000"/>
                </a:schemeClr>
              </a:solidFill>
              <a:ln>
                <a:noFill/>
              </a:ln>
              <a:effectLst>
                <a:outerShdw blurRad="50800" dist="38100" dir="5400000" sx="86000" sy="86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64" name="TextBox 40"/>
            <p:cNvSpPr txBox="1"/>
            <p:nvPr/>
          </p:nvSpPr>
          <p:spPr>
            <a:xfrm>
              <a:off x="6012550" y="3117850"/>
              <a:ext cx="479939" cy="438581"/>
            </a:xfrm>
            <a:prstGeom prst="rect">
              <a:avLst/>
            </a:prstGeom>
            <a:noFill/>
          </p:spPr>
          <p:txBody>
            <a:bodyPr wrap="none" rtlCol="0">
              <a:spAutoFit/>
            </a:bodyPr>
            <a:lstStyle/>
            <a:p>
              <a:pPr algn="ctr"/>
              <a:r>
                <a:rPr lang="en-US" sz="3200" b="1">
                  <a:solidFill>
                    <a:schemeClr val="bg1"/>
                  </a:solidFill>
                </a:rPr>
                <a:t>03</a:t>
              </a:r>
            </a:p>
          </p:txBody>
        </p:sp>
      </p:grpSp>
      <p:grpSp>
        <p:nvGrpSpPr>
          <p:cNvPr id="68" name="Group 48"/>
          <p:cNvGrpSpPr/>
          <p:nvPr/>
        </p:nvGrpSpPr>
        <p:grpSpPr>
          <a:xfrm>
            <a:off x="4965711" y="1617134"/>
            <a:ext cx="2260580" cy="2005717"/>
            <a:chOff x="3724283" y="1212850"/>
            <a:chExt cx="1695435" cy="1504288"/>
          </a:xfrm>
        </p:grpSpPr>
        <p:grpSp>
          <p:nvGrpSpPr>
            <p:cNvPr id="69" name="Group 23"/>
            <p:cNvGrpSpPr/>
            <p:nvPr/>
          </p:nvGrpSpPr>
          <p:grpSpPr>
            <a:xfrm>
              <a:off x="3724283" y="1361346"/>
              <a:ext cx="1695435" cy="1355792"/>
              <a:chOff x="3735537" y="1444999"/>
              <a:chExt cx="1496366" cy="1196602"/>
            </a:xfrm>
          </p:grpSpPr>
          <p:sp>
            <p:nvSpPr>
              <p:cNvPr id="71" name="Rectangle 20"/>
              <p:cNvSpPr/>
              <p:nvPr/>
            </p:nvSpPr>
            <p:spPr>
              <a:xfrm rot="5400000">
                <a:off x="3587750" y="2070100"/>
                <a:ext cx="990600" cy="152400"/>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2" name="Freeform 10"/>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1958781 w 2878049"/>
                  <a:gd name="connsiteY4" fmla="*/ 1195138 h 1447800"/>
                  <a:gd name="connsiteX5" fmla="*/ 723900 w 2878049"/>
                  <a:gd name="connsiteY5" fmla="*/ 1187449 h 1447800"/>
                  <a:gd name="connsiteX6" fmla="*/ 723900 w 2878049"/>
                  <a:gd name="connsiteY6" fmla="*/ 1447800 h 1447800"/>
                  <a:gd name="connsiteX7" fmla="*/ 0 w 2878049"/>
                  <a:gd name="connsiteY7" fmla="*/ 7239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3" name="Rectangle 21"/>
              <p:cNvSpPr/>
              <p:nvPr/>
            </p:nvSpPr>
            <p:spPr>
              <a:xfrm rot="5400000">
                <a:off x="3566320" y="2091532"/>
                <a:ext cx="990600" cy="109537"/>
              </a:xfrm>
              <a:prstGeom prst="rect">
                <a:avLst/>
              </a:prstGeom>
              <a:solidFill>
                <a:srgbClr val="2F5597"/>
              </a:solidFill>
              <a:ln>
                <a:noFill/>
              </a:ln>
              <a:effectLst>
                <a:outerShdw blurRad="50800" dist="38100" sx="86000" sy="86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0" name="TextBox 39"/>
            <p:cNvSpPr txBox="1"/>
            <p:nvPr/>
          </p:nvSpPr>
          <p:spPr>
            <a:xfrm>
              <a:off x="4666351" y="1212850"/>
              <a:ext cx="479939" cy="438581"/>
            </a:xfrm>
            <a:prstGeom prst="rect">
              <a:avLst/>
            </a:prstGeom>
            <a:noFill/>
          </p:spPr>
          <p:txBody>
            <a:bodyPr wrap="none" rtlCol="0">
              <a:spAutoFit/>
            </a:bodyPr>
            <a:lstStyle/>
            <a:p>
              <a:pPr algn="ctr"/>
              <a:r>
                <a:rPr lang="en-US" sz="3200" b="1">
                  <a:solidFill>
                    <a:schemeClr val="bg1"/>
                  </a:solidFill>
                </a:rPr>
                <a:t>02</a:t>
              </a:r>
            </a:p>
          </p:txBody>
        </p:sp>
      </p:grpSp>
      <p:grpSp>
        <p:nvGrpSpPr>
          <p:cNvPr id="74" name="Group 47"/>
          <p:cNvGrpSpPr/>
          <p:nvPr/>
        </p:nvGrpSpPr>
        <p:grpSpPr>
          <a:xfrm>
            <a:off x="3529401" y="2843635"/>
            <a:ext cx="2032998" cy="2260580"/>
            <a:chOff x="2647050" y="2132726"/>
            <a:chExt cx="1524748" cy="1695435"/>
          </a:xfrm>
        </p:grpSpPr>
        <p:grpSp>
          <p:nvGrpSpPr>
            <p:cNvPr id="75" name="Group 23"/>
            <p:cNvGrpSpPr/>
            <p:nvPr/>
          </p:nvGrpSpPr>
          <p:grpSpPr>
            <a:xfrm rot="16200000">
              <a:off x="2646184" y="2302548"/>
              <a:ext cx="1695435" cy="1355792"/>
              <a:chOff x="3735537" y="1444999"/>
              <a:chExt cx="1496366" cy="1196602"/>
            </a:xfrm>
          </p:grpSpPr>
          <p:sp>
            <p:nvSpPr>
              <p:cNvPr id="77" name="Rectangle 18"/>
              <p:cNvSpPr/>
              <p:nvPr/>
            </p:nvSpPr>
            <p:spPr>
              <a:xfrm rot="5400000">
                <a:off x="3587750" y="2070100"/>
                <a:ext cx="990600" cy="15240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8" name="Freeform 19"/>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1958781 w 2878049"/>
                  <a:gd name="connsiteY4" fmla="*/ 1195138 h 1447800"/>
                  <a:gd name="connsiteX5" fmla="*/ 723900 w 2878049"/>
                  <a:gd name="connsiteY5" fmla="*/ 1187449 h 1447800"/>
                  <a:gd name="connsiteX6" fmla="*/ 723900 w 2878049"/>
                  <a:gd name="connsiteY6" fmla="*/ 1447800 h 1447800"/>
                  <a:gd name="connsiteX7" fmla="*/ 0 w 2878049"/>
                  <a:gd name="connsiteY7" fmla="*/ 7239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9" name="Rectangle 22"/>
              <p:cNvSpPr/>
              <p:nvPr/>
            </p:nvSpPr>
            <p:spPr>
              <a:xfrm rot="5400000">
                <a:off x="3566320" y="2091532"/>
                <a:ext cx="990600" cy="109537"/>
              </a:xfrm>
              <a:prstGeom prst="rect">
                <a:avLst/>
              </a:prstGeom>
              <a:solidFill>
                <a:srgbClr val="7C7C7C"/>
              </a:solidFill>
              <a:ln>
                <a:noFill/>
              </a:ln>
              <a:effectLst>
                <a:outerShdw blurRad="50800" dist="38100" dir="16200000" sx="86000" sy="86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6" name="TextBox 42"/>
            <p:cNvSpPr txBox="1"/>
            <p:nvPr/>
          </p:nvSpPr>
          <p:spPr>
            <a:xfrm>
              <a:off x="2647050" y="2381250"/>
              <a:ext cx="479939" cy="438581"/>
            </a:xfrm>
            <a:prstGeom prst="rect">
              <a:avLst/>
            </a:prstGeom>
            <a:noFill/>
          </p:spPr>
          <p:txBody>
            <a:bodyPr wrap="none" rtlCol="0">
              <a:spAutoFit/>
            </a:bodyPr>
            <a:lstStyle/>
            <a:p>
              <a:pPr algn="ctr"/>
              <a:r>
                <a:rPr lang="en-US" sz="3200" b="1">
                  <a:solidFill>
                    <a:schemeClr val="bg1"/>
                  </a:solidFill>
                </a:rPr>
                <a:t>01</a:t>
              </a:r>
            </a:p>
          </p:txBody>
        </p:sp>
      </p:grpSp>
      <p:sp>
        <p:nvSpPr>
          <p:cNvPr id="80" name="Freeform 245"/>
          <p:cNvSpPr/>
          <p:nvPr/>
        </p:nvSpPr>
        <p:spPr bwMode="auto">
          <a:xfrm>
            <a:off x="6019801" y="5130801"/>
            <a:ext cx="433063" cy="43306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81" name="Freeform 119"/>
          <p:cNvSpPr>
            <a:spLocks noEditPoints="1"/>
          </p:cNvSpPr>
          <p:nvPr/>
        </p:nvSpPr>
        <p:spPr bwMode="auto">
          <a:xfrm>
            <a:off x="4383657" y="3911601"/>
            <a:ext cx="337516" cy="417153"/>
          </a:xfrm>
          <a:custGeom>
            <a:avLst/>
            <a:gdLst/>
            <a:ahLst/>
            <a:cxnLst>
              <a:cxn ang="0">
                <a:pos x="41" y="47"/>
              </a:cxn>
              <a:cxn ang="0">
                <a:pos x="37" y="51"/>
              </a:cxn>
              <a:cxn ang="0">
                <a:pos x="3" y="51"/>
              </a:cxn>
              <a:cxn ang="0">
                <a:pos x="0" y="47"/>
              </a:cxn>
              <a:cxn ang="0">
                <a:pos x="0" y="27"/>
              </a:cxn>
              <a:cxn ang="0">
                <a:pos x="3" y="23"/>
              </a:cxn>
              <a:cxn ang="0">
                <a:pos x="4" y="23"/>
              </a:cxn>
              <a:cxn ang="0">
                <a:pos x="4" y="16"/>
              </a:cxn>
              <a:cxn ang="0">
                <a:pos x="20" y="0"/>
              </a:cxn>
              <a:cxn ang="0">
                <a:pos x="36" y="16"/>
              </a:cxn>
              <a:cxn ang="0">
                <a:pos x="36" y="23"/>
              </a:cxn>
              <a:cxn ang="0">
                <a:pos x="37" y="23"/>
              </a:cxn>
              <a:cxn ang="0">
                <a:pos x="41" y="27"/>
              </a:cxn>
              <a:cxn ang="0">
                <a:pos x="41" y="47"/>
              </a:cxn>
              <a:cxn ang="0">
                <a:pos x="29" y="23"/>
              </a:cxn>
              <a:cxn ang="0">
                <a:pos x="29" y="16"/>
              </a:cxn>
              <a:cxn ang="0">
                <a:pos x="20" y="7"/>
              </a:cxn>
              <a:cxn ang="0">
                <a:pos x="11" y="16"/>
              </a:cxn>
              <a:cxn ang="0">
                <a:pos x="11" y="23"/>
              </a:cxn>
              <a:cxn ang="0">
                <a:pos x="29" y="23"/>
              </a:cxn>
            </a:cxnLst>
            <a:rect l="0" t="0" r="r" b="b"/>
            <a:pathLst>
              <a:path w="41" h="51">
                <a:moveTo>
                  <a:pt x="41" y="47"/>
                </a:moveTo>
                <a:cubicBezTo>
                  <a:pt x="41" y="49"/>
                  <a:pt x="39" y="51"/>
                  <a:pt x="37" y="51"/>
                </a:cubicBezTo>
                <a:cubicBezTo>
                  <a:pt x="3" y="51"/>
                  <a:pt x="3" y="51"/>
                  <a:pt x="3" y="51"/>
                </a:cubicBezTo>
                <a:cubicBezTo>
                  <a:pt x="1" y="51"/>
                  <a:pt x="0" y="49"/>
                  <a:pt x="0" y="47"/>
                </a:cubicBezTo>
                <a:cubicBezTo>
                  <a:pt x="0" y="27"/>
                  <a:pt x="0" y="27"/>
                  <a:pt x="0" y="27"/>
                </a:cubicBezTo>
                <a:cubicBezTo>
                  <a:pt x="0" y="25"/>
                  <a:pt x="1" y="23"/>
                  <a:pt x="3" y="23"/>
                </a:cubicBezTo>
                <a:cubicBezTo>
                  <a:pt x="4" y="23"/>
                  <a:pt x="4" y="23"/>
                  <a:pt x="4" y="23"/>
                </a:cubicBezTo>
                <a:cubicBezTo>
                  <a:pt x="4" y="16"/>
                  <a:pt x="4" y="16"/>
                  <a:pt x="4" y="16"/>
                </a:cubicBezTo>
                <a:cubicBezTo>
                  <a:pt x="4" y="8"/>
                  <a:pt x="12" y="0"/>
                  <a:pt x="20" y="0"/>
                </a:cubicBezTo>
                <a:cubicBezTo>
                  <a:pt x="29" y="0"/>
                  <a:pt x="36" y="8"/>
                  <a:pt x="36" y="16"/>
                </a:cubicBezTo>
                <a:cubicBezTo>
                  <a:pt x="36" y="23"/>
                  <a:pt x="36" y="23"/>
                  <a:pt x="36" y="23"/>
                </a:cubicBezTo>
                <a:cubicBezTo>
                  <a:pt x="37" y="23"/>
                  <a:pt x="37" y="23"/>
                  <a:pt x="37" y="23"/>
                </a:cubicBezTo>
                <a:cubicBezTo>
                  <a:pt x="39" y="23"/>
                  <a:pt x="41" y="25"/>
                  <a:pt x="41" y="27"/>
                </a:cubicBezTo>
                <a:lnTo>
                  <a:pt x="41" y="47"/>
                </a:lnTo>
                <a:close/>
                <a:moveTo>
                  <a:pt x="29" y="23"/>
                </a:moveTo>
                <a:cubicBezTo>
                  <a:pt x="29" y="16"/>
                  <a:pt x="29" y="16"/>
                  <a:pt x="29" y="16"/>
                </a:cubicBezTo>
                <a:cubicBezTo>
                  <a:pt x="29" y="11"/>
                  <a:pt x="25" y="7"/>
                  <a:pt x="20" y="7"/>
                </a:cubicBezTo>
                <a:cubicBezTo>
                  <a:pt x="15" y="7"/>
                  <a:pt x="11" y="11"/>
                  <a:pt x="11" y="16"/>
                </a:cubicBezTo>
                <a:cubicBezTo>
                  <a:pt x="11" y="23"/>
                  <a:pt x="11" y="23"/>
                  <a:pt x="11" y="23"/>
                </a:cubicBezTo>
                <a:lnTo>
                  <a:pt x="29" y="23"/>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82" name="Freeform 145"/>
          <p:cNvSpPr/>
          <p:nvPr/>
        </p:nvSpPr>
        <p:spPr bwMode="auto">
          <a:xfrm>
            <a:off x="5740400" y="2280479"/>
            <a:ext cx="457200" cy="394253"/>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83" name="Freeform 69"/>
          <p:cNvSpPr>
            <a:spLocks noEditPoints="1"/>
          </p:cNvSpPr>
          <p:nvPr/>
        </p:nvSpPr>
        <p:spPr bwMode="auto">
          <a:xfrm>
            <a:off x="7492395" y="3606801"/>
            <a:ext cx="432404" cy="435863"/>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7" h="57">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84" name="TextBox 43"/>
          <p:cNvSpPr txBox="1"/>
          <p:nvPr/>
        </p:nvSpPr>
        <p:spPr>
          <a:xfrm>
            <a:off x="7112001" y="1549400"/>
            <a:ext cx="2819732" cy="697499"/>
          </a:xfrm>
          <a:prstGeom prst="rect">
            <a:avLst/>
          </a:prstGeom>
          <a:noFill/>
        </p:spPr>
        <p:txBody>
          <a:bodyPr wrap="square" lIns="0" tIns="0" rIns="0" bIns="0" rtlCol="0" anchor="t">
            <a:spAutoFit/>
          </a:bodyPr>
          <a:lstStyle/>
          <a:p>
            <a:pPr defTabSz="1219200">
              <a:spcBef>
                <a:spcPct val="20000"/>
              </a:spcBef>
              <a:defRPr/>
            </a:pPr>
            <a:r>
              <a:rPr lang="zh-CN" altLang="en-US" sz="1600" b="1">
                <a:solidFill>
                  <a:srgbClr val="7C7C7C"/>
                </a:solidFill>
              </a:rPr>
              <a:t>单击编辑标题</a:t>
            </a:r>
            <a:endParaRPr lang="en-US" sz="1600" b="1">
              <a:solidFill>
                <a:srgbClr val="7C7C7C"/>
              </a:solidFill>
            </a:endParaRPr>
          </a:p>
          <a:p>
            <a:pPr defTabSz="1219200">
              <a:spcBef>
                <a:spcPct val="20000"/>
              </a:spcBef>
              <a:defRPr/>
            </a:pPr>
            <a:r>
              <a:rPr lang="zh-CN" altLang="en-US" sz="1335">
                <a:solidFill>
                  <a:schemeClr val="tx1">
                    <a:lumMod val="65000"/>
                    <a:lumOff val="35000"/>
                  </a:schemeClr>
                </a:solidFill>
              </a:rPr>
              <a:t>单击此处可编辑内容单击此处可编辑内容单击此处可编辑内容</a:t>
            </a:r>
            <a:endParaRPr lang="en-US" sz="1335">
              <a:solidFill>
                <a:schemeClr val="tx1">
                  <a:lumMod val="65000"/>
                  <a:lumOff val="35000"/>
                </a:schemeClr>
              </a:solidFill>
            </a:endParaRPr>
          </a:p>
        </p:txBody>
      </p:sp>
      <p:sp>
        <p:nvSpPr>
          <p:cNvPr id="85" name="TextBox 44"/>
          <p:cNvSpPr txBox="1"/>
          <p:nvPr/>
        </p:nvSpPr>
        <p:spPr>
          <a:xfrm>
            <a:off x="8890001" y="3970867"/>
            <a:ext cx="2819732" cy="697499"/>
          </a:xfrm>
          <a:prstGeom prst="rect">
            <a:avLst/>
          </a:prstGeom>
          <a:noFill/>
        </p:spPr>
        <p:txBody>
          <a:bodyPr wrap="square" lIns="0" tIns="0" rIns="0" bIns="0" rtlCol="0" anchor="t">
            <a:spAutoFit/>
          </a:bodyPr>
          <a:lstStyle/>
          <a:p>
            <a:pPr defTabSz="1219200">
              <a:spcBef>
                <a:spcPct val="20000"/>
              </a:spcBef>
              <a:defRPr/>
            </a:pPr>
            <a:r>
              <a:rPr lang="zh-CN" altLang="en-US" sz="1600" b="1">
                <a:solidFill>
                  <a:srgbClr val="4472C4"/>
                </a:solidFill>
              </a:rPr>
              <a:t>单击编辑标题</a:t>
            </a:r>
            <a:endParaRPr lang="en-US" sz="1600" b="1">
              <a:solidFill>
                <a:srgbClr val="4472C4"/>
              </a:solidFill>
            </a:endParaRPr>
          </a:p>
          <a:p>
            <a:pPr defTabSz="1219200">
              <a:spcBef>
                <a:spcPct val="20000"/>
              </a:spcBef>
              <a:defRPr/>
            </a:pPr>
            <a:r>
              <a:rPr lang="zh-CN" altLang="en-US" sz="1335">
                <a:solidFill>
                  <a:schemeClr val="tx1">
                    <a:lumMod val="65000"/>
                    <a:lumOff val="35000"/>
                  </a:schemeClr>
                </a:solidFill>
              </a:rPr>
              <a:t>单击此处可编辑内容单击此处可编辑内容单击此处可编辑内容</a:t>
            </a:r>
            <a:endParaRPr lang="en-US" sz="1335">
              <a:solidFill>
                <a:schemeClr val="tx1">
                  <a:lumMod val="65000"/>
                  <a:lumOff val="35000"/>
                </a:schemeClr>
              </a:solidFill>
            </a:endParaRPr>
          </a:p>
        </p:txBody>
      </p:sp>
      <p:sp>
        <p:nvSpPr>
          <p:cNvPr id="86" name="TextBox 45"/>
          <p:cNvSpPr txBox="1"/>
          <p:nvPr/>
        </p:nvSpPr>
        <p:spPr>
          <a:xfrm>
            <a:off x="440267" y="3124200"/>
            <a:ext cx="2819732" cy="697499"/>
          </a:xfrm>
          <a:prstGeom prst="rect">
            <a:avLst/>
          </a:prstGeom>
          <a:noFill/>
        </p:spPr>
        <p:txBody>
          <a:bodyPr wrap="square" lIns="0" tIns="0" rIns="0" bIns="0" rtlCol="0" anchor="t">
            <a:spAutoFit/>
          </a:bodyPr>
          <a:lstStyle/>
          <a:p>
            <a:pPr algn="r" defTabSz="1219200">
              <a:spcBef>
                <a:spcPct val="20000"/>
              </a:spcBef>
              <a:defRPr/>
            </a:pPr>
            <a:r>
              <a:rPr lang="zh-CN" altLang="en-US" sz="1600" b="1">
                <a:solidFill>
                  <a:schemeClr val="accent1"/>
                </a:solidFill>
              </a:rPr>
              <a:t>单击编辑标题</a:t>
            </a:r>
            <a:endParaRPr lang="en-US" sz="1600" b="1">
              <a:solidFill>
                <a:schemeClr val="accent1"/>
              </a:solidFill>
            </a:endParaRPr>
          </a:p>
          <a:p>
            <a:pPr algn="r" defTabSz="1219200">
              <a:spcBef>
                <a:spcPct val="20000"/>
              </a:spcBef>
              <a:defRPr/>
            </a:pPr>
            <a:r>
              <a:rPr lang="zh-CN" altLang="en-US" sz="1335">
                <a:solidFill>
                  <a:schemeClr val="tx1">
                    <a:lumMod val="65000"/>
                    <a:lumOff val="35000"/>
                  </a:schemeClr>
                </a:solidFill>
              </a:rPr>
              <a:t>单击此处可编辑内容单击此处可编辑内容单击此处可编辑内容</a:t>
            </a:r>
            <a:endParaRPr lang="en-US" sz="1335">
              <a:solidFill>
                <a:schemeClr val="tx1">
                  <a:lumMod val="65000"/>
                  <a:lumOff val="35000"/>
                </a:schemeClr>
              </a:solidFill>
            </a:endParaRPr>
          </a:p>
        </p:txBody>
      </p:sp>
      <p:sp>
        <p:nvSpPr>
          <p:cNvPr id="87" name="TextBox 46"/>
          <p:cNvSpPr txBox="1"/>
          <p:nvPr/>
        </p:nvSpPr>
        <p:spPr>
          <a:xfrm>
            <a:off x="2218267" y="5520267"/>
            <a:ext cx="2819732" cy="697499"/>
          </a:xfrm>
          <a:prstGeom prst="rect">
            <a:avLst/>
          </a:prstGeom>
          <a:noFill/>
        </p:spPr>
        <p:txBody>
          <a:bodyPr wrap="square" lIns="0" tIns="0" rIns="0" bIns="0" rtlCol="0" anchor="t">
            <a:spAutoFit/>
          </a:bodyPr>
          <a:lstStyle/>
          <a:p>
            <a:pPr algn="r" defTabSz="1219200">
              <a:spcBef>
                <a:spcPct val="20000"/>
              </a:spcBef>
              <a:defRPr/>
            </a:pPr>
            <a:r>
              <a:rPr lang="zh-CN" altLang="en-US" sz="1600" b="1">
                <a:solidFill>
                  <a:srgbClr val="7C7C7C"/>
                </a:solidFill>
              </a:rPr>
              <a:t>单击编辑标题</a:t>
            </a:r>
            <a:endParaRPr lang="en-US" sz="1600" b="1">
              <a:solidFill>
                <a:srgbClr val="7C7C7C"/>
              </a:solidFill>
            </a:endParaRPr>
          </a:p>
          <a:p>
            <a:pPr algn="r" defTabSz="1219200">
              <a:spcBef>
                <a:spcPct val="20000"/>
              </a:spcBef>
              <a:defRPr/>
            </a:pPr>
            <a:r>
              <a:rPr lang="zh-CN" altLang="en-US" sz="1335">
                <a:solidFill>
                  <a:schemeClr val="tx1">
                    <a:lumMod val="65000"/>
                    <a:lumOff val="35000"/>
                  </a:schemeClr>
                </a:solidFill>
              </a:rPr>
              <a:t>单击此处可编辑内容单击此处可编辑内容单击此处可编辑内容</a:t>
            </a:r>
            <a:endParaRPr lang="en-US" sz="1335">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 presetClass="entr" presetSubtype="6" accel="50000" decel="5000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additive="base">
                                        <p:cTn id="15" dur="500" fill="hold"/>
                                        <p:tgtEl>
                                          <p:spTgt spid="74"/>
                                        </p:tgtEl>
                                        <p:attrNameLst>
                                          <p:attrName>ppt_x</p:attrName>
                                        </p:attrNameLst>
                                      </p:cBhvr>
                                      <p:tavLst>
                                        <p:tav tm="0">
                                          <p:val>
                                            <p:strVal val="1+#ppt_w/2"/>
                                          </p:val>
                                        </p:tav>
                                        <p:tav tm="100000">
                                          <p:val>
                                            <p:strVal val="#ppt_x"/>
                                          </p:val>
                                        </p:tav>
                                      </p:tavLst>
                                    </p:anim>
                                    <p:anim calcmode="lin" valueType="num">
                                      <p:cBhvr additive="base">
                                        <p:cTn id="16" dur="500" fill="hold"/>
                                        <p:tgtEl>
                                          <p:spTgt spid="74"/>
                                        </p:tgtEl>
                                        <p:attrNameLst>
                                          <p:attrName>ppt_y</p:attrName>
                                        </p:attrNameLst>
                                      </p:cBhvr>
                                      <p:tavLst>
                                        <p:tav tm="0">
                                          <p:val>
                                            <p:strVal val="1+#ppt_h/2"/>
                                          </p:val>
                                        </p:tav>
                                        <p:tav tm="100000">
                                          <p:val>
                                            <p:strVal val="#ppt_y"/>
                                          </p:val>
                                        </p:tav>
                                      </p:tavLst>
                                    </p:anim>
                                  </p:childTnLst>
                                </p:cTn>
                              </p:par>
                            </p:childTnLst>
                          </p:cTn>
                        </p:par>
                        <p:par>
                          <p:cTn id="17" fill="hold">
                            <p:stCondLst>
                              <p:cond delay="1350"/>
                            </p:stCondLst>
                            <p:childTnLst>
                              <p:par>
                                <p:cTn id="18" presetID="23" presetClass="entr" presetSubtype="16" fill="hold" grpId="0" nodeType="afterEffect">
                                  <p:stCondLst>
                                    <p:cond delay="0"/>
                                  </p:stCondLst>
                                  <p:childTnLst>
                                    <p:set>
                                      <p:cBhvr>
                                        <p:cTn id="19" dur="1" fill="hold">
                                          <p:stCondLst>
                                            <p:cond delay="0"/>
                                          </p:stCondLst>
                                        </p:cTn>
                                        <p:tgtEl>
                                          <p:spTgt spid="81"/>
                                        </p:tgtEl>
                                        <p:attrNameLst>
                                          <p:attrName>style.visibility</p:attrName>
                                        </p:attrNameLst>
                                      </p:cBhvr>
                                      <p:to>
                                        <p:strVal val="visible"/>
                                      </p:to>
                                    </p:set>
                                    <p:anim calcmode="lin" valueType="num">
                                      <p:cBhvr>
                                        <p:cTn id="20" dur="500" fill="hold"/>
                                        <p:tgtEl>
                                          <p:spTgt spid="81"/>
                                        </p:tgtEl>
                                        <p:attrNameLst>
                                          <p:attrName>ppt_w</p:attrName>
                                        </p:attrNameLst>
                                      </p:cBhvr>
                                      <p:tavLst>
                                        <p:tav tm="0">
                                          <p:val>
                                            <p:fltVal val="0"/>
                                          </p:val>
                                        </p:tav>
                                        <p:tav tm="100000">
                                          <p:val>
                                            <p:strVal val="#ppt_w"/>
                                          </p:val>
                                        </p:tav>
                                      </p:tavLst>
                                    </p:anim>
                                    <p:anim calcmode="lin" valueType="num">
                                      <p:cBhvr>
                                        <p:cTn id="21" dur="500" fill="hold"/>
                                        <p:tgtEl>
                                          <p:spTgt spid="81"/>
                                        </p:tgtEl>
                                        <p:attrNameLst>
                                          <p:attrName>ppt_h</p:attrName>
                                        </p:attrNameLst>
                                      </p:cBhvr>
                                      <p:tavLst>
                                        <p:tav tm="0">
                                          <p:val>
                                            <p:fltVal val="0"/>
                                          </p:val>
                                        </p:tav>
                                        <p:tav tm="100000">
                                          <p:val>
                                            <p:strVal val="#ppt_h"/>
                                          </p:val>
                                        </p:tav>
                                      </p:tavLst>
                                    </p:anim>
                                  </p:childTnLst>
                                </p:cTn>
                              </p:par>
                            </p:childTnLst>
                          </p:cTn>
                        </p:par>
                        <p:par>
                          <p:cTn id="22" fill="hold">
                            <p:stCondLst>
                              <p:cond delay="1850"/>
                            </p:stCondLst>
                            <p:childTnLst>
                              <p:par>
                                <p:cTn id="23" presetID="22" presetClass="entr" presetSubtype="2" fill="hold" grpId="0" nodeType="afterEffect">
                                  <p:stCondLst>
                                    <p:cond delay="0"/>
                                  </p:stCondLst>
                                  <p:childTnLst>
                                    <p:set>
                                      <p:cBhvr>
                                        <p:cTn id="24" dur="1" fill="hold">
                                          <p:stCondLst>
                                            <p:cond delay="0"/>
                                          </p:stCondLst>
                                        </p:cTn>
                                        <p:tgtEl>
                                          <p:spTgt spid="86"/>
                                        </p:tgtEl>
                                        <p:attrNameLst>
                                          <p:attrName>style.visibility</p:attrName>
                                        </p:attrNameLst>
                                      </p:cBhvr>
                                      <p:to>
                                        <p:strVal val="visible"/>
                                      </p:to>
                                    </p:set>
                                    <p:animEffect transition="in" filter="wipe(right)">
                                      <p:cBhvr>
                                        <p:cTn id="25" dur="500"/>
                                        <p:tgtEl>
                                          <p:spTgt spid="86"/>
                                        </p:tgtEl>
                                      </p:cBhvr>
                                    </p:animEffect>
                                  </p:childTnLst>
                                </p:cTn>
                              </p:par>
                            </p:childTnLst>
                          </p:cTn>
                        </p:par>
                        <p:par>
                          <p:cTn id="26" fill="hold">
                            <p:stCondLst>
                              <p:cond delay="2350"/>
                            </p:stCondLst>
                            <p:childTnLst>
                              <p:par>
                                <p:cTn id="27" presetID="2" presetClass="entr" presetSubtype="12" accel="50000" decel="50000" fill="hold" nodeType="after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additive="base">
                                        <p:cTn id="29" dur="500" fill="hold"/>
                                        <p:tgtEl>
                                          <p:spTgt spid="68"/>
                                        </p:tgtEl>
                                        <p:attrNameLst>
                                          <p:attrName>ppt_x</p:attrName>
                                        </p:attrNameLst>
                                      </p:cBhvr>
                                      <p:tavLst>
                                        <p:tav tm="0">
                                          <p:val>
                                            <p:strVal val="0-#ppt_w/2"/>
                                          </p:val>
                                        </p:tav>
                                        <p:tav tm="100000">
                                          <p:val>
                                            <p:strVal val="#ppt_x"/>
                                          </p:val>
                                        </p:tav>
                                      </p:tavLst>
                                    </p:anim>
                                    <p:anim calcmode="lin" valueType="num">
                                      <p:cBhvr additive="base">
                                        <p:cTn id="30" dur="500" fill="hold"/>
                                        <p:tgtEl>
                                          <p:spTgt spid="68"/>
                                        </p:tgtEl>
                                        <p:attrNameLst>
                                          <p:attrName>ppt_y</p:attrName>
                                        </p:attrNameLst>
                                      </p:cBhvr>
                                      <p:tavLst>
                                        <p:tav tm="0">
                                          <p:val>
                                            <p:strVal val="1+#ppt_h/2"/>
                                          </p:val>
                                        </p:tav>
                                        <p:tav tm="100000">
                                          <p:val>
                                            <p:strVal val="#ppt_y"/>
                                          </p:val>
                                        </p:tav>
                                      </p:tavLst>
                                    </p:anim>
                                  </p:childTnLst>
                                </p:cTn>
                              </p:par>
                            </p:childTnLst>
                          </p:cTn>
                        </p:par>
                        <p:par>
                          <p:cTn id="31" fill="hold">
                            <p:stCondLst>
                              <p:cond delay="2850"/>
                            </p:stCondLst>
                            <p:childTnLst>
                              <p:par>
                                <p:cTn id="32" presetID="23" presetClass="entr" presetSubtype="16" fill="hold" grpId="0" nodeType="after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p:cTn id="34" dur="500" fill="hold"/>
                                        <p:tgtEl>
                                          <p:spTgt spid="82"/>
                                        </p:tgtEl>
                                        <p:attrNameLst>
                                          <p:attrName>ppt_w</p:attrName>
                                        </p:attrNameLst>
                                      </p:cBhvr>
                                      <p:tavLst>
                                        <p:tav tm="0">
                                          <p:val>
                                            <p:fltVal val="0"/>
                                          </p:val>
                                        </p:tav>
                                        <p:tav tm="100000">
                                          <p:val>
                                            <p:strVal val="#ppt_w"/>
                                          </p:val>
                                        </p:tav>
                                      </p:tavLst>
                                    </p:anim>
                                    <p:anim calcmode="lin" valueType="num">
                                      <p:cBhvr>
                                        <p:cTn id="35" dur="500" fill="hold"/>
                                        <p:tgtEl>
                                          <p:spTgt spid="82"/>
                                        </p:tgtEl>
                                        <p:attrNameLst>
                                          <p:attrName>ppt_h</p:attrName>
                                        </p:attrNameLst>
                                      </p:cBhvr>
                                      <p:tavLst>
                                        <p:tav tm="0">
                                          <p:val>
                                            <p:fltVal val="0"/>
                                          </p:val>
                                        </p:tav>
                                        <p:tav tm="100000">
                                          <p:val>
                                            <p:strVal val="#ppt_h"/>
                                          </p:val>
                                        </p:tav>
                                      </p:tavLst>
                                    </p:anim>
                                  </p:childTnLst>
                                </p:cTn>
                              </p:par>
                            </p:childTnLst>
                          </p:cTn>
                        </p:par>
                        <p:par>
                          <p:cTn id="36" fill="hold">
                            <p:stCondLst>
                              <p:cond delay="3350"/>
                            </p:stCondLst>
                            <p:childTnLst>
                              <p:par>
                                <p:cTn id="37" presetID="22" presetClass="entr" presetSubtype="8" fill="hold" grpId="0" nodeType="afterEffect">
                                  <p:stCondLst>
                                    <p:cond delay="0"/>
                                  </p:stCondLst>
                                  <p:childTnLst>
                                    <p:set>
                                      <p:cBhvr>
                                        <p:cTn id="38" dur="1" fill="hold">
                                          <p:stCondLst>
                                            <p:cond delay="0"/>
                                          </p:stCondLst>
                                        </p:cTn>
                                        <p:tgtEl>
                                          <p:spTgt spid="84"/>
                                        </p:tgtEl>
                                        <p:attrNameLst>
                                          <p:attrName>style.visibility</p:attrName>
                                        </p:attrNameLst>
                                      </p:cBhvr>
                                      <p:to>
                                        <p:strVal val="visible"/>
                                      </p:to>
                                    </p:set>
                                    <p:animEffect transition="in" filter="wipe(left)">
                                      <p:cBhvr>
                                        <p:cTn id="39" dur="500"/>
                                        <p:tgtEl>
                                          <p:spTgt spid="84"/>
                                        </p:tgtEl>
                                      </p:cBhvr>
                                    </p:animEffect>
                                  </p:childTnLst>
                                </p:cTn>
                              </p:par>
                            </p:childTnLst>
                          </p:cTn>
                        </p:par>
                        <p:par>
                          <p:cTn id="40" fill="hold">
                            <p:stCondLst>
                              <p:cond delay="3850"/>
                            </p:stCondLst>
                            <p:childTnLst>
                              <p:par>
                                <p:cTn id="41" presetID="2" presetClass="entr" presetSubtype="9" accel="50000" decel="50000"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0-#ppt_h/2"/>
                                          </p:val>
                                        </p:tav>
                                        <p:tav tm="100000">
                                          <p:val>
                                            <p:strVal val="#ppt_y"/>
                                          </p:val>
                                        </p:tav>
                                      </p:tavLst>
                                    </p:anim>
                                  </p:childTnLst>
                                </p:cTn>
                              </p:par>
                            </p:childTnLst>
                          </p:cTn>
                        </p:par>
                        <p:par>
                          <p:cTn id="45" fill="hold">
                            <p:stCondLst>
                              <p:cond delay="4350"/>
                            </p:stCondLst>
                            <p:childTnLst>
                              <p:par>
                                <p:cTn id="46" presetID="23" presetClass="entr" presetSubtype="16" fill="hold" grpId="0" nodeType="afterEffect">
                                  <p:stCondLst>
                                    <p:cond delay="0"/>
                                  </p:stCondLst>
                                  <p:childTnLst>
                                    <p:set>
                                      <p:cBhvr>
                                        <p:cTn id="47" dur="1" fill="hold">
                                          <p:stCondLst>
                                            <p:cond delay="0"/>
                                          </p:stCondLst>
                                        </p:cTn>
                                        <p:tgtEl>
                                          <p:spTgt spid="83"/>
                                        </p:tgtEl>
                                        <p:attrNameLst>
                                          <p:attrName>style.visibility</p:attrName>
                                        </p:attrNameLst>
                                      </p:cBhvr>
                                      <p:to>
                                        <p:strVal val="visible"/>
                                      </p:to>
                                    </p:set>
                                    <p:anim calcmode="lin" valueType="num">
                                      <p:cBhvr>
                                        <p:cTn id="48" dur="500" fill="hold"/>
                                        <p:tgtEl>
                                          <p:spTgt spid="83"/>
                                        </p:tgtEl>
                                        <p:attrNameLst>
                                          <p:attrName>ppt_w</p:attrName>
                                        </p:attrNameLst>
                                      </p:cBhvr>
                                      <p:tavLst>
                                        <p:tav tm="0">
                                          <p:val>
                                            <p:fltVal val="0"/>
                                          </p:val>
                                        </p:tav>
                                        <p:tav tm="100000">
                                          <p:val>
                                            <p:strVal val="#ppt_w"/>
                                          </p:val>
                                        </p:tav>
                                      </p:tavLst>
                                    </p:anim>
                                    <p:anim calcmode="lin" valueType="num">
                                      <p:cBhvr>
                                        <p:cTn id="49" dur="500" fill="hold"/>
                                        <p:tgtEl>
                                          <p:spTgt spid="83"/>
                                        </p:tgtEl>
                                        <p:attrNameLst>
                                          <p:attrName>ppt_h</p:attrName>
                                        </p:attrNameLst>
                                      </p:cBhvr>
                                      <p:tavLst>
                                        <p:tav tm="0">
                                          <p:val>
                                            <p:fltVal val="0"/>
                                          </p:val>
                                        </p:tav>
                                        <p:tav tm="100000">
                                          <p:val>
                                            <p:strVal val="#ppt_h"/>
                                          </p:val>
                                        </p:tav>
                                      </p:tavLst>
                                    </p:anim>
                                  </p:childTnLst>
                                </p:cTn>
                              </p:par>
                            </p:childTnLst>
                          </p:cTn>
                        </p:par>
                        <p:par>
                          <p:cTn id="50" fill="hold">
                            <p:stCondLst>
                              <p:cond delay="4850"/>
                            </p:stCondLst>
                            <p:childTnLst>
                              <p:par>
                                <p:cTn id="51" presetID="22" presetClass="entr" presetSubtype="8" fill="hold" grpId="0" nodeType="afterEffect">
                                  <p:stCondLst>
                                    <p:cond delay="0"/>
                                  </p:stCondLst>
                                  <p:childTnLst>
                                    <p:set>
                                      <p:cBhvr>
                                        <p:cTn id="52" dur="1" fill="hold">
                                          <p:stCondLst>
                                            <p:cond delay="0"/>
                                          </p:stCondLst>
                                        </p:cTn>
                                        <p:tgtEl>
                                          <p:spTgt spid="85"/>
                                        </p:tgtEl>
                                        <p:attrNameLst>
                                          <p:attrName>style.visibility</p:attrName>
                                        </p:attrNameLst>
                                      </p:cBhvr>
                                      <p:to>
                                        <p:strVal val="visible"/>
                                      </p:to>
                                    </p:set>
                                    <p:animEffect transition="in" filter="wipe(left)">
                                      <p:cBhvr>
                                        <p:cTn id="53" dur="500"/>
                                        <p:tgtEl>
                                          <p:spTgt spid="85"/>
                                        </p:tgtEl>
                                      </p:cBhvr>
                                    </p:animEffect>
                                  </p:childTnLst>
                                </p:cTn>
                              </p:par>
                            </p:childTnLst>
                          </p:cTn>
                        </p:par>
                        <p:par>
                          <p:cTn id="54" fill="hold">
                            <p:stCondLst>
                              <p:cond delay="5350"/>
                            </p:stCondLst>
                            <p:childTnLst>
                              <p:par>
                                <p:cTn id="55" presetID="2" presetClass="entr" presetSubtype="3" accel="50000" decel="50000" fill="hold" nodeType="after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additive="base">
                                        <p:cTn id="57" dur="500" fill="hold"/>
                                        <p:tgtEl>
                                          <p:spTgt spid="56"/>
                                        </p:tgtEl>
                                        <p:attrNameLst>
                                          <p:attrName>ppt_x</p:attrName>
                                        </p:attrNameLst>
                                      </p:cBhvr>
                                      <p:tavLst>
                                        <p:tav tm="0">
                                          <p:val>
                                            <p:strVal val="1+#ppt_w/2"/>
                                          </p:val>
                                        </p:tav>
                                        <p:tav tm="100000">
                                          <p:val>
                                            <p:strVal val="#ppt_x"/>
                                          </p:val>
                                        </p:tav>
                                      </p:tavLst>
                                    </p:anim>
                                    <p:anim calcmode="lin" valueType="num">
                                      <p:cBhvr additive="base">
                                        <p:cTn id="58" dur="500" fill="hold"/>
                                        <p:tgtEl>
                                          <p:spTgt spid="56"/>
                                        </p:tgtEl>
                                        <p:attrNameLst>
                                          <p:attrName>ppt_y</p:attrName>
                                        </p:attrNameLst>
                                      </p:cBhvr>
                                      <p:tavLst>
                                        <p:tav tm="0">
                                          <p:val>
                                            <p:strVal val="0-#ppt_h/2"/>
                                          </p:val>
                                        </p:tav>
                                        <p:tav tm="100000">
                                          <p:val>
                                            <p:strVal val="#ppt_y"/>
                                          </p:val>
                                        </p:tav>
                                      </p:tavLst>
                                    </p:anim>
                                  </p:childTnLst>
                                </p:cTn>
                              </p:par>
                            </p:childTnLst>
                          </p:cTn>
                        </p:par>
                        <p:par>
                          <p:cTn id="59" fill="hold">
                            <p:stCondLst>
                              <p:cond delay="5850"/>
                            </p:stCondLst>
                            <p:childTnLst>
                              <p:par>
                                <p:cTn id="60" presetID="23" presetClass="entr" presetSubtype="16" fill="hold" grpId="0" nodeType="after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p:cTn id="62" dur="500" fill="hold"/>
                                        <p:tgtEl>
                                          <p:spTgt spid="80"/>
                                        </p:tgtEl>
                                        <p:attrNameLst>
                                          <p:attrName>ppt_w</p:attrName>
                                        </p:attrNameLst>
                                      </p:cBhvr>
                                      <p:tavLst>
                                        <p:tav tm="0">
                                          <p:val>
                                            <p:fltVal val="0"/>
                                          </p:val>
                                        </p:tav>
                                        <p:tav tm="100000">
                                          <p:val>
                                            <p:strVal val="#ppt_w"/>
                                          </p:val>
                                        </p:tav>
                                      </p:tavLst>
                                    </p:anim>
                                    <p:anim calcmode="lin" valueType="num">
                                      <p:cBhvr>
                                        <p:cTn id="63" dur="500" fill="hold"/>
                                        <p:tgtEl>
                                          <p:spTgt spid="80"/>
                                        </p:tgtEl>
                                        <p:attrNameLst>
                                          <p:attrName>ppt_h</p:attrName>
                                        </p:attrNameLst>
                                      </p:cBhvr>
                                      <p:tavLst>
                                        <p:tav tm="0">
                                          <p:val>
                                            <p:fltVal val="0"/>
                                          </p:val>
                                        </p:tav>
                                        <p:tav tm="100000">
                                          <p:val>
                                            <p:strVal val="#ppt_h"/>
                                          </p:val>
                                        </p:tav>
                                      </p:tavLst>
                                    </p:anim>
                                  </p:childTnLst>
                                </p:cTn>
                              </p:par>
                            </p:childTnLst>
                          </p:cTn>
                        </p:par>
                        <p:par>
                          <p:cTn id="64" fill="hold">
                            <p:stCondLst>
                              <p:cond delay="6350"/>
                            </p:stCondLst>
                            <p:childTnLst>
                              <p:par>
                                <p:cTn id="65" presetID="22" presetClass="entr" presetSubtype="2" fill="hold" grpId="0" nodeType="afterEffect">
                                  <p:stCondLst>
                                    <p:cond delay="0"/>
                                  </p:stCondLst>
                                  <p:childTnLst>
                                    <p:set>
                                      <p:cBhvr>
                                        <p:cTn id="66" dur="1" fill="hold">
                                          <p:stCondLst>
                                            <p:cond delay="0"/>
                                          </p:stCondLst>
                                        </p:cTn>
                                        <p:tgtEl>
                                          <p:spTgt spid="87"/>
                                        </p:tgtEl>
                                        <p:attrNameLst>
                                          <p:attrName>style.visibility</p:attrName>
                                        </p:attrNameLst>
                                      </p:cBhvr>
                                      <p:to>
                                        <p:strVal val="visible"/>
                                      </p:to>
                                    </p:set>
                                    <p:animEffect transition="in" filter="wipe(right)">
                                      <p:cBhvr>
                                        <p:cTn id="6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0" grpId="0" animBg="1"/>
      <p:bldP spid="81" grpId="0" animBg="1"/>
      <p:bldP spid="82" grpId="0" animBg="1"/>
      <p:bldP spid="83" grpId="0" animBg="1"/>
      <p:bldP spid="84" grpId="0"/>
      <p:bldP spid="85" grpId="0"/>
      <p:bldP spid="86" grpId="0"/>
      <p:bldP spid="8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Arc 6"/>
          <p:cNvSpPr/>
          <p:nvPr/>
        </p:nvSpPr>
        <p:spPr>
          <a:xfrm flipV="1">
            <a:off x="8114740" y="2895029"/>
            <a:ext cx="2032000" cy="2032000"/>
          </a:xfrm>
          <a:prstGeom prst="arc">
            <a:avLst>
              <a:gd name="adj1" fmla="val 10987948"/>
              <a:gd name="adj2" fmla="val 330141"/>
            </a:avLst>
          </a:prstGeom>
          <a:ln w="76200">
            <a:solidFill>
              <a:srgbClr val="A5A5A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 name="Arc 7"/>
          <p:cNvSpPr/>
          <p:nvPr/>
        </p:nvSpPr>
        <p:spPr>
          <a:xfrm>
            <a:off x="6092191" y="2965916"/>
            <a:ext cx="2032000" cy="2032000"/>
          </a:xfrm>
          <a:prstGeom prst="arc">
            <a:avLst>
              <a:gd name="adj1" fmla="val 10987948"/>
              <a:gd name="adj2" fmla="val 330141"/>
            </a:avLst>
          </a:prstGeom>
          <a:ln w="76200">
            <a:solidFill>
              <a:srgbClr val="4472C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 name="Arc 5"/>
          <p:cNvSpPr/>
          <p:nvPr/>
        </p:nvSpPr>
        <p:spPr>
          <a:xfrm flipV="1">
            <a:off x="4069643" y="2895029"/>
            <a:ext cx="2032000" cy="2032000"/>
          </a:xfrm>
          <a:prstGeom prst="arc">
            <a:avLst>
              <a:gd name="adj1" fmla="val 10987948"/>
              <a:gd name="adj2" fmla="val 330141"/>
            </a:avLst>
          </a:prstGeom>
          <a:ln w="76200">
            <a:solidFill>
              <a:srgbClr val="A5A5A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 name="Arc 3"/>
          <p:cNvSpPr/>
          <p:nvPr/>
        </p:nvSpPr>
        <p:spPr>
          <a:xfrm>
            <a:off x="2047095" y="2965916"/>
            <a:ext cx="2032000" cy="2032000"/>
          </a:xfrm>
          <a:prstGeom prst="arc">
            <a:avLst>
              <a:gd name="adj1" fmla="val 10987948"/>
              <a:gd name="adj2" fmla="val 33014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7" name="Group 8"/>
          <p:cNvGrpSpPr/>
          <p:nvPr/>
        </p:nvGrpSpPr>
        <p:grpSpPr>
          <a:xfrm>
            <a:off x="4388225" y="3278984"/>
            <a:ext cx="1394835" cy="1394835"/>
            <a:chOff x="1447800" y="2876550"/>
            <a:chExt cx="609600" cy="609600"/>
          </a:xfrm>
        </p:grpSpPr>
        <p:sp>
          <p:nvSpPr>
            <p:cNvPr id="8" name="Oval 9"/>
            <p:cNvSpPr/>
            <p:nvPr/>
          </p:nvSpPr>
          <p:spPr>
            <a:xfrm>
              <a:off x="1447800" y="2876550"/>
              <a:ext cx="609600" cy="609600"/>
            </a:xfrm>
            <a:prstGeom prst="ellipse">
              <a:avLst/>
            </a:prstGeom>
            <a:solidFill>
              <a:schemeClr val="accent3"/>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Freeform 66"/>
            <p:cNvSpPr>
              <a:spLocks noEditPoints="1"/>
            </p:cNvSpPr>
            <p:nvPr/>
          </p:nvSpPr>
          <p:spPr bwMode="auto">
            <a:xfrm>
              <a:off x="1578769" y="3019621"/>
              <a:ext cx="347662" cy="323458"/>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grpSp>
        <p:nvGrpSpPr>
          <p:cNvPr id="10" name="Group 11"/>
          <p:cNvGrpSpPr/>
          <p:nvPr/>
        </p:nvGrpSpPr>
        <p:grpSpPr>
          <a:xfrm>
            <a:off x="6408424" y="3278984"/>
            <a:ext cx="1394835" cy="1394835"/>
            <a:chOff x="2514600" y="1809750"/>
            <a:chExt cx="609600" cy="609600"/>
          </a:xfrm>
        </p:grpSpPr>
        <p:sp>
          <p:nvSpPr>
            <p:cNvPr id="11" name="Oval 12"/>
            <p:cNvSpPr/>
            <p:nvPr/>
          </p:nvSpPr>
          <p:spPr>
            <a:xfrm>
              <a:off x="2514600" y="1809750"/>
              <a:ext cx="609600" cy="609600"/>
            </a:xfrm>
            <a:prstGeom prst="ellipse">
              <a:avLst/>
            </a:prstGeom>
            <a:solidFill>
              <a:srgbClr val="4472C4"/>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2" name="Group 119"/>
            <p:cNvGrpSpPr/>
            <p:nvPr/>
          </p:nvGrpSpPr>
          <p:grpSpPr>
            <a:xfrm>
              <a:off x="2637441" y="1948170"/>
              <a:ext cx="363933" cy="332790"/>
              <a:chOff x="2046288" y="3759200"/>
              <a:chExt cx="296863" cy="271463"/>
            </a:xfrm>
            <a:solidFill>
              <a:schemeClr val="bg1"/>
            </a:solidFill>
          </p:grpSpPr>
          <p:sp>
            <p:nvSpPr>
              <p:cNvPr id="13" name="Rectangle 160"/>
              <p:cNvSpPr>
                <a:spLocks noChangeArrowheads="1"/>
              </p:cNvSpPr>
              <p:nvPr/>
            </p:nvSpPr>
            <p:spPr bwMode="auto">
              <a:xfrm>
                <a:off x="2065338" y="3973513"/>
                <a:ext cx="55563" cy="57150"/>
              </a:xfrm>
              <a:prstGeom prst="rect">
                <a:avLst/>
              </a:prstGeom>
              <a:grpFill/>
              <a:ln w="9525">
                <a:noFill/>
                <a:miter lim="800000"/>
              </a:ln>
            </p:spPr>
            <p:txBody>
              <a:bodyPr vert="horz" wrap="square" lIns="121920" tIns="60960" rIns="121920" bIns="60960" numCol="1" anchor="t" anchorCtr="0" compatLnSpc="1"/>
              <a:lstStyle/>
              <a:p>
                <a:endParaRPr lang="en-US" sz="2400"/>
              </a:p>
            </p:txBody>
          </p:sp>
          <p:sp>
            <p:nvSpPr>
              <p:cNvPr id="14" name="Rectangle 161"/>
              <p:cNvSpPr>
                <a:spLocks noChangeArrowheads="1"/>
              </p:cNvSpPr>
              <p:nvPr/>
            </p:nvSpPr>
            <p:spPr bwMode="auto">
              <a:xfrm>
                <a:off x="2139950" y="3935413"/>
                <a:ext cx="55563" cy="95250"/>
              </a:xfrm>
              <a:prstGeom prst="rect">
                <a:avLst/>
              </a:prstGeom>
              <a:grpFill/>
              <a:ln w="9525">
                <a:noFill/>
                <a:miter lim="800000"/>
              </a:ln>
            </p:spPr>
            <p:txBody>
              <a:bodyPr vert="horz" wrap="square" lIns="121920" tIns="60960" rIns="121920" bIns="60960" numCol="1" anchor="t" anchorCtr="0" compatLnSpc="1"/>
              <a:lstStyle/>
              <a:p>
                <a:endParaRPr lang="en-US" sz="2400"/>
              </a:p>
            </p:txBody>
          </p:sp>
          <p:sp>
            <p:nvSpPr>
              <p:cNvPr id="15" name="Rectangle 162"/>
              <p:cNvSpPr>
                <a:spLocks noChangeArrowheads="1"/>
              </p:cNvSpPr>
              <p:nvPr/>
            </p:nvSpPr>
            <p:spPr bwMode="auto">
              <a:xfrm>
                <a:off x="2212975" y="3898900"/>
                <a:ext cx="57150" cy="131763"/>
              </a:xfrm>
              <a:prstGeom prst="rect">
                <a:avLst/>
              </a:prstGeom>
              <a:grpFill/>
              <a:ln w="9525">
                <a:noFill/>
                <a:miter lim="800000"/>
              </a:ln>
            </p:spPr>
            <p:txBody>
              <a:bodyPr vert="horz" wrap="square" lIns="121920" tIns="60960" rIns="121920" bIns="60960" numCol="1" anchor="t" anchorCtr="0" compatLnSpc="1"/>
              <a:lstStyle/>
              <a:p>
                <a:endParaRPr lang="en-US" sz="2400"/>
              </a:p>
            </p:txBody>
          </p:sp>
          <p:sp>
            <p:nvSpPr>
              <p:cNvPr id="16" name="Rectangle 163"/>
              <p:cNvSpPr>
                <a:spLocks noChangeArrowheads="1"/>
              </p:cNvSpPr>
              <p:nvPr/>
            </p:nvSpPr>
            <p:spPr bwMode="auto">
              <a:xfrm>
                <a:off x="2287588" y="3860800"/>
                <a:ext cx="55563" cy="169863"/>
              </a:xfrm>
              <a:prstGeom prst="rect">
                <a:avLst/>
              </a:prstGeom>
              <a:grpFill/>
              <a:ln w="9525">
                <a:noFill/>
                <a:miter lim="800000"/>
              </a:ln>
            </p:spPr>
            <p:txBody>
              <a:bodyPr vert="horz" wrap="square" lIns="121920" tIns="60960" rIns="121920" bIns="60960" numCol="1" anchor="t" anchorCtr="0" compatLnSpc="1"/>
              <a:lstStyle/>
              <a:p>
                <a:endParaRPr lang="en-US" sz="2400"/>
              </a:p>
            </p:txBody>
          </p:sp>
          <p:sp>
            <p:nvSpPr>
              <p:cNvPr id="17"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0">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vert="horz" wrap="square" lIns="121920" tIns="60960" rIns="121920" bIns="60960" numCol="1" anchor="t" anchorCtr="0" compatLnSpc="1"/>
              <a:lstStyle/>
              <a:p>
                <a:endParaRPr lang="en-US" sz="2400"/>
              </a:p>
            </p:txBody>
          </p:sp>
        </p:grpSp>
      </p:grpSp>
      <p:grpSp>
        <p:nvGrpSpPr>
          <p:cNvPr id="18" name="Group 19"/>
          <p:cNvGrpSpPr/>
          <p:nvPr/>
        </p:nvGrpSpPr>
        <p:grpSpPr>
          <a:xfrm>
            <a:off x="2365677" y="3278984"/>
            <a:ext cx="1394835" cy="1394835"/>
            <a:chOff x="1447800" y="1962150"/>
            <a:chExt cx="609600" cy="609600"/>
          </a:xfrm>
        </p:grpSpPr>
        <p:sp>
          <p:nvSpPr>
            <p:cNvPr id="19" name="Oval 20"/>
            <p:cNvSpPr/>
            <p:nvPr/>
          </p:nvSpPr>
          <p:spPr>
            <a:xfrm>
              <a:off x="1447800" y="1962150"/>
              <a:ext cx="609600" cy="609600"/>
            </a:xfrm>
            <a:prstGeom prst="ellipse">
              <a:avLst/>
            </a:prstGeom>
            <a:solidFill>
              <a:schemeClr val="accent1"/>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Freeform 103"/>
            <p:cNvSpPr>
              <a:spLocks noEditPoints="1"/>
            </p:cNvSpPr>
            <p:nvPr/>
          </p:nvSpPr>
          <p:spPr bwMode="auto">
            <a:xfrm>
              <a:off x="1624495" y="2078311"/>
              <a:ext cx="256211" cy="377278"/>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solidFill>
                  <a:schemeClr val="tx1">
                    <a:lumMod val="75000"/>
                    <a:lumOff val="25000"/>
                  </a:schemeClr>
                </a:solidFill>
              </a:endParaRPr>
            </a:p>
          </p:txBody>
        </p:sp>
      </p:grpSp>
      <p:grpSp>
        <p:nvGrpSpPr>
          <p:cNvPr id="21" name="Group 22"/>
          <p:cNvGrpSpPr/>
          <p:nvPr/>
        </p:nvGrpSpPr>
        <p:grpSpPr>
          <a:xfrm>
            <a:off x="8433323" y="3278984"/>
            <a:ext cx="1394835" cy="1394835"/>
            <a:chOff x="3439573" y="1363050"/>
            <a:chExt cx="609600" cy="609600"/>
          </a:xfrm>
        </p:grpSpPr>
        <p:sp>
          <p:nvSpPr>
            <p:cNvPr id="22" name="Oval 23"/>
            <p:cNvSpPr/>
            <p:nvPr/>
          </p:nvSpPr>
          <p:spPr>
            <a:xfrm>
              <a:off x="3439573" y="1363050"/>
              <a:ext cx="609600" cy="609600"/>
            </a:xfrm>
            <a:prstGeom prst="ellipse">
              <a:avLst/>
            </a:prstGeom>
            <a:solidFill>
              <a:srgbClr val="A5A5A5"/>
            </a:solid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3" name="Group 150"/>
            <p:cNvGrpSpPr/>
            <p:nvPr/>
          </p:nvGrpSpPr>
          <p:grpSpPr>
            <a:xfrm rot="2609953">
              <a:off x="3530128" y="1455475"/>
              <a:ext cx="428490" cy="424750"/>
              <a:chOff x="-6350" y="1208088"/>
              <a:chExt cx="363538" cy="360363"/>
            </a:xfrm>
            <a:solidFill>
              <a:schemeClr val="bg1"/>
            </a:solidFill>
          </p:grpSpPr>
          <p:sp>
            <p:nvSpPr>
              <p:cNvPr id="24" name="Freeform 5"/>
              <p:cNvSpPr>
                <a:spLocks noEditPoints="1"/>
              </p:cNvSpPr>
              <p:nvPr/>
            </p:nvSpPr>
            <p:spPr bwMode="auto">
              <a:xfrm>
                <a:off x="-6350" y="1208088"/>
                <a:ext cx="363538" cy="360363"/>
              </a:xfrm>
              <a:custGeom>
                <a:avLst/>
                <a:gdLst/>
                <a:ahLst/>
                <a:cxnLst>
                  <a:cxn ang="0">
                    <a:pos x="121" y="41"/>
                  </a:cxn>
                  <a:cxn ang="0">
                    <a:pos x="83" y="2"/>
                  </a:cxn>
                  <a:cxn ang="0">
                    <a:pos x="76" y="0"/>
                  </a:cxn>
                  <a:cxn ang="0">
                    <a:pos x="72" y="2"/>
                  </a:cxn>
                  <a:cxn ang="0">
                    <a:pos x="70" y="6"/>
                  </a:cxn>
                  <a:cxn ang="0">
                    <a:pos x="61" y="21"/>
                  </a:cxn>
                  <a:cxn ang="0">
                    <a:pos x="39" y="36"/>
                  </a:cxn>
                  <a:cxn ang="0">
                    <a:pos x="14" y="53"/>
                  </a:cxn>
                  <a:cxn ang="0">
                    <a:pos x="1" y="75"/>
                  </a:cxn>
                  <a:cxn ang="0">
                    <a:pos x="3" y="82"/>
                  </a:cxn>
                  <a:cxn ang="0">
                    <a:pos x="42" y="121"/>
                  </a:cxn>
                  <a:cxn ang="0">
                    <a:pos x="49" y="123"/>
                  </a:cxn>
                  <a:cxn ang="0">
                    <a:pos x="52" y="121"/>
                  </a:cxn>
                  <a:cxn ang="0">
                    <a:pos x="54" y="117"/>
                  </a:cxn>
                  <a:cxn ang="0">
                    <a:pos x="63" y="103"/>
                  </a:cxn>
                  <a:cxn ang="0">
                    <a:pos x="85" y="87"/>
                  </a:cxn>
                  <a:cxn ang="0">
                    <a:pos x="110" y="70"/>
                  </a:cxn>
                  <a:cxn ang="0">
                    <a:pos x="123" y="48"/>
                  </a:cxn>
                  <a:cxn ang="0">
                    <a:pos x="121" y="41"/>
                  </a:cxn>
                  <a:cxn ang="0">
                    <a:pos x="47" y="115"/>
                  </a:cxn>
                  <a:cxn ang="0">
                    <a:pos x="9" y="77"/>
                  </a:cxn>
                  <a:cxn ang="0">
                    <a:pos x="78" y="8"/>
                  </a:cxn>
                  <a:cxn ang="0">
                    <a:pos x="116" y="46"/>
                  </a:cxn>
                  <a:cxn ang="0">
                    <a:pos x="47" y="115"/>
                  </a:cxn>
                  <a:cxn ang="0">
                    <a:pos x="47" y="115"/>
                  </a:cxn>
                  <a:cxn ang="0">
                    <a:pos x="47" y="115"/>
                  </a:cxn>
                </a:cxnLst>
                <a:rect l="0" t="0" r="r" b="b"/>
                <a:pathLst>
                  <a:path w="124" h="123">
                    <a:moveTo>
                      <a:pt x="121" y="41"/>
                    </a:moveTo>
                    <a:cubicBezTo>
                      <a:pt x="83" y="2"/>
                      <a:pt x="83" y="2"/>
                      <a:pt x="83" y="2"/>
                    </a:cubicBezTo>
                    <a:cubicBezTo>
                      <a:pt x="81" y="0"/>
                      <a:pt x="78" y="0"/>
                      <a:pt x="76" y="0"/>
                    </a:cubicBezTo>
                    <a:cubicBezTo>
                      <a:pt x="74" y="1"/>
                      <a:pt x="73" y="1"/>
                      <a:pt x="72" y="2"/>
                    </a:cubicBezTo>
                    <a:cubicBezTo>
                      <a:pt x="71" y="3"/>
                      <a:pt x="71" y="4"/>
                      <a:pt x="70" y="6"/>
                    </a:cubicBezTo>
                    <a:cubicBezTo>
                      <a:pt x="69" y="11"/>
                      <a:pt x="66" y="16"/>
                      <a:pt x="61" y="21"/>
                    </a:cubicBezTo>
                    <a:cubicBezTo>
                      <a:pt x="55" y="26"/>
                      <a:pt x="47" y="31"/>
                      <a:pt x="39" y="36"/>
                    </a:cubicBezTo>
                    <a:cubicBezTo>
                      <a:pt x="31" y="41"/>
                      <a:pt x="22" y="46"/>
                      <a:pt x="14" y="53"/>
                    </a:cubicBezTo>
                    <a:cubicBezTo>
                      <a:pt x="8" y="60"/>
                      <a:pt x="4" y="67"/>
                      <a:pt x="1" y="75"/>
                    </a:cubicBezTo>
                    <a:cubicBezTo>
                      <a:pt x="0" y="77"/>
                      <a:pt x="1" y="80"/>
                      <a:pt x="3" y="82"/>
                    </a:cubicBezTo>
                    <a:cubicBezTo>
                      <a:pt x="42" y="121"/>
                      <a:pt x="42" y="121"/>
                      <a:pt x="42" y="121"/>
                    </a:cubicBezTo>
                    <a:cubicBezTo>
                      <a:pt x="43" y="123"/>
                      <a:pt x="46" y="123"/>
                      <a:pt x="49" y="123"/>
                    </a:cubicBezTo>
                    <a:cubicBezTo>
                      <a:pt x="50" y="122"/>
                      <a:pt x="51" y="122"/>
                      <a:pt x="52" y="121"/>
                    </a:cubicBezTo>
                    <a:cubicBezTo>
                      <a:pt x="53" y="120"/>
                      <a:pt x="54" y="119"/>
                      <a:pt x="54" y="117"/>
                    </a:cubicBezTo>
                    <a:cubicBezTo>
                      <a:pt x="56" y="112"/>
                      <a:pt x="59" y="107"/>
                      <a:pt x="63" y="103"/>
                    </a:cubicBezTo>
                    <a:cubicBezTo>
                      <a:pt x="69" y="97"/>
                      <a:pt x="77" y="92"/>
                      <a:pt x="85" y="87"/>
                    </a:cubicBezTo>
                    <a:cubicBezTo>
                      <a:pt x="94" y="82"/>
                      <a:pt x="103" y="77"/>
                      <a:pt x="110" y="70"/>
                    </a:cubicBezTo>
                    <a:cubicBezTo>
                      <a:pt x="117" y="63"/>
                      <a:pt x="121" y="57"/>
                      <a:pt x="123" y="48"/>
                    </a:cubicBezTo>
                    <a:cubicBezTo>
                      <a:pt x="124" y="46"/>
                      <a:pt x="123" y="43"/>
                      <a:pt x="121" y="41"/>
                    </a:cubicBezTo>
                    <a:close/>
                    <a:moveTo>
                      <a:pt x="47" y="115"/>
                    </a:moveTo>
                    <a:cubicBezTo>
                      <a:pt x="34" y="103"/>
                      <a:pt x="21" y="90"/>
                      <a:pt x="9" y="77"/>
                    </a:cubicBezTo>
                    <a:cubicBezTo>
                      <a:pt x="20" y="42"/>
                      <a:pt x="67" y="43"/>
                      <a:pt x="78" y="8"/>
                    </a:cubicBezTo>
                    <a:cubicBezTo>
                      <a:pt x="90" y="21"/>
                      <a:pt x="103" y="33"/>
                      <a:pt x="116" y="46"/>
                    </a:cubicBezTo>
                    <a:cubicBezTo>
                      <a:pt x="105" y="81"/>
                      <a:pt x="58" y="80"/>
                      <a:pt x="47" y="115"/>
                    </a:cubicBezTo>
                    <a:close/>
                    <a:moveTo>
                      <a:pt x="47" y="115"/>
                    </a:moveTo>
                    <a:cubicBezTo>
                      <a:pt x="47" y="115"/>
                      <a:pt x="47" y="115"/>
                      <a:pt x="47" y="115"/>
                    </a:cubicBezTo>
                  </a:path>
                </a:pathLst>
              </a:custGeom>
              <a:grpFill/>
              <a:ln w="9525">
                <a:noFill/>
                <a:round/>
              </a:ln>
            </p:spPr>
            <p:txBody>
              <a:bodyPr vert="horz" wrap="square" lIns="121920" tIns="60960" rIns="121920" bIns="60960" numCol="1" anchor="t" anchorCtr="0" compatLnSpc="1"/>
              <a:lstStyle/>
              <a:p>
                <a:endParaRPr lang="en-US" sz="2400"/>
              </a:p>
            </p:txBody>
          </p:sp>
          <p:sp>
            <p:nvSpPr>
              <p:cNvPr id="25" name="Freeform 6"/>
              <p:cNvSpPr>
                <a:spLocks noEditPoints="1"/>
              </p:cNvSpPr>
              <p:nvPr/>
            </p:nvSpPr>
            <p:spPr bwMode="auto">
              <a:xfrm>
                <a:off x="125413" y="1336676"/>
                <a:ext cx="100013" cy="100013"/>
              </a:xfrm>
              <a:custGeom>
                <a:avLst/>
                <a:gdLst/>
                <a:ahLst/>
                <a:cxnLst>
                  <a:cxn ang="0">
                    <a:pos x="27" y="11"/>
                  </a:cxn>
                  <a:cxn ang="0">
                    <a:pos x="20" y="12"/>
                  </a:cxn>
                  <a:cxn ang="0">
                    <a:pos x="9" y="6"/>
                  </a:cxn>
                  <a:cxn ang="0">
                    <a:pos x="15" y="5"/>
                  </a:cxn>
                  <a:cxn ang="0">
                    <a:pos x="19" y="5"/>
                  </a:cxn>
                  <a:cxn ang="0">
                    <a:pos x="19" y="1"/>
                  </a:cxn>
                  <a:cxn ang="0">
                    <a:pos x="12" y="0"/>
                  </a:cxn>
                  <a:cxn ang="0">
                    <a:pos x="6" y="3"/>
                  </a:cxn>
                  <a:cxn ang="0">
                    <a:pos x="4" y="2"/>
                  </a:cxn>
                  <a:cxn ang="0">
                    <a:pos x="3" y="4"/>
                  </a:cxn>
                  <a:cxn ang="0">
                    <a:pos x="4" y="5"/>
                  </a:cxn>
                  <a:cxn ang="0">
                    <a:pos x="1" y="13"/>
                  </a:cxn>
                  <a:cxn ang="0">
                    <a:pos x="3" y="20"/>
                  </a:cxn>
                  <a:cxn ang="0">
                    <a:pos x="18" y="20"/>
                  </a:cxn>
                  <a:cxn ang="0">
                    <a:pos x="22" y="29"/>
                  </a:cxn>
                  <a:cxn ang="0">
                    <a:pos x="18" y="28"/>
                  </a:cxn>
                  <a:cxn ang="0">
                    <a:pos x="15" y="26"/>
                  </a:cxn>
                  <a:cxn ang="0">
                    <a:pos x="13" y="29"/>
                  </a:cxn>
                  <a:cxn ang="0">
                    <a:pos x="16" y="33"/>
                  </a:cxn>
                  <a:cxn ang="0">
                    <a:pos x="24" y="33"/>
                  </a:cxn>
                  <a:cxn ang="0">
                    <a:pos x="30" y="32"/>
                  </a:cxn>
                  <a:cxn ang="0">
                    <a:pos x="32" y="32"/>
                  </a:cxn>
                  <a:cxn ang="0">
                    <a:pos x="32" y="30"/>
                  </a:cxn>
                  <a:cxn ang="0">
                    <a:pos x="32" y="24"/>
                  </a:cxn>
                  <a:cxn ang="0">
                    <a:pos x="33" y="16"/>
                  </a:cxn>
                  <a:cxn ang="0">
                    <a:pos x="10" y="16"/>
                  </a:cxn>
                  <a:cxn ang="0">
                    <a:pos x="6" y="14"/>
                  </a:cxn>
                  <a:cxn ang="0">
                    <a:pos x="6" y="10"/>
                  </a:cxn>
                  <a:cxn ang="0">
                    <a:pos x="13" y="15"/>
                  </a:cxn>
                  <a:cxn ang="0">
                    <a:pos x="28" y="24"/>
                  </a:cxn>
                  <a:cxn ang="0">
                    <a:pos x="20" y="18"/>
                  </a:cxn>
                  <a:cxn ang="0">
                    <a:pos x="24" y="17"/>
                  </a:cxn>
                  <a:cxn ang="0">
                    <a:pos x="27" y="18"/>
                  </a:cxn>
                  <a:cxn ang="0">
                    <a:pos x="28" y="22"/>
                  </a:cxn>
                  <a:cxn ang="0">
                    <a:pos x="28" y="24"/>
                  </a:cxn>
                </a:cxnLst>
                <a:rect l="0" t="0" r="r" b="b"/>
                <a:pathLst>
                  <a:path w="34" h="34">
                    <a:moveTo>
                      <a:pt x="31" y="13"/>
                    </a:moveTo>
                    <a:cubicBezTo>
                      <a:pt x="30" y="12"/>
                      <a:pt x="28" y="12"/>
                      <a:pt x="27" y="11"/>
                    </a:cubicBezTo>
                    <a:cubicBezTo>
                      <a:pt x="26" y="11"/>
                      <a:pt x="25" y="11"/>
                      <a:pt x="23" y="11"/>
                    </a:cubicBezTo>
                    <a:cubicBezTo>
                      <a:pt x="22" y="11"/>
                      <a:pt x="21" y="11"/>
                      <a:pt x="20" y="12"/>
                    </a:cubicBezTo>
                    <a:cubicBezTo>
                      <a:pt x="18" y="12"/>
                      <a:pt x="17" y="13"/>
                      <a:pt x="16" y="13"/>
                    </a:cubicBezTo>
                    <a:cubicBezTo>
                      <a:pt x="14" y="11"/>
                      <a:pt x="12" y="9"/>
                      <a:pt x="9" y="6"/>
                    </a:cubicBezTo>
                    <a:cubicBezTo>
                      <a:pt x="10" y="6"/>
                      <a:pt x="11" y="5"/>
                      <a:pt x="12" y="5"/>
                    </a:cubicBezTo>
                    <a:cubicBezTo>
                      <a:pt x="13" y="5"/>
                      <a:pt x="14" y="5"/>
                      <a:pt x="15" y="5"/>
                    </a:cubicBezTo>
                    <a:cubicBezTo>
                      <a:pt x="16" y="6"/>
                      <a:pt x="16" y="6"/>
                      <a:pt x="17" y="6"/>
                    </a:cubicBezTo>
                    <a:cubicBezTo>
                      <a:pt x="18" y="6"/>
                      <a:pt x="18" y="6"/>
                      <a:pt x="19" y="5"/>
                    </a:cubicBezTo>
                    <a:cubicBezTo>
                      <a:pt x="19" y="5"/>
                      <a:pt x="20" y="4"/>
                      <a:pt x="20" y="4"/>
                    </a:cubicBezTo>
                    <a:cubicBezTo>
                      <a:pt x="20" y="3"/>
                      <a:pt x="19" y="2"/>
                      <a:pt x="19" y="1"/>
                    </a:cubicBezTo>
                    <a:cubicBezTo>
                      <a:pt x="18" y="0"/>
                      <a:pt x="17" y="0"/>
                      <a:pt x="16" y="0"/>
                    </a:cubicBezTo>
                    <a:cubicBezTo>
                      <a:pt x="15" y="0"/>
                      <a:pt x="13" y="0"/>
                      <a:pt x="12" y="0"/>
                    </a:cubicBezTo>
                    <a:cubicBezTo>
                      <a:pt x="11" y="0"/>
                      <a:pt x="10" y="1"/>
                      <a:pt x="9" y="1"/>
                    </a:cubicBezTo>
                    <a:cubicBezTo>
                      <a:pt x="8" y="2"/>
                      <a:pt x="7" y="2"/>
                      <a:pt x="6" y="3"/>
                    </a:cubicBezTo>
                    <a:cubicBezTo>
                      <a:pt x="6" y="3"/>
                      <a:pt x="6" y="3"/>
                      <a:pt x="5" y="2"/>
                    </a:cubicBezTo>
                    <a:cubicBezTo>
                      <a:pt x="5" y="2"/>
                      <a:pt x="5" y="2"/>
                      <a:pt x="4" y="2"/>
                    </a:cubicBezTo>
                    <a:cubicBezTo>
                      <a:pt x="4" y="2"/>
                      <a:pt x="4" y="2"/>
                      <a:pt x="3" y="3"/>
                    </a:cubicBezTo>
                    <a:cubicBezTo>
                      <a:pt x="3" y="3"/>
                      <a:pt x="3" y="3"/>
                      <a:pt x="3" y="4"/>
                    </a:cubicBezTo>
                    <a:cubicBezTo>
                      <a:pt x="3" y="4"/>
                      <a:pt x="3" y="4"/>
                      <a:pt x="3" y="5"/>
                    </a:cubicBezTo>
                    <a:cubicBezTo>
                      <a:pt x="4" y="5"/>
                      <a:pt x="4" y="5"/>
                      <a:pt x="4" y="5"/>
                    </a:cubicBezTo>
                    <a:cubicBezTo>
                      <a:pt x="3" y="6"/>
                      <a:pt x="2" y="8"/>
                      <a:pt x="2" y="9"/>
                    </a:cubicBezTo>
                    <a:cubicBezTo>
                      <a:pt x="1" y="11"/>
                      <a:pt x="1" y="12"/>
                      <a:pt x="1" y="13"/>
                    </a:cubicBezTo>
                    <a:cubicBezTo>
                      <a:pt x="0" y="15"/>
                      <a:pt x="1" y="16"/>
                      <a:pt x="1" y="17"/>
                    </a:cubicBezTo>
                    <a:cubicBezTo>
                      <a:pt x="1" y="18"/>
                      <a:pt x="2" y="19"/>
                      <a:pt x="3" y="20"/>
                    </a:cubicBezTo>
                    <a:cubicBezTo>
                      <a:pt x="5" y="21"/>
                      <a:pt x="7" y="22"/>
                      <a:pt x="10" y="22"/>
                    </a:cubicBezTo>
                    <a:cubicBezTo>
                      <a:pt x="12" y="22"/>
                      <a:pt x="15" y="21"/>
                      <a:pt x="18" y="20"/>
                    </a:cubicBezTo>
                    <a:cubicBezTo>
                      <a:pt x="20" y="22"/>
                      <a:pt x="22" y="25"/>
                      <a:pt x="24" y="27"/>
                    </a:cubicBezTo>
                    <a:cubicBezTo>
                      <a:pt x="24" y="28"/>
                      <a:pt x="23" y="28"/>
                      <a:pt x="22" y="29"/>
                    </a:cubicBezTo>
                    <a:cubicBezTo>
                      <a:pt x="21" y="29"/>
                      <a:pt x="21" y="29"/>
                      <a:pt x="20" y="29"/>
                    </a:cubicBezTo>
                    <a:cubicBezTo>
                      <a:pt x="19" y="28"/>
                      <a:pt x="19" y="28"/>
                      <a:pt x="18" y="28"/>
                    </a:cubicBezTo>
                    <a:cubicBezTo>
                      <a:pt x="18" y="27"/>
                      <a:pt x="17" y="27"/>
                      <a:pt x="17" y="27"/>
                    </a:cubicBezTo>
                    <a:cubicBezTo>
                      <a:pt x="16" y="27"/>
                      <a:pt x="16" y="26"/>
                      <a:pt x="15" y="26"/>
                    </a:cubicBezTo>
                    <a:cubicBezTo>
                      <a:pt x="15" y="26"/>
                      <a:pt x="14" y="27"/>
                      <a:pt x="14" y="27"/>
                    </a:cubicBezTo>
                    <a:cubicBezTo>
                      <a:pt x="13" y="28"/>
                      <a:pt x="13" y="28"/>
                      <a:pt x="13" y="29"/>
                    </a:cubicBezTo>
                    <a:cubicBezTo>
                      <a:pt x="13" y="30"/>
                      <a:pt x="13" y="31"/>
                      <a:pt x="14" y="31"/>
                    </a:cubicBezTo>
                    <a:cubicBezTo>
                      <a:pt x="14" y="32"/>
                      <a:pt x="15" y="33"/>
                      <a:pt x="16" y="33"/>
                    </a:cubicBezTo>
                    <a:cubicBezTo>
                      <a:pt x="17" y="34"/>
                      <a:pt x="18" y="34"/>
                      <a:pt x="20" y="34"/>
                    </a:cubicBezTo>
                    <a:cubicBezTo>
                      <a:pt x="21" y="34"/>
                      <a:pt x="22" y="34"/>
                      <a:pt x="24" y="33"/>
                    </a:cubicBezTo>
                    <a:cubicBezTo>
                      <a:pt x="25" y="33"/>
                      <a:pt x="26" y="32"/>
                      <a:pt x="28" y="31"/>
                    </a:cubicBezTo>
                    <a:cubicBezTo>
                      <a:pt x="28" y="31"/>
                      <a:pt x="29" y="32"/>
                      <a:pt x="30" y="32"/>
                    </a:cubicBezTo>
                    <a:cubicBezTo>
                      <a:pt x="30" y="33"/>
                      <a:pt x="30" y="33"/>
                      <a:pt x="31" y="33"/>
                    </a:cubicBezTo>
                    <a:cubicBezTo>
                      <a:pt x="31" y="33"/>
                      <a:pt x="32" y="33"/>
                      <a:pt x="32" y="32"/>
                    </a:cubicBezTo>
                    <a:cubicBezTo>
                      <a:pt x="32" y="32"/>
                      <a:pt x="32" y="31"/>
                      <a:pt x="32" y="31"/>
                    </a:cubicBezTo>
                    <a:cubicBezTo>
                      <a:pt x="32" y="31"/>
                      <a:pt x="32" y="30"/>
                      <a:pt x="32" y="30"/>
                    </a:cubicBezTo>
                    <a:cubicBezTo>
                      <a:pt x="31" y="30"/>
                      <a:pt x="30" y="29"/>
                      <a:pt x="30" y="28"/>
                    </a:cubicBezTo>
                    <a:cubicBezTo>
                      <a:pt x="31" y="27"/>
                      <a:pt x="32" y="26"/>
                      <a:pt x="32" y="24"/>
                    </a:cubicBezTo>
                    <a:cubicBezTo>
                      <a:pt x="33" y="23"/>
                      <a:pt x="34" y="21"/>
                      <a:pt x="34" y="20"/>
                    </a:cubicBezTo>
                    <a:cubicBezTo>
                      <a:pt x="34" y="19"/>
                      <a:pt x="34" y="17"/>
                      <a:pt x="33" y="16"/>
                    </a:cubicBezTo>
                    <a:cubicBezTo>
                      <a:pt x="33" y="15"/>
                      <a:pt x="32" y="14"/>
                      <a:pt x="31" y="13"/>
                    </a:cubicBezTo>
                    <a:close/>
                    <a:moveTo>
                      <a:pt x="10" y="16"/>
                    </a:moveTo>
                    <a:cubicBezTo>
                      <a:pt x="8" y="16"/>
                      <a:pt x="7" y="16"/>
                      <a:pt x="7" y="15"/>
                    </a:cubicBezTo>
                    <a:cubicBezTo>
                      <a:pt x="6" y="14"/>
                      <a:pt x="6" y="14"/>
                      <a:pt x="6" y="14"/>
                    </a:cubicBezTo>
                    <a:cubicBezTo>
                      <a:pt x="6" y="13"/>
                      <a:pt x="6" y="13"/>
                      <a:pt x="6" y="12"/>
                    </a:cubicBezTo>
                    <a:cubicBezTo>
                      <a:pt x="6" y="11"/>
                      <a:pt x="6" y="11"/>
                      <a:pt x="6" y="10"/>
                    </a:cubicBezTo>
                    <a:cubicBezTo>
                      <a:pt x="7" y="10"/>
                      <a:pt x="7" y="9"/>
                      <a:pt x="8" y="8"/>
                    </a:cubicBezTo>
                    <a:cubicBezTo>
                      <a:pt x="9" y="10"/>
                      <a:pt x="11" y="12"/>
                      <a:pt x="13" y="15"/>
                    </a:cubicBezTo>
                    <a:cubicBezTo>
                      <a:pt x="12" y="15"/>
                      <a:pt x="11" y="16"/>
                      <a:pt x="10" y="16"/>
                    </a:cubicBezTo>
                    <a:close/>
                    <a:moveTo>
                      <a:pt x="28" y="24"/>
                    </a:moveTo>
                    <a:cubicBezTo>
                      <a:pt x="27" y="24"/>
                      <a:pt x="27" y="25"/>
                      <a:pt x="26" y="25"/>
                    </a:cubicBezTo>
                    <a:cubicBezTo>
                      <a:pt x="24" y="23"/>
                      <a:pt x="22" y="21"/>
                      <a:pt x="20" y="18"/>
                    </a:cubicBezTo>
                    <a:cubicBezTo>
                      <a:pt x="21" y="18"/>
                      <a:pt x="21" y="18"/>
                      <a:pt x="22" y="18"/>
                    </a:cubicBezTo>
                    <a:cubicBezTo>
                      <a:pt x="22" y="17"/>
                      <a:pt x="23" y="17"/>
                      <a:pt x="24" y="17"/>
                    </a:cubicBezTo>
                    <a:cubicBezTo>
                      <a:pt x="24" y="17"/>
                      <a:pt x="25" y="17"/>
                      <a:pt x="25" y="17"/>
                    </a:cubicBezTo>
                    <a:cubicBezTo>
                      <a:pt x="26" y="17"/>
                      <a:pt x="27" y="18"/>
                      <a:pt x="27" y="18"/>
                    </a:cubicBezTo>
                    <a:cubicBezTo>
                      <a:pt x="28" y="19"/>
                      <a:pt x="28" y="19"/>
                      <a:pt x="28" y="20"/>
                    </a:cubicBezTo>
                    <a:cubicBezTo>
                      <a:pt x="28" y="20"/>
                      <a:pt x="28" y="21"/>
                      <a:pt x="28" y="22"/>
                    </a:cubicBezTo>
                    <a:cubicBezTo>
                      <a:pt x="28" y="22"/>
                      <a:pt x="28" y="23"/>
                      <a:pt x="28" y="24"/>
                    </a:cubicBezTo>
                    <a:close/>
                    <a:moveTo>
                      <a:pt x="28" y="24"/>
                    </a:moveTo>
                    <a:cubicBezTo>
                      <a:pt x="28" y="24"/>
                      <a:pt x="28" y="24"/>
                      <a:pt x="28" y="24"/>
                    </a:cubicBezTo>
                  </a:path>
                </a:pathLst>
              </a:custGeom>
              <a:grpFill/>
              <a:ln w="9525">
                <a:noFill/>
                <a:round/>
              </a:ln>
            </p:spPr>
            <p:txBody>
              <a:bodyPr vert="horz" wrap="square" lIns="121920" tIns="60960" rIns="121920" bIns="60960" numCol="1" anchor="t" anchorCtr="0" compatLnSpc="1"/>
              <a:lstStyle/>
              <a:p>
                <a:endParaRPr lang="en-US" sz="2400"/>
              </a:p>
            </p:txBody>
          </p:sp>
          <p:sp>
            <p:nvSpPr>
              <p:cNvPr id="26" name="Freeform 7"/>
              <p:cNvSpPr>
                <a:spLocks noEditPoints="1"/>
              </p:cNvSpPr>
              <p:nvPr/>
            </p:nvSpPr>
            <p:spPr bwMode="auto">
              <a:xfrm>
                <a:off x="117475" y="1457326"/>
                <a:ext cx="55563" cy="55563"/>
              </a:xfrm>
              <a:custGeom>
                <a:avLst/>
                <a:gdLst/>
                <a:ahLst/>
                <a:cxnLst>
                  <a:cxn ang="0">
                    <a:pos x="15" y="0"/>
                  </a:cxn>
                  <a:cxn ang="0">
                    <a:pos x="15" y="0"/>
                  </a:cxn>
                  <a:cxn ang="0">
                    <a:pos x="8" y="6"/>
                  </a:cxn>
                  <a:cxn ang="0">
                    <a:pos x="3" y="13"/>
                  </a:cxn>
                  <a:cxn ang="0">
                    <a:pos x="0" y="16"/>
                  </a:cxn>
                  <a:cxn ang="0">
                    <a:pos x="1" y="19"/>
                  </a:cxn>
                  <a:cxn ang="0">
                    <a:pos x="3" y="19"/>
                  </a:cxn>
                  <a:cxn ang="0">
                    <a:pos x="4" y="18"/>
                  </a:cxn>
                  <a:cxn ang="0">
                    <a:pos x="6" y="15"/>
                  </a:cxn>
                  <a:cxn ang="0">
                    <a:pos x="11" y="9"/>
                  </a:cxn>
                  <a:cxn ang="0">
                    <a:pos x="18" y="3"/>
                  </a:cxn>
                  <a:cxn ang="0">
                    <a:pos x="18" y="3"/>
                  </a:cxn>
                  <a:cxn ang="0">
                    <a:pos x="18" y="3"/>
                  </a:cxn>
                  <a:cxn ang="0">
                    <a:pos x="18" y="0"/>
                  </a:cxn>
                  <a:cxn ang="0">
                    <a:pos x="15" y="0"/>
                  </a:cxn>
                  <a:cxn ang="0">
                    <a:pos x="15" y="0"/>
                  </a:cxn>
                  <a:cxn ang="0">
                    <a:pos x="15" y="0"/>
                  </a:cxn>
                </a:cxnLst>
                <a:rect l="0" t="0" r="r" b="b"/>
                <a:pathLst>
                  <a:path w="19" h="19">
                    <a:moveTo>
                      <a:pt x="15" y="0"/>
                    </a:moveTo>
                    <a:cubicBezTo>
                      <a:pt x="15" y="0"/>
                      <a:pt x="15" y="0"/>
                      <a:pt x="15" y="0"/>
                    </a:cubicBezTo>
                    <a:cubicBezTo>
                      <a:pt x="13" y="2"/>
                      <a:pt x="11" y="4"/>
                      <a:pt x="8" y="6"/>
                    </a:cubicBezTo>
                    <a:cubicBezTo>
                      <a:pt x="6" y="8"/>
                      <a:pt x="4" y="10"/>
                      <a:pt x="3" y="13"/>
                    </a:cubicBezTo>
                    <a:cubicBezTo>
                      <a:pt x="0" y="16"/>
                      <a:pt x="0" y="16"/>
                      <a:pt x="0" y="16"/>
                    </a:cubicBezTo>
                    <a:cubicBezTo>
                      <a:pt x="0" y="17"/>
                      <a:pt x="0" y="18"/>
                      <a:pt x="1" y="19"/>
                    </a:cubicBezTo>
                    <a:cubicBezTo>
                      <a:pt x="1" y="19"/>
                      <a:pt x="2" y="19"/>
                      <a:pt x="3" y="19"/>
                    </a:cubicBezTo>
                    <a:cubicBezTo>
                      <a:pt x="3" y="19"/>
                      <a:pt x="3" y="18"/>
                      <a:pt x="4" y="18"/>
                    </a:cubicBezTo>
                    <a:cubicBezTo>
                      <a:pt x="6" y="15"/>
                      <a:pt x="6" y="15"/>
                      <a:pt x="6" y="15"/>
                    </a:cubicBezTo>
                    <a:cubicBezTo>
                      <a:pt x="7" y="13"/>
                      <a:pt x="9" y="11"/>
                      <a:pt x="11" y="9"/>
                    </a:cubicBezTo>
                    <a:cubicBezTo>
                      <a:pt x="13" y="7"/>
                      <a:pt x="15" y="5"/>
                      <a:pt x="18" y="3"/>
                    </a:cubicBezTo>
                    <a:cubicBezTo>
                      <a:pt x="18" y="3"/>
                      <a:pt x="18" y="3"/>
                      <a:pt x="18" y="3"/>
                    </a:cubicBezTo>
                    <a:cubicBezTo>
                      <a:pt x="18" y="3"/>
                      <a:pt x="18" y="3"/>
                      <a:pt x="18" y="3"/>
                    </a:cubicBezTo>
                    <a:cubicBezTo>
                      <a:pt x="19" y="2"/>
                      <a:pt x="19" y="1"/>
                      <a:pt x="18" y="0"/>
                    </a:cubicBezTo>
                    <a:cubicBezTo>
                      <a:pt x="17" y="0"/>
                      <a:pt x="16" y="0"/>
                      <a:pt x="15" y="0"/>
                    </a:cubicBezTo>
                    <a:close/>
                    <a:moveTo>
                      <a:pt x="15" y="0"/>
                    </a:moveTo>
                    <a:cubicBezTo>
                      <a:pt x="15" y="0"/>
                      <a:pt x="15" y="0"/>
                      <a:pt x="15"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27" name="Freeform 8"/>
              <p:cNvSpPr>
                <a:spLocks noEditPoints="1"/>
              </p:cNvSpPr>
              <p:nvPr/>
            </p:nvSpPr>
            <p:spPr bwMode="auto">
              <a:xfrm>
                <a:off x="180975" y="1263651"/>
                <a:ext cx="55563" cy="58738"/>
              </a:xfrm>
              <a:custGeom>
                <a:avLst/>
                <a:gdLst/>
                <a:ahLst/>
                <a:cxnLst>
                  <a:cxn ang="0">
                    <a:pos x="7" y="11"/>
                  </a:cxn>
                  <a:cxn ang="0">
                    <a:pos x="1" y="16"/>
                  </a:cxn>
                  <a:cxn ang="0">
                    <a:pos x="1" y="17"/>
                  </a:cxn>
                  <a:cxn ang="0">
                    <a:pos x="1" y="19"/>
                  </a:cxn>
                  <a:cxn ang="0">
                    <a:pos x="3" y="19"/>
                  </a:cxn>
                  <a:cxn ang="0">
                    <a:pos x="3" y="19"/>
                  </a:cxn>
                  <a:cxn ang="0">
                    <a:pos x="10" y="13"/>
                  </a:cxn>
                  <a:cxn ang="0">
                    <a:pos x="16" y="7"/>
                  </a:cxn>
                  <a:cxn ang="0">
                    <a:pos x="18" y="3"/>
                  </a:cxn>
                  <a:cxn ang="0">
                    <a:pos x="18" y="1"/>
                  </a:cxn>
                  <a:cxn ang="0">
                    <a:pos x="16" y="1"/>
                  </a:cxn>
                  <a:cxn ang="0">
                    <a:pos x="15" y="1"/>
                  </a:cxn>
                  <a:cxn ang="0">
                    <a:pos x="13" y="5"/>
                  </a:cxn>
                  <a:cxn ang="0">
                    <a:pos x="7" y="11"/>
                  </a:cxn>
                  <a:cxn ang="0">
                    <a:pos x="7" y="11"/>
                  </a:cxn>
                  <a:cxn ang="0">
                    <a:pos x="7" y="11"/>
                  </a:cxn>
                </a:cxnLst>
                <a:rect l="0" t="0" r="r" b="b"/>
                <a:pathLst>
                  <a:path w="19" h="20">
                    <a:moveTo>
                      <a:pt x="7" y="11"/>
                    </a:moveTo>
                    <a:cubicBezTo>
                      <a:pt x="5" y="13"/>
                      <a:pt x="3" y="15"/>
                      <a:pt x="1" y="16"/>
                    </a:cubicBezTo>
                    <a:cubicBezTo>
                      <a:pt x="1" y="16"/>
                      <a:pt x="1" y="16"/>
                      <a:pt x="1" y="17"/>
                    </a:cubicBezTo>
                    <a:cubicBezTo>
                      <a:pt x="0" y="17"/>
                      <a:pt x="0" y="19"/>
                      <a:pt x="1" y="19"/>
                    </a:cubicBezTo>
                    <a:cubicBezTo>
                      <a:pt x="1" y="20"/>
                      <a:pt x="2" y="20"/>
                      <a:pt x="3" y="19"/>
                    </a:cubicBezTo>
                    <a:cubicBezTo>
                      <a:pt x="3" y="19"/>
                      <a:pt x="3" y="19"/>
                      <a:pt x="3" y="19"/>
                    </a:cubicBezTo>
                    <a:cubicBezTo>
                      <a:pt x="6" y="18"/>
                      <a:pt x="8" y="16"/>
                      <a:pt x="10" y="13"/>
                    </a:cubicBezTo>
                    <a:cubicBezTo>
                      <a:pt x="12" y="11"/>
                      <a:pt x="14" y="9"/>
                      <a:pt x="16" y="7"/>
                    </a:cubicBezTo>
                    <a:cubicBezTo>
                      <a:pt x="18" y="3"/>
                      <a:pt x="18" y="3"/>
                      <a:pt x="18" y="3"/>
                    </a:cubicBezTo>
                    <a:cubicBezTo>
                      <a:pt x="19" y="3"/>
                      <a:pt x="19" y="1"/>
                      <a:pt x="18" y="1"/>
                    </a:cubicBezTo>
                    <a:cubicBezTo>
                      <a:pt x="17" y="0"/>
                      <a:pt x="16" y="0"/>
                      <a:pt x="16" y="1"/>
                    </a:cubicBezTo>
                    <a:cubicBezTo>
                      <a:pt x="15" y="1"/>
                      <a:pt x="15" y="1"/>
                      <a:pt x="15" y="1"/>
                    </a:cubicBezTo>
                    <a:cubicBezTo>
                      <a:pt x="13" y="5"/>
                      <a:pt x="13" y="5"/>
                      <a:pt x="13" y="5"/>
                    </a:cubicBezTo>
                    <a:cubicBezTo>
                      <a:pt x="11" y="7"/>
                      <a:pt x="9" y="9"/>
                      <a:pt x="7" y="11"/>
                    </a:cubicBezTo>
                    <a:close/>
                    <a:moveTo>
                      <a:pt x="7" y="11"/>
                    </a:moveTo>
                    <a:cubicBezTo>
                      <a:pt x="7" y="11"/>
                      <a:pt x="7" y="11"/>
                      <a:pt x="7" y="11"/>
                    </a:cubicBezTo>
                  </a:path>
                </a:pathLst>
              </a:custGeom>
              <a:grpFill/>
              <a:ln w="9525">
                <a:noFill/>
                <a:round/>
              </a:ln>
            </p:spPr>
            <p:txBody>
              <a:bodyPr vert="horz" wrap="square" lIns="121920" tIns="60960" rIns="121920" bIns="60960" numCol="1" anchor="t" anchorCtr="0" compatLnSpc="1"/>
              <a:lstStyle/>
              <a:p>
                <a:endParaRPr lang="en-US" sz="2400"/>
              </a:p>
            </p:txBody>
          </p:sp>
        </p:grpSp>
      </p:grpSp>
      <p:sp>
        <p:nvSpPr>
          <p:cNvPr id="28" name="TextBox 29"/>
          <p:cNvSpPr txBox="1"/>
          <p:nvPr/>
        </p:nvSpPr>
        <p:spPr>
          <a:xfrm>
            <a:off x="1985668" y="1598466"/>
            <a:ext cx="2150661" cy="1189813"/>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7C7C7C"/>
                </a:solidFill>
              </a:rPr>
              <a:t>单击编辑标题</a:t>
            </a:r>
            <a:endParaRPr lang="en-US" sz="1600" b="1">
              <a:solidFill>
                <a:srgbClr val="7C7C7C"/>
              </a:solidFill>
            </a:endParaRPr>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br>
              <a:rPr lang="en-US" sz="1335"/>
            </a:br>
            <a:endParaRPr lang="en-US" sz="1335"/>
          </a:p>
        </p:txBody>
      </p:sp>
      <p:sp>
        <p:nvSpPr>
          <p:cNvPr id="29" name="TextBox 30"/>
          <p:cNvSpPr txBox="1"/>
          <p:nvPr/>
        </p:nvSpPr>
        <p:spPr>
          <a:xfrm>
            <a:off x="4008208" y="5212910"/>
            <a:ext cx="2150661" cy="1189813"/>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4472C4"/>
                </a:solidFill>
              </a:rPr>
              <a:t>单击编辑标题</a:t>
            </a:r>
            <a:endParaRPr lang="en-US" sz="1600" b="1">
              <a:solidFill>
                <a:srgbClr val="4472C4"/>
              </a:solidFill>
            </a:endParaRPr>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br>
              <a:rPr lang="en-US" sz="1335"/>
            </a:br>
            <a:endParaRPr lang="en-US" sz="1335"/>
          </a:p>
        </p:txBody>
      </p:sp>
      <p:sp>
        <p:nvSpPr>
          <p:cNvPr id="30" name="TextBox 31"/>
          <p:cNvSpPr txBox="1"/>
          <p:nvPr/>
        </p:nvSpPr>
        <p:spPr>
          <a:xfrm>
            <a:off x="6033132" y="1598466"/>
            <a:ext cx="2150661" cy="1189813"/>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7C7C7C"/>
                </a:solidFill>
              </a:rPr>
              <a:t>单击编辑标题</a:t>
            </a:r>
            <a:endParaRPr lang="en-US" sz="1600" b="1">
              <a:solidFill>
                <a:srgbClr val="7C7C7C"/>
              </a:solidFill>
            </a:endParaRPr>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br>
              <a:rPr lang="en-US" sz="1335"/>
            </a:br>
            <a:endParaRPr lang="en-US" sz="1335"/>
          </a:p>
        </p:txBody>
      </p:sp>
      <p:sp>
        <p:nvSpPr>
          <p:cNvPr id="31" name="TextBox 32"/>
          <p:cNvSpPr txBox="1"/>
          <p:nvPr/>
        </p:nvSpPr>
        <p:spPr>
          <a:xfrm>
            <a:off x="8055672" y="5212910"/>
            <a:ext cx="2150661" cy="1189813"/>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4472C4"/>
                </a:solidFill>
              </a:rPr>
              <a:t>单击编辑标题</a:t>
            </a:r>
            <a:endParaRPr lang="en-US" sz="1600" b="1">
              <a:solidFill>
                <a:srgbClr val="4472C4"/>
              </a:solidFill>
            </a:endParaRPr>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endParaRPr lang="en-US" altLang="zh-CN" sz="1335"/>
          </a:p>
          <a:p>
            <a:pPr algn="ctr" defTabSz="1219200">
              <a:spcBef>
                <a:spcPct val="20000"/>
              </a:spcBef>
              <a:defRPr/>
            </a:pPr>
            <a:r>
              <a:rPr lang="zh-CN" altLang="en-US" sz="1335"/>
              <a:t>单击此处可编辑内容</a:t>
            </a:r>
            <a:br>
              <a:rPr lang="en-US" sz="1335"/>
            </a:br>
            <a:endParaRPr lang="en-US" sz="1335"/>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8" presetClass="entr" presetSubtype="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Right)">
                                      <p:cBhvr>
                                        <p:cTn id="15" dur="1000"/>
                                        <p:tgtEl>
                                          <p:spTgt spid="6"/>
                                        </p:tgtEl>
                                      </p:cBhvr>
                                    </p:animEffect>
                                  </p:childTnLst>
                                </p:cTn>
                              </p:par>
                            </p:childTnLst>
                          </p:cTn>
                        </p:par>
                        <p:par>
                          <p:cTn id="16" fill="hold">
                            <p:stCondLst>
                              <p:cond delay="1850"/>
                            </p:stCondLst>
                            <p:childTnLst>
                              <p:par>
                                <p:cTn id="17" presetID="23" presetClass="entr" presetSubtype="16"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childTnLst>
                                </p:cTn>
                              </p:par>
                            </p:childTnLst>
                          </p:cTn>
                        </p:par>
                        <p:par>
                          <p:cTn id="21" fill="hold">
                            <p:stCondLst>
                              <p:cond delay="2350"/>
                            </p:stCondLst>
                            <p:childTnLst>
                              <p:par>
                                <p:cTn id="22" presetID="2" presetClass="entr" presetSubtype="1" accel="50000" decel="5000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ppt_x"/>
                                          </p:val>
                                        </p:tav>
                                        <p:tav tm="100000">
                                          <p:val>
                                            <p:strVal val="#ppt_x"/>
                                          </p:val>
                                        </p:tav>
                                      </p:tavLst>
                                    </p:anim>
                                    <p:anim calcmode="lin" valueType="num">
                                      <p:cBhvr additive="base">
                                        <p:cTn id="25" dur="500" fill="hold"/>
                                        <p:tgtEl>
                                          <p:spTgt spid="28"/>
                                        </p:tgtEl>
                                        <p:attrNameLst>
                                          <p:attrName>ppt_y</p:attrName>
                                        </p:attrNameLst>
                                      </p:cBhvr>
                                      <p:tavLst>
                                        <p:tav tm="0">
                                          <p:val>
                                            <p:strVal val="0-#ppt_h/2"/>
                                          </p:val>
                                        </p:tav>
                                        <p:tav tm="100000">
                                          <p:val>
                                            <p:strVal val="#ppt_y"/>
                                          </p:val>
                                        </p:tav>
                                      </p:tavLst>
                                    </p:anim>
                                  </p:childTnLst>
                                </p:cTn>
                              </p:par>
                            </p:childTnLst>
                          </p:cTn>
                        </p:par>
                        <p:par>
                          <p:cTn id="26" fill="hold">
                            <p:stCondLst>
                              <p:cond delay="2850"/>
                            </p:stCondLst>
                            <p:childTnLst>
                              <p:par>
                                <p:cTn id="27" presetID="18" presetClass="entr" presetSubtype="3"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1000"/>
                                        <p:tgtEl>
                                          <p:spTgt spid="5"/>
                                        </p:tgtEl>
                                      </p:cBhvr>
                                    </p:animEffect>
                                  </p:childTnLst>
                                </p:cTn>
                              </p:par>
                            </p:childTnLst>
                          </p:cTn>
                        </p:par>
                        <p:par>
                          <p:cTn id="30" fill="hold">
                            <p:stCondLst>
                              <p:cond delay="3850"/>
                            </p:stCondLst>
                            <p:childTnLst>
                              <p:par>
                                <p:cTn id="31" presetID="2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childTnLst>
                                </p:cTn>
                              </p:par>
                            </p:childTnLst>
                          </p:cTn>
                        </p:par>
                        <p:par>
                          <p:cTn id="35" fill="hold">
                            <p:stCondLst>
                              <p:cond delay="43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500" fill="hold"/>
                                        <p:tgtEl>
                                          <p:spTgt spid="29"/>
                                        </p:tgtEl>
                                        <p:attrNameLst>
                                          <p:attrName>ppt_x</p:attrName>
                                        </p:attrNameLst>
                                      </p:cBhvr>
                                      <p:tavLst>
                                        <p:tav tm="0">
                                          <p:val>
                                            <p:strVal val="#ppt_x"/>
                                          </p:val>
                                        </p:tav>
                                        <p:tav tm="100000">
                                          <p:val>
                                            <p:strVal val="#ppt_x"/>
                                          </p:val>
                                        </p:tav>
                                      </p:tavLst>
                                    </p:anim>
                                    <p:anim calcmode="lin" valueType="num">
                                      <p:cBhvr additive="base">
                                        <p:cTn id="39" dur="500" fill="hold"/>
                                        <p:tgtEl>
                                          <p:spTgt spid="29"/>
                                        </p:tgtEl>
                                        <p:attrNameLst>
                                          <p:attrName>ppt_y</p:attrName>
                                        </p:attrNameLst>
                                      </p:cBhvr>
                                      <p:tavLst>
                                        <p:tav tm="0">
                                          <p:val>
                                            <p:strVal val="1+#ppt_h/2"/>
                                          </p:val>
                                        </p:tav>
                                        <p:tav tm="100000">
                                          <p:val>
                                            <p:strVal val="#ppt_y"/>
                                          </p:val>
                                        </p:tav>
                                      </p:tavLst>
                                    </p:anim>
                                  </p:childTnLst>
                                </p:cTn>
                              </p:par>
                            </p:childTnLst>
                          </p:cTn>
                        </p:par>
                        <p:par>
                          <p:cTn id="40" fill="hold">
                            <p:stCondLst>
                              <p:cond delay="4850"/>
                            </p:stCondLst>
                            <p:childTnLst>
                              <p:par>
                                <p:cTn id="41" presetID="18" presetClass="entr" presetSubtype="6"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strips(downRight)">
                                      <p:cBhvr>
                                        <p:cTn id="43" dur="1000"/>
                                        <p:tgtEl>
                                          <p:spTgt spid="4"/>
                                        </p:tgtEl>
                                      </p:cBhvr>
                                    </p:animEffect>
                                  </p:childTnLst>
                                </p:cTn>
                              </p:par>
                            </p:childTnLst>
                          </p:cTn>
                        </p:par>
                        <p:par>
                          <p:cTn id="44" fill="hold">
                            <p:stCondLst>
                              <p:cond delay="5850"/>
                            </p:stCondLst>
                            <p:childTnLst>
                              <p:par>
                                <p:cTn id="45" presetID="23" presetClass="entr" presetSubtype="16"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childTnLst>
                                </p:cTn>
                              </p:par>
                            </p:childTnLst>
                          </p:cTn>
                        </p:par>
                        <p:par>
                          <p:cTn id="49" fill="hold">
                            <p:stCondLst>
                              <p:cond delay="6350"/>
                            </p:stCondLst>
                            <p:childTnLst>
                              <p:par>
                                <p:cTn id="50" presetID="2" presetClass="entr" presetSubtype="1" accel="50000" decel="5000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ppt_x"/>
                                          </p:val>
                                        </p:tav>
                                        <p:tav tm="100000">
                                          <p:val>
                                            <p:strVal val="#ppt_x"/>
                                          </p:val>
                                        </p:tav>
                                      </p:tavLst>
                                    </p:anim>
                                    <p:anim calcmode="lin" valueType="num">
                                      <p:cBhvr additive="base">
                                        <p:cTn id="53" dur="500" fill="hold"/>
                                        <p:tgtEl>
                                          <p:spTgt spid="30"/>
                                        </p:tgtEl>
                                        <p:attrNameLst>
                                          <p:attrName>ppt_y</p:attrName>
                                        </p:attrNameLst>
                                      </p:cBhvr>
                                      <p:tavLst>
                                        <p:tav tm="0">
                                          <p:val>
                                            <p:strVal val="0-#ppt_h/2"/>
                                          </p:val>
                                        </p:tav>
                                        <p:tav tm="100000">
                                          <p:val>
                                            <p:strVal val="#ppt_y"/>
                                          </p:val>
                                        </p:tav>
                                      </p:tavLst>
                                    </p:anim>
                                  </p:childTnLst>
                                </p:cTn>
                              </p:par>
                            </p:childTnLst>
                          </p:cTn>
                        </p:par>
                        <p:par>
                          <p:cTn id="54" fill="hold">
                            <p:stCondLst>
                              <p:cond delay="6850"/>
                            </p:stCondLst>
                            <p:childTnLst>
                              <p:par>
                                <p:cTn id="55" presetID="18" presetClass="entr" presetSubtype="3" fill="hold" grpId="0"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strips(upRight)">
                                      <p:cBhvr>
                                        <p:cTn id="57" dur="1000"/>
                                        <p:tgtEl>
                                          <p:spTgt spid="3"/>
                                        </p:tgtEl>
                                      </p:cBhvr>
                                    </p:animEffect>
                                  </p:childTnLst>
                                </p:cTn>
                              </p:par>
                            </p:childTnLst>
                          </p:cTn>
                        </p:par>
                        <p:par>
                          <p:cTn id="58" fill="hold">
                            <p:stCondLst>
                              <p:cond delay="7850"/>
                            </p:stCondLst>
                            <p:childTnLst>
                              <p:par>
                                <p:cTn id="59" presetID="23" presetClass="entr" presetSubtype="16"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childTnLst>
                                </p:cTn>
                              </p:par>
                            </p:childTnLst>
                          </p:cTn>
                        </p:par>
                        <p:par>
                          <p:cTn id="63" fill="hold">
                            <p:stCondLst>
                              <p:cond delay="8350"/>
                            </p:stCondLst>
                            <p:childTnLst>
                              <p:par>
                                <p:cTn id="64" presetID="2" presetClass="entr" presetSubtype="4" accel="50000" decel="50000"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additive="base">
                                        <p:cTn id="66" dur="500" fill="hold"/>
                                        <p:tgtEl>
                                          <p:spTgt spid="31"/>
                                        </p:tgtEl>
                                        <p:attrNameLst>
                                          <p:attrName>ppt_x</p:attrName>
                                        </p:attrNameLst>
                                      </p:cBhvr>
                                      <p:tavLst>
                                        <p:tav tm="0">
                                          <p:val>
                                            <p:strVal val="#ppt_x"/>
                                          </p:val>
                                        </p:tav>
                                        <p:tav tm="100000">
                                          <p:val>
                                            <p:strVal val="#ppt_x"/>
                                          </p:val>
                                        </p:tav>
                                      </p:tavLst>
                                    </p:anim>
                                    <p:anim calcmode="lin" valueType="num">
                                      <p:cBhvr additive="base">
                                        <p:cTn id="6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28" grpId="0"/>
      <p:bldP spid="29" grpId="0"/>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cxnSp>
        <p:nvCxnSpPr>
          <p:cNvPr id="3" name="Straight Connector 93"/>
          <p:cNvCxnSpPr/>
          <p:nvPr/>
        </p:nvCxnSpPr>
        <p:spPr>
          <a:xfrm>
            <a:off x="873753" y="4065775"/>
            <a:ext cx="10444500" cy="2117"/>
          </a:xfrm>
          <a:prstGeom prst="line">
            <a:avLst/>
          </a:prstGeom>
          <a:ln w="19050">
            <a:solidFill>
              <a:schemeClr val="tx1">
                <a:lumMod val="50000"/>
                <a:lumOff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4" name="Oval 81"/>
          <p:cNvSpPr/>
          <p:nvPr/>
        </p:nvSpPr>
        <p:spPr>
          <a:xfrm>
            <a:off x="1190462" y="3911556"/>
            <a:ext cx="344169" cy="344169"/>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cxnSp>
        <p:nvCxnSpPr>
          <p:cNvPr id="5" name="Straight Connector 82"/>
          <p:cNvCxnSpPr>
            <a:endCxn id="4" idx="0"/>
          </p:cNvCxnSpPr>
          <p:nvPr/>
        </p:nvCxnSpPr>
        <p:spPr>
          <a:xfrm rot="5400000">
            <a:off x="621290" y="3169239"/>
            <a:ext cx="1483573" cy="1060"/>
          </a:xfrm>
          <a:prstGeom prst="line">
            <a:avLst/>
          </a:prstGeom>
          <a:ln w="19050">
            <a:solidFill>
              <a:srgbClr val="A5A5A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6" name="Rounded Rectangle 83"/>
          <p:cNvSpPr/>
          <p:nvPr/>
        </p:nvSpPr>
        <p:spPr>
          <a:xfrm>
            <a:off x="2798868" y="5765800"/>
            <a:ext cx="3149600" cy="508000"/>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a:latin typeface="微软雅黑" panose="020B0503020204020204" pitchFamily="34" charset="-122"/>
                <a:ea typeface="微软雅黑" panose="020B0503020204020204" pitchFamily="34" charset="-122"/>
              </a:rPr>
              <a:t>单击编辑标题</a:t>
            </a:r>
            <a:endParaRPr lang="en-US" sz="1865">
              <a:latin typeface="微软雅黑" panose="020B0503020204020204" pitchFamily="34" charset="-122"/>
              <a:ea typeface="微软雅黑" panose="020B0503020204020204" pitchFamily="34" charset="-122"/>
            </a:endParaRPr>
          </a:p>
        </p:txBody>
      </p:sp>
      <p:sp>
        <p:nvSpPr>
          <p:cNvPr id="7" name="Oval 84"/>
          <p:cNvSpPr/>
          <p:nvPr/>
        </p:nvSpPr>
        <p:spPr>
          <a:xfrm>
            <a:off x="2924738" y="5847717"/>
            <a:ext cx="344169" cy="344169"/>
          </a:xfrm>
          <a:prstGeom prst="ellipse">
            <a:avLst/>
          </a:prstGeom>
          <a:solidFill>
            <a:srgbClr val="2F559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微软雅黑" panose="020B0503020204020204" pitchFamily="34" charset="-122"/>
              <a:ea typeface="微软雅黑" panose="020B0503020204020204" pitchFamily="34" charset="-122"/>
            </a:endParaRPr>
          </a:p>
        </p:txBody>
      </p:sp>
      <p:sp>
        <p:nvSpPr>
          <p:cNvPr id="8" name="Text Placeholder 3"/>
          <p:cNvSpPr txBox="1"/>
          <p:nvPr/>
        </p:nvSpPr>
        <p:spPr>
          <a:xfrm>
            <a:off x="1621146" y="2590366"/>
            <a:ext cx="2163236" cy="11898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b="1">
                <a:solidFill>
                  <a:schemeClr val="accent1"/>
                </a:solidFill>
                <a:latin typeface="微软雅黑" panose="020B0503020204020204" pitchFamily="34" charset="-122"/>
                <a:ea typeface="微软雅黑" panose="020B0503020204020204" pitchFamily="34" charset="-122"/>
              </a:rPr>
              <a:t>单击编辑标题</a:t>
            </a:r>
            <a:br>
              <a:rPr lang="en-US" sz="1335">
                <a:solidFill>
                  <a:schemeClr val="tx2">
                    <a:lumMod val="50000"/>
                    <a:lumOff val="50000"/>
                  </a:schemeClr>
                </a:solidFill>
                <a:latin typeface="微软雅黑" panose="020B0503020204020204" pitchFamily="34" charset="-122"/>
                <a:ea typeface="微软雅黑" panose="020B0503020204020204" pitchFamily="34" charset="-122"/>
              </a:rPr>
            </a:b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sz="1335">
              <a:solidFill>
                <a:schemeClr val="tx1"/>
              </a:solidFill>
              <a:latin typeface="微软雅黑" panose="020B0503020204020204" pitchFamily="34" charset="-122"/>
              <a:ea typeface="微软雅黑" panose="020B0503020204020204" pitchFamily="34" charset="-122"/>
            </a:endParaRPr>
          </a:p>
        </p:txBody>
      </p:sp>
      <p:sp>
        <p:nvSpPr>
          <p:cNvPr id="9" name="TextBox 91"/>
          <p:cNvSpPr txBox="1"/>
          <p:nvPr/>
        </p:nvSpPr>
        <p:spPr>
          <a:xfrm rot="16200000">
            <a:off x="519765" y="2886268"/>
            <a:ext cx="1013099" cy="492443"/>
          </a:xfrm>
          <a:prstGeom prst="rect">
            <a:avLst/>
          </a:prstGeom>
          <a:noFill/>
        </p:spPr>
        <p:txBody>
          <a:bodyPr wrap="none" lIns="0" tIns="0" rIns="0" bIns="0" rtlCol="0" anchor="ctr">
            <a:spAutoFit/>
          </a:bodyPr>
          <a:lstStyle/>
          <a:p>
            <a:pPr algn="ctr" defTabSz="1219200">
              <a:spcBef>
                <a:spcPct val="20000"/>
              </a:spcBef>
              <a:defRPr/>
            </a:pPr>
            <a:r>
              <a:rPr lang="en-US" sz="3200" b="1">
                <a:solidFill>
                  <a:srgbClr val="5B84CB"/>
                </a:solidFill>
                <a:latin typeface="微软雅黑" panose="020B0503020204020204" pitchFamily="34" charset="-122"/>
                <a:ea typeface="微软雅黑" panose="020B0503020204020204" pitchFamily="34" charset="-122"/>
              </a:rPr>
              <a:t>2008</a:t>
            </a:r>
            <a:endParaRPr lang="en-US" sz="3200">
              <a:solidFill>
                <a:srgbClr val="5B84CB"/>
              </a:solidFill>
              <a:latin typeface="微软雅黑" panose="020B0503020204020204" pitchFamily="34" charset="-122"/>
              <a:ea typeface="微软雅黑" panose="020B0503020204020204" pitchFamily="34" charset="-122"/>
            </a:endParaRPr>
          </a:p>
        </p:txBody>
      </p:sp>
      <p:sp>
        <p:nvSpPr>
          <p:cNvPr id="10" name="Oval 98"/>
          <p:cNvSpPr/>
          <p:nvPr/>
        </p:nvSpPr>
        <p:spPr>
          <a:xfrm>
            <a:off x="4744281" y="3911556"/>
            <a:ext cx="344169" cy="344169"/>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1" name="Rounded Rectangle 99"/>
          <p:cNvSpPr/>
          <p:nvPr/>
        </p:nvSpPr>
        <p:spPr>
          <a:xfrm>
            <a:off x="4618412" y="1918923"/>
            <a:ext cx="3149600" cy="508000"/>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a:latin typeface="微软雅黑" panose="020B0503020204020204" pitchFamily="34" charset="-122"/>
                <a:ea typeface="微软雅黑" panose="020B0503020204020204" pitchFamily="34" charset="-122"/>
              </a:rPr>
              <a:t>单击编辑标题</a:t>
            </a:r>
            <a:endParaRPr lang="en-US" sz="1865">
              <a:latin typeface="微软雅黑" panose="020B0503020204020204" pitchFamily="34" charset="-122"/>
              <a:ea typeface="微软雅黑" panose="020B0503020204020204" pitchFamily="34" charset="-122"/>
            </a:endParaRPr>
          </a:p>
        </p:txBody>
      </p:sp>
      <p:sp>
        <p:nvSpPr>
          <p:cNvPr id="12" name="Oval 101"/>
          <p:cNvSpPr/>
          <p:nvPr/>
        </p:nvSpPr>
        <p:spPr>
          <a:xfrm>
            <a:off x="4744281" y="2000838"/>
            <a:ext cx="344169" cy="344169"/>
          </a:xfrm>
          <a:prstGeom prst="ellipse">
            <a:avLst/>
          </a:prstGeom>
          <a:solidFill>
            <a:srgbClr val="2F559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微软雅黑" panose="020B0503020204020204" pitchFamily="34" charset="-122"/>
              <a:ea typeface="微软雅黑" panose="020B0503020204020204" pitchFamily="34" charset="-122"/>
            </a:endParaRPr>
          </a:p>
        </p:txBody>
      </p:sp>
      <p:sp>
        <p:nvSpPr>
          <p:cNvPr id="13" name="Text Placeholder 3"/>
          <p:cNvSpPr txBox="1"/>
          <p:nvPr/>
        </p:nvSpPr>
        <p:spPr>
          <a:xfrm>
            <a:off x="5174966" y="2590366"/>
            <a:ext cx="2163236" cy="11898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b="1">
                <a:solidFill>
                  <a:srgbClr val="7C7C7C"/>
                </a:solidFill>
                <a:latin typeface="微软雅黑" panose="020B0503020204020204" pitchFamily="34" charset="-122"/>
                <a:ea typeface="微软雅黑" panose="020B0503020204020204" pitchFamily="34" charset="-122"/>
              </a:rPr>
              <a:t>单击编辑标题</a:t>
            </a:r>
            <a:br>
              <a:rPr lang="en-US" sz="1335">
                <a:solidFill>
                  <a:schemeClr val="tx2">
                    <a:lumMod val="50000"/>
                    <a:lumOff val="50000"/>
                  </a:schemeClr>
                </a:solidFill>
                <a:latin typeface="微软雅黑" panose="020B0503020204020204" pitchFamily="34" charset="-122"/>
                <a:ea typeface="微软雅黑" panose="020B0503020204020204" pitchFamily="34" charset="-122"/>
              </a:rPr>
            </a:b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sz="1335">
              <a:solidFill>
                <a:schemeClr val="tx1"/>
              </a:solidFill>
              <a:latin typeface="微软雅黑" panose="020B0503020204020204" pitchFamily="34" charset="-122"/>
              <a:ea typeface="微软雅黑" panose="020B0503020204020204" pitchFamily="34" charset="-122"/>
            </a:endParaRPr>
          </a:p>
        </p:txBody>
      </p:sp>
      <p:sp>
        <p:nvSpPr>
          <p:cNvPr id="14" name="TextBox 104"/>
          <p:cNvSpPr txBox="1"/>
          <p:nvPr/>
        </p:nvSpPr>
        <p:spPr>
          <a:xfrm rot="16200000">
            <a:off x="4073585" y="2886268"/>
            <a:ext cx="1013099" cy="492443"/>
          </a:xfrm>
          <a:prstGeom prst="rect">
            <a:avLst/>
          </a:prstGeom>
          <a:noFill/>
        </p:spPr>
        <p:txBody>
          <a:bodyPr wrap="none" lIns="0" tIns="0" rIns="0" bIns="0" rtlCol="0" anchor="ctr">
            <a:spAutoFit/>
          </a:bodyPr>
          <a:lstStyle/>
          <a:p>
            <a:pPr algn="ctr" defTabSz="1219200">
              <a:spcBef>
                <a:spcPct val="20000"/>
              </a:spcBef>
              <a:defRPr/>
            </a:pPr>
            <a:r>
              <a:rPr lang="en-US" sz="3200" b="1">
                <a:solidFill>
                  <a:srgbClr val="7C7C7C"/>
                </a:solidFill>
                <a:latin typeface="微软雅黑" panose="020B0503020204020204" pitchFamily="34" charset="-122"/>
                <a:ea typeface="微软雅黑" panose="020B0503020204020204" pitchFamily="34" charset="-122"/>
              </a:rPr>
              <a:t>2010</a:t>
            </a:r>
            <a:endParaRPr lang="en-US" sz="3200">
              <a:solidFill>
                <a:srgbClr val="7C7C7C"/>
              </a:solidFill>
              <a:latin typeface="微软雅黑" panose="020B0503020204020204" pitchFamily="34" charset="-122"/>
              <a:ea typeface="微软雅黑" panose="020B0503020204020204" pitchFamily="34" charset="-122"/>
            </a:endParaRPr>
          </a:p>
        </p:txBody>
      </p:sp>
      <p:sp>
        <p:nvSpPr>
          <p:cNvPr id="15" name="Oval 107"/>
          <p:cNvSpPr/>
          <p:nvPr/>
        </p:nvSpPr>
        <p:spPr>
          <a:xfrm>
            <a:off x="8257892" y="3911556"/>
            <a:ext cx="344169" cy="344169"/>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6" name="Rounded Rectangle 110"/>
          <p:cNvSpPr/>
          <p:nvPr/>
        </p:nvSpPr>
        <p:spPr>
          <a:xfrm>
            <a:off x="8132023" y="1918923"/>
            <a:ext cx="3149600" cy="508000"/>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a:latin typeface="微软雅黑" panose="020B0503020204020204" pitchFamily="34" charset="-122"/>
                <a:ea typeface="微软雅黑" panose="020B0503020204020204" pitchFamily="34" charset="-122"/>
              </a:rPr>
              <a:t>单击编辑标题</a:t>
            </a:r>
            <a:endParaRPr lang="en-US" sz="1865">
              <a:latin typeface="微软雅黑" panose="020B0503020204020204" pitchFamily="34" charset="-122"/>
              <a:ea typeface="微软雅黑" panose="020B0503020204020204" pitchFamily="34" charset="-122"/>
            </a:endParaRPr>
          </a:p>
        </p:txBody>
      </p:sp>
      <p:sp>
        <p:nvSpPr>
          <p:cNvPr id="17" name="Oval 113"/>
          <p:cNvSpPr/>
          <p:nvPr/>
        </p:nvSpPr>
        <p:spPr>
          <a:xfrm>
            <a:off x="8257892" y="2000838"/>
            <a:ext cx="344169" cy="344169"/>
          </a:xfrm>
          <a:prstGeom prst="ellipse">
            <a:avLst/>
          </a:prstGeom>
          <a:solidFill>
            <a:srgbClr val="7C7C7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微软雅黑" panose="020B0503020204020204" pitchFamily="34" charset="-122"/>
              <a:ea typeface="微软雅黑" panose="020B0503020204020204" pitchFamily="34" charset="-122"/>
            </a:endParaRPr>
          </a:p>
        </p:txBody>
      </p:sp>
      <p:sp>
        <p:nvSpPr>
          <p:cNvPr id="18" name="Text Placeholder 3"/>
          <p:cNvSpPr txBox="1"/>
          <p:nvPr/>
        </p:nvSpPr>
        <p:spPr>
          <a:xfrm>
            <a:off x="8688577" y="2590366"/>
            <a:ext cx="2163236" cy="11898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b="1">
                <a:solidFill>
                  <a:schemeClr val="accent5"/>
                </a:solidFill>
                <a:latin typeface="微软雅黑" panose="020B0503020204020204" pitchFamily="34" charset="-122"/>
                <a:ea typeface="微软雅黑" panose="020B0503020204020204" pitchFamily="34" charset="-122"/>
              </a:rPr>
              <a:t>单击编辑标题</a:t>
            </a:r>
            <a:br>
              <a:rPr lang="en-US" sz="1335">
                <a:solidFill>
                  <a:schemeClr val="tx2">
                    <a:lumMod val="50000"/>
                    <a:lumOff val="50000"/>
                  </a:schemeClr>
                </a:solidFill>
                <a:latin typeface="微软雅黑" panose="020B0503020204020204" pitchFamily="34" charset="-122"/>
                <a:ea typeface="微软雅黑" panose="020B0503020204020204" pitchFamily="34" charset="-122"/>
              </a:rPr>
            </a:b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sz="1335">
              <a:solidFill>
                <a:schemeClr val="tx1"/>
              </a:solidFill>
              <a:latin typeface="微软雅黑" panose="020B0503020204020204" pitchFamily="34" charset="-122"/>
              <a:ea typeface="微软雅黑" panose="020B0503020204020204" pitchFamily="34" charset="-122"/>
            </a:endParaRPr>
          </a:p>
        </p:txBody>
      </p:sp>
      <p:sp>
        <p:nvSpPr>
          <p:cNvPr id="19" name="TextBox 119"/>
          <p:cNvSpPr txBox="1"/>
          <p:nvPr/>
        </p:nvSpPr>
        <p:spPr>
          <a:xfrm rot="16200000">
            <a:off x="7553536" y="2886268"/>
            <a:ext cx="1080425" cy="492443"/>
          </a:xfrm>
          <a:prstGeom prst="rect">
            <a:avLst/>
          </a:prstGeom>
          <a:noFill/>
        </p:spPr>
        <p:txBody>
          <a:bodyPr wrap="none" lIns="0" tIns="0" rIns="0" bIns="0" rtlCol="0" anchor="ctr">
            <a:spAutoFit/>
          </a:bodyPr>
          <a:lstStyle/>
          <a:p>
            <a:pPr algn="ctr" defTabSz="1219200">
              <a:spcBef>
                <a:spcPct val="20000"/>
              </a:spcBef>
              <a:defRPr/>
            </a:pPr>
            <a:r>
              <a:rPr lang="en-US" sz="3200" b="1" dirty="0">
                <a:solidFill>
                  <a:srgbClr val="5B84CB"/>
                </a:solidFill>
                <a:latin typeface="微软雅黑" panose="020B0503020204020204" pitchFamily="34" charset="-122"/>
                <a:ea typeface="微软雅黑" panose="020B0503020204020204" pitchFamily="34" charset="-122"/>
              </a:rPr>
              <a:t>20XX</a:t>
            </a:r>
            <a:endParaRPr lang="en-US" sz="3200" dirty="0">
              <a:solidFill>
                <a:srgbClr val="5B84CB"/>
              </a:solidFill>
              <a:latin typeface="微软雅黑" panose="020B0503020204020204" pitchFamily="34" charset="-122"/>
              <a:ea typeface="微软雅黑" panose="020B0503020204020204" pitchFamily="34" charset="-122"/>
            </a:endParaRPr>
          </a:p>
        </p:txBody>
      </p:sp>
      <p:sp>
        <p:nvSpPr>
          <p:cNvPr id="20" name="Oval 121"/>
          <p:cNvSpPr/>
          <p:nvPr/>
        </p:nvSpPr>
        <p:spPr>
          <a:xfrm>
            <a:off x="2955625" y="3911556"/>
            <a:ext cx="344169" cy="344169"/>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21" name="Oval 122"/>
          <p:cNvSpPr/>
          <p:nvPr/>
        </p:nvSpPr>
        <p:spPr>
          <a:xfrm>
            <a:off x="6652594" y="3911556"/>
            <a:ext cx="344169" cy="344169"/>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cxnSp>
        <p:nvCxnSpPr>
          <p:cNvPr id="22" name="Straight Connector 123"/>
          <p:cNvCxnSpPr/>
          <p:nvPr/>
        </p:nvCxnSpPr>
        <p:spPr>
          <a:xfrm rot="5400000">
            <a:off x="2385922" y="5010233"/>
            <a:ext cx="1483573" cy="1060"/>
          </a:xfrm>
          <a:prstGeom prst="line">
            <a:avLst/>
          </a:prstGeom>
          <a:ln w="19050">
            <a:solidFill>
              <a:srgbClr val="4472C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3" name="Rounded Rectangle 124"/>
          <p:cNvSpPr/>
          <p:nvPr/>
        </p:nvSpPr>
        <p:spPr>
          <a:xfrm>
            <a:off x="1065044" y="1918923"/>
            <a:ext cx="3149600" cy="508000"/>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a:latin typeface="微软雅黑" panose="020B0503020204020204" pitchFamily="34" charset="-122"/>
                <a:ea typeface="微软雅黑" panose="020B0503020204020204" pitchFamily="34" charset="-122"/>
              </a:rPr>
              <a:t>单击编辑标题</a:t>
            </a:r>
            <a:endParaRPr lang="en-US" sz="1865">
              <a:latin typeface="微软雅黑" panose="020B0503020204020204" pitchFamily="34" charset="-122"/>
              <a:ea typeface="微软雅黑" panose="020B0503020204020204" pitchFamily="34" charset="-122"/>
            </a:endParaRPr>
          </a:p>
        </p:txBody>
      </p:sp>
      <p:sp>
        <p:nvSpPr>
          <p:cNvPr id="24" name="Oval 125"/>
          <p:cNvSpPr/>
          <p:nvPr/>
        </p:nvSpPr>
        <p:spPr>
          <a:xfrm>
            <a:off x="1190914" y="2000838"/>
            <a:ext cx="344169" cy="344169"/>
          </a:xfrm>
          <a:prstGeom prst="ellipse">
            <a:avLst/>
          </a:prstGeom>
          <a:solidFill>
            <a:srgbClr val="7C7C7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微软雅黑" panose="020B0503020204020204" pitchFamily="34" charset="-122"/>
              <a:ea typeface="微软雅黑" panose="020B0503020204020204" pitchFamily="34" charset="-122"/>
            </a:endParaRPr>
          </a:p>
        </p:txBody>
      </p:sp>
      <p:sp>
        <p:nvSpPr>
          <p:cNvPr id="25" name="Text Placeholder 3"/>
          <p:cNvSpPr txBox="1"/>
          <p:nvPr/>
        </p:nvSpPr>
        <p:spPr>
          <a:xfrm>
            <a:off x="3299793" y="4472174"/>
            <a:ext cx="2163236" cy="11898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b="1">
                <a:solidFill>
                  <a:srgbClr val="7C7C7C"/>
                </a:solidFill>
                <a:latin typeface="微软雅黑" panose="020B0503020204020204" pitchFamily="34" charset="-122"/>
                <a:ea typeface="微软雅黑" panose="020B0503020204020204" pitchFamily="34" charset="-122"/>
              </a:rPr>
              <a:t>单击编辑标题</a:t>
            </a:r>
            <a:br>
              <a:rPr lang="en-US" sz="1335">
                <a:solidFill>
                  <a:schemeClr val="tx2">
                    <a:lumMod val="50000"/>
                    <a:lumOff val="50000"/>
                  </a:schemeClr>
                </a:solidFill>
                <a:latin typeface="微软雅黑" panose="020B0503020204020204" pitchFamily="34" charset="-122"/>
                <a:ea typeface="微软雅黑" panose="020B0503020204020204" pitchFamily="34" charset="-122"/>
              </a:rPr>
            </a:b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sz="1335">
              <a:solidFill>
                <a:schemeClr val="tx1"/>
              </a:solidFill>
              <a:latin typeface="微软雅黑" panose="020B0503020204020204" pitchFamily="34" charset="-122"/>
              <a:ea typeface="微软雅黑" panose="020B0503020204020204" pitchFamily="34" charset="-122"/>
            </a:endParaRPr>
          </a:p>
        </p:txBody>
      </p:sp>
      <p:cxnSp>
        <p:nvCxnSpPr>
          <p:cNvPr id="26" name="Straight Connector 127"/>
          <p:cNvCxnSpPr/>
          <p:nvPr/>
        </p:nvCxnSpPr>
        <p:spPr>
          <a:xfrm rot="5400000">
            <a:off x="4169823" y="3169241"/>
            <a:ext cx="1483573" cy="1060"/>
          </a:xfrm>
          <a:prstGeom prst="line">
            <a:avLst/>
          </a:prstGeom>
          <a:ln w="19050">
            <a:solidFill>
              <a:srgbClr val="5B84CB"/>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128"/>
          <p:cNvCxnSpPr/>
          <p:nvPr/>
        </p:nvCxnSpPr>
        <p:spPr>
          <a:xfrm rot="5400000">
            <a:off x="7674215" y="3169241"/>
            <a:ext cx="1483573" cy="1060"/>
          </a:xfrm>
          <a:prstGeom prst="line">
            <a:avLst/>
          </a:prstGeom>
          <a:ln w="19050">
            <a:solidFill>
              <a:srgbClr val="A5A5A5"/>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8" name="Rounded Rectangle 129"/>
          <p:cNvSpPr/>
          <p:nvPr/>
        </p:nvSpPr>
        <p:spPr>
          <a:xfrm>
            <a:off x="6504215" y="5765800"/>
            <a:ext cx="3149600" cy="508000"/>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65">
                <a:latin typeface="微软雅黑" panose="020B0503020204020204" pitchFamily="34" charset="-122"/>
                <a:ea typeface="微软雅黑" panose="020B0503020204020204" pitchFamily="34" charset="-122"/>
              </a:rPr>
              <a:t>单击编辑标题</a:t>
            </a:r>
            <a:endParaRPr lang="en-US" sz="1865">
              <a:latin typeface="微软雅黑" panose="020B0503020204020204" pitchFamily="34" charset="-122"/>
              <a:ea typeface="微软雅黑" panose="020B0503020204020204" pitchFamily="34" charset="-122"/>
            </a:endParaRPr>
          </a:p>
        </p:txBody>
      </p:sp>
      <p:sp>
        <p:nvSpPr>
          <p:cNvPr id="29" name="Oval 130"/>
          <p:cNvSpPr/>
          <p:nvPr/>
        </p:nvSpPr>
        <p:spPr>
          <a:xfrm>
            <a:off x="6630084" y="5847717"/>
            <a:ext cx="344169" cy="344169"/>
          </a:xfrm>
          <a:prstGeom prst="ellipse">
            <a:avLst/>
          </a:prstGeom>
          <a:solidFill>
            <a:srgbClr val="2F559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微软雅黑" panose="020B0503020204020204" pitchFamily="34" charset="-122"/>
              <a:ea typeface="微软雅黑" panose="020B0503020204020204" pitchFamily="34" charset="-122"/>
            </a:endParaRPr>
          </a:p>
        </p:txBody>
      </p:sp>
      <p:cxnSp>
        <p:nvCxnSpPr>
          <p:cNvPr id="30" name="Straight Connector 131"/>
          <p:cNvCxnSpPr/>
          <p:nvPr/>
        </p:nvCxnSpPr>
        <p:spPr>
          <a:xfrm rot="5400000">
            <a:off x="6082890" y="5010233"/>
            <a:ext cx="1483573" cy="1060"/>
          </a:xfrm>
          <a:prstGeom prst="line">
            <a:avLst/>
          </a:prstGeom>
          <a:ln w="19050">
            <a:solidFill>
              <a:srgbClr val="5B84CB"/>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1" name="Text Placeholder 3"/>
          <p:cNvSpPr txBox="1"/>
          <p:nvPr/>
        </p:nvSpPr>
        <p:spPr>
          <a:xfrm>
            <a:off x="7005138" y="4472174"/>
            <a:ext cx="2163236" cy="11898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b="1">
                <a:solidFill>
                  <a:srgbClr val="7C7C7C"/>
                </a:solidFill>
                <a:latin typeface="微软雅黑" panose="020B0503020204020204" pitchFamily="34" charset="-122"/>
                <a:ea typeface="微软雅黑" panose="020B0503020204020204" pitchFamily="34" charset="-122"/>
              </a:rPr>
              <a:t>单击编辑标题</a:t>
            </a:r>
            <a:br>
              <a:rPr lang="en-US" sz="1335">
                <a:solidFill>
                  <a:schemeClr val="tx2">
                    <a:lumMod val="50000"/>
                    <a:lumOff val="50000"/>
                  </a:schemeClr>
                </a:solidFill>
                <a:latin typeface="微软雅黑" panose="020B0503020204020204" pitchFamily="34" charset="-122"/>
                <a:ea typeface="微软雅黑" panose="020B0503020204020204" pitchFamily="34" charset="-122"/>
              </a:rPr>
            </a:b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altLang="zh-CN" sz="1335">
              <a:solidFill>
                <a:schemeClr val="tx1"/>
              </a:solidFill>
              <a:latin typeface="微软雅黑" panose="020B0503020204020204" pitchFamily="34" charset="-122"/>
              <a:ea typeface="微软雅黑" panose="020B0503020204020204" pitchFamily="34" charset="-122"/>
            </a:endParaRPr>
          </a:p>
          <a:p>
            <a:pPr algn="l" defTabSz="1219200">
              <a:spcBef>
                <a:spcPct val="20000"/>
              </a:spcBef>
              <a:defRPr/>
            </a:pPr>
            <a:r>
              <a:rPr lang="zh-CN" altLang="en-US" sz="1335">
                <a:solidFill>
                  <a:schemeClr val="tx1"/>
                </a:solidFill>
                <a:latin typeface="微软雅黑" panose="020B0503020204020204" pitchFamily="34" charset="-122"/>
                <a:ea typeface="微软雅黑" panose="020B0503020204020204" pitchFamily="34" charset="-122"/>
              </a:rPr>
              <a:t>单击可编辑内容</a:t>
            </a:r>
            <a:endParaRPr lang="en-US" sz="1335">
              <a:solidFill>
                <a:schemeClr val="tx1"/>
              </a:solidFill>
              <a:latin typeface="微软雅黑" panose="020B0503020204020204" pitchFamily="34" charset="-122"/>
              <a:ea typeface="微软雅黑" panose="020B0503020204020204" pitchFamily="34" charset="-122"/>
            </a:endParaRPr>
          </a:p>
        </p:txBody>
      </p:sp>
      <p:sp>
        <p:nvSpPr>
          <p:cNvPr id="32" name="TextBox 133"/>
          <p:cNvSpPr txBox="1"/>
          <p:nvPr/>
        </p:nvSpPr>
        <p:spPr>
          <a:xfrm rot="16200000">
            <a:off x="2292320" y="4764540"/>
            <a:ext cx="1013099" cy="492443"/>
          </a:xfrm>
          <a:prstGeom prst="rect">
            <a:avLst/>
          </a:prstGeom>
          <a:noFill/>
        </p:spPr>
        <p:txBody>
          <a:bodyPr wrap="none" lIns="0" tIns="0" rIns="0" bIns="0" rtlCol="0" anchor="ctr">
            <a:spAutoFit/>
          </a:bodyPr>
          <a:lstStyle/>
          <a:p>
            <a:pPr algn="ctr" defTabSz="1219200">
              <a:spcBef>
                <a:spcPct val="20000"/>
              </a:spcBef>
              <a:defRPr/>
            </a:pPr>
            <a:r>
              <a:rPr lang="en-US" sz="3200" b="1">
                <a:solidFill>
                  <a:srgbClr val="7C7C7C"/>
                </a:solidFill>
                <a:latin typeface="微软雅黑" panose="020B0503020204020204" pitchFamily="34" charset="-122"/>
                <a:ea typeface="微软雅黑" panose="020B0503020204020204" pitchFamily="34" charset="-122"/>
              </a:rPr>
              <a:t>2009</a:t>
            </a:r>
            <a:endParaRPr lang="en-US" sz="3200">
              <a:solidFill>
                <a:srgbClr val="7C7C7C"/>
              </a:solidFill>
              <a:latin typeface="微软雅黑" panose="020B0503020204020204" pitchFamily="34" charset="-122"/>
              <a:ea typeface="微软雅黑" panose="020B0503020204020204" pitchFamily="34" charset="-122"/>
            </a:endParaRPr>
          </a:p>
        </p:txBody>
      </p:sp>
      <p:sp>
        <p:nvSpPr>
          <p:cNvPr id="33" name="TextBox 134"/>
          <p:cNvSpPr txBox="1"/>
          <p:nvPr/>
        </p:nvSpPr>
        <p:spPr>
          <a:xfrm rot="16200000">
            <a:off x="6079757" y="4764541"/>
            <a:ext cx="1013099" cy="492443"/>
          </a:xfrm>
          <a:prstGeom prst="rect">
            <a:avLst/>
          </a:prstGeom>
          <a:noFill/>
        </p:spPr>
        <p:txBody>
          <a:bodyPr wrap="none" lIns="0" tIns="0" rIns="0" bIns="0" rtlCol="0" anchor="ctr">
            <a:spAutoFit/>
          </a:bodyPr>
          <a:lstStyle/>
          <a:p>
            <a:pPr algn="ctr" defTabSz="1219200">
              <a:spcBef>
                <a:spcPct val="20000"/>
              </a:spcBef>
              <a:defRPr/>
            </a:pPr>
            <a:r>
              <a:rPr lang="en-US" sz="3200" b="1">
                <a:solidFill>
                  <a:srgbClr val="7C7C7C"/>
                </a:solidFill>
                <a:latin typeface="微软雅黑" panose="020B0503020204020204" pitchFamily="34" charset="-122"/>
                <a:ea typeface="微软雅黑" panose="020B0503020204020204" pitchFamily="34" charset="-122"/>
              </a:rPr>
              <a:t>2011</a:t>
            </a:r>
            <a:endParaRPr lang="en-US" sz="3200">
              <a:solidFill>
                <a:srgbClr val="7C7C7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6" presetClass="entr" presetSubtype="37"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outVertical)">
                                      <p:cBhvr>
                                        <p:cTn id="15" dur="500"/>
                                        <p:tgtEl>
                                          <p:spTgt spid="3"/>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850"/>
                            </p:stCondLst>
                            <p:childTnLst>
                              <p:par>
                                <p:cTn id="23" presetID="22" presetClass="entr" presetSubtype="4"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par>
                          <p:cTn id="26" fill="hold">
                            <p:stCondLst>
                              <p:cond delay="2350"/>
                            </p:stCondLst>
                            <p:childTnLst>
                              <p:par>
                                <p:cTn id="27" presetID="12" presetClass="entr" presetSubtype="2"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lide(fromRight)">
                                      <p:cBhvr>
                                        <p:cTn id="29" dur="500"/>
                                        <p:tgtEl>
                                          <p:spTgt spid="9"/>
                                        </p:tgtEl>
                                      </p:cBhvr>
                                    </p:animEffect>
                                  </p:childTnLst>
                                </p:cTn>
                              </p:par>
                            </p:childTnLst>
                          </p:cTn>
                        </p:par>
                        <p:par>
                          <p:cTn id="30" fill="hold">
                            <p:stCondLst>
                              <p:cond delay="2850"/>
                            </p:stCondLst>
                            <p:childTnLst>
                              <p:par>
                                <p:cTn id="31" presetID="22" presetClass="entr" presetSubtype="8"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childTnLst>
                          </p:cTn>
                        </p:par>
                        <p:par>
                          <p:cTn id="34" fill="hold">
                            <p:stCondLst>
                              <p:cond delay="335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3850"/>
                            </p:stCondLst>
                            <p:childTnLst>
                              <p:par>
                                <p:cTn id="41" presetID="12" presetClass="entr" presetSubtype="4"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lide(fromBottom)">
                                      <p:cBhvr>
                                        <p:cTn id="43" dur="500"/>
                                        <p:tgtEl>
                                          <p:spTgt spid="8"/>
                                        </p:tgtEl>
                                      </p:cBhvr>
                                    </p:animEffect>
                                  </p:childTnLst>
                                </p:cTn>
                              </p:par>
                            </p:childTnLst>
                          </p:cTn>
                        </p:par>
                        <p:par>
                          <p:cTn id="44" fill="hold">
                            <p:stCondLst>
                              <p:cond delay="4350"/>
                            </p:stCondLst>
                            <p:childTnLst>
                              <p:par>
                                <p:cTn id="45" presetID="53" presetClass="entr" presetSubtype="16"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childTnLst>
                          </p:cTn>
                        </p:par>
                        <p:par>
                          <p:cTn id="50" fill="hold">
                            <p:stCondLst>
                              <p:cond delay="4850"/>
                            </p:stCondLst>
                            <p:childTnLst>
                              <p:par>
                                <p:cTn id="51" presetID="22" presetClass="entr" presetSubtype="1"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up)">
                                      <p:cBhvr>
                                        <p:cTn id="53" dur="500"/>
                                        <p:tgtEl>
                                          <p:spTgt spid="22"/>
                                        </p:tgtEl>
                                      </p:cBhvr>
                                    </p:animEffect>
                                  </p:childTnLst>
                                </p:cTn>
                              </p:par>
                            </p:childTnLst>
                          </p:cTn>
                        </p:par>
                        <p:par>
                          <p:cTn id="54" fill="hold">
                            <p:stCondLst>
                              <p:cond delay="5350"/>
                            </p:stCondLst>
                            <p:childTnLst>
                              <p:par>
                                <p:cTn id="55" presetID="12" presetClass="entr" presetSubtype="2"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slide(fromRight)">
                                      <p:cBhvr>
                                        <p:cTn id="57" dur="500"/>
                                        <p:tgtEl>
                                          <p:spTgt spid="32"/>
                                        </p:tgtEl>
                                      </p:cBhvr>
                                    </p:animEffect>
                                  </p:childTnLst>
                                </p:cTn>
                              </p:par>
                            </p:childTnLst>
                          </p:cTn>
                        </p:par>
                        <p:par>
                          <p:cTn id="58" fill="hold">
                            <p:stCondLst>
                              <p:cond delay="5850"/>
                            </p:stCondLst>
                            <p:childTnLst>
                              <p:par>
                                <p:cTn id="59" presetID="22" presetClass="entr" presetSubtype="8" fill="hold" grpId="0" nodeType="after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left)">
                                      <p:cBhvr>
                                        <p:cTn id="61" dur="500"/>
                                        <p:tgtEl>
                                          <p:spTgt spid="6"/>
                                        </p:tgtEl>
                                      </p:cBhvr>
                                    </p:animEffect>
                                  </p:childTnLst>
                                </p:cTn>
                              </p:par>
                            </p:childTnLst>
                          </p:cTn>
                        </p:par>
                        <p:par>
                          <p:cTn id="62" fill="hold">
                            <p:stCondLst>
                              <p:cond delay="6350"/>
                            </p:stCondLst>
                            <p:childTnLst>
                              <p:par>
                                <p:cTn id="63" presetID="53" presetClass="entr" presetSubtype="16"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500" fill="hold"/>
                                        <p:tgtEl>
                                          <p:spTgt spid="7"/>
                                        </p:tgtEl>
                                        <p:attrNameLst>
                                          <p:attrName>ppt_w</p:attrName>
                                        </p:attrNameLst>
                                      </p:cBhvr>
                                      <p:tavLst>
                                        <p:tav tm="0">
                                          <p:val>
                                            <p:fltVal val="0"/>
                                          </p:val>
                                        </p:tav>
                                        <p:tav tm="100000">
                                          <p:val>
                                            <p:strVal val="#ppt_w"/>
                                          </p:val>
                                        </p:tav>
                                      </p:tavLst>
                                    </p:anim>
                                    <p:anim calcmode="lin" valueType="num">
                                      <p:cBhvr>
                                        <p:cTn id="66" dur="500" fill="hold"/>
                                        <p:tgtEl>
                                          <p:spTgt spid="7"/>
                                        </p:tgtEl>
                                        <p:attrNameLst>
                                          <p:attrName>ppt_h</p:attrName>
                                        </p:attrNameLst>
                                      </p:cBhvr>
                                      <p:tavLst>
                                        <p:tav tm="0">
                                          <p:val>
                                            <p:fltVal val="0"/>
                                          </p:val>
                                        </p:tav>
                                        <p:tav tm="100000">
                                          <p:val>
                                            <p:strVal val="#ppt_h"/>
                                          </p:val>
                                        </p:tav>
                                      </p:tavLst>
                                    </p:anim>
                                    <p:animEffect transition="in" filter="fade">
                                      <p:cBhvr>
                                        <p:cTn id="67" dur="500"/>
                                        <p:tgtEl>
                                          <p:spTgt spid="7"/>
                                        </p:tgtEl>
                                      </p:cBhvr>
                                    </p:animEffect>
                                  </p:childTnLst>
                                </p:cTn>
                              </p:par>
                            </p:childTnLst>
                          </p:cTn>
                        </p:par>
                        <p:par>
                          <p:cTn id="68" fill="hold">
                            <p:stCondLst>
                              <p:cond delay="6850"/>
                            </p:stCondLst>
                            <p:childTnLst>
                              <p:par>
                                <p:cTn id="69" presetID="12" presetClass="entr" presetSubtype="4"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slide(fromBottom)">
                                      <p:cBhvr>
                                        <p:cTn id="71" dur="500"/>
                                        <p:tgtEl>
                                          <p:spTgt spid="25"/>
                                        </p:tgtEl>
                                      </p:cBhvr>
                                    </p:animEffect>
                                  </p:childTnLst>
                                </p:cTn>
                              </p:par>
                            </p:childTnLst>
                          </p:cTn>
                        </p:par>
                        <p:par>
                          <p:cTn id="72" fill="hold">
                            <p:stCondLst>
                              <p:cond delay="7350"/>
                            </p:stCondLst>
                            <p:childTnLst>
                              <p:par>
                                <p:cTn id="73" presetID="53" presetClass="entr" presetSubtype="16" fill="hold" grpId="0"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500" fill="hold"/>
                                        <p:tgtEl>
                                          <p:spTgt spid="10"/>
                                        </p:tgtEl>
                                        <p:attrNameLst>
                                          <p:attrName>ppt_w</p:attrName>
                                        </p:attrNameLst>
                                      </p:cBhvr>
                                      <p:tavLst>
                                        <p:tav tm="0">
                                          <p:val>
                                            <p:fltVal val="0"/>
                                          </p:val>
                                        </p:tav>
                                        <p:tav tm="100000">
                                          <p:val>
                                            <p:strVal val="#ppt_w"/>
                                          </p:val>
                                        </p:tav>
                                      </p:tavLst>
                                    </p:anim>
                                    <p:anim calcmode="lin" valueType="num">
                                      <p:cBhvr>
                                        <p:cTn id="76" dur="500" fill="hold"/>
                                        <p:tgtEl>
                                          <p:spTgt spid="10"/>
                                        </p:tgtEl>
                                        <p:attrNameLst>
                                          <p:attrName>ppt_h</p:attrName>
                                        </p:attrNameLst>
                                      </p:cBhvr>
                                      <p:tavLst>
                                        <p:tav tm="0">
                                          <p:val>
                                            <p:fltVal val="0"/>
                                          </p:val>
                                        </p:tav>
                                        <p:tav tm="100000">
                                          <p:val>
                                            <p:strVal val="#ppt_h"/>
                                          </p:val>
                                        </p:tav>
                                      </p:tavLst>
                                    </p:anim>
                                    <p:animEffect transition="in" filter="fade">
                                      <p:cBhvr>
                                        <p:cTn id="77" dur="500"/>
                                        <p:tgtEl>
                                          <p:spTgt spid="10"/>
                                        </p:tgtEl>
                                      </p:cBhvr>
                                    </p:animEffect>
                                  </p:childTnLst>
                                </p:cTn>
                              </p:par>
                            </p:childTnLst>
                          </p:cTn>
                        </p:par>
                        <p:par>
                          <p:cTn id="78" fill="hold">
                            <p:stCondLst>
                              <p:cond delay="7850"/>
                            </p:stCondLst>
                            <p:childTnLst>
                              <p:par>
                                <p:cTn id="79" presetID="22" presetClass="entr" presetSubtype="4" fill="hold"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down)">
                                      <p:cBhvr>
                                        <p:cTn id="81" dur="500"/>
                                        <p:tgtEl>
                                          <p:spTgt spid="26"/>
                                        </p:tgtEl>
                                      </p:cBhvr>
                                    </p:animEffect>
                                  </p:childTnLst>
                                </p:cTn>
                              </p:par>
                            </p:childTnLst>
                          </p:cTn>
                        </p:par>
                        <p:par>
                          <p:cTn id="82" fill="hold">
                            <p:stCondLst>
                              <p:cond delay="8350"/>
                            </p:stCondLst>
                            <p:childTnLst>
                              <p:par>
                                <p:cTn id="83" presetID="12" presetClass="entr" presetSubtype="2"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lide(fromRight)">
                                      <p:cBhvr>
                                        <p:cTn id="85" dur="500"/>
                                        <p:tgtEl>
                                          <p:spTgt spid="14"/>
                                        </p:tgtEl>
                                      </p:cBhvr>
                                    </p:animEffect>
                                  </p:childTnLst>
                                </p:cTn>
                              </p:par>
                            </p:childTnLst>
                          </p:cTn>
                        </p:par>
                        <p:par>
                          <p:cTn id="86" fill="hold">
                            <p:stCondLst>
                              <p:cond delay="8850"/>
                            </p:stCondLst>
                            <p:childTnLst>
                              <p:par>
                                <p:cTn id="87" presetID="22" presetClass="entr" presetSubtype="8" fill="hold" grpId="0" nodeType="after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wipe(left)">
                                      <p:cBhvr>
                                        <p:cTn id="89" dur="500"/>
                                        <p:tgtEl>
                                          <p:spTgt spid="11"/>
                                        </p:tgtEl>
                                      </p:cBhvr>
                                    </p:animEffect>
                                  </p:childTnLst>
                                </p:cTn>
                              </p:par>
                            </p:childTnLst>
                          </p:cTn>
                        </p:par>
                        <p:par>
                          <p:cTn id="90" fill="hold">
                            <p:stCondLst>
                              <p:cond delay="9350"/>
                            </p:stCondLst>
                            <p:childTnLst>
                              <p:par>
                                <p:cTn id="91" presetID="53" presetClass="entr" presetSubtype="16" fill="hold" grpId="0" nodeType="after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p:cTn id="93" dur="500" fill="hold"/>
                                        <p:tgtEl>
                                          <p:spTgt spid="12"/>
                                        </p:tgtEl>
                                        <p:attrNameLst>
                                          <p:attrName>ppt_w</p:attrName>
                                        </p:attrNameLst>
                                      </p:cBhvr>
                                      <p:tavLst>
                                        <p:tav tm="0">
                                          <p:val>
                                            <p:fltVal val="0"/>
                                          </p:val>
                                        </p:tav>
                                        <p:tav tm="100000">
                                          <p:val>
                                            <p:strVal val="#ppt_w"/>
                                          </p:val>
                                        </p:tav>
                                      </p:tavLst>
                                    </p:anim>
                                    <p:anim calcmode="lin" valueType="num">
                                      <p:cBhvr>
                                        <p:cTn id="94" dur="500" fill="hold"/>
                                        <p:tgtEl>
                                          <p:spTgt spid="12"/>
                                        </p:tgtEl>
                                        <p:attrNameLst>
                                          <p:attrName>ppt_h</p:attrName>
                                        </p:attrNameLst>
                                      </p:cBhvr>
                                      <p:tavLst>
                                        <p:tav tm="0">
                                          <p:val>
                                            <p:fltVal val="0"/>
                                          </p:val>
                                        </p:tav>
                                        <p:tav tm="100000">
                                          <p:val>
                                            <p:strVal val="#ppt_h"/>
                                          </p:val>
                                        </p:tav>
                                      </p:tavLst>
                                    </p:anim>
                                    <p:animEffect transition="in" filter="fade">
                                      <p:cBhvr>
                                        <p:cTn id="95" dur="500"/>
                                        <p:tgtEl>
                                          <p:spTgt spid="12"/>
                                        </p:tgtEl>
                                      </p:cBhvr>
                                    </p:animEffect>
                                  </p:childTnLst>
                                </p:cTn>
                              </p:par>
                            </p:childTnLst>
                          </p:cTn>
                        </p:par>
                        <p:par>
                          <p:cTn id="96" fill="hold">
                            <p:stCondLst>
                              <p:cond delay="9850"/>
                            </p:stCondLst>
                            <p:childTnLst>
                              <p:par>
                                <p:cTn id="97" presetID="12" presetClass="entr" presetSubtype="4" fill="hold" grpId="0" nodeType="after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slide(fromBottom)">
                                      <p:cBhvr>
                                        <p:cTn id="99" dur="500"/>
                                        <p:tgtEl>
                                          <p:spTgt spid="13"/>
                                        </p:tgtEl>
                                      </p:cBhvr>
                                    </p:animEffect>
                                  </p:childTnLst>
                                </p:cTn>
                              </p:par>
                            </p:childTnLst>
                          </p:cTn>
                        </p:par>
                        <p:par>
                          <p:cTn id="100" fill="hold">
                            <p:stCondLst>
                              <p:cond delay="10350"/>
                            </p:stCondLst>
                            <p:childTnLst>
                              <p:par>
                                <p:cTn id="101" presetID="53" presetClass="entr" presetSubtype="16"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p:cTn id="103" dur="500" fill="hold"/>
                                        <p:tgtEl>
                                          <p:spTgt spid="21"/>
                                        </p:tgtEl>
                                        <p:attrNameLst>
                                          <p:attrName>ppt_w</p:attrName>
                                        </p:attrNameLst>
                                      </p:cBhvr>
                                      <p:tavLst>
                                        <p:tav tm="0">
                                          <p:val>
                                            <p:fltVal val="0"/>
                                          </p:val>
                                        </p:tav>
                                        <p:tav tm="100000">
                                          <p:val>
                                            <p:strVal val="#ppt_w"/>
                                          </p:val>
                                        </p:tav>
                                      </p:tavLst>
                                    </p:anim>
                                    <p:anim calcmode="lin" valueType="num">
                                      <p:cBhvr>
                                        <p:cTn id="104" dur="500" fill="hold"/>
                                        <p:tgtEl>
                                          <p:spTgt spid="21"/>
                                        </p:tgtEl>
                                        <p:attrNameLst>
                                          <p:attrName>ppt_h</p:attrName>
                                        </p:attrNameLst>
                                      </p:cBhvr>
                                      <p:tavLst>
                                        <p:tav tm="0">
                                          <p:val>
                                            <p:fltVal val="0"/>
                                          </p:val>
                                        </p:tav>
                                        <p:tav tm="100000">
                                          <p:val>
                                            <p:strVal val="#ppt_h"/>
                                          </p:val>
                                        </p:tav>
                                      </p:tavLst>
                                    </p:anim>
                                    <p:animEffect transition="in" filter="fade">
                                      <p:cBhvr>
                                        <p:cTn id="105" dur="500"/>
                                        <p:tgtEl>
                                          <p:spTgt spid="21"/>
                                        </p:tgtEl>
                                      </p:cBhvr>
                                    </p:animEffect>
                                  </p:childTnLst>
                                </p:cTn>
                              </p:par>
                            </p:childTnLst>
                          </p:cTn>
                        </p:par>
                        <p:par>
                          <p:cTn id="106" fill="hold">
                            <p:stCondLst>
                              <p:cond delay="10850"/>
                            </p:stCondLst>
                            <p:childTnLst>
                              <p:par>
                                <p:cTn id="107" presetID="22" presetClass="entr" presetSubtype="1" fill="hold" nodeType="after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up)">
                                      <p:cBhvr>
                                        <p:cTn id="109" dur="500"/>
                                        <p:tgtEl>
                                          <p:spTgt spid="30"/>
                                        </p:tgtEl>
                                      </p:cBhvr>
                                    </p:animEffect>
                                  </p:childTnLst>
                                </p:cTn>
                              </p:par>
                            </p:childTnLst>
                          </p:cTn>
                        </p:par>
                        <p:par>
                          <p:cTn id="110" fill="hold">
                            <p:stCondLst>
                              <p:cond delay="11350"/>
                            </p:stCondLst>
                            <p:childTnLst>
                              <p:par>
                                <p:cTn id="111" presetID="12" presetClass="entr" presetSubtype="2" fill="hold" grpId="0" nodeType="after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slide(fromRight)">
                                      <p:cBhvr>
                                        <p:cTn id="113" dur="500"/>
                                        <p:tgtEl>
                                          <p:spTgt spid="33"/>
                                        </p:tgtEl>
                                      </p:cBhvr>
                                    </p:animEffect>
                                  </p:childTnLst>
                                </p:cTn>
                              </p:par>
                            </p:childTnLst>
                          </p:cTn>
                        </p:par>
                        <p:par>
                          <p:cTn id="114" fill="hold">
                            <p:stCondLst>
                              <p:cond delay="11850"/>
                            </p:stCondLst>
                            <p:childTnLst>
                              <p:par>
                                <p:cTn id="115" presetID="22" presetClass="entr" presetSubtype="8" fill="hold" grpId="0" nodeType="after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wipe(left)">
                                      <p:cBhvr>
                                        <p:cTn id="117" dur="500"/>
                                        <p:tgtEl>
                                          <p:spTgt spid="28"/>
                                        </p:tgtEl>
                                      </p:cBhvr>
                                    </p:animEffect>
                                  </p:childTnLst>
                                </p:cTn>
                              </p:par>
                            </p:childTnLst>
                          </p:cTn>
                        </p:par>
                        <p:par>
                          <p:cTn id="118" fill="hold">
                            <p:stCondLst>
                              <p:cond delay="12350"/>
                            </p:stCondLst>
                            <p:childTnLst>
                              <p:par>
                                <p:cTn id="119" presetID="53" presetClass="entr" presetSubtype="16" fill="hold" grpId="0" nodeType="after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p:cTn id="121" dur="500" fill="hold"/>
                                        <p:tgtEl>
                                          <p:spTgt spid="29"/>
                                        </p:tgtEl>
                                        <p:attrNameLst>
                                          <p:attrName>ppt_w</p:attrName>
                                        </p:attrNameLst>
                                      </p:cBhvr>
                                      <p:tavLst>
                                        <p:tav tm="0">
                                          <p:val>
                                            <p:fltVal val="0"/>
                                          </p:val>
                                        </p:tav>
                                        <p:tav tm="100000">
                                          <p:val>
                                            <p:strVal val="#ppt_w"/>
                                          </p:val>
                                        </p:tav>
                                      </p:tavLst>
                                    </p:anim>
                                    <p:anim calcmode="lin" valueType="num">
                                      <p:cBhvr>
                                        <p:cTn id="122" dur="500" fill="hold"/>
                                        <p:tgtEl>
                                          <p:spTgt spid="29"/>
                                        </p:tgtEl>
                                        <p:attrNameLst>
                                          <p:attrName>ppt_h</p:attrName>
                                        </p:attrNameLst>
                                      </p:cBhvr>
                                      <p:tavLst>
                                        <p:tav tm="0">
                                          <p:val>
                                            <p:fltVal val="0"/>
                                          </p:val>
                                        </p:tav>
                                        <p:tav tm="100000">
                                          <p:val>
                                            <p:strVal val="#ppt_h"/>
                                          </p:val>
                                        </p:tav>
                                      </p:tavLst>
                                    </p:anim>
                                    <p:animEffect transition="in" filter="fade">
                                      <p:cBhvr>
                                        <p:cTn id="123" dur="500"/>
                                        <p:tgtEl>
                                          <p:spTgt spid="29"/>
                                        </p:tgtEl>
                                      </p:cBhvr>
                                    </p:animEffect>
                                  </p:childTnLst>
                                </p:cTn>
                              </p:par>
                            </p:childTnLst>
                          </p:cTn>
                        </p:par>
                        <p:par>
                          <p:cTn id="124" fill="hold">
                            <p:stCondLst>
                              <p:cond delay="12850"/>
                            </p:stCondLst>
                            <p:childTnLst>
                              <p:par>
                                <p:cTn id="125" presetID="12" presetClass="entr" presetSubtype="4" fill="hold" grpId="0" nodeType="afterEffect">
                                  <p:stCondLst>
                                    <p:cond delay="0"/>
                                  </p:stCondLst>
                                  <p:childTnLst>
                                    <p:set>
                                      <p:cBhvr>
                                        <p:cTn id="126" dur="1" fill="hold">
                                          <p:stCondLst>
                                            <p:cond delay="0"/>
                                          </p:stCondLst>
                                        </p:cTn>
                                        <p:tgtEl>
                                          <p:spTgt spid="31"/>
                                        </p:tgtEl>
                                        <p:attrNameLst>
                                          <p:attrName>style.visibility</p:attrName>
                                        </p:attrNameLst>
                                      </p:cBhvr>
                                      <p:to>
                                        <p:strVal val="visible"/>
                                      </p:to>
                                    </p:set>
                                    <p:animEffect transition="in" filter="slide(fromBottom)">
                                      <p:cBhvr>
                                        <p:cTn id="127" dur="500"/>
                                        <p:tgtEl>
                                          <p:spTgt spid="31"/>
                                        </p:tgtEl>
                                      </p:cBhvr>
                                    </p:animEffect>
                                  </p:childTnLst>
                                </p:cTn>
                              </p:par>
                            </p:childTnLst>
                          </p:cTn>
                        </p:par>
                        <p:par>
                          <p:cTn id="128" fill="hold">
                            <p:stCondLst>
                              <p:cond delay="13350"/>
                            </p:stCondLst>
                            <p:childTnLst>
                              <p:par>
                                <p:cTn id="129" presetID="53" presetClass="entr" presetSubtype="16" fill="hold" grpId="0" nodeType="afterEffect">
                                  <p:stCondLst>
                                    <p:cond delay="0"/>
                                  </p:stCondLst>
                                  <p:childTnLst>
                                    <p:set>
                                      <p:cBhvr>
                                        <p:cTn id="130" dur="1" fill="hold">
                                          <p:stCondLst>
                                            <p:cond delay="0"/>
                                          </p:stCondLst>
                                        </p:cTn>
                                        <p:tgtEl>
                                          <p:spTgt spid="15"/>
                                        </p:tgtEl>
                                        <p:attrNameLst>
                                          <p:attrName>style.visibility</p:attrName>
                                        </p:attrNameLst>
                                      </p:cBhvr>
                                      <p:to>
                                        <p:strVal val="visible"/>
                                      </p:to>
                                    </p:set>
                                    <p:anim calcmode="lin" valueType="num">
                                      <p:cBhvr>
                                        <p:cTn id="131" dur="500" fill="hold"/>
                                        <p:tgtEl>
                                          <p:spTgt spid="15"/>
                                        </p:tgtEl>
                                        <p:attrNameLst>
                                          <p:attrName>ppt_w</p:attrName>
                                        </p:attrNameLst>
                                      </p:cBhvr>
                                      <p:tavLst>
                                        <p:tav tm="0">
                                          <p:val>
                                            <p:fltVal val="0"/>
                                          </p:val>
                                        </p:tav>
                                        <p:tav tm="100000">
                                          <p:val>
                                            <p:strVal val="#ppt_w"/>
                                          </p:val>
                                        </p:tav>
                                      </p:tavLst>
                                    </p:anim>
                                    <p:anim calcmode="lin" valueType="num">
                                      <p:cBhvr>
                                        <p:cTn id="132" dur="500" fill="hold"/>
                                        <p:tgtEl>
                                          <p:spTgt spid="15"/>
                                        </p:tgtEl>
                                        <p:attrNameLst>
                                          <p:attrName>ppt_h</p:attrName>
                                        </p:attrNameLst>
                                      </p:cBhvr>
                                      <p:tavLst>
                                        <p:tav tm="0">
                                          <p:val>
                                            <p:fltVal val="0"/>
                                          </p:val>
                                        </p:tav>
                                        <p:tav tm="100000">
                                          <p:val>
                                            <p:strVal val="#ppt_h"/>
                                          </p:val>
                                        </p:tav>
                                      </p:tavLst>
                                    </p:anim>
                                    <p:animEffect transition="in" filter="fade">
                                      <p:cBhvr>
                                        <p:cTn id="133" dur="500"/>
                                        <p:tgtEl>
                                          <p:spTgt spid="15"/>
                                        </p:tgtEl>
                                      </p:cBhvr>
                                    </p:animEffect>
                                  </p:childTnLst>
                                </p:cTn>
                              </p:par>
                            </p:childTnLst>
                          </p:cTn>
                        </p:par>
                        <p:par>
                          <p:cTn id="134" fill="hold">
                            <p:stCondLst>
                              <p:cond delay="13850"/>
                            </p:stCondLst>
                            <p:childTnLst>
                              <p:par>
                                <p:cTn id="135" presetID="22" presetClass="entr" presetSubtype="4" fill="hold" nodeType="after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wipe(down)">
                                      <p:cBhvr>
                                        <p:cTn id="137" dur="500"/>
                                        <p:tgtEl>
                                          <p:spTgt spid="27"/>
                                        </p:tgtEl>
                                      </p:cBhvr>
                                    </p:animEffect>
                                  </p:childTnLst>
                                </p:cTn>
                              </p:par>
                            </p:childTnLst>
                          </p:cTn>
                        </p:par>
                        <p:par>
                          <p:cTn id="138" fill="hold">
                            <p:stCondLst>
                              <p:cond delay="14350"/>
                            </p:stCondLst>
                            <p:childTnLst>
                              <p:par>
                                <p:cTn id="139" presetID="12" presetClass="entr" presetSubtype="2" fill="hold" grpId="0" nodeType="afterEffect">
                                  <p:stCondLst>
                                    <p:cond delay="0"/>
                                  </p:stCondLst>
                                  <p:childTnLst>
                                    <p:set>
                                      <p:cBhvr>
                                        <p:cTn id="140" dur="1" fill="hold">
                                          <p:stCondLst>
                                            <p:cond delay="0"/>
                                          </p:stCondLst>
                                        </p:cTn>
                                        <p:tgtEl>
                                          <p:spTgt spid="19"/>
                                        </p:tgtEl>
                                        <p:attrNameLst>
                                          <p:attrName>style.visibility</p:attrName>
                                        </p:attrNameLst>
                                      </p:cBhvr>
                                      <p:to>
                                        <p:strVal val="visible"/>
                                      </p:to>
                                    </p:set>
                                    <p:animEffect transition="in" filter="slide(fromRight)">
                                      <p:cBhvr>
                                        <p:cTn id="141" dur="500"/>
                                        <p:tgtEl>
                                          <p:spTgt spid="19"/>
                                        </p:tgtEl>
                                      </p:cBhvr>
                                    </p:animEffect>
                                  </p:childTnLst>
                                </p:cTn>
                              </p:par>
                            </p:childTnLst>
                          </p:cTn>
                        </p:par>
                        <p:par>
                          <p:cTn id="142" fill="hold">
                            <p:stCondLst>
                              <p:cond delay="14850"/>
                            </p:stCondLst>
                            <p:childTnLst>
                              <p:par>
                                <p:cTn id="143" presetID="22" presetClass="entr" presetSubtype="8" fill="hold" grpId="0" nodeType="afterEffect">
                                  <p:stCondLst>
                                    <p:cond delay="0"/>
                                  </p:stCondLst>
                                  <p:childTnLst>
                                    <p:set>
                                      <p:cBhvr>
                                        <p:cTn id="144" dur="1" fill="hold">
                                          <p:stCondLst>
                                            <p:cond delay="0"/>
                                          </p:stCondLst>
                                        </p:cTn>
                                        <p:tgtEl>
                                          <p:spTgt spid="16"/>
                                        </p:tgtEl>
                                        <p:attrNameLst>
                                          <p:attrName>style.visibility</p:attrName>
                                        </p:attrNameLst>
                                      </p:cBhvr>
                                      <p:to>
                                        <p:strVal val="visible"/>
                                      </p:to>
                                    </p:set>
                                    <p:animEffect transition="in" filter="wipe(left)">
                                      <p:cBhvr>
                                        <p:cTn id="145" dur="500"/>
                                        <p:tgtEl>
                                          <p:spTgt spid="16"/>
                                        </p:tgtEl>
                                      </p:cBhvr>
                                    </p:animEffect>
                                  </p:childTnLst>
                                </p:cTn>
                              </p:par>
                            </p:childTnLst>
                          </p:cTn>
                        </p:par>
                        <p:par>
                          <p:cTn id="146" fill="hold">
                            <p:stCondLst>
                              <p:cond delay="15350"/>
                            </p:stCondLst>
                            <p:childTnLst>
                              <p:par>
                                <p:cTn id="147" presetID="53" presetClass="entr" presetSubtype="16" fill="hold" grpId="0" nodeType="afterEffect">
                                  <p:stCondLst>
                                    <p:cond delay="0"/>
                                  </p:stCondLst>
                                  <p:childTnLst>
                                    <p:set>
                                      <p:cBhvr>
                                        <p:cTn id="148" dur="1" fill="hold">
                                          <p:stCondLst>
                                            <p:cond delay="0"/>
                                          </p:stCondLst>
                                        </p:cTn>
                                        <p:tgtEl>
                                          <p:spTgt spid="17"/>
                                        </p:tgtEl>
                                        <p:attrNameLst>
                                          <p:attrName>style.visibility</p:attrName>
                                        </p:attrNameLst>
                                      </p:cBhvr>
                                      <p:to>
                                        <p:strVal val="visible"/>
                                      </p:to>
                                    </p:set>
                                    <p:anim calcmode="lin" valueType="num">
                                      <p:cBhvr>
                                        <p:cTn id="149" dur="500" fill="hold"/>
                                        <p:tgtEl>
                                          <p:spTgt spid="17"/>
                                        </p:tgtEl>
                                        <p:attrNameLst>
                                          <p:attrName>ppt_w</p:attrName>
                                        </p:attrNameLst>
                                      </p:cBhvr>
                                      <p:tavLst>
                                        <p:tav tm="0">
                                          <p:val>
                                            <p:fltVal val="0"/>
                                          </p:val>
                                        </p:tav>
                                        <p:tav tm="100000">
                                          <p:val>
                                            <p:strVal val="#ppt_w"/>
                                          </p:val>
                                        </p:tav>
                                      </p:tavLst>
                                    </p:anim>
                                    <p:anim calcmode="lin" valueType="num">
                                      <p:cBhvr>
                                        <p:cTn id="150" dur="500" fill="hold"/>
                                        <p:tgtEl>
                                          <p:spTgt spid="17"/>
                                        </p:tgtEl>
                                        <p:attrNameLst>
                                          <p:attrName>ppt_h</p:attrName>
                                        </p:attrNameLst>
                                      </p:cBhvr>
                                      <p:tavLst>
                                        <p:tav tm="0">
                                          <p:val>
                                            <p:fltVal val="0"/>
                                          </p:val>
                                        </p:tav>
                                        <p:tav tm="100000">
                                          <p:val>
                                            <p:strVal val="#ppt_h"/>
                                          </p:val>
                                        </p:tav>
                                      </p:tavLst>
                                    </p:anim>
                                    <p:animEffect transition="in" filter="fade">
                                      <p:cBhvr>
                                        <p:cTn id="151" dur="500"/>
                                        <p:tgtEl>
                                          <p:spTgt spid="17"/>
                                        </p:tgtEl>
                                      </p:cBhvr>
                                    </p:animEffect>
                                  </p:childTnLst>
                                </p:cTn>
                              </p:par>
                            </p:childTnLst>
                          </p:cTn>
                        </p:par>
                        <p:par>
                          <p:cTn id="152" fill="hold">
                            <p:stCondLst>
                              <p:cond delay="15850"/>
                            </p:stCondLst>
                            <p:childTnLst>
                              <p:par>
                                <p:cTn id="153" presetID="12" presetClass="entr" presetSubtype="4"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slide(fromBottom)">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p:bldP spid="9" grpId="0"/>
      <p:bldP spid="10" grpId="0" animBg="1"/>
      <p:bldP spid="11" grpId="0" animBg="1"/>
      <p:bldP spid="12" grpId="0" animBg="1"/>
      <p:bldP spid="13" grpId="0"/>
      <p:bldP spid="14" grpId="0"/>
      <p:bldP spid="15" grpId="0" animBg="1"/>
      <p:bldP spid="16" grpId="0" animBg="1"/>
      <p:bldP spid="17" grpId="0" animBg="1"/>
      <p:bldP spid="18" grpId="0"/>
      <p:bldP spid="19" grpId="0"/>
      <p:bldP spid="20" grpId="0" animBg="1"/>
      <p:bldP spid="21" grpId="0" animBg="1"/>
      <p:bldP spid="23" grpId="0" animBg="1"/>
      <p:bldP spid="24" grpId="0" animBg="1"/>
      <p:bldP spid="25" grpId="0"/>
      <p:bldP spid="28" grpId="0" animBg="1"/>
      <p:bldP spid="29" grpId="0" animBg="1"/>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饼形 112"/>
          <p:cNvSpPr/>
          <p:nvPr/>
        </p:nvSpPr>
        <p:spPr>
          <a:xfrm>
            <a:off x="1540714" y="2580572"/>
            <a:ext cx="2087562" cy="2089150"/>
          </a:xfrm>
          <a:prstGeom prst="pie">
            <a:avLst>
              <a:gd name="adj1" fmla="val 0"/>
              <a:gd name="adj2" fmla="val 178173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4" name="饼形 113"/>
          <p:cNvSpPr/>
          <p:nvPr/>
        </p:nvSpPr>
        <p:spPr>
          <a:xfrm rot="17792836">
            <a:off x="1360532" y="2178141"/>
            <a:ext cx="2798763" cy="2701925"/>
          </a:xfrm>
          <a:prstGeom prst="pie">
            <a:avLst>
              <a:gd name="adj1" fmla="val 0"/>
              <a:gd name="adj2" fmla="val 387349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schemeClr val="tx1"/>
              </a:solidFill>
            </a:endParaRPr>
          </a:p>
        </p:txBody>
      </p:sp>
      <p:sp>
        <p:nvSpPr>
          <p:cNvPr id="5" name="饼形 114"/>
          <p:cNvSpPr/>
          <p:nvPr/>
        </p:nvSpPr>
        <p:spPr>
          <a:xfrm>
            <a:off x="4982414" y="2585335"/>
            <a:ext cx="2089150" cy="2087562"/>
          </a:xfrm>
          <a:prstGeom prst="pie">
            <a:avLst>
              <a:gd name="adj1" fmla="val 0"/>
              <a:gd name="adj2" fmla="val 1503185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6" name="饼形 115"/>
          <p:cNvSpPr/>
          <p:nvPr/>
        </p:nvSpPr>
        <p:spPr>
          <a:xfrm rot="17792836">
            <a:off x="4714126" y="2158297"/>
            <a:ext cx="2798763" cy="2703513"/>
          </a:xfrm>
          <a:prstGeom prst="pie">
            <a:avLst>
              <a:gd name="adj1" fmla="val 18826865"/>
              <a:gd name="adj2" fmla="val 387349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schemeClr val="tx1"/>
              </a:solidFill>
            </a:endParaRPr>
          </a:p>
        </p:txBody>
      </p:sp>
      <p:sp>
        <p:nvSpPr>
          <p:cNvPr id="7" name="文本框 24"/>
          <p:cNvSpPr txBox="1">
            <a:spLocks noChangeArrowheads="1"/>
          </p:cNvSpPr>
          <p:nvPr/>
        </p:nvSpPr>
        <p:spPr bwMode="auto">
          <a:xfrm>
            <a:off x="1961650" y="3648044"/>
            <a:ext cx="1514350" cy="769441"/>
          </a:xfrm>
          <a:prstGeom prst="rect">
            <a:avLst/>
          </a:prstGeom>
          <a:noFill/>
          <a:ln w="9525">
            <a:noFill/>
            <a:miter lim="800000"/>
          </a:ln>
        </p:spPr>
        <p:txBody>
          <a:bodyPr wrap="square">
            <a:spAutoFit/>
          </a:bodyPr>
          <a:lstStyle/>
          <a:p>
            <a:r>
              <a:rPr lang="en-US" altLang="zh-CN" sz="4400">
                <a:solidFill>
                  <a:schemeClr val="bg1"/>
                </a:solidFill>
                <a:latin typeface="微软雅黑" panose="020B0503020204020204" pitchFamily="34" charset="-122"/>
                <a:ea typeface="微软雅黑" panose="020B0503020204020204" pitchFamily="34" charset="-122"/>
              </a:rPr>
              <a:t>15%</a:t>
            </a:r>
            <a:endParaRPr lang="zh-CN" altLang="en-US" sz="4400">
              <a:solidFill>
                <a:schemeClr val="bg1"/>
              </a:solidFill>
              <a:latin typeface="微软雅黑" panose="020B0503020204020204" pitchFamily="34" charset="-122"/>
              <a:ea typeface="微软雅黑" panose="020B0503020204020204" pitchFamily="34" charset="-122"/>
            </a:endParaRPr>
          </a:p>
        </p:txBody>
      </p:sp>
      <p:sp>
        <p:nvSpPr>
          <p:cNvPr id="8" name="文本框 25"/>
          <p:cNvSpPr txBox="1">
            <a:spLocks noChangeArrowheads="1"/>
          </p:cNvSpPr>
          <p:nvPr/>
        </p:nvSpPr>
        <p:spPr bwMode="auto">
          <a:xfrm>
            <a:off x="5409610" y="3648044"/>
            <a:ext cx="1681162" cy="769441"/>
          </a:xfrm>
          <a:prstGeom prst="rect">
            <a:avLst/>
          </a:prstGeom>
          <a:noFill/>
          <a:ln w="9525">
            <a:noFill/>
            <a:miter lim="800000"/>
          </a:ln>
        </p:spPr>
        <p:txBody>
          <a:bodyPr wrap="square">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en-US" altLang="zh-CN">
                <a:solidFill>
                  <a:schemeClr val="bg1"/>
                </a:solidFill>
              </a:rPr>
              <a:t>30%</a:t>
            </a:r>
            <a:endParaRPr lang="zh-CN" altLang="en-US">
              <a:solidFill>
                <a:schemeClr val="bg1"/>
              </a:solidFill>
            </a:endParaRPr>
          </a:p>
        </p:txBody>
      </p:sp>
      <p:sp>
        <p:nvSpPr>
          <p:cNvPr id="9" name="饼形 118"/>
          <p:cNvSpPr/>
          <p:nvPr/>
        </p:nvSpPr>
        <p:spPr>
          <a:xfrm>
            <a:off x="8366964" y="2625022"/>
            <a:ext cx="2089150" cy="2089150"/>
          </a:xfrm>
          <a:prstGeom prst="pie">
            <a:avLst>
              <a:gd name="adj1" fmla="val 0"/>
              <a:gd name="adj2" fmla="val 1904277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10" name="饼形 119"/>
          <p:cNvSpPr/>
          <p:nvPr/>
        </p:nvSpPr>
        <p:spPr>
          <a:xfrm rot="16431819">
            <a:off x="8545558" y="2555966"/>
            <a:ext cx="2217737" cy="2054225"/>
          </a:xfrm>
          <a:prstGeom prst="pie">
            <a:avLst>
              <a:gd name="adj1" fmla="val 2758241"/>
              <a:gd name="adj2" fmla="val 516217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11" name="文本框 30"/>
          <p:cNvSpPr txBox="1">
            <a:spLocks noChangeArrowheads="1"/>
          </p:cNvSpPr>
          <p:nvPr/>
        </p:nvSpPr>
        <p:spPr bwMode="auto">
          <a:xfrm>
            <a:off x="8795088" y="3648044"/>
            <a:ext cx="1544048" cy="769441"/>
          </a:xfrm>
          <a:prstGeom prst="rect">
            <a:avLst/>
          </a:prstGeom>
          <a:noFill/>
          <a:ln w="9525">
            <a:noFill/>
            <a:miter lim="800000"/>
          </a:ln>
        </p:spPr>
        <p:txBody>
          <a:bodyPr wrap="square">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en-US" altLang="zh-CN">
                <a:solidFill>
                  <a:schemeClr val="bg1"/>
                </a:solidFill>
              </a:rPr>
              <a:t>10%</a:t>
            </a:r>
            <a:endParaRPr lang="zh-CN" altLang="en-US">
              <a:solidFill>
                <a:schemeClr val="bg1"/>
              </a:solidFill>
            </a:endParaRPr>
          </a:p>
        </p:txBody>
      </p:sp>
      <p:sp>
        <p:nvSpPr>
          <p:cNvPr id="12" name="文本框 34"/>
          <p:cNvSpPr txBox="1">
            <a:spLocks noChangeArrowheads="1"/>
          </p:cNvSpPr>
          <p:nvPr/>
        </p:nvSpPr>
        <p:spPr bwMode="auto">
          <a:xfrm>
            <a:off x="1366723" y="4976659"/>
            <a:ext cx="2368716" cy="1077218"/>
          </a:xfrm>
          <a:prstGeom prst="rect">
            <a:avLst/>
          </a:prstGeom>
          <a:noFill/>
          <a:ln w="9525">
            <a:noFill/>
            <a:miter lim="800000"/>
          </a:ln>
        </p:spPr>
        <p:txBody>
          <a:bodyPr wrap="square">
            <a:spAutoFit/>
          </a:bodyPr>
          <a:lstStyle/>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rPr>
              <a:t>单击此处编辑内容</a:t>
            </a:r>
            <a:endParaRPr lang="en-US" altLang="zh-CN" sz="160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endParaRPr>
          </a:p>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rPr>
              <a:t>单击此处编辑内容</a:t>
            </a:r>
          </a:p>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rPr>
              <a:t>单击此处编辑内容</a:t>
            </a:r>
          </a:p>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rPr>
              <a:t>单击此处编辑内容</a:t>
            </a:r>
            <a:endParaRPr lang="en-US" altLang="zh-CN" sz="1600">
              <a:solidFill>
                <a:schemeClr val="tx1">
                  <a:lumMod val="85000"/>
                  <a:lumOff val="15000"/>
                </a:schemeClr>
              </a:solidFill>
              <a:latin typeface="微软雅黑" panose="020B0503020204020204" pitchFamily="34" charset="-122"/>
              <a:ea typeface="微软雅黑" panose="020B0503020204020204" pitchFamily="34" charset="-122"/>
              <a:cs typeface="造字工房悦黑体验版常规体"/>
            </a:endParaRPr>
          </a:p>
        </p:txBody>
      </p:sp>
      <p:sp>
        <p:nvSpPr>
          <p:cNvPr id="13" name="文本框 36"/>
          <p:cNvSpPr txBox="1">
            <a:spLocks noChangeArrowheads="1"/>
          </p:cNvSpPr>
          <p:nvPr/>
        </p:nvSpPr>
        <p:spPr bwMode="auto">
          <a:xfrm>
            <a:off x="4927364" y="4972784"/>
            <a:ext cx="2352733" cy="1077218"/>
          </a:xfrm>
          <a:prstGeom prst="rect">
            <a:avLst/>
          </a:prstGeom>
          <a:noFill/>
          <a:ln w="9525">
            <a:noFill/>
            <a:miter lim="800000"/>
          </a:ln>
        </p:spPr>
        <p:txBody>
          <a:bodyPr wrap="square">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造字工房悦黑体验版常规体"/>
              </a:defRPr>
            </a:lvl1pPr>
          </a:lstStyle>
          <a:p>
            <a:pPr algn="ctr"/>
            <a:r>
              <a:rPr lang="zh-CN" altLang="en-US" sz="1600">
                <a:solidFill>
                  <a:schemeClr val="tx1">
                    <a:lumMod val="85000"/>
                    <a:lumOff val="15000"/>
                  </a:schemeClr>
                </a:solidFill>
              </a:rPr>
              <a:t>单击此处编辑内容</a:t>
            </a:r>
            <a:endParaRPr lang="en-US" altLang="zh-CN" sz="1600">
              <a:solidFill>
                <a:schemeClr val="tx1">
                  <a:lumMod val="85000"/>
                  <a:lumOff val="15000"/>
                </a:schemeClr>
              </a:solidFill>
            </a:endParaRPr>
          </a:p>
          <a:p>
            <a:pPr algn="ctr"/>
            <a:r>
              <a:rPr lang="zh-CN" altLang="en-US" sz="1600">
                <a:solidFill>
                  <a:schemeClr val="tx1">
                    <a:lumMod val="85000"/>
                    <a:lumOff val="15000"/>
                  </a:schemeClr>
                </a:solidFill>
              </a:rPr>
              <a:t>单击此处编辑内容</a:t>
            </a:r>
          </a:p>
          <a:p>
            <a:pPr algn="ctr"/>
            <a:r>
              <a:rPr lang="zh-CN" altLang="en-US" sz="1600">
                <a:solidFill>
                  <a:schemeClr val="tx1">
                    <a:lumMod val="85000"/>
                    <a:lumOff val="15000"/>
                  </a:schemeClr>
                </a:solidFill>
              </a:rPr>
              <a:t>单击此处编辑内容</a:t>
            </a:r>
          </a:p>
          <a:p>
            <a:pPr algn="ctr"/>
            <a:r>
              <a:rPr lang="zh-CN" altLang="en-US" sz="1600">
                <a:solidFill>
                  <a:schemeClr val="tx1">
                    <a:lumMod val="85000"/>
                    <a:lumOff val="15000"/>
                  </a:schemeClr>
                </a:solidFill>
              </a:rPr>
              <a:t>单击此处编辑内容</a:t>
            </a:r>
            <a:endParaRPr lang="en-US" altLang="zh-CN" sz="1600">
              <a:solidFill>
                <a:schemeClr val="tx1">
                  <a:lumMod val="85000"/>
                  <a:lumOff val="15000"/>
                </a:schemeClr>
              </a:solidFill>
            </a:endParaRPr>
          </a:p>
        </p:txBody>
      </p:sp>
      <p:sp>
        <p:nvSpPr>
          <p:cNvPr id="14" name="文本框 38"/>
          <p:cNvSpPr txBox="1">
            <a:spLocks noChangeArrowheads="1"/>
          </p:cNvSpPr>
          <p:nvPr/>
        </p:nvSpPr>
        <p:spPr bwMode="auto">
          <a:xfrm>
            <a:off x="8456377" y="4966434"/>
            <a:ext cx="2323318" cy="1077218"/>
          </a:xfrm>
          <a:prstGeom prst="rect">
            <a:avLst/>
          </a:prstGeom>
          <a:noFill/>
          <a:ln w="9525">
            <a:noFill/>
            <a:miter lim="800000"/>
          </a:ln>
        </p:spPr>
        <p:txBody>
          <a:bodyPr wrap="square">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造字工房悦黑体验版常规体"/>
              </a:defRPr>
            </a:lvl1pPr>
          </a:lstStyle>
          <a:p>
            <a:pPr algn="ctr"/>
            <a:r>
              <a:rPr lang="zh-CN" altLang="en-US" sz="1600">
                <a:solidFill>
                  <a:schemeClr val="tx1">
                    <a:lumMod val="85000"/>
                    <a:lumOff val="15000"/>
                  </a:schemeClr>
                </a:solidFill>
              </a:rPr>
              <a:t>单击此处编辑内容</a:t>
            </a:r>
            <a:endParaRPr lang="en-US" altLang="zh-CN" sz="1600">
              <a:solidFill>
                <a:schemeClr val="tx1">
                  <a:lumMod val="85000"/>
                  <a:lumOff val="15000"/>
                </a:schemeClr>
              </a:solidFill>
            </a:endParaRPr>
          </a:p>
          <a:p>
            <a:pPr algn="ctr"/>
            <a:r>
              <a:rPr lang="zh-CN" altLang="en-US" sz="1600">
                <a:solidFill>
                  <a:schemeClr val="tx1">
                    <a:lumMod val="85000"/>
                    <a:lumOff val="15000"/>
                  </a:schemeClr>
                </a:solidFill>
              </a:rPr>
              <a:t>单击此处编辑内容</a:t>
            </a:r>
          </a:p>
          <a:p>
            <a:pPr algn="ctr"/>
            <a:r>
              <a:rPr lang="zh-CN" altLang="en-US" sz="1600">
                <a:solidFill>
                  <a:schemeClr val="tx1">
                    <a:lumMod val="85000"/>
                    <a:lumOff val="15000"/>
                  </a:schemeClr>
                </a:solidFill>
              </a:rPr>
              <a:t>单击此处编辑内容</a:t>
            </a:r>
          </a:p>
          <a:p>
            <a:pPr algn="ctr"/>
            <a:r>
              <a:rPr lang="zh-CN" altLang="en-US" sz="1600">
                <a:solidFill>
                  <a:schemeClr val="tx1">
                    <a:lumMod val="85000"/>
                    <a:lumOff val="15000"/>
                  </a:schemeClr>
                </a:solidFill>
              </a:rPr>
              <a:t>单击此处编辑内容</a:t>
            </a:r>
            <a:endParaRPr lang="en-US" altLang="zh-CN" sz="1600">
              <a:solidFill>
                <a:schemeClr val="tx1">
                  <a:lumMod val="85000"/>
                  <a:lumOff val="1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49" presetClass="entr" presetSubtype="0" decel="10000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360"/>
                                          </p:val>
                                        </p:tav>
                                        <p:tav tm="100000">
                                          <p:val>
                                            <p:fltVal val="0"/>
                                          </p:val>
                                        </p:tav>
                                      </p:tavLst>
                                    </p:anim>
                                    <p:animEffect transition="in" filter="fade">
                                      <p:cBhvr>
                                        <p:cTn id="18" dur="500"/>
                                        <p:tgtEl>
                                          <p:spTgt spid="3"/>
                                        </p:tgtEl>
                                      </p:cBhvr>
                                    </p:animEffect>
                                  </p:childTnLst>
                                </p:cTn>
                              </p:par>
                            </p:childTnLst>
                          </p:cTn>
                        </p:par>
                        <p:par>
                          <p:cTn id="19" fill="hold">
                            <p:stCondLst>
                              <p:cond delay="1350"/>
                            </p:stCondLst>
                            <p:childTnLst>
                              <p:par>
                                <p:cTn id="20" presetID="2" presetClass="entr" presetSubtype="3"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par>
                          <p:cTn id="24" fill="hold">
                            <p:stCondLst>
                              <p:cond delay="1850"/>
                            </p:stCondLst>
                            <p:childTnLst>
                              <p:par>
                                <p:cTn id="25" presetID="16" presetClass="entr" presetSubtype="2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par>
                          <p:cTn id="28" fill="hold">
                            <p:stCondLst>
                              <p:cond delay="235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2850"/>
                            </p:stCondLst>
                            <p:childTnLst>
                              <p:par>
                                <p:cTn id="33" presetID="49" presetClass="entr" presetSubtype="0" decel="10000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 calcmode="lin" valueType="num">
                                      <p:cBhvr>
                                        <p:cTn id="37" dur="500" fill="hold"/>
                                        <p:tgtEl>
                                          <p:spTgt spid="5"/>
                                        </p:tgtEl>
                                        <p:attrNameLst>
                                          <p:attrName>style.rotation</p:attrName>
                                        </p:attrNameLst>
                                      </p:cBhvr>
                                      <p:tavLst>
                                        <p:tav tm="0">
                                          <p:val>
                                            <p:fltVal val="360"/>
                                          </p:val>
                                        </p:tav>
                                        <p:tav tm="100000">
                                          <p:val>
                                            <p:fltVal val="0"/>
                                          </p:val>
                                        </p:tav>
                                      </p:tavLst>
                                    </p:anim>
                                    <p:animEffect transition="in" filter="fade">
                                      <p:cBhvr>
                                        <p:cTn id="38" dur="500"/>
                                        <p:tgtEl>
                                          <p:spTgt spid="5"/>
                                        </p:tgtEl>
                                      </p:cBhvr>
                                    </p:animEffect>
                                  </p:childTnLst>
                                </p:cTn>
                              </p:par>
                            </p:childTnLst>
                          </p:cTn>
                        </p:par>
                        <p:par>
                          <p:cTn id="39" fill="hold">
                            <p:stCondLst>
                              <p:cond delay="3350"/>
                            </p:stCondLst>
                            <p:childTnLst>
                              <p:par>
                                <p:cTn id="40" presetID="2" presetClass="entr" presetSubtype="3"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1+#ppt_w/2"/>
                                          </p:val>
                                        </p:tav>
                                        <p:tav tm="100000">
                                          <p:val>
                                            <p:strVal val="#ppt_x"/>
                                          </p:val>
                                        </p:tav>
                                      </p:tavLst>
                                    </p:anim>
                                    <p:anim calcmode="lin" valueType="num">
                                      <p:cBhvr additive="base">
                                        <p:cTn id="43" dur="500" fill="hold"/>
                                        <p:tgtEl>
                                          <p:spTgt spid="6"/>
                                        </p:tgtEl>
                                        <p:attrNameLst>
                                          <p:attrName>ppt_y</p:attrName>
                                        </p:attrNameLst>
                                      </p:cBhvr>
                                      <p:tavLst>
                                        <p:tav tm="0">
                                          <p:val>
                                            <p:strVal val="0-#ppt_h/2"/>
                                          </p:val>
                                        </p:tav>
                                        <p:tav tm="100000">
                                          <p:val>
                                            <p:strVal val="#ppt_y"/>
                                          </p:val>
                                        </p:tav>
                                      </p:tavLst>
                                    </p:anim>
                                  </p:childTnLst>
                                </p:cTn>
                              </p:par>
                            </p:childTnLst>
                          </p:cTn>
                        </p:par>
                        <p:par>
                          <p:cTn id="44" fill="hold">
                            <p:stCondLst>
                              <p:cond delay="3850"/>
                            </p:stCondLst>
                            <p:childTnLst>
                              <p:par>
                                <p:cTn id="45" presetID="16" presetClass="entr" presetSubtype="21"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arn(inVertical)">
                                      <p:cBhvr>
                                        <p:cTn id="47" dur="500"/>
                                        <p:tgtEl>
                                          <p:spTgt spid="8"/>
                                        </p:tgtEl>
                                      </p:cBhvr>
                                    </p:animEffect>
                                  </p:childTnLst>
                                </p:cTn>
                              </p:par>
                            </p:childTnLst>
                          </p:cTn>
                        </p:par>
                        <p:par>
                          <p:cTn id="48" fill="hold">
                            <p:stCondLst>
                              <p:cond delay="435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par>
                          <p:cTn id="52" fill="hold">
                            <p:stCondLst>
                              <p:cond delay="4850"/>
                            </p:stCondLst>
                            <p:childTnLst>
                              <p:par>
                                <p:cTn id="53" presetID="49" presetClass="entr" presetSubtype="0" decel="100000"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 calcmode="lin" valueType="num">
                                      <p:cBhvr>
                                        <p:cTn id="57" dur="500" fill="hold"/>
                                        <p:tgtEl>
                                          <p:spTgt spid="9"/>
                                        </p:tgtEl>
                                        <p:attrNameLst>
                                          <p:attrName>style.rotation</p:attrName>
                                        </p:attrNameLst>
                                      </p:cBhvr>
                                      <p:tavLst>
                                        <p:tav tm="0">
                                          <p:val>
                                            <p:fltVal val="360"/>
                                          </p:val>
                                        </p:tav>
                                        <p:tav tm="100000">
                                          <p:val>
                                            <p:fltVal val="0"/>
                                          </p:val>
                                        </p:tav>
                                      </p:tavLst>
                                    </p:anim>
                                    <p:animEffect transition="in" filter="fade">
                                      <p:cBhvr>
                                        <p:cTn id="58" dur="500"/>
                                        <p:tgtEl>
                                          <p:spTgt spid="9"/>
                                        </p:tgtEl>
                                      </p:cBhvr>
                                    </p:animEffect>
                                  </p:childTnLst>
                                </p:cTn>
                              </p:par>
                            </p:childTnLst>
                          </p:cTn>
                        </p:par>
                        <p:par>
                          <p:cTn id="59" fill="hold">
                            <p:stCondLst>
                              <p:cond delay="5350"/>
                            </p:stCondLst>
                            <p:childTnLst>
                              <p:par>
                                <p:cTn id="60" presetID="2" presetClass="entr" presetSubtype="2"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additive="base">
                                        <p:cTn id="62" dur="500" fill="hold"/>
                                        <p:tgtEl>
                                          <p:spTgt spid="10"/>
                                        </p:tgtEl>
                                        <p:attrNameLst>
                                          <p:attrName>ppt_x</p:attrName>
                                        </p:attrNameLst>
                                      </p:cBhvr>
                                      <p:tavLst>
                                        <p:tav tm="0">
                                          <p:val>
                                            <p:strVal val="1+#ppt_w/2"/>
                                          </p:val>
                                        </p:tav>
                                        <p:tav tm="100000">
                                          <p:val>
                                            <p:strVal val="#ppt_x"/>
                                          </p:val>
                                        </p:tav>
                                      </p:tavLst>
                                    </p:anim>
                                    <p:anim calcmode="lin" valueType="num">
                                      <p:cBhvr additive="base">
                                        <p:cTn id="63" dur="500" fill="hold"/>
                                        <p:tgtEl>
                                          <p:spTgt spid="10"/>
                                        </p:tgtEl>
                                        <p:attrNameLst>
                                          <p:attrName>ppt_y</p:attrName>
                                        </p:attrNameLst>
                                      </p:cBhvr>
                                      <p:tavLst>
                                        <p:tav tm="0">
                                          <p:val>
                                            <p:strVal val="#ppt_y"/>
                                          </p:val>
                                        </p:tav>
                                        <p:tav tm="100000">
                                          <p:val>
                                            <p:strVal val="#ppt_y"/>
                                          </p:val>
                                        </p:tav>
                                      </p:tavLst>
                                    </p:anim>
                                  </p:childTnLst>
                                </p:cTn>
                              </p:par>
                            </p:childTnLst>
                          </p:cTn>
                        </p:par>
                        <p:par>
                          <p:cTn id="64" fill="hold">
                            <p:stCondLst>
                              <p:cond delay="5850"/>
                            </p:stCondLst>
                            <p:childTnLst>
                              <p:par>
                                <p:cTn id="65" presetID="16" presetClass="entr" presetSubtype="21"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par>
                          <p:cTn id="68" fill="hold">
                            <p:stCondLst>
                              <p:cond delay="6350"/>
                            </p:stCondLst>
                            <p:childTnLst>
                              <p:par>
                                <p:cTn id="69" presetID="22" presetClass="entr" presetSubtype="4"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down)">
                                      <p:cBhvr>
                                        <p:cTn id="7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p:bldP spid="8" grpId="0"/>
      <p:bldP spid="9" grpId="0" animBg="1"/>
      <p:bldP spid="10" grpId="0" animBg="1"/>
      <p:bldP spid="11" grpId="0"/>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992"/>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2" name="圆角矩形 31"/>
          <p:cNvSpPr/>
          <p:nvPr/>
        </p:nvSpPr>
        <p:spPr>
          <a:xfrm>
            <a:off x="5788615" y="157389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1</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33" name="组合 32"/>
          <p:cNvGrpSpPr/>
          <p:nvPr/>
        </p:nvGrpSpPr>
        <p:grpSpPr>
          <a:xfrm>
            <a:off x="6669670" y="1573897"/>
            <a:ext cx="3740032" cy="511238"/>
            <a:chOff x="6339097" y="1573726"/>
            <a:chExt cx="3744416" cy="511504"/>
          </a:xfrm>
        </p:grpSpPr>
        <p:sp>
          <p:nvSpPr>
            <p:cNvPr id="35" name="圆角矩形 34"/>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36" name="矩形 35"/>
            <p:cNvSpPr/>
            <p:nvPr/>
          </p:nvSpPr>
          <p:spPr>
            <a:xfrm>
              <a:off x="6723350" y="1614014"/>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7" name="圆角矩形 36"/>
          <p:cNvSpPr/>
          <p:nvPr/>
        </p:nvSpPr>
        <p:spPr>
          <a:xfrm>
            <a:off x="5788615" y="2409915"/>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2</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38" name="组合 37"/>
          <p:cNvGrpSpPr/>
          <p:nvPr/>
        </p:nvGrpSpPr>
        <p:grpSpPr>
          <a:xfrm>
            <a:off x="6669670" y="2409915"/>
            <a:ext cx="3740032" cy="511238"/>
            <a:chOff x="6315199" y="2410178"/>
            <a:chExt cx="3744416" cy="511504"/>
          </a:xfrm>
        </p:grpSpPr>
        <p:sp>
          <p:nvSpPr>
            <p:cNvPr id="39" name="圆角矩形 38"/>
            <p:cNvSpPr/>
            <p:nvPr/>
          </p:nvSpPr>
          <p:spPr>
            <a:xfrm>
              <a:off x="6315199" y="2410178"/>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53" name="矩形 52"/>
            <p:cNvSpPr/>
            <p:nvPr/>
          </p:nvSpPr>
          <p:spPr>
            <a:xfrm>
              <a:off x="6747248" y="2450466"/>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4" name="圆角矩形 53"/>
          <p:cNvSpPr/>
          <p:nvPr/>
        </p:nvSpPr>
        <p:spPr>
          <a:xfrm>
            <a:off x="5788615" y="329530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3</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55" name="组合 54"/>
          <p:cNvGrpSpPr/>
          <p:nvPr/>
        </p:nvGrpSpPr>
        <p:grpSpPr>
          <a:xfrm>
            <a:off x="6669670" y="3295305"/>
            <a:ext cx="3740032" cy="511238"/>
            <a:chOff x="6339097" y="3296031"/>
            <a:chExt cx="3744416" cy="511504"/>
          </a:xfrm>
        </p:grpSpPr>
        <p:sp>
          <p:nvSpPr>
            <p:cNvPr id="56" name="圆角矩形 55"/>
            <p:cNvSpPr/>
            <p:nvPr/>
          </p:nvSpPr>
          <p:spPr>
            <a:xfrm>
              <a:off x="6339097" y="3296031"/>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57" name="矩形 56"/>
            <p:cNvSpPr/>
            <p:nvPr/>
          </p:nvSpPr>
          <p:spPr>
            <a:xfrm>
              <a:off x="6723349" y="3336319"/>
              <a:ext cx="273630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8" name="圆角矩形 57"/>
          <p:cNvSpPr/>
          <p:nvPr/>
        </p:nvSpPr>
        <p:spPr>
          <a:xfrm>
            <a:off x="5788615" y="417971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4</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59" name="组合 58"/>
          <p:cNvGrpSpPr/>
          <p:nvPr/>
        </p:nvGrpSpPr>
        <p:grpSpPr>
          <a:xfrm>
            <a:off x="6669670" y="4179715"/>
            <a:ext cx="3740032" cy="511237"/>
            <a:chOff x="6339097" y="4180903"/>
            <a:chExt cx="3744416" cy="511504"/>
          </a:xfrm>
        </p:grpSpPr>
        <p:sp>
          <p:nvSpPr>
            <p:cNvPr id="60" name="圆角矩形 59"/>
            <p:cNvSpPr/>
            <p:nvPr/>
          </p:nvSpPr>
          <p:spPr>
            <a:xfrm>
              <a:off x="6339097" y="418090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61" name="矩形 60"/>
            <p:cNvSpPr/>
            <p:nvPr/>
          </p:nvSpPr>
          <p:spPr>
            <a:xfrm>
              <a:off x="6723349" y="4221882"/>
              <a:ext cx="2736305" cy="430929"/>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2" name="圆角矩形 61"/>
          <p:cNvSpPr/>
          <p:nvPr/>
        </p:nvSpPr>
        <p:spPr>
          <a:xfrm>
            <a:off x="5788744" y="5055842"/>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5</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63" name="组合 62"/>
          <p:cNvGrpSpPr/>
          <p:nvPr/>
        </p:nvGrpSpPr>
        <p:grpSpPr>
          <a:xfrm>
            <a:off x="6669670" y="5055842"/>
            <a:ext cx="3740032" cy="511238"/>
            <a:chOff x="6339097" y="5057483"/>
            <a:chExt cx="3744416" cy="511504"/>
          </a:xfrm>
        </p:grpSpPr>
        <p:sp>
          <p:nvSpPr>
            <p:cNvPr id="64" name="圆角矩形 63"/>
            <p:cNvSpPr/>
            <p:nvPr/>
          </p:nvSpPr>
          <p:spPr>
            <a:xfrm>
              <a:off x="6339097" y="505748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65" name="矩形 64"/>
            <p:cNvSpPr/>
            <p:nvPr/>
          </p:nvSpPr>
          <p:spPr>
            <a:xfrm>
              <a:off x="6723478" y="5085978"/>
              <a:ext cx="2736174"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6" name="TextBox 65"/>
          <p:cNvSpPr txBox="1"/>
          <p:nvPr/>
        </p:nvSpPr>
        <p:spPr>
          <a:xfrm>
            <a:off x="338359" y="2219405"/>
            <a:ext cx="2805024" cy="1353538"/>
          </a:xfrm>
          <a:prstGeom prst="rect">
            <a:avLst/>
          </a:prstGeom>
          <a:noFill/>
        </p:spPr>
        <p:txBody>
          <a:bodyPr wrap="square" lIns="121817" tIns="60906" rIns="121817" bIns="60906">
            <a:spAutoFit/>
          </a:bodyPr>
          <a:lstStyle/>
          <a:p>
            <a:pPr algn="r">
              <a:defRPr/>
            </a:pPr>
            <a:r>
              <a:rPr lang="zh-CN" altLang="en-US" sz="4800" b="1" spc="200">
                <a:solidFill>
                  <a:schemeClr val="bg1"/>
                </a:solidFill>
                <a:latin typeface="微软雅黑" panose="020B0503020204020204" pitchFamily="34" charset="-122"/>
                <a:ea typeface="微软雅黑" panose="020B0503020204020204" pitchFamily="34" charset="-122"/>
              </a:rPr>
              <a:t>目录 </a:t>
            </a:r>
            <a:endParaRPr lang="en-US" altLang="zh-CN" sz="4800" b="1" spc="20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a:solidFill>
                  <a:schemeClr val="bg1"/>
                </a:solidFill>
                <a:latin typeface="微软雅黑" panose="020B0503020204020204" pitchFamily="34" charset="-122"/>
                <a:ea typeface="微软雅黑" panose="020B0503020204020204" pitchFamily="34" charset="-122"/>
              </a:rPr>
              <a:t>CONTENTS</a:t>
            </a:r>
            <a:endParaRPr lang="zh-CN" altLang="en-US" sz="3200" b="1" spc="200">
              <a:solidFill>
                <a:schemeClr val="bg1"/>
              </a:solidFill>
              <a:latin typeface="微软雅黑" panose="020B0503020204020204" pitchFamily="34" charset="-122"/>
              <a:ea typeface="微软雅黑" panose="020B0503020204020204" pitchFamily="34" charset="-122"/>
            </a:endParaRPr>
          </a:p>
        </p:txBody>
      </p:sp>
      <p:sp>
        <p:nvSpPr>
          <p:cNvPr id="67" name="下箭头 66"/>
          <p:cNvSpPr/>
          <p:nvPr/>
        </p:nvSpPr>
        <p:spPr>
          <a:xfrm rot="16200000">
            <a:off x="4611648" y="4096512"/>
            <a:ext cx="575764" cy="67903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40" tIns="45671" rIns="91340" bIns="45671"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additive="base">
                                        <p:cTn id="12" dur="500" fill="hold"/>
                                        <p:tgtEl>
                                          <p:spTgt spid="67"/>
                                        </p:tgtEl>
                                        <p:attrNameLst>
                                          <p:attrName>ppt_x</p:attrName>
                                        </p:attrNameLst>
                                      </p:cBhvr>
                                      <p:tavLst>
                                        <p:tav tm="0">
                                          <p:val>
                                            <p:strVal val="0-#ppt_w/2"/>
                                          </p:val>
                                        </p:tav>
                                        <p:tav tm="100000">
                                          <p:val>
                                            <p:strVal val="#ppt_x"/>
                                          </p:val>
                                        </p:tav>
                                      </p:tavLst>
                                    </p:anim>
                                    <p:anim calcmode="lin" valueType="num">
                                      <p:cBhvr additive="base">
                                        <p:cTn id="13" dur="500" fill="hold"/>
                                        <p:tgtEl>
                                          <p:spTgt spid="6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mph" presetSubtype="0" fill="hold" grpId="0" nodeType="afterEffect">
                                  <p:stCondLst>
                                    <p:cond delay="0"/>
                                  </p:stCondLst>
                                  <p:childTnLst>
                                    <p:animEffect transition="out" filter="fade">
                                      <p:cBhvr>
                                        <p:cTn id="16" dur="500" tmFilter="0, 0; .2, .5; .8, .5; 1, 0"/>
                                        <p:tgtEl>
                                          <p:spTgt spid="58"/>
                                        </p:tgtEl>
                                      </p:cBhvr>
                                    </p:animEffect>
                                    <p:animScale>
                                      <p:cBhvr>
                                        <p:cTn id="17" dur="250" autoRev="1" fill="hold"/>
                                        <p:tgtEl>
                                          <p:spTgt spid="58"/>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59"/>
                                        </p:tgtEl>
                                      </p:cBhvr>
                                    </p:animEffect>
                                    <p:animScale>
                                      <p:cBhvr>
                                        <p:cTn id="20" dur="250" autoRev="1" fill="hold"/>
                                        <p:tgtEl>
                                          <p:spTgt spid="5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8" grpId="0" animBg="1"/>
      <p:bldP spid="6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Quad Arrow 63"/>
          <p:cNvSpPr/>
          <p:nvPr/>
        </p:nvSpPr>
        <p:spPr>
          <a:xfrm>
            <a:off x="4064000" y="1967396"/>
            <a:ext cx="4064000" cy="4064000"/>
          </a:xfrm>
          <a:prstGeom prst="quadArrow">
            <a:avLst>
              <a:gd name="adj1" fmla="val 2000"/>
              <a:gd name="adj2" fmla="val 4000"/>
              <a:gd name="adj3" fmla="val 5000"/>
            </a:avLst>
          </a:prstGeom>
          <a:solidFill>
            <a:schemeClr val="bg1">
              <a:lumMod val="8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4" name="Rounded Rectangle 64"/>
          <p:cNvSpPr/>
          <p:nvPr/>
        </p:nvSpPr>
        <p:spPr>
          <a:xfrm>
            <a:off x="4352015" y="2249844"/>
            <a:ext cx="1525061" cy="1525061"/>
          </a:xfrm>
          <a:prstGeom prst="roundRect">
            <a:avLst/>
          </a:prstGeom>
          <a:solidFill>
            <a:srgbClr val="4472C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1400"/>
              <a:t>单击编辑标题</a:t>
            </a:r>
            <a:endParaRPr lang="en-US" sz="1400"/>
          </a:p>
        </p:txBody>
      </p:sp>
      <p:sp>
        <p:nvSpPr>
          <p:cNvPr id="5" name="Rounded Rectangle 65"/>
          <p:cNvSpPr/>
          <p:nvPr/>
        </p:nvSpPr>
        <p:spPr>
          <a:xfrm>
            <a:off x="6314926" y="2249844"/>
            <a:ext cx="1525061" cy="1525061"/>
          </a:xfrm>
          <a:prstGeom prst="roundRect">
            <a:avLst/>
          </a:prstGeom>
          <a:solidFill>
            <a:srgbClr val="4472C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1400"/>
              <a:t>单击编辑标题</a:t>
            </a:r>
            <a:endParaRPr lang="en-US" sz="1400"/>
          </a:p>
        </p:txBody>
      </p:sp>
      <p:sp>
        <p:nvSpPr>
          <p:cNvPr id="6" name="Rounded Rectangle 66"/>
          <p:cNvSpPr/>
          <p:nvPr/>
        </p:nvSpPr>
        <p:spPr>
          <a:xfrm>
            <a:off x="4352015" y="4212756"/>
            <a:ext cx="1525061" cy="1525061"/>
          </a:xfrm>
          <a:prstGeom prst="roundRect">
            <a:avLst/>
          </a:prstGeom>
          <a:solidFill>
            <a:srgbClr val="4472C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1400"/>
              <a:t>单击编辑标题</a:t>
            </a:r>
            <a:endParaRPr lang="en-US" sz="1400"/>
          </a:p>
        </p:txBody>
      </p:sp>
      <p:sp>
        <p:nvSpPr>
          <p:cNvPr id="7" name="Rounded Rectangle 67"/>
          <p:cNvSpPr/>
          <p:nvPr/>
        </p:nvSpPr>
        <p:spPr>
          <a:xfrm>
            <a:off x="6314926" y="4212756"/>
            <a:ext cx="1525061" cy="1525061"/>
          </a:xfrm>
          <a:prstGeom prst="roundRect">
            <a:avLst/>
          </a:prstGeom>
          <a:solidFill>
            <a:srgbClr val="4472C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tIns="609600" bIns="0" anchor="ctr" anchorCtr="1"/>
          <a:lstStyle/>
          <a:p>
            <a:r>
              <a:rPr lang="zh-CN" altLang="en-US" sz="1400"/>
              <a:t>单击编辑标题</a:t>
            </a:r>
            <a:endParaRPr lang="en-US" sz="1400"/>
          </a:p>
        </p:txBody>
      </p:sp>
      <p:grpSp>
        <p:nvGrpSpPr>
          <p:cNvPr id="8" name="Group 49"/>
          <p:cNvGrpSpPr/>
          <p:nvPr/>
        </p:nvGrpSpPr>
        <p:grpSpPr>
          <a:xfrm>
            <a:off x="6817388" y="4619156"/>
            <a:ext cx="520136" cy="381301"/>
            <a:chOff x="7158038" y="1657350"/>
            <a:chExt cx="398463" cy="292100"/>
          </a:xfrm>
          <a:solidFill>
            <a:schemeClr val="bg1"/>
          </a:solidFill>
        </p:grpSpPr>
        <p:sp>
          <p:nvSpPr>
            <p:cNvPr id="9" name="Freeform 17"/>
            <p:cNvSpPr>
              <a:spLocks noEditPoints="1"/>
            </p:cNvSpPr>
            <p:nvPr/>
          </p:nvSpPr>
          <p:spPr bwMode="auto">
            <a:xfrm>
              <a:off x="7383463" y="1754188"/>
              <a:ext cx="33338" cy="63500"/>
            </a:xfrm>
            <a:custGeom>
              <a:avLst/>
              <a:gdLst/>
              <a:ahLst/>
              <a:cxnLst>
                <a:cxn ang="0">
                  <a:pos x="2" y="0"/>
                </a:cxn>
                <a:cxn ang="0">
                  <a:pos x="0" y="6"/>
                </a:cxn>
                <a:cxn ang="0">
                  <a:pos x="3" y="9"/>
                </a:cxn>
                <a:cxn ang="0">
                  <a:pos x="2" y="12"/>
                </a:cxn>
                <a:cxn ang="0">
                  <a:pos x="7" y="16"/>
                </a:cxn>
                <a:cxn ang="0">
                  <a:pos x="9" y="9"/>
                </a:cxn>
                <a:cxn ang="0">
                  <a:pos x="2" y="0"/>
                </a:cxn>
                <a:cxn ang="0">
                  <a:pos x="2" y="0"/>
                </a:cxn>
                <a:cxn ang="0">
                  <a:pos x="2" y="0"/>
                </a:cxn>
              </a:cxnLst>
              <a:rect l="0" t="0" r="r" b="b"/>
              <a:pathLst>
                <a:path w="9" h="16">
                  <a:moveTo>
                    <a:pt x="2" y="0"/>
                  </a:moveTo>
                  <a:cubicBezTo>
                    <a:pt x="0" y="6"/>
                    <a:pt x="0" y="6"/>
                    <a:pt x="0" y="6"/>
                  </a:cubicBezTo>
                  <a:cubicBezTo>
                    <a:pt x="2" y="6"/>
                    <a:pt x="3" y="8"/>
                    <a:pt x="3" y="9"/>
                  </a:cubicBezTo>
                  <a:cubicBezTo>
                    <a:pt x="3" y="10"/>
                    <a:pt x="3" y="11"/>
                    <a:pt x="2" y="12"/>
                  </a:cubicBezTo>
                  <a:cubicBezTo>
                    <a:pt x="7" y="16"/>
                    <a:pt x="7" y="16"/>
                    <a:pt x="7" y="16"/>
                  </a:cubicBezTo>
                  <a:cubicBezTo>
                    <a:pt x="8" y="14"/>
                    <a:pt x="9" y="12"/>
                    <a:pt x="9" y="9"/>
                  </a:cubicBezTo>
                  <a:cubicBezTo>
                    <a:pt x="9" y="5"/>
                    <a:pt x="6" y="1"/>
                    <a:pt x="2" y="0"/>
                  </a:cubicBezTo>
                  <a:close/>
                  <a:moveTo>
                    <a:pt x="2" y="0"/>
                  </a:moveTo>
                  <a:cubicBezTo>
                    <a:pt x="2" y="0"/>
                    <a:pt x="2" y="0"/>
                    <a:pt x="2"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10" name="Freeform 18"/>
            <p:cNvSpPr>
              <a:spLocks noEditPoints="1"/>
            </p:cNvSpPr>
            <p:nvPr/>
          </p:nvSpPr>
          <p:spPr bwMode="auto">
            <a:xfrm>
              <a:off x="7340600" y="1754188"/>
              <a:ext cx="65088" cy="77788"/>
            </a:xfrm>
            <a:custGeom>
              <a:avLst/>
              <a:gdLst/>
              <a:ahLst/>
              <a:cxnLst>
                <a:cxn ang="0">
                  <a:pos x="9" y="14"/>
                </a:cxn>
                <a:cxn ang="0">
                  <a:pos x="6" y="10"/>
                </a:cxn>
                <a:cxn ang="0">
                  <a:pos x="9" y="6"/>
                </a:cxn>
                <a:cxn ang="0">
                  <a:pos x="11" y="6"/>
                </a:cxn>
                <a:cxn ang="0">
                  <a:pos x="12" y="0"/>
                </a:cxn>
                <a:cxn ang="0">
                  <a:pos x="9" y="0"/>
                </a:cxn>
                <a:cxn ang="0">
                  <a:pos x="0" y="10"/>
                </a:cxn>
                <a:cxn ang="0">
                  <a:pos x="9" y="20"/>
                </a:cxn>
                <a:cxn ang="0">
                  <a:pos x="17" y="16"/>
                </a:cxn>
                <a:cxn ang="0">
                  <a:pos x="12" y="12"/>
                </a:cxn>
                <a:cxn ang="0">
                  <a:pos x="9" y="14"/>
                </a:cxn>
                <a:cxn ang="0">
                  <a:pos x="9" y="14"/>
                </a:cxn>
                <a:cxn ang="0">
                  <a:pos x="9" y="14"/>
                </a:cxn>
              </a:cxnLst>
              <a:rect l="0" t="0" r="r" b="b"/>
              <a:pathLst>
                <a:path w="17" h="20">
                  <a:moveTo>
                    <a:pt x="9" y="14"/>
                  </a:moveTo>
                  <a:cubicBezTo>
                    <a:pt x="7" y="14"/>
                    <a:pt x="6" y="12"/>
                    <a:pt x="6" y="10"/>
                  </a:cubicBezTo>
                  <a:cubicBezTo>
                    <a:pt x="6" y="8"/>
                    <a:pt x="7" y="6"/>
                    <a:pt x="9" y="6"/>
                  </a:cubicBezTo>
                  <a:cubicBezTo>
                    <a:pt x="10" y="6"/>
                    <a:pt x="10" y="6"/>
                    <a:pt x="11" y="6"/>
                  </a:cubicBezTo>
                  <a:cubicBezTo>
                    <a:pt x="12" y="0"/>
                    <a:pt x="12" y="0"/>
                    <a:pt x="12" y="0"/>
                  </a:cubicBezTo>
                  <a:cubicBezTo>
                    <a:pt x="11" y="0"/>
                    <a:pt x="10" y="0"/>
                    <a:pt x="9" y="0"/>
                  </a:cubicBezTo>
                  <a:cubicBezTo>
                    <a:pt x="4" y="0"/>
                    <a:pt x="0" y="4"/>
                    <a:pt x="0" y="10"/>
                  </a:cubicBezTo>
                  <a:cubicBezTo>
                    <a:pt x="0" y="15"/>
                    <a:pt x="4" y="20"/>
                    <a:pt x="9" y="20"/>
                  </a:cubicBezTo>
                  <a:cubicBezTo>
                    <a:pt x="12" y="20"/>
                    <a:pt x="15" y="18"/>
                    <a:pt x="17" y="16"/>
                  </a:cubicBezTo>
                  <a:cubicBezTo>
                    <a:pt x="12" y="12"/>
                    <a:pt x="12" y="12"/>
                    <a:pt x="12" y="12"/>
                  </a:cubicBezTo>
                  <a:cubicBezTo>
                    <a:pt x="12" y="13"/>
                    <a:pt x="11" y="14"/>
                    <a:pt x="9" y="14"/>
                  </a:cubicBezTo>
                  <a:close/>
                  <a:moveTo>
                    <a:pt x="9" y="14"/>
                  </a:moveTo>
                  <a:cubicBezTo>
                    <a:pt x="9" y="14"/>
                    <a:pt x="9" y="14"/>
                    <a:pt x="9" y="14"/>
                  </a:cubicBezTo>
                </a:path>
              </a:pathLst>
            </a:custGeom>
            <a:grpFill/>
            <a:ln w="9525">
              <a:noFill/>
              <a:round/>
            </a:ln>
          </p:spPr>
          <p:txBody>
            <a:bodyPr vert="horz" wrap="square" lIns="121920" tIns="60960" rIns="121920" bIns="60960" numCol="1" anchor="t" anchorCtr="0" compatLnSpc="1"/>
            <a:lstStyle/>
            <a:p>
              <a:endParaRPr lang="en-US" sz="2400"/>
            </a:p>
          </p:txBody>
        </p:sp>
        <p:sp>
          <p:nvSpPr>
            <p:cNvPr id="11" name="Freeform 19"/>
            <p:cNvSpPr>
              <a:spLocks noEditPoints="1"/>
            </p:cNvSpPr>
            <p:nvPr/>
          </p:nvSpPr>
          <p:spPr bwMode="auto">
            <a:xfrm>
              <a:off x="7158038" y="1657350"/>
              <a:ext cx="398463" cy="292100"/>
            </a:xfrm>
            <a:custGeom>
              <a:avLst/>
              <a:gdLst/>
              <a:ahLst/>
              <a:cxnLst>
                <a:cxn ang="0">
                  <a:pos x="103" y="25"/>
                </a:cxn>
                <a:cxn ang="0">
                  <a:pos x="97" y="17"/>
                </a:cxn>
                <a:cxn ang="0">
                  <a:pos x="95" y="15"/>
                </a:cxn>
                <a:cxn ang="0">
                  <a:pos x="97" y="8"/>
                </a:cxn>
                <a:cxn ang="0">
                  <a:pos x="93" y="5"/>
                </a:cxn>
                <a:cxn ang="0">
                  <a:pos x="87" y="7"/>
                </a:cxn>
                <a:cxn ang="0">
                  <a:pos x="85" y="6"/>
                </a:cxn>
                <a:cxn ang="0">
                  <a:pos x="77" y="0"/>
                </a:cxn>
                <a:cxn ang="0">
                  <a:pos x="74" y="6"/>
                </a:cxn>
                <a:cxn ang="0">
                  <a:pos x="72" y="7"/>
                </a:cxn>
                <a:cxn ang="0">
                  <a:pos x="65" y="5"/>
                </a:cxn>
                <a:cxn ang="0">
                  <a:pos x="64" y="15"/>
                </a:cxn>
                <a:cxn ang="0">
                  <a:pos x="63" y="17"/>
                </a:cxn>
                <a:cxn ang="0">
                  <a:pos x="61" y="18"/>
                </a:cxn>
                <a:cxn ang="0">
                  <a:pos x="43" y="18"/>
                </a:cxn>
                <a:cxn ang="0">
                  <a:pos x="38" y="44"/>
                </a:cxn>
                <a:cxn ang="0">
                  <a:pos x="29" y="41"/>
                </a:cxn>
                <a:cxn ang="0">
                  <a:pos x="10" y="41"/>
                </a:cxn>
                <a:cxn ang="0">
                  <a:pos x="0" y="49"/>
                </a:cxn>
                <a:cxn ang="0">
                  <a:pos x="2" y="75"/>
                </a:cxn>
                <a:cxn ang="0">
                  <a:pos x="39" y="70"/>
                </a:cxn>
                <a:cxn ang="0">
                  <a:pos x="102" y="68"/>
                </a:cxn>
                <a:cxn ang="0">
                  <a:pos x="39" y="63"/>
                </a:cxn>
                <a:cxn ang="0">
                  <a:pos x="45" y="62"/>
                </a:cxn>
                <a:cxn ang="0">
                  <a:pos x="78" y="45"/>
                </a:cxn>
                <a:cxn ang="0">
                  <a:pos x="85" y="39"/>
                </a:cxn>
                <a:cxn ang="0">
                  <a:pos x="87" y="38"/>
                </a:cxn>
                <a:cxn ang="0">
                  <a:pos x="94" y="40"/>
                </a:cxn>
                <a:cxn ang="0">
                  <a:pos x="98" y="36"/>
                </a:cxn>
                <a:cxn ang="0">
                  <a:pos x="95" y="30"/>
                </a:cxn>
                <a:cxn ang="0">
                  <a:pos x="97" y="28"/>
                </a:cxn>
                <a:cxn ang="0">
                  <a:pos x="76" y="23"/>
                </a:cxn>
                <a:cxn ang="0">
                  <a:pos x="40" y="43"/>
                </a:cxn>
                <a:cxn ang="0">
                  <a:pos x="39" y="49"/>
                </a:cxn>
                <a:cxn ang="0">
                  <a:pos x="39" y="46"/>
                </a:cxn>
                <a:cxn ang="0">
                  <a:pos x="52" y="55"/>
                </a:cxn>
                <a:cxn ang="0">
                  <a:pos x="39" y="49"/>
                </a:cxn>
                <a:cxn ang="0">
                  <a:pos x="42" y="53"/>
                </a:cxn>
                <a:cxn ang="0">
                  <a:pos x="39" y="52"/>
                </a:cxn>
                <a:cxn ang="0">
                  <a:pos x="83" y="22"/>
                </a:cxn>
                <a:cxn ang="0">
                  <a:pos x="73" y="56"/>
                </a:cxn>
                <a:cxn ang="0">
                  <a:pos x="45" y="60"/>
                </a:cxn>
                <a:cxn ang="0">
                  <a:pos x="39" y="56"/>
                </a:cxn>
                <a:cxn ang="0">
                  <a:pos x="72" y="55"/>
                </a:cxn>
                <a:cxn ang="0">
                  <a:pos x="72" y="20"/>
                </a:cxn>
                <a:cxn ang="0">
                  <a:pos x="80" y="15"/>
                </a:cxn>
                <a:cxn ang="0">
                  <a:pos x="81" y="30"/>
                </a:cxn>
                <a:cxn ang="0">
                  <a:pos x="81" y="30"/>
                </a:cxn>
              </a:cxnLst>
              <a:rect l="0" t="0" r="r" b="b"/>
              <a:pathLst>
                <a:path w="103" h="75">
                  <a:moveTo>
                    <a:pt x="97" y="28"/>
                  </a:moveTo>
                  <a:cubicBezTo>
                    <a:pt x="103" y="25"/>
                    <a:pt x="103" y="25"/>
                    <a:pt x="103" y="25"/>
                  </a:cubicBezTo>
                  <a:cubicBezTo>
                    <a:pt x="103" y="20"/>
                    <a:pt x="103" y="20"/>
                    <a:pt x="103" y="20"/>
                  </a:cubicBezTo>
                  <a:cubicBezTo>
                    <a:pt x="103" y="19"/>
                    <a:pt x="103" y="19"/>
                    <a:pt x="97" y="17"/>
                  </a:cubicBezTo>
                  <a:cubicBezTo>
                    <a:pt x="96" y="17"/>
                    <a:pt x="96" y="17"/>
                    <a:pt x="96" y="17"/>
                  </a:cubicBezTo>
                  <a:cubicBezTo>
                    <a:pt x="95" y="15"/>
                    <a:pt x="95" y="15"/>
                    <a:pt x="95" y="15"/>
                  </a:cubicBezTo>
                  <a:cubicBezTo>
                    <a:pt x="96" y="15"/>
                    <a:pt x="96" y="15"/>
                    <a:pt x="96" y="15"/>
                  </a:cubicBezTo>
                  <a:cubicBezTo>
                    <a:pt x="98" y="9"/>
                    <a:pt x="98" y="9"/>
                    <a:pt x="97" y="8"/>
                  </a:cubicBezTo>
                  <a:cubicBezTo>
                    <a:pt x="94" y="5"/>
                    <a:pt x="94" y="5"/>
                    <a:pt x="94" y="5"/>
                  </a:cubicBezTo>
                  <a:cubicBezTo>
                    <a:pt x="94" y="5"/>
                    <a:pt x="94" y="5"/>
                    <a:pt x="93" y="5"/>
                  </a:cubicBezTo>
                  <a:cubicBezTo>
                    <a:pt x="93" y="5"/>
                    <a:pt x="93" y="5"/>
                    <a:pt x="88" y="7"/>
                  </a:cubicBezTo>
                  <a:cubicBezTo>
                    <a:pt x="87" y="7"/>
                    <a:pt x="87" y="7"/>
                    <a:pt x="87" y="7"/>
                  </a:cubicBezTo>
                  <a:cubicBezTo>
                    <a:pt x="85" y="6"/>
                    <a:pt x="85" y="6"/>
                    <a:pt x="85" y="6"/>
                  </a:cubicBezTo>
                  <a:cubicBezTo>
                    <a:pt x="85" y="6"/>
                    <a:pt x="85" y="6"/>
                    <a:pt x="85" y="6"/>
                  </a:cubicBezTo>
                  <a:cubicBezTo>
                    <a:pt x="83" y="0"/>
                    <a:pt x="83" y="0"/>
                    <a:pt x="82" y="0"/>
                  </a:cubicBezTo>
                  <a:cubicBezTo>
                    <a:pt x="77" y="0"/>
                    <a:pt x="77" y="0"/>
                    <a:pt x="77" y="0"/>
                  </a:cubicBezTo>
                  <a:cubicBezTo>
                    <a:pt x="77" y="0"/>
                    <a:pt x="76" y="0"/>
                    <a:pt x="74" y="6"/>
                  </a:cubicBezTo>
                  <a:cubicBezTo>
                    <a:pt x="74" y="6"/>
                    <a:pt x="74" y="6"/>
                    <a:pt x="74" y="6"/>
                  </a:cubicBezTo>
                  <a:cubicBezTo>
                    <a:pt x="72" y="7"/>
                    <a:pt x="72" y="7"/>
                    <a:pt x="72" y="7"/>
                  </a:cubicBezTo>
                  <a:cubicBezTo>
                    <a:pt x="72" y="7"/>
                    <a:pt x="72" y="7"/>
                    <a:pt x="72" y="7"/>
                  </a:cubicBezTo>
                  <a:cubicBezTo>
                    <a:pt x="68" y="5"/>
                    <a:pt x="66" y="5"/>
                    <a:pt x="66" y="5"/>
                  </a:cubicBezTo>
                  <a:cubicBezTo>
                    <a:pt x="66" y="5"/>
                    <a:pt x="65" y="5"/>
                    <a:pt x="65" y="5"/>
                  </a:cubicBezTo>
                  <a:cubicBezTo>
                    <a:pt x="62" y="8"/>
                    <a:pt x="62" y="8"/>
                    <a:pt x="62" y="8"/>
                  </a:cubicBezTo>
                  <a:cubicBezTo>
                    <a:pt x="61" y="9"/>
                    <a:pt x="61" y="9"/>
                    <a:pt x="64" y="15"/>
                  </a:cubicBezTo>
                  <a:cubicBezTo>
                    <a:pt x="64" y="15"/>
                    <a:pt x="64" y="15"/>
                    <a:pt x="64" y="15"/>
                  </a:cubicBezTo>
                  <a:cubicBezTo>
                    <a:pt x="63" y="17"/>
                    <a:pt x="63" y="17"/>
                    <a:pt x="63" y="17"/>
                  </a:cubicBezTo>
                  <a:cubicBezTo>
                    <a:pt x="63" y="17"/>
                    <a:pt x="63" y="17"/>
                    <a:pt x="63" y="17"/>
                  </a:cubicBezTo>
                  <a:cubicBezTo>
                    <a:pt x="62" y="17"/>
                    <a:pt x="62" y="17"/>
                    <a:pt x="61" y="18"/>
                  </a:cubicBezTo>
                  <a:cubicBezTo>
                    <a:pt x="61" y="18"/>
                    <a:pt x="60" y="19"/>
                    <a:pt x="59" y="19"/>
                  </a:cubicBezTo>
                  <a:cubicBezTo>
                    <a:pt x="43" y="18"/>
                    <a:pt x="43" y="18"/>
                    <a:pt x="43" y="18"/>
                  </a:cubicBezTo>
                  <a:cubicBezTo>
                    <a:pt x="38" y="44"/>
                    <a:pt x="38" y="44"/>
                    <a:pt x="38" y="44"/>
                  </a:cubicBezTo>
                  <a:cubicBezTo>
                    <a:pt x="38" y="44"/>
                    <a:pt x="38" y="44"/>
                    <a:pt x="38" y="44"/>
                  </a:cubicBezTo>
                  <a:cubicBezTo>
                    <a:pt x="36" y="42"/>
                    <a:pt x="34" y="41"/>
                    <a:pt x="30" y="41"/>
                  </a:cubicBezTo>
                  <a:cubicBezTo>
                    <a:pt x="29" y="41"/>
                    <a:pt x="29" y="41"/>
                    <a:pt x="29" y="41"/>
                  </a:cubicBezTo>
                  <a:cubicBezTo>
                    <a:pt x="27" y="43"/>
                    <a:pt x="23" y="44"/>
                    <a:pt x="19" y="44"/>
                  </a:cubicBezTo>
                  <a:cubicBezTo>
                    <a:pt x="15" y="44"/>
                    <a:pt x="12" y="43"/>
                    <a:pt x="10" y="41"/>
                  </a:cubicBezTo>
                  <a:cubicBezTo>
                    <a:pt x="8" y="41"/>
                    <a:pt x="8" y="41"/>
                    <a:pt x="8" y="41"/>
                  </a:cubicBezTo>
                  <a:cubicBezTo>
                    <a:pt x="3" y="41"/>
                    <a:pt x="0" y="44"/>
                    <a:pt x="0" y="49"/>
                  </a:cubicBezTo>
                  <a:cubicBezTo>
                    <a:pt x="0" y="54"/>
                    <a:pt x="0" y="67"/>
                    <a:pt x="0" y="70"/>
                  </a:cubicBezTo>
                  <a:cubicBezTo>
                    <a:pt x="0" y="72"/>
                    <a:pt x="0" y="75"/>
                    <a:pt x="2" y="75"/>
                  </a:cubicBezTo>
                  <a:cubicBezTo>
                    <a:pt x="37" y="75"/>
                    <a:pt x="37" y="75"/>
                    <a:pt x="37" y="75"/>
                  </a:cubicBezTo>
                  <a:cubicBezTo>
                    <a:pt x="39" y="75"/>
                    <a:pt x="39" y="72"/>
                    <a:pt x="39" y="70"/>
                  </a:cubicBezTo>
                  <a:cubicBezTo>
                    <a:pt x="39" y="69"/>
                    <a:pt x="39" y="69"/>
                    <a:pt x="39" y="68"/>
                  </a:cubicBezTo>
                  <a:cubicBezTo>
                    <a:pt x="102" y="68"/>
                    <a:pt x="102" y="68"/>
                    <a:pt x="102" y="68"/>
                  </a:cubicBezTo>
                  <a:cubicBezTo>
                    <a:pt x="102" y="63"/>
                    <a:pt x="102" y="63"/>
                    <a:pt x="102" y="63"/>
                  </a:cubicBezTo>
                  <a:cubicBezTo>
                    <a:pt x="39" y="63"/>
                    <a:pt x="39" y="63"/>
                    <a:pt x="39" y="63"/>
                  </a:cubicBezTo>
                  <a:cubicBezTo>
                    <a:pt x="39" y="62"/>
                    <a:pt x="39" y="61"/>
                    <a:pt x="39" y="60"/>
                  </a:cubicBezTo>
                  <a:cubicBezTo>
                    <a:pt x="45" y="62"/>
                    <a:pt x="45" y="62"/>
                    <a:pt x="45" y="62"/>
                  </a:cubicBezTo>
                  <a:cubicBezTo>
                    <a:pt x="75" y="57"/>
                    <a:pt x="75" y="57"/>
                    <a:pt x="75" y="57"/>
                  </a:cubicBezTo>
                  <a:cubicBezTo>
                    <a:pt x="78" y="45"/>
                    <a:pt x="78" y="45"/>
                    <a:pt x="78" y="45"/>
                  </a:cubicBezTo>
                  <a:cubicBezTo>
                    <a:pt x="82" y="45"/>
                    <a:pt x="82" y="45"/>
                    <a:pt x="82" y="45"/>
                  </a:cubicBezTo>
                  <a:cubicBezTo>
                    <a:pt x="83" y="45"/>
                    <a:pt x="83" y="45"/>
                    <a:pt x="85" y="39"/>
                  </a:cubicBezTo>
                  <a:cubicBezTo>
                    <a:pt x="85" y="39"/>
                    <a:pt x="85" y="39"/>
                    <a:pt x="85" y="39"/>
                  </a:cubicBezTo>
                  <a:cubicBezTo>
                    <a:pt x="87" y="38"/>
                    <a:pt x="87" y="38"/>
                    <a:pt x="87" y="38"/>
                  </a:cubicBezTo>
                  <a:cubicBezTo>
                    <a:pt x="88" y="38"/>
                    <a:pt x="88" y="38"/>
                    <a:pt x="88" y="38"/>
                  </a:cubicBezTo>
                  <a:cubicBezTo>
                    <a:pt x="91" y="39"/>
                    <a:pt x="93" y="40"/>
                    <a:pt x="94" y="40"/>
                  </a:cubicBezTo>
                  <a:cubicBezTo>
                    <a:pt x="94" y="40"/>
                    <a:pt x="94" y="40"/>
                    <a:pt x="94" y="40"/>
                  </a:cubicBezTo>
                  <a:cubicBezTo>
                    <a:pt x="98" y="36"/>
                    <a:pt x="98" y="36"/>
                    <a:pt x="98" y="36"/>
                  </a:cubicBezTo>
                  <a:cubicBezTo>
                    <a:pt x="98" y="36"/>
                    <a:pt x="98" y="36"/>
                    <a:pt x="96" y="30"/>
                  </a:cubicBezTo>
                  <a:cubicBezTo>
                    <a:pt x="95" y="30"/>
                    <a:pt x="95" y="30"/>
                    <a:pt x="95" y="30"/>
                  </a:cubicBezTo>
                  <a:cubicBezTo>
                    <a:pt x="96" y="28"/>
                    <a:pt x="96" y="28"/>
                    <a:pt x="96" y="28"/>
                  </a:cubicBezTo>
                  <a:lnTo>
                    <a:pt x="97" y="28"/>
                  </a:lnTo>
                  <a:close/>
                  <a:moveTo>
                    <a:pt x="45" y="21"/>
                  </a:moveTo>
                  <a:cubicBezTo>
                    <a:pt x="76" y="23"/>
                    <a:pt x="76" y="23"/>
                    <a:pt x="76" y="23"/>
                  </a:cubicBezTo>
                  <a:cubicBezTo>
                    <a:pt x="69" y="52"/>
                    <a:pt x="69" y="52"/>
                    <a:pt x="69" y="52"/>
                  </a:cubicBezTo>
                  <a:cubicBezTo>
                    <a:pt x="40" y="43"/>
                    <a:pt x="40" y="43"/>
                    <a:pt x="40" y="43"/>
                  </a:cubicBezTo>
                  <a:lnTo>
                    <a:pt x="45" y="21"/>
                  </a:lnTo>
                  <a:close/>
                  <a:moveTo>
                    <a:pt x="39" y="49"/>
                  </a:moveTo>
                  <a:cubicBezTo>
                    <a:pt x="39" y="48"/>
                    <a:pt x="39" y="47"/>
                    <a:pt x="38" y="46"/>
                  </a:cubicBezTo>
                  <a:cubicBezTo>
                    <a:pt x="39" y="46"/>
                    <a:pt x="39" y="46"/>
                    <a:pt x="39" y="46"/>
                  </a:cubicBezTo>
                  <a:cubicBezTo>
                    <a:pt x="63" y="53"/>
                    <a:pt x="63" y="53"/>
                    <a:pt x="63" y="53"/>
                  </a:cubicBezTo>
                  <a:cubicBezTo>
                    <a:pt x="52" y="55"/>
                    <a:pt x="52" y="55"/>
                    <a:pt x="52" y="55"/>
                  </a:cubicBezTo>
                  <a:cubicBezTo>
                    <a:pt x="39" y="50"/>
                    <a:pt x="39" y="50"/>
                    <a:pt x="39" y="50"/>
                  </a:cubicBezTo>
                  <a:cubicBezTo>
                    <a:pt x="39" y="50"/>
                    <a:pt x="39" y="49"/>
                    <a:pt x="39" y="49"/>
                  </a:cubicBezTo>
                  <a:close/>
                  <a:moveTo>
                    <a:pt x="39" y="52"/>
                  </a:moveTo>
                  <a:cubicBezTo>
                    <a:pt x="42" y="53"/>
                    <a:pt x="42" y="53"/>
                    <a:pt x="42" y="53"/>
                  </a:cubicBezTo>
                  <a:cubicBezTo>
                    <a:pt x="39" y="54"/>
                    <a:pt x="39" y="54"/>
                    <a:pt x="39" y="54"/>
                  </a:cubicBezTo>
                  <a:cubicBezTo>
                    <a:pt x="39" y="53"/>
                    <a:pt x="39" y="53"/>
                    <a:pt x="39" y="52"/>
                  </a:cubicBezTo>
                  <a:close/>
                  <a:moveTo>
                    <a:pt x="81" y="30"/>
                  </a:moveTo>
                  <a:cubicBezTo>
                    <a:pt x="83" y="22"/>
                    <a:pt x="83" y="22"/>
                    <a:pt x="83" y="22"/>
                  </a:cubicBezTo>
                  <a:cubicBezTo>
                    <a:pt x="81" y="21"/>
                    <a:pt x="81" y="21"/>
                    <a:pt x="81" y="21"/>
                  </a:cubicBezTo>
                  <a:cubicBezTo>
                    <a:pt x="73" y="56"/>
                    <a:pt x="73" y="56"/>
                    <a:pt x="73" y="56"/>
                  </a:cubicBezTo>
                  <a:cubicBezTo>
                    <a:pt x="45" y="60"/>
                    <a:pt x="45" y="60"/>
                    <a:pt x="45" y="60"/>
                  </a:cubicBezTo>
                  <a:cubicBezTo>
                    <a:pt x="45" y="60"/>
                    <a:pt x="45" y="60"/>
                    <a:pt x="45" y="60"/>
                  </a:cubicBezTo>
                  <a:cubicBezTo>
                    <a:pt x="39" y="58"/>
                    <a:pt x="39" y="58"/>
                    <a:pt x="39" y="58"/>
                  </a:cubicBezTo>
                  <a:cubicBezTo>
                    <a:pt x="39" y="57"/>
                    <a:pt x="39" y="56"/>
                    <a:pt x="39" y="56"/>
                  </a:cubicBezTo>
                  <a:cubicBezTo>
                    <a:pt x="45" y="58"/>
                    <a:pt x="45" y="58"/>
                    <a:pt x="45" y="58"/>
                  </a:cubicBezTo>
                  <a:cubicBezTo>
                    <a:pt x="72" y="55"/>
                    <a:pt x="72" y="55"/>
                    <a:pt x="72" y="55"/>
                  </a:cubicBezTo>
                  <a:cubicBezTo>
                    <a:pt x="80" y="20"/>
                    <a:pt x="80" y="20"/>
                    <a:pt x="80" y="20"/>
                  </a:cubicBezTo>
                  <a:cubicBezTo>
                    <a:pt x="72" y="20"/>
                    <a:pt x="72" y="20"/>
                    <a:pt x="72" y="20"/>
                  </a:cubicBezTo>
                  <a:cubicBezTo>
                    <a:pt x="73" y="19"/>
                    <a:pt x="73" y="19"/>
                    <a:pt x="73" y="19"/>
                  </a:cubicBezTo>
                  <a:cubicBezTo>
                    <a:pt x="74" y="16"/>
                    <a:pt x="77" y="15"/>
                    <a:pt x="80" y="15"/>
                  </a:cubicBezTo>
                  <a:cubicBezTo>
                    <a:pt x="84" y="15"/>
                    <a:pt x="88" y="18"/>
                    <a:pt x="88" y="22"/>
                  </a:cubicBezTo>
                  <a:cubicBezTo>
                    <a:pt x="88" y="26"/>
                    <a:pt x="85" y="29"/>
                    <a:pt x="81" y="30"/>
                  </a:cubicBezTo>
                  <a:close/>
                  <a:moveTo>
                    <a:pt x="81" y="30"/>
                  </a:moveTo>
                  <a:cubicBezTo>
                    <a:pt x="81" y="30"/>
                    <a:pt x="81" y="30"/>
                    <a:pt x="81" y="30"/>
                  </a:cubicBezTo>
                </a:path>
              </a:pathLst>
            </a:custGeom>
            <a:grpFill/>
            <a:ln w="9525">
              <a:noFill/>
              <a:round/>
            </a:ln>
          </p:spPr>
          <p:txBody>
            <a:bodyPr vert="horz" wrap="square" lIns="121920" tIns="60960" rIns="121920" bIns="60960" numCol="1" anchor="t" anchorCtr="0" compatLnSpc="1"/>
            <a:lstStyle/>
            <a:p>
              <a:endParaRPr lang="en-US" sz="2400"/>
            </a:p>
          </p:txBody>
        </p:sp>
        <p:sp>
          <p:nvSpPr>
            <p:cNvPr id="12" name="Freeform 20"/>
            <p:cNvSpPr>
              <a:spLocks noEditPoints="1"/>
            </p:cNvSpPr>
            <p:nvPr/>
          </p:nvSpPr>
          <p:spPr bwMode="auto">
            <a:xfrm>
              <a:off x="7170738" y="1673225"/>
              <a:ext cx="130175" cy="147638"/>
            </a:xfrm>
            <a:custGeom>
              <a:avLst/>
              <a:gdLst/>
              <a:ahLst/>
              <a:cxnLst>
                <a:cxn ang="0">
                  <a:pos x="2" y="20"/>
                </a:cxn>
                <a:cxn ang="0">
                  <a:pos x="2" y="21"/>
                </a:cxn>
                <a:cxn ang="0">
                  <a:pos x="15" y="37"/>
                </a:cxn>
                <a:cxn ang="0">
                  <a:pos x="31" y="24"/>
                </a:cxn>
                <a:cxn ang="0">
                  <a:pos x="31" y="20"/>
                </a:cxn>
                <a:cxn ang="0">
                  <a:pos x="33" y="20"/>
                </a:cxn>
                <a:cxn ang="0">
                  <a:pos x="34" y="19"/>
                </a:cxn>
                <a:cxn ang="0">
                  <a:pos x="34" y="18"/>
                </a:cxn>
                <a:cxn ang="0">
                  <a:pos x="33" y="16"/>
                </a:cxn>
                <a:cxn ang="0">
                  <a:pos x="31" y="16"/>
                </a:cxn>
                <a:cxn ang="0">
                  <a:pos x="14" y="3"/>
                </a:cxn>
                <a:cxn ang="0">
                  <a:pos x="4" y="8"/>
                </a:cxn>
                <a:cxn ang="0">
                  <a:pos x="16" y="6"/>
                </a:cxn>
                <a:cxn ang="0">
                  <a:pos x="25" y="11"/>
                </a:cxn>
                <a:cxn ang="0">
                  <a:pos x="21" y="8"/>
                </a:cxn>
                <a:cxn ang="0">
                  <a:pos x="16" y="7"/>
                </a:cxn>
                <a:cxn ang="0">
                  <a:pos x="2" y="10"/>
                </a:cxn>
                <a:cxn ang="0">
                  <a:pos x="1" y="20"/>
                </a:cxn>
                <a:cxn ang="0">
                  <a:pos x="2" y="20"/>
                </a:cxn>
                <a:cxn ang="0">
                  <a:pos x="5" y="21"/>
                </a:cxn>
                <a:cxn ang="0">
                  <a:pos x="5" y="20"/>
                </a:cxn>
                <a:cxn ang="0">
                  <a:pos x="28" y="20"/>
                </a:cxn>
                <a:cxn ang="0">
                  <a:pos x="28" y="24"/>
                </a:cxn>
                <a:cxn ang="0">
                  <a:pos x="15" y="35"/>
                </a:cxn>
                <a:cxn ang="0">
                  <a:pos x="5" y="21"/>
                </a:cxn>
                <a:cxn ang="0">
                  <a:pos x="5" y="21"/>
                </a:cxn>
                <a:cxn ang="0">
                  <a:pos x="5" y="21"/>
                </a:cxn>
              </a:cxnLst>
              <a:rect l="0" t="0" r="r" b="b"/>
              <a:pathLst>
                <a:path w="34" h="38">
                  <a:moveTo>
                    <a:pt x="2" y="20"/>
                  </a:moveTo>
                  <a:cubicBezTo>
                    <a:pt x="2" y="21"/>
                    <a:pt x="2" y="21"/>
                    <a:pt x="2" y="21"/>
                  </a:cubicBezTo>
                  <a:cubicBezTo>
                    <a:pt x="1" y="29"/>
                    <a:pt x="7" y="37"/>
                    <a:pt x="15" y="37"/>
                  </a:cubicBezTo>
                  <a:cubicBezTo>
                    <a:pt x="23" y="38"/>
                    <a:pt x="30" y="32"/>
                    <a:pt x="31" y="24"/>
                  </a:cubicBezTo>
                  <a:cubicBezTo>
                    <a:pt x="31" y="23"/>
                    <a:pt x="31" y="22"/>
                    <a:pt x="31" y="20"/>
                  </a:cubicBezTo>
                  <a:cubicBezTo>
                    <a:pt x="32" y="20"/>
                    <a:pt x="32" y="20"/>
                    <a:pt x="33" y="20"/>
                  </a:cubicBezTo>
                  <a:cubicBezTo>
                    <a:pt x="34" y="20"/>
                    <a:pt x="34" y="20"/>
                    <a:pt x="34" y="19"/>
                  </a:cubicBezTo>
                  <a:cubicBezTo>
                    <a:pt x="34" y="18"/>
                    <a:pt x="34" y="18"/>
                    <a:pt x="34" y="18"/>
                  </a:cubicBezTo>
                  <a:cubicBezTo>
                    <a:pt x="34" y="16"/>
                    <a:pt x="34" y="16"/>
                    <a:pt x="33" y="16"/>
                  </a:cubicBezTo>
                  <a:cubicBezTo>
                    <a:pt x="32" y="16"/>
                    <a:pt x="31" y="16"/>
                    <a:pt x="31" y="16"/>
                  </a:cubicBezTo>
                  <a:cubicBezTo>
                    <a:pt x="31" y="16"/>
                    <a:pt x="29" y="0"/>
                    <a:pt x="14" y="3"/>
                  </a:cubicBezTo>
                  <a:cubicBezTo>
                    <a:pt x="9" y="4"/>
                    <a:pt x="6" y="6"/>
                    <a:pt x="4" y="8"/>
                  </a:cubicBezTo>
                  <a:cubicBezTo>
                    <a:pt x="8" y="6"/>
                    <a:pt x="13" y="5"/>
                    <a:pt x="16" y="6"/>
                  </a:cubicBezTo>
                  <a:cubicBezTo>
                    <a:pt x="20" y="6"/>
                    <a:pt x="23" y="8"/>
                    <a:pt x="25" y="11"/>
                  </a:cubicBezTo>
                  <a:cubicBezTo>
                    <a:pt x="24" y="10"/>
                    <a:pt x="22" y="9"/>
                    <a:pt x="21" y="8"/>
                  </a:cubicBezTo>
                  <a:cubicBezTo>
                    <a:pt x="19" y="7"/>
                    <a:pt x="18" y="7"/>
                    <a:pt x="16" y="7"/>
                  </a:cubicBezTo>
                  <a:cubicBezTo>
                    <a:pt x="12" y="6"/>
                    <a:pt x="6" y="8"/>
                    <a:pt x="2" y="10"/>
                  </a:cubicBezTo>
                  <a:cubicBezTo>
                    <a:pt x="0" y="15"/>
                    <a:pt x="1" y="20"/>
                    <a:pt x="1" y="20"/>
                  </a:cubicBezTo>
                  <a:cubicBezTo>
                    <a:pt x="1" y="20"/>
                    <a:pt x="1" y="20"/>
                    <a:pt x="2" y="20"/>
                  </a:cubicBezTo>
                  <a:close/>
                  <a:moveTo>
                    <a:pt x="5" y="21"/>
                  </a:moveTo>
                  <a:cubicBezTo>
                    <a:pt x="5" y="21"/>
                    <a:pt x="5" y="21"/>
                    <a:pt x="5" y="20"/>
                  </a:cubicBezTo>
                  <a:cubicBezTo>
                    <a:pt x="11" y="20"/>
                    <a:pt x="22" y="21"/>
                    <a:pt x="28" y="20"/>
                  </a:cubicBezTo>
                  <a:cubicBezTo>
                    <a:pt x="28" y="22"/>
                    <a:pt x="28" y="23"/>
                    <a:pt x="28" y="24"/>
                  </a:cubicBezTo>
                  <a:cubicBezTo>
                    <a:pt x="28" y="31"/>
                    <a:pt x="22" y="35"/>
                    <a:pt x="15" y="35"/>
                  </a:cubicBezTo>
                  <a:cubicBezTo>
                    <a:pt x="9" y="34"/>
                    <a:pt x="4" y="28"/>
                    <a:pt x="5" y="21"/>
                  </a:cubicBezTo>
                  <a:close/>
                  <a:moveTo>
                    <a:pt x="5" y="21"/>
                  </a:moveTo>
                  <a:cubicBezTo>
                    <a:pt x="5" y="21"/>
                    <a:pt x="5" y="21"/>
                    <a:pt x="5" y="21"/>
                  </a:cubicBezTo>
                </a:path>
              </a:pathLst>
            </a:custGeom>
            <a:grpFill/>
            <a:ln w="9525">
              <a:noFill/>
              <a:round/>
            </a:ln>
          </p:spPr>
          <p:txBody>
            <a:bodyPr vert="horz" wrap="square" lIns="121920" tIns="60960" rIns="121920" bIns="60960" numCol="1" anchor="t" anchorCtr="0" compatLnSpc="1"/>
            <a:lstStyle/>
            <a:p>
              <a:endParaRPr lang="en-US" sz="2400"/>
            </a:p>
          </p:txBody>
        </p:sp>
      </p:grpSp>
      <p:sp>
        <p:nvSpPr>
          <p:cNvPr id="13" name="Freeform 24"/>
          <p:cNvSpPr>
            <a:spLocks noEditPoints="1"/>
          </p:cNvSpPr>
          <p:nvPr/>
        </p:nvSpPr>
        <p:spPr bwMode="auto">
          <a:xfrm>
            <a:off x="4882604" y="2605072"/>
            <a:ext cx="482963" cy="475096"/>
          </a:xfrm>
          <a:custGeom>
            <a:avLst/>
            <a:gdLst/>
            <a:ahLst/>
            <a:cxnLst>
              <a:cxn ang="0">
                <a:pos x="54" y="69"/>
              </a:cxn>
              <a:cxn ang="0">
                <a:pos x="47" y="76"/>
              </a:cxn>
              <a:cxn ang="0">
                <a:pos x="41" y="69"/>
              </a:cxn>
              <a:cxn ang="0">
                <a:pos x="47" y="63"/>
              </a:cxn>
              <a:cxn ang="0">
                <a:pos x="54" y="69"/>
              </a:cxn>
              <a:cxn ang="0">
                <a:pos x="80" y="63"/>
              </a:cxn>
              <a:cxn ang="0">
                <a:pos x="74" y="69"/>
              </a:cxn>
              <a:cxn ang="0">
                <a:pos x="80" y="76"/>
              </a:cxn>
              <a:cxn ang="0">
                <a:pos x="87" y="69"/>
              </a:cxn>
              <a:cxn ang="0">
                <a:pos x="80" y="63"/>
              </a:cxn>
              <a:cxn ang="0">
                <a:pos x="127" y="66"/>
              </a:cxn>
              <a:cxn ang="0">
                <a:pos x="127" y="78"/>
              </a:cxn>
              <a:cxn ang="0">
                <a:pos x="116" y="89"/>
              </a:cxn>
              <a:cxn ang="0">
                <a:pos x="108" y="89"/>
              </a:cxn>
              <a:cxn ang="0">
                <a:pos x="64" y="125"/>
              </a:cxn>
              <a:cxn ang="0">
                <a:pos x="19" y="89"/>
              </a:cxn>
              <a:cxn ang="0">
                <a:pos x="11" y="89"/>
              </a:cxn>
              <a:cxn ang="0">
                <a:pos x="0" y="78"/>
              </a:cxn>
              <a:cxn ang="0">
                <a:pos x="0" y="66"/>
              </a:cxn>
              <a:cxn ang="0">
                <a:pos x="6" y="56"/>
              </a:cxn>
              <a:cxn ang="0">
                <a:pos x="21" y="15"/>
              </a:cxn>
              <a:cxn ang="0">
                <a:pos x="64" y="0"/>
              </a:cxn>
              <a:cxn ang="0">
                <a:pos x="106" y="15"/>
              </a:cxn>
              <a:cxn ang="0">
                <a:pos x="121" y="56"/>
              </a:cxn>
              <a:cxn ang="0">
                <a:pos x="127" y="66"/>
              </a:cxn>
              <a:cxn ang="0">
                <a:pos x="103" y="69"/>
              </a:cxn>
              <a:cxn ang="0">
                <a:pos x="103" y="61"/>
              </a:cxn>
              <a:cxn ang="0">
                <a:pos x="77" y="52"/>
              </a:cxn>
              <a:cxn ang="0">
                <a:pos x="81" y="58"/>
              </a:cxn>
              <a:cxn ang="0">
                <a:pos x="50" y="42"/>
              </a:cxn>
              <a:cxn ang="0">
                <a:pos x="48" y="40"/>
              </a:cxn>
              <a:cxn ang="0">
                <a:pos x="48" y="40"/>
              </a:cxn>
              <a:cxn ang="0">
                <a:pos x="48" y="40"/>
              </a:cxn>
              <a:cxn ang="0">
                <a:pos x="46" y="37"/>
              </a:cxn>
              <a:cxn ang="0">
                <a:pos x="24" y="64"/>
              </a:cxn>
              <a:cxn ang="0">
                <a:pos x="24" y="69"/>
              </a:cxn>
              <a:cxn ang="0">
                <a:pos x="27" y="86"/>
              </a:cxn>
              <a:cxn ang="0">
                <a:pos x="52" y="96"/>
              </a:cxn>
              <a:cxn ang="0">
                <a:pos x="63" y="91"/>
              </a:cxn>
              <a:cxn ang="0">
                <a:pos x="73" y="99"/>
              </a:cxn>
              <a:cxn ang="0">
                <a:pos x="63" y="107"/>
              </a:cxn>
              <a:cxn ang="0">
                <a:pos x="52" y="102"/>
              </a:cxn>
              <a:cxn ang="0">
                <a:pos x="32" y="98"/>
              </a:cxn>
              <a:cxn ang="0">
                <a:pos x="64" y="118"/>
              </a:cxn>
              <a:cxn ang="0">
                <a:pos x="103" y="69"/>
              </a:cxn>
              <a:cxn ang="0">
                <a:pos x="115" y="54"/>
              </a:cxn>
              <a:cxn ang="0">
                <a:pos x="64" y="7"/>
              </a:cxn>
              <a:cxn ang="0">
                <a:pos x="13" y="54"/>
              </a:cxn>
              <a:cxn ang="0">
                <a:pos x="17" y="54"/>
              </a:cxn>
              <a:cxn ang="0">
                <a:pos x="27" y="29"/>
              </a:cxn>
              <a:cxn ang="0">
                <a:pos x="64" y="13"/>
              </a:cxn>
              <a:cxn ang="0">
                <a:pos x="100" y="29"/>
              </a:cxn>
              <a:cxn ang="0">
                <a:pos x="110" y="54"/>
              </a:cxn>
              <a:cxn ang="0">
                <a:pos x="115" y="54"/>
              </a:cxn>
              <a:cxn ang="0">
                <a:pos x="115" y="54"/>
              </a:cxn>
              <a:cxn ang="0">
                <a:pos x="115" y="54"/>
              </a:cxn>
            </a:cxnLst>
            <a:rect l="0" t="0" r="r" b="b"/>
            <a:pathLst>
              <a:path w="127" h="125">
                <a:moveTo>
                  <a:pt x="54" y="69"/>
                </a:moveTo>
                <a:cubicBezTo>
                  <a:pt x="54" y="73"/>
                  <a:pt x="51" y="76"/>
                  <a:pt x="47" y="76"/>
                </a:cubicBezTo>
                <a:cubicBezTo>
                  <a:pt x="44" y="76"/>
                  <a:pt x="41" y="73"/>
                  <a:pt x="41" y="69"/>
                </a:cubicBezTo>
                <a:cubicBezTo>
                  <a:pt x="41" y="66"/>
                  <a:pt x="44" y="63"/>
                  <a:pt x="47" y="63"/>
                </a:cubicBezTo>
                <a:cubicBezTo>
                  <a:pt x="51" y="63"/>
                  <a:pt x="54" y="66"/>
                  <a:pt x="54" y="69"/>
                </a:cubicBezTo>
                <a:close/>
                <a:moveTo>
                  <a:pt x="80" y="63"/>
                </a:moveTo>
                <a:cubicBezTo>
                  <a:pt x="77" y="63"/>
                  <a:pt x="74" y="66"/>
                  <a:pt x="74" y="69"/>
                </a:cubicBezTo>
                <a:cubicBezTo>
                  <a:pt x="74" y="73"/>
                  <a:pt x="77" y="76"/>
                  <a:pt x="80" y="76"/>
                </a:cubicBezTo>
                <a:cubicBezTo>
                  <a:pt x="84" y="76"/>
                  <a:pt x="87" y="73"/>
                  <a:pt x="87" y="69"/>
                </a:cubicBezTo>
                <a:cubicBezTo>
                  <a:pt x="87" y="66"/>
                  <a:pt x="84" y="63"/>
                  <a:pt x="80" y="63"/>
                </a:cubicBezTo>
                <a:close/>
                <a:moveTo>
                  <a:pt x="127" y="66"/>
                </a:moveTo>
                <a:cubicBezTo>
                  <a:pt x="127" y="78"/>
                  <a:pt x="127" y="78"/>
                  <a:pt x="127" y="78"/>
                </a:cubicBezTo>
                <a:cubicBezTo>
                  <a:pt x="127" y="84"/>
                  <a:pt x="122" y="89"/>
                  <a:pt x="116" y="89"/>
                </a:cubicBezTo>
                <a:cubicBezTo>
                  <a:pt x="108" y="89"/>
                  <a:pt x="108" y="89"/>
                  <a:pt x="108" y="89"/>
                </a:cubicBezTo>
                <a:cubicBezTo>
                  <a:pt x="100" y="112"/>
                  <a:pt x="79" y="125"/>
                  <a:pt x="64" y="125"/>
                </a:cubicBezTo>
                <a:cubicBezTo>
                  <a:pt x="48" y="125"/>
                  <a:pt x="28" y="112"/>
                  <a:pt x="19" y="89"/>
                </a:cubicBezTo>
                <a:cubicBezTo>
                  <a:pt x="11" y="89"/>
                  <a:pt x="11" y="89"/>
                  <a:pt x="11" y="89"/>
                </a:cubicBezTo>
                <a:cubicBezTo>
                  <a:pt x="5" y="89"/>
                  <a:pt x="0" y="84"/>
                  <a:pt x="0" y="78"/>
                </a:cubicBezTo>
                <a:cubicBezTo>
                  <a:pt x="0" y="66"/>
                  <a:pt x="0" y="66"/>
                  <a:pt x="0" y="66"/>
                </a:cubicBezTo>
                <a:cubicBezTo>
                  <a:pt x="0" y="61"/>
                  <a:pt x="2" y="58"/>
                  <a:pt x="6" y="56"/>
                </a:cubicBezTo>
                <a:cubicBezTo>
                  <a:pt x="6" y="38"/>
                  <a:pt x="11" y="24"/>
                  <a:pt x="21" y="15"/>
                </a:cubicBezTo>
                <a:cubicBezTo>
                  <a:pt x="31" y="5"/>
                  <a:pt x="45" y="0"/>
                  <a:pt x="64" y="0"/>
                </a:cubicBezTo>
                <a:cubicBezTo>
                  <a:pt x="82" y="0"/>
                  <a:pt x="96" y="5"/>
                  <a:pt x="106" y="15"/>
                </a:cubicBezTo>
                <a:cubicBezTo>
                  <a:pt x="116" y="24"/>
                  <a:pt x="121" y="38"/>
                  <a:pt x="121" y="56"/>
                </a:cubicBezTo>
                <a:cubicBezTo>
                  <a:pt x="125" y="58"/>
                  <a:pt x="127" y="61"/>
                  <a:pt x="127" y="66"/>
                </a:cubicBezTo>
                <a:close/>
                <a:moveTo>
                  <a:pt x="103" y="69"/>
                </a:moveTo>
                <a:cubicBezTo>
                  <a:pt x="103" y="66"/>
                  <a:pt x="103" y="64"/>
                  <a:pt x="103" y="61"/>
                </a:cubicBezTo>
                <a:cubicBezTo>
                  <a:pt x="98" y="56"/>
                  <a:pt x="89" y="53"/>
                  <a:pt x="77" y="52"/>
                </a:cubicBezTo>
                <a:cubicBezTo>
                  <a:pt x="79" y="53"/>
                  <a:pt x="80" y="56"/>
                  <a:pt x="81" y="58"/>
                </a:cubicBezTo>
                <a:cubicBezTo>
                  <a:pt x="74" y="53"/>
                  <a:pt x="60" y="54"/>
                  <a:pt x="50" y="42"/>
                </a:cubicBezTo>
                <a:cubicBezTo>
                  <a:pt x="49" y="41"/>
                  <a:pt x="49" y="40"/>
                  <a:pt x="48" y="40"/>
                </a:cubicBezTo>
                <a:cubicBezTo>
                  <a:pt x="48" y="40"/>
                  <a:pt x="48" y="40"/>
                  <a:pt x="48" y="40"/>
                </a:cubicBezTo>
                <a:cubicBezTo>
                  <a:pt x="48" y="40"/>
                  <a:pt x="48" y="40"/>
                  <a:pt x="48" y="40"/>
                </a:cubicBezTo>
                <a:cubicBezTo>
                  <a:pt x="46" y="37"/>
                  <a:pt x="46" y="36"/>
                  <a:pt x="46" y="37"/>
                </a:cubicBezTo>
                <a:cubicBezTo>
                  <a:pt x="45" y="52"/>
                  <a:pt x="35" y="63"/>
                  <a:pt x="24" y="64"/>
                </a:cubicBezTo>
                <a:cubicBezTo>
                  <a:pt x="24" y="66"/>
                  <a:pt x="24" y="68"/>
                  <a:pt x="24" y="69"/>
                </a:cubicBezTo>
                <a:cubicBezTo>
                  <a:pt x="24" y="75"/>
                  <a:pt x="25" y="81"/>
                  <a:pt x="27" y="86"/>
                </a:cubicBezTo>
                <a:cubicBezTo>
                  <a:pt x="33" y="93"/>
                  <a:pt x="43" y="95"/>
                  <a:pt x="52" y="96"/>
                </a:cubicBezTo>
                <a:cubicBezTo>
                  <a:pt x="54" y="93"/>
                  <a:pt x="58" y="91"/>
                  <a:pt x="63" y="91"/>
                </a:cubicBezTo>
                <a:cubicBezTo>
                  <a:pt x="69" y="91"/>
                  <a:pt x="73" y="95"/>
                  <a:pt x="73" y="99"/>
                </a:cubicBezTo>
                <a:cubicBezTo>
                  <a:pt x="73" y="104"/>
                  <a:pt x="69" y="107"/>
                  <a:pt x="63" y="107"/>
                </a:cubicBezTo>
                <a:cubicBezTo>
                  <a:pt x="58" y="107"/>
                  <a:pt x="54" y="105"/>
                  <a:pt x="52" y="102"/>
                </a:cubicBezTo>
                <a:cubicBezTo>
                  <a:pt x="46" y="102"/>
                  <a:pt x="39" y="101"/>
                  <a:pt x="32" y="98"/>
                </a:cubicBezTo>
                <a:cubicBezTo>
                  <a:pt x="41" y="111"/>
                  <a:pt x="55" y="118"/>
                  <a:pt x="64" y="118"/>
                </a:cubicBezTo>
                <a:cubicBezTo>
                  <a:pt x="77" y="118"/>
                  <a:pt x="103" y="101"/>
                  <a:pt x="103" y="69"/>
                </a:cubicBezTo>
                <a:close/>
                <a:moveTo>
                  <a:pt x="115" y="54"/>
                </a:moveTo>
                <a:cubicBezTo>
                  <a:pt x="114" y="23"/>
                  <a:pt x="96" y="7"/>
                  <a:pt x="64" y="7"/>
                </a:cubicBezTo>
                <a:cubicBezTo>
                  <a:pt x="31" y="7"/>
                  <a:pt x="13" y="23"/>
                  <a:pt x="13" y="54"/>
                </a:cubicBezTo>
                <a:cubicBezTo>
                  <a:pt x="17" y="54"/>
                  <a:pt x="17" y="54"/>
                  <a:pt x="17" y="54"/>
                </a:cubicBezTo>
                <a:cubicBezTo>
                  <a:pt x="19" y="44"/>
                  <a:pt x="22" y="35"/>
                  <a:pt x="27" y="29"/>
                </a:cubicBezTo>
                <a:cubicBezTo>
                  <a:pt x="35" y="18"/>
                  <a:pt x="48" y="13"/>
                  <a:pt x="64" y="13"/>
                </a:cubicBezTo>
                <a:cubicBezTo>
                  <a:pt x="80" y="13"/>
                  <a:pt x="92" y="18"/>
                  <a:pt x="100" y="29"/>
                </a:cubicBezTo>
                <a:cubicBezTo>
                  <a:pt x="105" y="35"/>
                  <a:pt x="109" y="44"/>
                  <a:pt x="110" y="54"/>
                </a:cubicBezTo>
                <a:lnTo>
                  <a:pt x="115" y="54"/>
                </a:lnTo>
                <a:close/>
                <a:moveTo>
                  <a:pt x="115" y="54"/>
                </a:moveTo>
                <a:cubicBezTo>
                  <a:pt x="115" y="54"/>
                  <a:pt x="115" y="54"/>
                  <a:pt x="115" y="54"/>
                </a:cubicBezTo>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nvGrpSpPr>
          <p:cNvPr id="14" name="Group 70"/>
          <p:cNvGrpSpPr/>
          <p:nvPr/>
        </p:nvGrpSpPr>
        <p:grpSpPr>
          <a:xfrm>
            <a:off x="4895648" y="4594619"/>
            <a:ext cx="437797" cy="430376"/>
            <a:chOff x="1749425" y="1958975"/>
            <a:chExt cx="280988" cy="276226"/>
          </a:xfrm>
          <a:solidFill>
            <a:schemeClr val="bg1"/>
          </a:solidFill>
        </p:grpSpPr>
        <p:sp>
          <p:nvSpPr>
            <p:cNvPr id="15" name="Freeform 28"/>
            <p:cNvSpPr>
              <a:spLocks noEditPoints="1"/>
            </p:cNvSpPr>
            <p:nvPr/>
          </p:nvSpPr>
          <p:spPr bwMode="auto">
            <a:xfrm>
              <a:off x="1779588" y="1958975"/>
              <a:ext cx="71438" cy="60325"/>
            </a:xfrm>
            <a:custGeom>
              <a:avLst/>
              <a:gdLst/>
              <a:ahLst/>
              <a:cxnLst>
                <a:cxn ang="0">
                  <a:pos x="11" y="19"/>
                </a:cxn>
                <a:cxn ang="0">
                  <a:pos x="8" y="19"/>
                </a:cxn>
                <a:cxn ang="0">
                  <a:pos x="6" y="22"/>
                </a:cxn>
                <a:cxn ang="0">
                  <a:pos x="20" y="22"/>
                </a:cxn>
                <a:cxn ang="0">
                  <a:pos x="18" y="19"/>
                </a:cxn>
                <a:cxn ang="0">
                  <a:pos x="15" y="19"/>
                </a:cxn>
                <a:cxn ang="0">
                  <a:pos x="15" y="17"/>
                </a:cxn>
                <a:cxn ang="0">
                  <a:pos x="22" y="17"/>
                </a:cxn>
                <a:cxn ang="0">
                  <a:pos x="26" y="14"/>
                </a:cxn>
                <a:cxn ang="0">
                  <a:pos x="26" y="3"/>
                </a:cxn>
                <a:cxn ang="0">
                  <a:pos x="22" y="0"/>
                </a:cxn>
                <a:cxn ang="0">
                  <a:pos x="3" y="0"/>
                </a:cxn>
                <a:cxn ang="0">
                  <a:pos x="0" y="3"/>
                </a:cxn>
                <a:cxn ang="0">
                  <a:pos x="0" y="14"/>
                </a:cxn>
                <a:cxn ang="0">
                  <a:pos x="3" y="17"/>
                </a:cxn>
                <a:cxn ang="0">
                  <a:pos x="11" y="17"/>
                </a:cxn>
                <a:cxn ang="0">
                  <a:pos x="11" y="19"/>
                </a:cxn>
                <a:cxn ang="0">
                  <a:pos x="11" y="19"/>
                </a:cxn>
                <a:cxn ang="0">
                  <a:pos x="11" y="19"/>
                </a:cxn>
              </a:cxnLst>
              <a:rect l="0" t="0" r="r" b="b"/>
              <a:pathLst>
                <a:path w="26" h="22">
                  <a:moveTo>
                    <a:pt x="11" y="19"/>
                  </a:moveTo>
                  <a:cubicBezTo>
                    <a:pt x="8" y="19"/>
                    <a:pt x="8" y="19"/>
                    <a:pt x="8" y="19"/>
                  </a:cubicBezTo>
                  <a:cubicBezTo>
                    <a:pt x="7" y="19"/>
                    <a:pt x="6" y="20"/>
                    <a:pt x="6" y="22"/>
                  </a:cubicBezTo>
                  <a:cubicBezTo>
                    <a:pt x="20" y="22"/>
                    <a:pt x="20" y="22"/>
                    <a:pt x="20" y="22"/>
                  </a:cubicBezTo>
                  <a:cubicBezTo>
                    <a:pt x="20" y="20"/>
                    <a:pt x="19" y="19"/>
                    <a:pt x="18" y="19"/>
                  </a:cubicBezTo>
                  <a:cubicBezTo>
                    <a:pt x="15" y="19"/>
                    <a:pt x="15" y="19"/>
                    <a:pt x="15" y="19"/>
                  </a:cubicBezTo>
                  <a:cubicBezTo>
                    <a:pt x="15" y="17"/>
                    <a:pt x="15" y="17"/>
                    <a:pt x="15" y="17"/>
                  </a:cubicBezTo>
                  <a:cubicBezTo>
                    <a:pt x="22" y="17"/>
                    <a:pt x="22" y="17"/>
                    <a:pt x="22" y="17"/>
                  </a:cubicBezTo>
                  <a:cubicBezTo>
                    <a:pt x="24" y="17"/>
                    <a:pt x="26" y="16"/>
                    <a:pt x="26" y="14"/>
                  </a:cubicBezTo>
                  <a:cubicBezTo>
                    <a:pt x="26" y="3"/>
                    <a:pt x="26" y="3"/>
                    <a:pt x="26" y="3"/>
                  </a:cubicBezTo>
                  <a:cubicBezTo>
                    <a:pt x="26" y="1"/>
                    <a:pt x="24" y="0"/>
                    <a:pt x="22" y="0"/>
                  </a:cubicBezTo>
                  <a:cubicBezTo>
                    <a:pt x="3" y="0"/>
                    <a:pt x="3" y="0"/>
                    <a:pt x="3" y="0"/>
                  </a:cubicBezTo>
                  <a:cubicBezTo>
                    <a:pt x="1" y="0"/>
                    <a:pt x="0" y="1"/>
                    <a:pt x="0" y="3"/>
                  </a:cubicBezTo>
                  <a:cubicBezTo>
                    <a:pt x="0" y="14"/>
                    <a:pt x="0" y="14"/>
                    <a:pt x="0" y="14"/>
                  </a:cubicBezTo>
                  <a:cubicBezTo>
                    <a:pt x="0" y="16"/>
                    <a:pt x="1" y="17"/>
                    <a:pt x="3" y="17"/>
                  </a:cubicBezTo>
                  <a:cubicBezTo>
                    <a:pt x="11" y="17"/>
                    <a:pt x="11" y="17"/>
                    <a:pt x="11" y="17"/>
                  </a:cubicBezTo>
                  <a:lnTo>
                    <a:pt x="11" y="19"/>
                  </a:lnTo>
                  <a:close/>
                  <a:moveTo>
                    <a:pt x="11" y="19"/>
                  </a:moveTo>
                  <a:cubicBezTo>
                    <a:pt x="11" y="19"/>
                    <a:pt x="11" y="19"/>
                    <a:pt x="11" y="19"/>
                  </a:cubicBezTo>
                </a:path>
              </a:pathLst>
            </a:custGeom>
            <a:grpFill/>
            <a:ln w="9525">
              <a:noFill/>
              <a:round/>
            </a:ln>
          </p:spPr>
          <p:txBody>
            <a:bodyPr vert="horz" wrap="square" lIns="121920" tIns="60960" rIns="121920" bIns="60960" numCol="1" anchor="t" anchorCtr="0" compatLnSpc="1"/>
            <a:lstStyle/>
            <a:p>
              <a:endParaRPr lang="en-US" sz="2400"/>
            </a:p>
          </p:txBody>
        </p:sp>
        <p:sp>
          <p:nvSpPr>
            <p:cNvPr id="16" name="Freeform 29"/>
            <p:cNvSpPr>
              <a:spLocks noEditPoints="1"/>
            </p:cNvSpPr>
            <p:nvPr/>
          </p:nvSpPr>
          <p:spPr bwMode="auto">
            <a:xfrm>
              <a:off x="1868488" y="1958975"/>
              <a:ext cx="74613" cy="60325"/>
            </a:xfrm>
            <a:custGeom>
              <a:avLst/>
              <a:gdLst/>
              <a:ahLst/>
              <a:cxnLst>
                <a:cxn ang="0">
                  <a:pos x="11" y="19"/>
                </a:cxn>
                <a:cxn ang="0">
                  <a:pos x="9" y="19"/>
                </a:cxn>
                <a:cxn ang="0">
                  <a:pos x="6" y="22"/>
                </a:cxn>
                <a:cxn ang="0">
                  <a:pos x="21" y="22"/>
                </a:cxn>
                <a:cxn ang="0">
                  <a:pos x="18" y="19"/>
                </a:cxn>
                <a:cxn ang="0">
                  <a:pos x="16" y="19"/>
                </a:cxn>
                <a:cxn ang="0">
                  <a:pos x="16" y="17"/>
                </a:cxn>
                <a:cxn ang="0">
                  <a:pos x="23" y="17"/>
                </a:cxn>
                <a:cxn ang="0">
                  <a:pos x="27" y="14"/>
                </a:cxn>
                <a:cxn ang="0">
                  <a:pos x="27" y="3"/>
                </a:cxn>
                <a:cxn ang="0">
                  <a:pos x="23" y="0"/>
                </a:cxn>
                <a:cxn ang="0">
                  <a:pos x="4" y="0"/>
                </a:cxn>
                <a:cxn ang="0">
                  <a:pos x="0" y="3"/>
                </a:cxn>
                <a:cxn ang="0">
                  <a:pos x="0" y="14"/>
                </a:cxn>
                <a:cxn ang="0">
                  <a:pos x="4" y="17"/>
                </a:cxn>
                <a:cxn ang="0">
                  <a:pos x="11" y="17"/>
                </a:cxn>
                <a:cxn ang="0">
                  <a:pos x="11" y="19"/>
                </a:cxn>
                <a:cxn ang="0">
                  <a:pos x="11" y="19"/>
                </a:cxn>
                <a:cxn ang="0">
                  <a:pos x="11" y="19"/>
                </a:cxn>
              </a:cxnLst>
              <a:rect l="0" t="0" r="r" b="b"/>
              <a:pathLst>
                <a:path w="27" h="22">
                  <a:moveTo>
                    <a:pt x="11" y="19"/>
                  </a:moveTo>
                  <a:cubicBezTo>
                    <a:pt x="9" y="19"/>
                    <a:pt x="9" y="19"/>
                    <a:pt x="9" y="19"/>
                  </a:cubicBezTo>
                  <a:cubicBezTo>
                    <a:pt x="8" y="19"/>
                    <a:pt x="6" y="20"/>
                    <a:pt x="6" y="22"/>
                  </a:cubicBezTo>
                  <a:cubicBezTo>
                    <a:pt x="21" y="22"/>
                    <a:pt x="21" y="22"/>
                    <a:pt x="21" y="22"/>
                  </a:cubicBezTo>
                  <a:cubicBezTo>
                    <a:pt x="21" y="20"/>
                    <a:pt x="20" y="19"/>
                    <a:pt x="18" y="19"/>
                  </a:cubicBezTo>
                  <a:cubicBezTo>
                    <a:pt x="16" y="19"/>
                    <a:pt x="16" y="19"/>
                    <a:pt x="16" y="19"/>
                  </a:cubicBezTo>
                  <a:cubicBezTo>
                    <a:pt x="16" y="17"/>
                    <a:pt x="16" y="17"/>
                    <a:pt x="16" y="17"/>
                  </a:cubicBezTo>
                  <a:cubicBezTo>
                    <a:pt x="23" y="17"/>
                    <a:pt x="23" y="17"/>
                    <a:pt x="23" y="17"/>
                  </a:cubicBezTo>
                  <a:cubicBezTo>
                    <a:pt x="25" y="17"/>
                    <a:pt x="27" y="16"/>
                    <a:pt x="27" y="14"/>
                  </a:cubicBezTo>
                  <a:cubicBezTo>
                    <a:pt x="27" y="3"/>
                    <a:pt x="27" y="3"/>
                    <a:pt x="27" y="3"/>
                  </a:cubicBezTo>
                  <a:cubicBezTo>
                    <a:pt x="27" y="1"/>
                    <a:pt x="25" y="0"/>
                    <a:pt x="23" y="0"/>
                  </a:cubicBezTo>
                  <a:cubicBezTo>
                    <a:pt x="4" y="0"/>
                    <a:pt x="4" y="0"/>
                    <a:pt x="4" y="0"/>
                  </a:cubicBezTo>
                  <a:cubicBezTo>
                    <a:pt x="2" y="0"/>
                    <a:pt x="0" y="1"/>
                    <a:pt x="0" y="3"/>
                  </a:cubicBezTo>
                  <a:cubicBezTo>
                    <a:pt x="0" y="14"/>
                    <a:pt x="0" y="14"/>
                    <a:pt x="0" y="14"/>
                  </a:cubicBezTo>
                  <a:cubicBezTo>
                    <a:pt x="0" y="16"/>
                    <a:pt x="2" y="17"/>
                    <a:pt x="4" y="17"/>
                  </a:cubicBezTo>
                  <a:cubicBezTo>
                    <a:pt x="11" y="17"/>
                    <a:pt x="11" y="17"/>
                    <a:pt x="11" y="17"/>
                  </a:cubicBezTo>
                  <a:lnTo>
                    <a:pt x="11" y="19"/>
                  </a:lnTo>
                  <a:close/>
                  <a:moveTo>
                    <a:pt x="11" y="19"/>
                  </a:moveTo>
                  <a:cubicBezTo>
                    <a:pt x="11" y="19"/>
                    <a:pt x="11" y="19"/>
                    <a:pt x="11" y="19"/>
                  </a:cubicBezTo>
                </a:path>
              </a:pathLst>
            </a:custGeom>
            <a:grpFill/>
            <a:ln w="9525">
              <a:noFill/>
              <a:round/>
            </a:ln>
          </p:spPr>
          <p:txBody>
            <a:bodyPr vert="horz" wrap="square" lIns="121920" tIns="60960" rIns="121920" bIns="60960" numCol="1" anchor="t" anchorCtr="0" compatLnSpc="1"/>
            <a:lstStyle/>
            <a:p>
              <a:endParaRPr lang="en-US" sz="2400"/>
            </a:p>
          </p:txBody>
        </p:sp>
        <p:sp>
          <p:nvSpPr>
            <p:cNvPr id="17" name="Freeform 30"/>
            <p:cNvSpPr>
              <a:spLocks noEditPoints="1"/>
            </p:cNvSpPr>
            <p:nvPr/>
          </p:nvSpPr>
          <p:spPr bwMode="auto">
            <a:xfrm>
              <a:off x="1958975" y="1958975"/>
              <a:ext cx="71438" cy="60325"/>
            </a:xfrm>
            <a:custGeom>
              <a:avLst/>
              <a:gdLst/>
              <a:ahLst/>
              <a:cxnLst>
                <a:cxn ang="0">
                  <a:pos x="11" y="19"/>
                </a:cxn>
                <a:cxn ang="0">
                  <a:pos x="9" y="19"/>
                </a:cxn>
                <a:cxn ang="0">
                  <a:pos x="6" y="22"/>
                </a:cxn>
                <a:cxn ang="0">
                  <a:pos x="20" y="22"/>
                </a:cxn>
                <a:cxn ang="0">
                  <a:pos x="18" y="19"/>
                </a:cxn>
                <a:cxn ang="0">
                  <a:pos x="15" y="19"/>
                </a:cxn>
                <a:cxn ang="0">
                  <a:pos x="15" y="17"/>
                </a:cxn>
                <a:cxn ang="0">
                  <a:pos x="23" y="17"/>
                </a:cxn>
                <a:cxn ang="0">
                  <a:pos x="26" y="14"/>
                </a:cxn>
                <a:cxn ang="0">
                  <a:pos x="26" y="3"/>
                </a:cxn>
                <a:cxn ang="0">
                  <a:pos x="23" y="0"/>
                </a:cxn>
                <a:cxn ang="0">
                  <a:pos x="3" y="0"/>
                </a:cxn>
                <a:cxn ang="0">
                  <a:pos x="0" y="3"/>
                </a:cxn>
                <a:cxn ang="0">
                  <a:pos x="0" y="14"/>
                </a:cxn>
                <a:cxn ang="0">
                  <a:pos x="3" y="17"/>
                </a:cxn>
                <a:cxn ang="0">
                  <a:pos x="11" y="17"/>
                </a:cxn>
                <a:cxn ang="0">
                  <a:pos x="11" y="19"/>
                </a:cxn>
                <a:cxn ang="0">
                  <a:pos x="11" y="19"/>
                </a:cxn>
                <a:cxn ang="0">
                  <a:pos x="11" y="19"/>
                </a:cxn>
              </a:cxnLst>
              <a:rect l="0" t="0" r="r" b="b"/>
              <a:pathLst>
                <a:path w="26" h="22">
                  <a:moveTo>
                    <a:pt x="11" y="19"/>
                  </a:moveTo>
                  <a:cubicBezTo>
                    <a:pt x="9" y="19"/>
                    <a:pt x="9" y="19"/>
                    <a:pt x="9" y="19"/>
                  </a:cubicBezTo>
                  <a:cubicBezTo>
                    <a:pt x="7" y="19"/>
                    <a:pt x="6" y="20"/>
                    <a:pt x="6" y="22"/>
                  </a:cubicBezTo>
                  <a:cubicBezTo>
                    <a:pt x="20" y="22"/>
                    <a:pt x="20" y="22"/>
                    <a:pt x="20" y="22"/>
                  </a:cubicBezTo>
                  <a:cubicBezTo>
                    <a:pt x="20" y="20"/>
                    <a:pt x="19" y="19"/>
                    <a:pt x="18" y="19"/>
                  </a:cubicBezTo>
                  <a:cubicBezTo>
                    <a:pt x="15" y="19"/>
                    <a:pt x="15" y="19"/>
                    <a:pt x="15" y="19"/>
                  </a:cubicBezTo>
                  <a:cubicBezTo>
                    <a:pt x="15" y="17"/>
                    <a:pt x="15" y="17"/>
                    <a:pt x="15" y="17"/>
                  </a:cubicBezTo>
                  <a:cubicBezTo>
                    <a:pt x="23" y="17"/>
                    <a:pt x="23" y="17"/>
                    <a:pt x="23" y="17"/>
                  </a:cubicBezTo>
                  <a:cubicBezTo>
                    <a:pt x="25" y="17"/>
                    <a:pt x="26" y="16"/>
                    <a:pt x="26" y="14"/>
                  </a:cubicBezTo>
                  <a:cubicBezTo>
                    <a:pt x="26" y="3"/>
                    <a:pt x="26" y="3"/>
                    <a:pt x="26" y="3"/>
                  </a:cubicBezTo>
                  <a:cubicBezTo>
                    <a:pt x="26" y="1"/>
                    <a:pt x="25" y="0"/>
                    <a:pt x="23" y="0"/>
                  </a:cubicBezTo>
                  <a:cubicBezTo>
                    <a:pt x="3" y="0"/>
                    <a:pt x="3" y="0"/>
                    <a:pt x="3" y="0"/>
                  </a:cubicBezTo>
                  <a:cubicBezTo>
                    <a:pt x="2" y="0"/>
                    <a:pt x="0" y="1"/>
                    <a:pt x="0" y="3"/>
                  </a:cubicBezTo>
                  <a:cubicBezTo>
                    <a:pt x="0" y="14"/>
                    <a:pt x="0" y="14"/>
                    <a:pt x="0" y="14"/>
                  </a:cubicBezTo>
                  <a:cubicBezTo>
                    <a:pt x="0" y="16"/>
                    <a:pt x="2" y="17"/>
                    <a:pt x="3" y="17"/>
                  </a:cubicBezTo>
                  <a:cubicBezTo>
                    <a:pt x="11" y="17"/>
                    <a:pt x="11" y="17"/>
                    <a:pt x="11" y="17"/>
                  </a:cubicBezTo>
                  <a:lnTo>
                    <a:pt x="11" y="19"/>
                  </a:lnTo>
                  <a:close/>
                  <a:moveTo>
                    <a:pt x="11" y="19"/>
                  </a:moveTo>
                  <a:cubicBezTo>
                    <a:pt x="11" y="19"/>
                    <a:pt x="11" y="19"/>
                    <a:pt x="11" y="19"/>
                  </a:cubicBezTo>
                </a:path>
              </a:pathLst>
            </a:custGeom>
            <a:grpFill/>
            <a:ln w="9525">
              <a:noFill/>
              <a:round/>
            </a:ln>
          </p:spPr>
          <p:txBody>
            <a:bodyPr vert="horz" wrap="square" lIns="121920" tIns="60960" rIns="121920" bIns="60960" numCol="1" anchor="t" anchorCtr="0" compatLnSpc="1"/>
            <a:lstStyle/>
            <a:p>
              <a:endParaRPr lang="en-US" sz="2400"/>
            </a:p>
          </p:txBody>
        </p:sp>
        <p:sp>
          <p:nvSpPr>
            <p:cNvPr id="18" name="Freeform 31"/>
            <p:cNvSpPr>
              <a:spLocks noEditPoints="1"/>
            </p:cNvSpPr>
            <p:nvPr/>
          </p:nvSpPr>
          <p:spPr bwMode="auto">
            <a:xfrm>
              <a:off x="1843088" y="2028825"/>
              <a:ext cx="133350" cy="41275"/>
            </a:xfrm>
            <a:custGeom>
              <a:avLst/>
              <a:gdLst/>
              <a:ahLst/>
              <a:cxnLst>
                <a:cxn ang="0">
                  <a:pos x="0" y="1"/>
                </a:cxn>
                <a:cxn ang="0">
                  <a:pos x="1" y="3"/>
                </a:cxn>
                <a:cxn ang="0">
                  <a:pos x="37" y="15"/>
                </a:cxn>
                <a:cxn ang="0">
                  <a:pos x="37" y="15"/>
                </a:cxn>
                <a:cxn ang="0">
                  <a:pos x="38" y="15"/>
                </a:cxn>
                <a:cxn ang="0">
                  <a:pos x="38" y="15"/>
                </a:cxn>
                <a:cxn ang="0">
                  <a:pos x="38" y="15"/>
                </a:cxn>
                <a:cxn ang="0">
                  <a:pos x="38" y="15"/>
                </a:cxn>
                <a:cxn ang="0">
                  <a:pos x="38" y="15"/>
                </a:cxn>
                <a:cxn ang="0">
                  <a:pos x="38" y="15"/>
                </a:cxn>
                <a:cxn ang="0">
                  <a:pos x="38" y="15"/>
                </a:cxn>
                <a:cxn ang="0">
                  <a:pos x="38" y="15"/>
                </a:cxn>
                <a:cxn ang="0">
                  <a:pos x="39" y="15"/>
                </a:cxn>
                <a:cxn ang="0">
                  <a:pos x="39" y="15"/>
                </a:cxn>
                <a:cxn ang="0">
                  <a:pos x="39" y="15"/>
                </a:cxn>
                <a:cxn ang="0">
                  <a:pos x="39" y="15"/>
                </a:cxn>
                <a:cxn ang="0">
                  <a:pos x="39" y="15"/>
                </a:cxn>
                <a:cxn ang="0">
                  <a:pos x="39" y="15"/>
                </a:cxn>
                <a:cxn ang="0">
                  <a:pos x="39" y="15"/>
                </a:cxn>
                <a:cxn ang="0">
                  <a:pos x="39" y="15"/>
                </a:cxn>
                <a:cxn ang="0">
                  <a:pos x="39" y="15"/>
                </a:cxn>
                <a:cxn ang="0">
                  <a:pos x="48" y="3"/>
                </a:cxn>
                <a:cxn ang="0">
                  <a:pos x="47" y="1"/>
                </a:cxn>
                <a:cxn ang="0">
                  <a:pos x="45" y="1"/>
                </a:cxn>
                <a:cxn ang="0">
                  <a:pos x="38" y="11"/>
                </a:cxn>
                <a:cxn ang="0">
                  <a:pos x="29" y="1"/>
                </a:cxn>
                <a:cxn ang="0">
                  <a:pos x="27" y="1"/>
                </a:cxn>
                <a:cxn ang="0">
                  <a:pos x="26" y="3"/>
                </a:cxn>
                <a:cxn ang="0">
                  <a:pos x="33" y="10"/>
                </a:cxn>
                <a:cxn ang="0">
                  <a:pos x="2" y="0"/>
                </a:cxn>
                <a:cxn ang="0">
                  <a:pos x="0" y="1"/>
                </a:cxn>
                <a:cxn ang="0">
                  <a:pos x="0" y="1"/>
                </a:cxn>
                <a:cxn ang="0">
                  <a:pos x="0" y="1"/>
                </a:cxn>
              </a:cxnLst>
              <a:rect l="0" t="0" r="r" b="b"/>
              <a:pathLst>
                <a:path w="48" h="15">
                  <a:moveTo>
                    <a:pt x="0" y="1"/>
                  </a:moveTo>
                  <a:cubicBezTo>
                    <a:pt x="0" y="2"/>
                    <a:pt x="0" y="3"/>
                    <a:pt x="1" y="3"/>
                  </a:cubicBezTo>
                  <a:cubicBezTo>
                    <a:pt x="37" y="15"/>
                    <a:pt x="37" y="15"/>
                    <a:pt x="37" y="15"/>
                  </a:cubicBezTo>
                  <a:cubicBezTo>
                    <a:pt x="37" y="15"/>
                    <a:pt x="37" y="15"/>
                    <a:pt x="37" y="15"/>
                  </a:cubicBezTo>
                  <a:cubicBezTo>
                    <a:pt x="37" y="15"/>
                    <a:pt x="37"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48" y="3"/>
                    <a:pt x="48" y="3"/>
                    <a:pt x="48" y="3"/>
                  </a:cubicBezTo>
                  <a:cubicBezTo>
                    <a:pt x="48" y="2"/>
                    <a:pt x="48" y="1"/>
                    <a:pt x="47" y="1"/>
                  </a:cubicBezTo>
                  <a:cubicBezTo>
                    <a:pt x="47" y="0"/>
                    <a:pt x="45" y="0"/>
                    <a:pt x="45" y="1"/>
                  </a:cubicBezTo>
                  <a:cubicBezTo>
                    <a:pt x="38" y="11"/>
                    <a:pt x="38" y="11"/>
                    <a:pt x="38" y="11"/>
                  </a:cubicBezTo>
                  <a:cubicBezTo>
                    <a:pt x="29" y="1"/>
                    <a:pt x="29" y="1"/>
                    <a:pt x="29" y="1"/>
                  </a:cubicBezTo>
                  <a:cubicBezTo>
                    <a:pt x="28" y="0"/>
                    <a:pt x="27" y="0"/>
                    <a:pt x="27" y="1"/>
                  </a:cubicBezTo>
                  <a:cubicBezTo>
                    <a:pt x="26" y="1"/>
                    <a:pt x="26" y="2"/>
                    <a:pt x="26" y="3"/>
                  </a:cubicBezTo>
                  <a:cubicBezTo>
                    <a:pt x="33" y="10"/>
                    <a:pt x="33" y="10"/>
                    <a:pt x="33" y="10"/>
                  </a:cubicBezTo>
                  <a:cubicBezTo>
                    <a:pt x="2" y="0"/>
                    <a:pt x="2" y="0"/>
                    <a:pt x="2" y="0"/>
                  </a:cubicBezTo>
                  <a:cubicBezTo>
                    <a:pt x="1" y="0"/>
                    <a:pt x="0" y="1"/>
                    <a:pt x="0" y="1"/>
                  </a:cubicBezTo>
                  <a:close/>
                  <a:moveTo>
                    <a:pt x="0" y="1"/>
                  </a:moveTo>
                  <a:cubicBezTo>
                    <a:pt x="0" y="1"/>
                    <a:pt x="0" y="1"/>
                    <a:pt x="0" y="1"/>
                  </a:cubicBezTo>
                </a:path>
              </a:pathLst>
            </a:custGeom>
            <a:grpFill/>
            <a:ln w="9525">
              <a:noFill/>
              <a:round/>
            </a:ln>
          </p:spPr>
          <p:txBody>
            <a:bodyPr vert="horz" wrap="square" lIns="121920" tIns="60960" rIns="121920" bIns="60960" numCol="1" anchor="t" anchorCtr="0" compatLnSpc="1"/>
            <a:lstStyle/>
            <a:p>
              <a:endParaRPr lang="en-US" sz="2400"/>
            </a:p>
          </p:txBody>
        </p:sp>
        <p:sp>
          <p:nvSpPr>
            <p:cNvPr id="19" name="Freeform 32"/>
            <p:cNvSpPr>
              <a:spLocks noEditPoints="1"/>
            </p:cNvSpPr>
            <p:nvPr/>
          </p:nvSpPr>
          <p:spPr bwMode="auto">
            <a:xfrm>
              <a:off x="1785938" y="2047875"/>
              <a:ext cx="76200" cy="79375"/>
            </a:xfrm>
            <a:custGeom>
              <a:avLst/>
              <a:gdLst/>
              <a:ahLst/>
              <a:cxnLst>
                <a:cxn ang="0">
                  <a:pos x="28" y="15"/>
                </a:cxn>
                <a:cxn ang="0">
                  <a:pos x="14" y="29"/>
                </a:cxn>
                <a:cxn ang="0">
                  <a:pos x="0" y="15"/>
                </a:cxn>
                <a:cxn ang="0">
                  <a:pos x="14" y="0"/>
                </a:cxn>
                <a:cxn ang="0">
                  <a:pos x="28" y="15"/>
                </a:cxn>
                <a:cxn ang="0">
                  <a:pos x="28" y="15"/>
                </a:cxn>
                <a:cxn ang="0">
                  <a:pos x="28" y="15"/>
                </a:cxn>
              </a:cxnLst>
              <a:rect l="0" t="0" r="r" b="b"/>
              <a:pathLst>
                <a:path w="28" h="28">
                  <a:moveTo>
                    <a:pt x="28" y="15"/>
                  </a:moveTo>
                  <a:cubicBezTo>
                    <a:pt x="28" y="22"/>
                    <a:pt x="22" y="29"/>
                    <a:pt x="14" y="29"/>
                  </a:cubicBezTo>
                  <a:cubicBezTo>
                    <a:pt x="7" y="29"/>
                    <a:pt x="0" y="22"/>
                    <a:pt x="0" y="15"/>
                  </a:cubicBezTo>
                  <a:cubicBezTo>
                    <a:pt x="0" y="7"/>
                    <a:pt x="7" y="0"/>
                    <a:pt x="14" y="0"/>
                  </a:cubicBezTo>
                  <a:cubicBezTo>
                    <a:pt x="22" y="0"/>
                    <a:pt x="28" y="7"/>
                    <a:pt x="28" y="15"/>
                  </a:cubicBezTo>
                  <a:close/>
                  <a:moveTo>
                    <a:pt x="28" y="15"/>
                  </a:moveTo>
                  <a:cubicBezTo>
                    <a:pt x="28" y="15"/>
                    <a:pt x="28" y="15"/>
                    <a:pt x="28" y="15"/>
                  </a:cubicBezTo>
                </a:path>
              </a:pathLst>
            </a:custGeom>
            <a:grpFill/>
            <a:ln w="9525">
              <a:noFill/>
              <a:round/>
            </a:ln>
          </p:spPr>
          <p:txBody>
            <a:bodyPr vert="horz" wrap="square" lIns="121920" tIns="60960" rIns="121920" bIns="60960" numCol="1" anchor="t" anchorCtr="0" compatLnSpc="1"/>
            <a:lstStyle/>
            <a:p>
              <a:endParaRPr lang="en-US" sz="2400"/>
            </a:p>
          </p:txBody>
        </p:sp>
        <p:sp>
          <p:nvSpPr>
            <p:cNvPr id="20" name="Freeform 33"/>
            <p:cNvSpPr>
              <a:spLocks noEditPoints="1"/>
            </p:cNvSpPr>
            <p:nvPr/>
          </p:nvSpPr>
          <p:spPr bwMode="auto">
            <a:xfrm>
              <a:off x="1749425" y="2141538"/>
              <a:ext cx="204788" cy="93663"/>
            </a:xfrm>
            <a:custGeom>
              <a:avLst/>
              <a:gdLst/>
              <a:ahLst/>
              <a:cxnLst>
                <a:cxn ang="0">
                  <a:pos x="72" y="9"/>
                </a:cxn>
                <a:cxn ang="0">
                  <a:pos x="64" y="8"/>
                </a:cxn>
                <a:cxn ang="0">
                  <a:pos x="53" y="18"/>
                </a:cxn>
                <a:cxn ang="0">
                  <a:pos x="39" y="1"/>
                </a:cxn>
                <a:cxn ang="0">
                  <a:pos x="27" y="16"/>
                </a:cxn>
                <a:cxn ang="0">
                  <a:pos x="15" y="0"/>
                </a:cxn>
                <a:cxn ang="0">
                  <a:pos x="0" y="34"/>
                </a:cxn>
                <a:cxn ang="0">
                  <a:pos x="11" y="34"/>
                </a:cxn>
                <a:cxn ang="0">
                  <a:pos x="13" y="25"/>
                </a:cxn>
                <a:cxn ang="0">
                  <a:pos x="13" y="34"/>
                </a:cxn>
                <a:cxn ang="0">
                  <a:pos x="42" y="34"/>
                </a:cxn>
                <a:cxn ang="0">
                  <a:pos x="42" y="23"/>
                </a:cxn>
                <a:cxn ang="0">
                  <a:pos x="48" y="30"/>
                </a:cxn>
                <a:cxn ang="0">
                  <a:pos x="52" y="32"/>
                </a:cxn>
                <a:cxn ang="0">
                  <a:pos x="52" y="32"/>
                </a:cxn>
                <a:cxn ang="0">
                  <a:pos x="56" y="31"/>
                </a:cxn>
                <a:cxn ang="0">
                  <a:pos x="72" y="17"/>
                </a:cxn>
                <a:cxn ang="0">
                  <a:pos x="72" y="9"/>
                </a:cxn>
                <a:cxn ang="0">
                  <a:pos x="72" y="9"/>
                </a:cxn>
                <a:cxn ang="0">
                  <a:pos x="72" y="9"/>
                </a:cxn>
              </a:cxnLst>
              <a:rect l="0" t="0" r="r" b="b"/>
              <a:pathLst>
                <a:path w="74" h="34">
                  <a:moveTo>
                    <a:pt x="72" y="9"/>
                  </a:moveTo>
                  <a:cubicBezTo>
                    <a:pt x="70" y="7"/>
                    <a:pt x="67" y="6"/>
                    <a:pt x="64" y="8"/>
                  </a:cubicBezTo>
                  <a:cubicBezTo>
                    <a:pt x="53" y="18"/>
                    <a:pt x="53" y="18"/>
                    <a:pt x="53" y="18"/>
                  </a:cubicBezTo>
                  <a:cubicBezTo>
                    <a:pt x="39" y="1"/>
                    <a:pt x="39" y="1"/>
                    <a:pt x="39" y="1"/>
                  </a:cubicBezTo>
                  <a:cubicBezTo>
                    <a:pt x="27" y="16"/>
                    <a:pt x="27" y="16"/>
                    <a:pt x="27" y="16"/>
                  </a:cubicBezTo>
                  <a:cubicBezTo>
                    <a:pt x="15" y="0"/>
                    <a:pt x="15" y="0"/>
                    <a:pt x="15" y="0"/>
                  </a:cubicBezTo>
                  <a:cubicBezTo>
                    <a:pt x="10" y="4"/>
                    <a:pt x="2" y="13"/>
                    <a:pt x="0" y="34"/>
                  </a:cubicBezTo>
                  <a:cubicBezTo>
                    <a:pt x="11" y="34"/>
                    <a:pt x="11" y="34"/>
                    <a:pt x="11" y="34"/>
                  </a:cubicBezTo>
                  <a:cubicBezTo>
                    <a:pt x="12" y="31"/>
                    <a:pt x="12" y="28"/>
                    <a:pt x="13" y="25"/>
                  </a:cubicBezTo>
                  <a:cubicBezTo>
                    <a:pt x="13" y="34"/>
                    <a:pt x="13" y="34"/>
                    <a:pt x="13" y="34"/>
                  </a:cubicBezTo>
                  <a:cubicBezTo>
                    <a:pt x="42" y="34"/>
                    <a:pt x="42" y="34"/>
                    <a:pt x="42" y="34"/>
                  </a:cubicBezTo>
                  <a:cubicBezTo>
                    <a:pt x="42" y="23"/>
                    <a:pt x="42" y="23"/>
                    <a:pt x="42" y="23"/>
                  </a:cubicBezTo>
                  <a:cubicBezTo>
                    <a:pt x="48" y="30"/>
                    <a:pt x="48" y="30"/>
                    <a:pt x="48" y="30"/>
                  </a:cubicBezTo>
                  <a:cubicBezTo>
                    <a:pt x="49" y="31"/>
                    <a:pt x="50" y="32"/>
                    <a:pt x="52" y="32"/>
                  </a:cubicBezTo>
                  <a:cubicBezTo>
                    <a:pt x="52" y="32"/>
                    <a:pt x="52" y="32"/>
                    <a:pt x="52" y="32"/>
                  </a:cubicBezTo>
                  <a:cubicBezTo>
                    <a:pt x="54" y="32"/>
                    <a:pt x="55" y="32"/>
                    <a:pt x="56" y="31"/>
                  </a:cubicBezTo>
                  <a:cubicBezTo>
                    <a:pt x="72" y="17"/>
                    <a:pt x="72" y="17"/>
                    <a:pt x="72" y="17"/>
                  </a:cubicBezTo>
                  <a:cubicBezTo>
                    <a:pt x="74" y="15"/>
                    <a:pt x="74" y="11"/>
                    <a:pt x="72" y="9"/>
                  </a:cubicBezTo>
                  <a:close/>
                  <a:moveTo>
                    <a:pt x="72" y="9"/>
                  </a:moveTo>
                  <a:cubicBezTo>
                    <a:pt x="72" y="9"/>
                    <a:pt x="72" y="9"/>
                    <a:pt x="72" y="9"/>
                  </a:cubicBezTo>
                </a:path>
              </a:pathLst>
            </a:custGeom>
            <a:grpFill/>
            <a:ln w="9525">
              <a:noFill/>
              <a:round/>
            </a:ln>
          </p:spPr>
          <p:txBody>
            <a:bodyPr vert="horz" wrap="square" lIns="121920" tIns="60960" rIns="121920" bIns="60960" numCol="1" anchor="t" anchorCtr="0" compatLnSpc="1"/>
            <a:lstStyle/>
            <a:p>
              <a:endParaRPr lang="en-US" sz="2400"/>
            </a:p>
          </p:txBody>
        </p:sp>
        <p:sp>
          <p:nvSpPr>
            <p:cNvPr id="21" name="Freeform 34"/>
            <p:cNvSpPr>
              <a:spLocks noEditPoints="1"/>
            </p:cNvSpPr>
            <p:nvPr/>
          </p:nvSpPr>
          <p:spPr bwMode="auto">
            <a:xfrm>
              <a:off x="1798638" y="2130425"/>
              <a:ext cx="50800" cy="22225"/>
            </a:xfrm>
            <a:custGeom>
              <a:avLst/>
              <a:gdLst/>
              <a:ahLst/>
              <a:cxnLst>
                <a:cxn ang="0">
                  <a:pos x="16" y="0"/>
                </a:cxn>
                <a:cxn ang="0">
                  <a:pos x="13" y="2"/>
                </a:cxn>
                <a:cxn ang="0">
                  <a:pos x="9" y="0"/>
                </a:cxn>
                <a:cxn ang="0">
                  <a:pos x="6" y="2"/>
                </a:cxn>
                <a:cxn ang="0">
                  <a:pos x="3" y="0"/>
                </a:cxn>
                <a:cxn ang="0">
                  <a:pos x="1" y="0"/>
                </a:cxn>
                <a:cxn ang="0">
                  <a:pos x="0" y="2"/>
                </a:cxn>
                <a:cxn ang="0">
                  <a:pos x="0" y="6"/>
                </a:cxn>
                <a:cxn ang="0">
                  <a:pos x="1" y="7"/>
                </a:cxn>
                <a:cxn ang="0">
                  <a:pos x="3" y="7"/>
                </a:cxn>
                <a:cxn ang="0">
                  <a:pos x="6" y="6"/>
                </a:cxn>
                <a:cxn ang="0">
                  <a:pos x="9" y="8"/>
                </a:cxn>
                <a:cxn ang="0">
                  <a:pos x="12" y="6"/>
                </a:cxn>
                <a:cxn ang="0">
                  <a:pos x="16" y="7"/>
                </a:cxn>
                <a:cxn ang="0">
                  <a:pos x="18" y="7"/>
                </a:cxn>
                <a:cxn ang="0">
                  <a:pos x="18" y="6"/>
                </a:cxn>
                <a:cxn ang="0">
                  <a:pos x="18" y="2"/>
                </a:cxn>
                <a:cxn ang="0">
                  <a:pos x="18" y="0"/>
                </a:cxn>
                <a:cxn ang="0">
                  <a:pos x="16" y="0"/>
                </a:cxn>
                <a:cxn ang="0">
                  <a:pos x="16" y="0"/>
                </a:cxn>
                <a:cxn ang="0">
                  <a:pos x="16" y="0"/>
                </a:cxn>
              </a:cxnLst>
              <a:rect l="0" t="0" r="r" b="b"/>
              <a:pathLst>
                <a:path w="18" h="8">
                  <a:moveTo>
                    <a:pt x="16" y="0"/>
                  </a:moveTo>
                  <a:cubicBezTo>
                    <a:pt x="13" y="2"/>
                    <a:pt x="13" y="2"/>
                    <a:pt x="13" y="2"/>
                  </a:cubicBezTo>
                  <a:cubicBezTo>
                    <a:pt x="12" y="0"/>
                    <a:pt x="11" y="0"/>
                    <a:pt x="9" y="0"/>
                  </a:cubicBezTo>
                  <a:cubicBezTo>
                    <a:pt x="8" y="0"/>
                    <a:pt x="7" y="0"/>
                    <a:pt x="6" y="2"/>
                  </a:cubicBezTo>
                  <a:cubicBezTo>
                    <a:pt x="3" y="0"/>
                    <a:pt x="3" y="0"/>
                    <a:pt x="3" y="0"/>
                  </a:cubicBezTo>
                  <a:cubicBezTo>
                    <a:pt x="2" y="0"/>
                    <a:pt x="2" y="0"/>
                    <a:pt x="1" y="0"/>
                  </a:cubicBezTo>
                  <a:cubicBezTo>
                    <a:pt x="1" y="1"/>
                    <a:pt x="0" y="1"/>
                    <a:pt x="0" y="2"/>
                  </a:cubicBezTo>
                  <a:cubicBezTo>
                    <a:pt x="0" y="6"/>
                    <a:pt x="0" y="6"/>
                    <a:pt x="0" y="6"/>
                  </a:cubicBezTo>
                  <a:cubicBezTo>
                    <a:pt x="0" y="6"/>
                    <a:pt x="1" y="7"/>
                    <a:pt x="1" y="7"/>
                  </a:cubicBezTo>
                  <a:cubicBezTo>
                    <a:pt x="2" y="7"/>
                    <a:pt x="2" y="7"/>
                    <a:pt x="3" y="7"/>
                  </a:cubicBezTo>
                  <a:cubicBezTo>
                    <a:pt x="4" y="7"/>
                    <a:pt x="5" y="6"/>
                    <a:pt x="6" y="6"/>
                  </a:cubicBezTo>
                  <a:cubicBezTo>
                    <a:pt x="7" y="7"/>
                    <a:pt x="8" y="8"/>
                    <a:pt x="9" y="8"/>
                  </a:cubicBezTo>
                  <a:cubicBezTo>
                    <a:pt x="11" y="8"/>
                    <a:pt x="12" y="7"/>
                    <a:pt x="12" y="6"/>
                  </a:cubicBezTo>
                  <a:cubicBezTo>
                    <a:pt x="13" y="6"/>
                    <a:pt x="15" y="7"/>
                    <a:pt x="16" y="7"/>
                  </a:cubicBezTo>
                  <a:cubicBezTo>
                    <a:pt x="17" y="8"/>
                    <a:pt x="17" y="7"/>
                    <a:pt x="18" y="7"/>
                  </a:cubicBezTo>
                  <a:cubicBezTo>
                    <a:pt x="18" y="7"/>
                    <a:pt x="18" y="6"/>
                    <a:pt x="18" y="6"/>
                  </a:cubicBezTo>
                  <a:cubicBezTo>
                    <a:pt x="18" y="2"/>
                    <a:pt x="18" y="2"/>
                    <a:pt x="18" y="2"/>
                  </a:cubicBezTo>
                  <a:cubicBezTo>
                    <a:pt x="18" y="1"/>
                    <a:pt x="18" y="1"/>
                    <a:pt x="18" y="0"/>
                  </a:cubicBezTo>
                  <a:cubicBezTo>
                    <a:pt x="17" y="0"/>
                    <a:pt x="17" y="0"/>
                    <a:pt x="16" y="0"/>
                  </a:cubicBezTo>
                  <a:close/>
                  <a:moveTo>
                    <a:pt x="16" y="0"/>
                  </a:moveTo>
                  <a:cubicBezTo>
                    <a:pt x="16" y="0"/>
                    <a:pt x="16" y="0"/>
                    <a:pt x="16"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22" name="Freeform 35"/>
            <p:cNvSpPr>
              <a:spLocks noEditPoints="1"/>
            </p:cNvSpPr>
            <p:nvPr/>
          </p:nvSpPr>
          <p:spPr bwMode="auto">
            <a:xfrm>
              <a:off x="1890713" y="2171700"/>
              <a:ext cx="12700" cy="4763"/>
            </a:xfrm>
            <a:custGeom>
              <a:avLst/>
              <a:gdLst/>
              <a:ahLst/>
              <a:cxnLst>
                <a:cxn ang="0">
                  <a:pos x="8" y="0"/>
                </a:cxn>
                <a:cxn ang="0">
                  <a:pos x="0" y="0"/>
                </a:cxn>
                <a:cxn ang="0">
                  <a:pos x="3" y="3"/>
                </a:cxn>
                <a:cxn ang="0">
                  <a:pos x="8" y="0"/>
                </a:cxn>
                <a:cxn ang="0">
                  <a:pos x="8" y="0"/>
                </a:cxn>
                <a:cxn ang="0">
                  <a:pos x="8" y="0"/>
                </a:cxn>
              </a:cxnLst>
              <a:rect l="0" t="0" r="r" b="b"/>
              <a:pathLst>
                <a:path w="8" h="3">
                  <a:moveTo>
                    <a:pt x="8" y="0"/>
                  </a:moveTo>
                  <a:lnTo>
                    <a:pt x="0" y="0"/>
                  </a:lnTo>
                  <a:lnTo>
                    <a:pt x="3" y="3"/>
                  </a:lnTo>
                  <a:lnTo>
                    <a:pt x="8" y="0"/>
                  </a:lnTo>
                  <a:close/>
                  <a:moveTo>
                    <a:pt x="8" y="0"/>
                  </a:moveTo>
                  <a:lnTo>
                    <a:pt x="8" y="0"/>
                  </a:lnTo>
                  <a:close/>
                </a:path>
              </a:pathLst>
            </a:custGeom>
            <a:grpFill/>
            <a:ln w="9525">
              <a:noFill/>
              <a:round/>
            </a:ln>
          </p:spPr>
          <p:txBody>
            <a:bodyPr vert="horz" wrap="square" lIns="121920" tIns="60960" rIns="121920" bIns="60960" numCol="1" anchor="t" anchorCtr="0" compatLnSpc="1"/>
            <a:lstStyle/>
            <a:p>
              <a:endParaRPr lang="en-US" sz="2400"/>
            </a:p>
          </p:txBody>
        </p:sp>
        <p:sp>
          <p:nvSpPr>
            <p:cNvPr id="23" name="Freeform 36"/>
            <p:cNvSpPr>
              <a:spLocks noEditPoints="1"/>
            </p:cNvSpPr>
            <p:nvPr/>
          </p:nvSpPr>
          <p:spPr bwMode="auto">
            <a:xfrm>
              <a:off x="1890713" y="2171700"/>
              <a:ext cx="12700" cy="4763"/>
            </a:xfrm>
            <a:custGeom>
              <a:avLst/>
              <a:gdLst/>
              <a:ahLst/>
              <a:cxnLst>
                <a:cxn ang="0">
                  <a:pos x="8" y="0"/>
                </a:cxn>
                <a:cxn ang="0">
                  <a:pos x="0" y="0"/>
                </a:cxn>
                <a:cxn ang="0">
                  <a:pos x="3" y="3"/>
                </a:cxn>
                <a:cxn ang="0">
                  <a:pos x="8" y="0"/>
                </a:cxn>
                <a:cxn ang="0">
                  <a:pos x="8" y="0"/>
                </a:cxn>
                <a:cxn ang="0">
                  <a:pos x="8" y="0"/>
                </a:cxn>
              </a:cxnLst>
              <a:rect l="0" t="0" r="r" b="b"/>
              <a:pathLst>
                <a:path w="8" h="3">
                  <a:moveTo>
                    <a:pt x="8" y="0"/>
                  </a:moveTo>
                  <a:lnTo>
                    <a:pt x="0" y="0"/>
                  </a:lnTo>
                  <a:lnTo>
                    <a:pt x="3" y="3"/>
                  </a:lnTo>
                  <a:lnTo>
                    <a:pt x="8" y="0"/>
                  </a:lnTo>
                  <a:moveTo>
                    <a:pt x="8" y="0"/>
                  </a:moveTo>
                  <a:lnTo>
                    <a:pt x="8" y="0"/>
                  </a:lnTo>
                </a:path>
              </a:pathLst>
            </a:custGeom>
            <a:grpFill/>
            <a:ln w="9525">
              <a:noFill/>
              <a:round/>
            </a:ln>
          </p:spPr>
          <p:txBody>
            <a:bodyPr vert="horz" wrap="square" lIns="121920" tIns="60960" rIns="121920" bIns="60960" numCol="1" anchor="t" anchorCtr="0" compatLnSpc="1"/>
            <a:lstStyle/>
            <a:p>
              <a:endParaRPr lang="en-US" sz="2400"/>
            </a:p>
          </p:txBody>
        </p:sp>
        <p:sp>
          <p:nvSpPr>
            <p:cNvPr id="24" name="Freeform 37"/>
            <p:cNvSpPr>
              <a:spLocks noEditPoints="1"/>
            </p:cNvSpPr>
            <p:nvPr/>
          </p:nvSpPr>
          <p:spPr bwMode="auto">
            <a:xfrm>
              <a:off x="1865313" y="2074863"/>
              <a:ext cx="165100" cy="138113"/>
            </a:xfrm>
            <a:custGeom>
              <a:avLst/>
              <a:gdLst/>
              <a:ahLst/>
              <a:cxnLst>
                <a:cxn ang="0">
                  <a:pos x="57" y="40"/>
                </a:cxn>
                <a:cxn ang="0">
                  <a:pos x="60" y="36"/>
                </a:cxn>
                <a:cxn ang="0">
                  <a:pos x="60" y="4"/>
                </a:cxn>
                <a:cxn ang="0">
                  <a:pos x="57" y="0"/>
                </a:cxn>
                <a:cxn ang="0">
                  <a:pos x="2" y="0"/>
                </a:cxn>
                <a:cxn ang="0">
                  <a:pos x="3" y="5"/>
                </a:cxn>
                <a:cxn ang="0">
                  <a:pos x="0" y="14"/>
                </a:cxn>
                <a:cxn ang="0">
                  <a:pos x="0" y="23"/>
                </a:cxn>
                <a:cxn ang="0">
                  <a:pos x="5" y="29"/>
                </a:cxn>
                <a:cxn ang="0">
                  <a:pos x="5" y="5"/>
                </a:cxn>
                <a:cxn ang="0">
                  <a:pos x="55" y="5"/>
                </a:cxn>
                <a:cxn ang="0">
                  <a:pos x="55" y="35"/>
                </a:cxn>
                <a:cxn ang="0">
                  <a:pos x="35" y="35"/>
                </a:cxn>
                <a:cxn ang="0">
                  <a:pos x="32" y="44"/>
                </a:cxn>
                <a:cxn ang="0">
                  <a:pos x="25" y="50"/>
                </a:cxn>
                <a:cxn ang="0">
                  <a:pos x="47" y="50"/>
                </a:cxn>
                <a:cxn ang="0">
                  <a:pos x="47" y="48"/>
                </a:cxn>
                <a:cxn ang="0">
                  <a:pos x="43" y="45"/>
                </a:cxn>
                <a:cxn ang="0">
                  <a:pos x="35" y="45"/>
                </a:cxn>
                <a:cxn ang="0">
                  <a:pos x="35" y="43"/>
                </a:cxn>
                <a:cxn ang="0">
                  <a:pos x="38" y="40"/>
                </a:cxn>
                <a:cxn ang="0">
                  <a:pos x="57" y="40"/>
                </a:cxn>
                <a:cxn ang="0">
                  <a:pos x="57" y="40"/>
                </a:cxn>
                <a:cxn ang="0">
                  <a:pos x="57" y="40"/>
                </a:cxn>
              </a:cxnLst>
              <a:rect l="0" t="0" r="r" b="b"/>
              <a:pathLst>
                <a:path w="60" h="50">
                  <a:moveTo>
                    <a:pt x="57" y="40"/>
                  </a:moveTo>
                  <a:cubicBezTo>
                    <a:pt x="59" y="40"/>
                    <a:pt x="60" y="38"/>
                    <a:pt x="60" y="36"/>
                  </a:cubicBezTo>
                  <a:cubicBezTo>
                    <a:pt x="60" y="4"/>
                    <a:pt x="60" y="4"/>
                    <a:pt x="60" y="4"/>
                  </a:cubicBezTo>
                  <a:cubicBezTo>
                    <a:pt x="60" y="2"/>
                    <a:pt x="59" y="0"/>
                    <a:pt x="57" y="0"/>
                  </a:cubicBezTo>
                  <a:cubicBezTo>
                    <a:pt x="2" y="0"/>
                    <a:pt x="2" y="0"/>
                    <a:pt x="2" y="0"/>
                  </a:cubicBezTo>
                  <a:cubicBezTo>
                    <a:pt x="3" y="1"/>
                    <a:pt x="3" y="3"/>
                    <a:pt x="3" y="5"/>
                  </a:cubicBezTo>
                  <a:cubicBezTo>
                    <a:pt x="3" y="8"/>
                    <a:pt x="2" y="12"/>
                    <a:pt x="0" y="14"/>
                  </a:cubicBezTo>
                  <a:cubicBezTo>
                    <a:pt x="0" y="23"/>
                    <a:pt x="0" y="23"/>
                    <a:pt x="0" y="23"/>
                  </a:cubicBezTo>
                  <a:cubicBezTo>
                    <a:pt x="5" y="29"/>
                    <a:pt x="5" y="29"/>
                    <a:pt x="5" y="29"/>
                  </a:cubicBezTo>
                  <a:cubicBezTo>
                    <a:pt x="5" y="5"/>
                    <a:pt x="5" y="5"/>
                    <a:pt x="5" y="5"/>
                  </a:cubicBezTo>
                  <a:cubicBezTo>
                    <a:pt x="55" y="5"/>
                    <a:pt x="55" y="5"/>
                    <a:pt x="55" y="5"/>
                  </a:cubicBezTo>
                  <a:cubicBezTo>
                    <a:pt x="55" y="35"/>
                    <a:pt x="55" y="35"/>
                    <a:pt x="55" y="35"/>
                  </a:cubicBezTo>
                  <a:cubicBezTo>
                    <a:pt x="35" y="35"/>
                    <a:pt x="35" y="35"/>
                    <a:pt x="35" y="35"/>
                  </a:cubicBezTo>
                  <a:cubicBezTo>
                    <a:pt x="36" y="38"/>
                    <a:pt x="35" y="41"/>
                    <a:pt x="32" y="44"/>
                  </a:cubicBezTo>
                  <a:cubicBezTo>
                    <a:pt x="25" y="50"/>
                    <a:pt x="25" y="50"/>
                    <a:pt x="25" y="50"/>
                  </a:cubicBezTo>
                  <a:cubicBezTo>
                    <a:pt x="47" y="50"/>
                    <a:pt x="47" y="50"/>
                    <a:pt x="47" y="50"/>
                  </a:cubicBezTo>
                  <a:cubicBezTo>
                    <a:pt x="47" y="48"/>
                    <a:pt x="47" y="48"/>
                    <a:pt x="47" y="48"/>
                  </a:cubicBezTo>
                  <a:cubicBezTo>
                    <a:pt x="47" y="46"/>
                    <a:pt x="45" y="45"/>
                    <a:pt x="43" y="45"/>
                  </a:cubicBezTo>
                  <a:cubicBezTo>
                    <a:pt x="35" y="45"/>
                    <a:pt x="35" y="45"/>
                    <a:pt x="35" y="45"/>
                  </a:cubicBezTo>
                  <a:cubicBezTo>
                    <a:pt x="35" y="43"/>
                    <a:pt x="35" y="43"/>
                    <a:pt x="35" y="43"/>
                  </a:cubicBezTo>
                  <a:cubicBezTo>
                    <a:pt x="35" y="41"/>
                    <a:pt x="37" y="40"/>
                    <a:pt x="38" y="40"/>
                  </a:cubicBezTo>
                  <a:cubicBezTo>
                    <a:pt x="57" y="40"/>
                    <a:pt x="57" y="40"/>
                    <a:pt x="57" y="40"/>
                  </a:cubicBezTo>
                  <a:close/>
                  <a:moveTo>
                    <a:pt x="57" y="40"/>
                  </a:moveTo>
                  <a:cubicBezTo>
                    <a:pt x="57" y="40"/>
                    <a:pt x="57" y="40"/>
                    <a:pt x="57" y="40"/>
                  </a:cubicBezTo>
                </a:path>
              </a:pathLst>
            </a:custGeom>
            <a:grpFill/>
            <a:ln w="9525">
              <a:noFill/>
              <a:round/>
            </a:ln>
          </p:spPr>
          <p:txBody>
            <a:bodyPr vert="horz" wrap="square" lIns="121920" tIns="60960" rIns="121920" bIns="60960" numCol="1" anchor="t" anchorCtr="0" compatLnSpc="1"/>
            <a:lstStyle/>
            <a:p>
              <a:endParaRPr lang="en-US" sz="2400"/>
            </a:p>
          </p:txBody>
        </p:sp>
      </p:grpSp>
      <p:grpSp>
        <p:nvGrpSpPr>
          <p:cNvPr id="25" name="Group 91"/>
          <p:cNvGrpSpPr/>
          <p:nvPr/>
        </p:nvGrpSpPr>
        <p:grpSpPr>
          <a:xfrm>
            <a:off x="6844327" y="2600714"/>
            <a:ext cx="466259" cy="483813"/>
            <a:chOff x="1524000" y="1577975"/>
            <a:chExt cx="379413" cy="393701"/>
          </a:xfrm>
          <a:solidFill>
            <a:schemeClr val="bg1"/>
          </a:solidFill>
        </p:grpSpPr>
        <p:sp>
          <p:nvSpPr>
            <p:cNvPr id="26" name="Freeform 41"/>
            <p:cNvSpPr>
              <a:spLocks noEditPoints="1"/>
            </p:cNvSpPr>
            <p:nvPr/>
          </p:nvSpPr>
          <p:spPr bwMode="auto">
            <a:xfrm>
              <a:off x="1612900" y="1577975"/>
              <a:ext cx="204788" cy="100013"/>
            </a:xfrm>
            <a:custGeom>
              <a:avLst/>
              <a:gdLst/>
              <a:ahLst/>
              <a:cxnLst>
                <a:cxn ang="0">
                  <a:pos x="6" y="26"/>
                </a:cxn>
                <a:cxn ang="0">
                  <a:pos x="7" y="26"/>
                </a:cxn>
                <a:cxn ang="0">
                  <a:pos x="45" y="26"/>
                </a:cxn>
                <a:cxn ang="0">
                  <a:pos x="45" y="26"/>
                </a:cxn>
                <a:cxn ang="0">
                  <a:pos x="53" y="17"/>
                </a:cxn>
                <a:cxn ang="0">
                  <a:pos x="45" y="9"/>
                </a:cxn>
                <a:cxn ang="0">
                  <a:pos x="33" y="4"/>
                </a:cxn>
                <a:cxn ang="0">
                  <a:pos x="23" y="0"/>
                </a:cxn>
                <a:cxn ang="0">
                  <a:pos x="12" y="8"/>
                </a:cxn>
                <a:cxn ang="0">
                  <a:pos x="0" y="17"/>
                </a:cxn>
                <a:cxn ang="0">
                  <a:pos x="6" y="26"/>
                </a:cxn>
                <a:cxn ang="0">
                  <a:pos x="12" y="13"/>
                </a:cxn>
                <a:cxn ang="0">
                  <a:pos x="14" y="13"/>
                </a:cxn>
                <a:cxn ang="0">
                  <a:pos x="16" y="11"/>
                </a:cxn>
                <a:cxn ang="0">
                  <a:pos x="23" y="5"/>
                </a:cxn>
                <a:cxn ang="0">
                  <a:pos x="30" y="9"/>
                </a:cxn>
                <a:cxn ang="0">
                  <a:pos x="33" y="9"/>
                </a:cxn>
                <a:cxn ang="0">
                  <a:pos x="41" y="12"/>
                </a:cxn>
                <a:cxn ang="0">
                  <a:pos x="44" y="14"/>
                </a:cxn>
                <a:cxn ang="0">
                  <a:pos x="45" y="14"/>
                </a:cxn>
                <a:cxn ang="0">
                  <a:pos x="48" y="17"/>
                </a:cxn>
                <a:cxn ang="0">
                  <a:pos x="44" y="21"/>
                </a:cxn>
                <a:cxn ang="0">
                  <a:pos x="8" y="21"/>
                </a:cxn>
                <a:cxn ang="0">
                  <a:pos x="5" y="17"/>
                </a:cxn>
                <a:cxn ang="0">
                  <a:pos x="12" y="13"/>
                </a:cxn>
                <a:cxn ang="0">
                  <a:pos x="12" y="13"/>
                </a:cxn>
                <a:cxn ang="0">
                  <a:pos x="12" y="13"/>
                </a:cxn>
              </a:cxnLst>
              <a:rect l="0" t="0" r="r" b="b"/>
              <a:pathLst>
                <a:path w="52" h="26">
                  <a:moveTo>
                    <a:pt x="6" y="26"/>
                  </a:moveTo>
                  <a:cubicBezTo>
                    <a:pt x="7" y="26"/>
                    <a:pt x="7" y="26"/>
                    <a:pt x="7" y="26"/>
                  </a:cubicBezTo>
                  <a:cubicBezTo>
                    <a:pt x="45" y="26"/>
                    <a:pt x="45" y="26"/>
                    <a:pt x="45" y="26"/>
                  </a:cubicBezTo>
                  <a:cubicBezTo>
                    <a:pt x="45" y="26"/>
                    <a:pt x="45" y="26"/>
                    <a:pt x="45" y="26"/>
                  </a:cubicBezTo>
                  <a:cubicBezTo>
                    <a:pt x="52" y="24"/>
                    <a:pt x="53" y="18"/>
                    <a:pt x="53" y="17"/>
                  </a:cubicBezTo>
                  <a:cubicBezTo>
                    <a:pt x="53" y="12"/>
                    <a:pt x="49" y="9"/>
                    <a:pt x="45" y="9"/>
                  </a:cubicBezTo>
                  <a:cubicBezTo>
                    <a:pt x="42" y="5"/>
                    <a:pt x="37" y="3"/>
                    <a:pt x="33" y="4"/>
                  </a:cubicBezTo>
                  <a:cubicBezTo>
                    <a:pt x="30" y="2"/>
                    <a:pt x="27" y="0"/>
                    <a:pt x="23" y="0"/>
                  </a:cubicBezTo>
                  <a:cubicBezTo>
                    <a:pt x="18" y="0"/>
                    <a:pt x="14" y="3"/>
                    <a:pt x="12" y="8"/>
                  </a:cubicBezTo>
                  <a:cubicBezTo>
                    <a:pt x="6" y="7"/>
                    <a:pt x="0" y="11"/>
                    <a:pt x="0" y="17"/>
                  </a:cubicBezTo>
                  <a:cubicBezTo>
                    <a:pt x="0" y="19"/>
                    <a:pt x="1" y="24"/>
                    <a:pt x="6" y="26"/>
                  </a:cubicBezTo>
                  <a:close/>
                  <a:moveTo>
                    <a:pt x="12" y="13"/>
                  </a:moveTo>
                  <a:cubicBezTo>
                    <a:pt x="13" y="13"/>
                    <a:pt x="14" y="13"/>
                    <a:pt x="14" y="13"/>
                  </a:cubicBezTo>
                  <a:cubicBezTo>
                    <a:pt x="15" y="13"/>
                    <a:pt x="16" y="12"/>
                    <a:pt x="16" y="11"/>
                  </a:cubicBezTo>
                  <a:cubicBezTo>
                    <a:pt x="16" y="8"/>
                    <a:pt x="20" y="5"/>
                    <a:pt x="23" y="5"/>
                  </a:cubicBezTo>
                  <a:cubicBezTo>
                    <a:pt x="26" y="5"/>
                    <a:pt x="28" y="6"/>
                    <a:pt x="30" y="9"/>
                  </a:cubicBezTo>
                  <a:cubicBezTo>
                    <a:pt x="31" y="10"/>
                    <a:pt x="32" y="10"/>
                    <a:pt x="33" y="9"/>
                  </a:cubicBezTo>
                  <a:cubicBezTo>
                    <a:pt x="36" y="8"/>
                    <a:pt x="40" y="9"/>
                    <a:pt x="41" y="12"/>
                  </a:cubicBezTo>
                  <a:cubicBezTo>
                    <a:pt x="42" y="13"/>
                    <a:pt x="43" y="14"/>
                    <a:pt x="44" y="14"/>
                  </a:cubicBezTo>
                  <a:cubicBezTo>
                    <a:pt x="44" y="14"/>
                    <a:pt x="44" y="14"/>
                    <a:pt x="45" y="14"/>
                  </a:cubicBezTo>
                  <a:cubicBezTo>
                    <a:pt x="46" y="14"/>
                    <a:pt x="48" y="15"/>
                    <a:pt x="48" y="17"/>
                  </a:cubicBezTo>
                  <a:cubicBezTo>
                    <a:pt x="48" y="18"/>
                    <a:pt x="47" y="20"/>
                    <a:pt x="44" y="21"/>
                  </a:cubicBezTo>
                  <a:cubicBezTo>
                    <a:pt x="8" y="21"/>
                    <a:pt x="8" y="21"/>
                    <a:pt x="8" y="21"/>
                  </a:cubicBezTo>
                  <a:cubicBezTo>
                    <a:pt x="5" y="20"/>
                    <a:pt x="5" y="18"/>
                    <a:pt x="5" y="17"/>
                  </a:cubicBezTo>
                  <a:cubicBezTo>
                    <a:pt x="5" y="14"/>
                    <a:pt x="9" y="11"/>
                    <a:pt x="12" y="13"/>
                  </a:cubicBezTo>
                  <a:close/>
                  <a:moveTo>
                    <a:pt x="12" y="13"/>
                  </a:moveTo>
                  <a:cubicBezTo>
                    <a:pt x="12" y="13"/>
                    <a:pt x="12" y="13"/>
                    <a:pt x="12" y="13"/>
                  </a:cubicBezTo>
                </a:path>
              </a:pathLst>
            </a:custGeom>
            <a:grpFill/>
            <a:ln w="9525">
              <a:noFill/>
              <a:round/>
            </a:ln>
          </p:spPr>
          <p:txBody>
            <a:bodyPr vert="horz" wrap="square" lIns="121920" tIns="60960" rIns="121920" bIns="60960" numCol="1" anchor="t" anchorCtr="0" compatLnSpc="1"/>
            <a:lstStyle/>
            <a:p>
              <a:endParaRPr lang="en-US" sz="2400"/>
            </a:p>
          </p:txBody>
        </p:sp>
        <p:sp>
          <p:nvSpPr>
            <p:cNvPr id="27" name="Freeform 42"/>
            <p:cNvSpPr>
              <a:spLocks noEditPoints="1"/>
            </p:cNvSpPr>
            <p:nvPr/>
          </p:nvSpPr>
          <p:spPr bwMode="auto">
            <a:xfrm>
              <a:off x="1620838" y="1692275"/>
              <a:ext cx="46038" cy="61913"/>
            </a:xfrm>
            <a:custGeom>
              <a:avLst/>
              <a:gdLst/>
              <a:ahLst/>
              <a:cxnLst>
                <a:cxn ang="0">
                  <a:pos x="10" y="0"/>
                </a:cxn>
                <a:cxn ang="0">
                  <a:pos x="10" y="0"/>
                </a:cxn>
                <a:cxn ang="0">
                  <a:pos x="9" y="1"/>
                </a:cxn>
                <a:cxn ang="0">
                  <a:pos x="6" y="11"/>
                </a:cxn>
                <a:cxn ang="0">
                  <a:pos x="2" y="12"/>
                </a:cxn>
                <a:cxn ang="0">
                  <a:pos x="0" y="14"/>
                </a:cxn>
                <a:cxn ang="0">
                  <a:pos x="2" y="16"/>
                </a:cxn>
                <a:cxn ang="0">
                  <a:pos x="8" y="13"/>
                </a:cxn>
                <a:cxn ang="0">
                  <a:pos x="12" y="1"/>
                </a:cxn>
                <a:cxn ang="0">
                  <a:pos x="10" y="0"/>
                </a:cxn>
                <a:cxn ang="0">
                  <a:pos x="10" y="0"/>
                </a:cxn>
                <a:cxn ang="0">
                  <a:pos x="10" y="0"/>
                </a:cxn>
              </a:cxnLst>
              <a:rect l="0" t="0" r="r" b="b"/>
              <a:pathLst>
                <a:path w="12" h="16">
                  <a:moveTo>
                    <a:pt x="10" y="0"/>
                  </a:moveTo>
                  <a:cubicBezTo>
                    <a:pt x="10" y="0"/>
                    <a:pt x="10" y="0"/>
                    <a:pt x="10" y="0"/>
                  </a:cubicBezTo>
                  <a:cubicBezTo>
                    <a:pt x="10" y="0"/>
                    <a:pt x="9" y="1"/>
                    <a:pt x="9" y="1"/>
                  </a:cubicBezTo>
                  <a:cubicBezTo>
                    <a:pt x="9" y="3"/>
                    <a:pt x="8" y="8"/>
                    <a:pt x="6" y="11"/>
                  </a:cubicBezTo>
                  <a:cubicBezTo>
                    <a:pt x="5" y="12"/>
                    <a:pt x="3" y="12"/>
                    <a:pt x="2" y="12"/>
                  </a:cubicBezTo>
                  <a:cubicBezTo>
                    <a:pt x="1" y="12"/>
                    <a:pt x="0" y="13"/>
                    <a:pt x="0" y="14"/>
                  </a:cubicBezTo>
                  <a:cubicBezTo>
                    <a:pt x="0" y="15"/>
                    <a:pt x="1" y="16"/>
                    <a:pt x="2" y="16"/>
                  </a:cubicBezTo>
                  <a:cubicBezTo>
                    <a:pt x="4" y="16"/>
                    <a:pt x="6" y="15"/>
                    <a:pt x="8" y="13"/>
                  </a:cubicBezTo>
                  <a:cubicBezTo>
                    <a:pt x="12" y="9"/>
                    <a:pt x="12" y="2"/>
                    <a:pt x="12" y="1"/>
                  </a:cubicBezTo>
                  <a:cubicBezTo>
                    <a:pt x="12" y="1"/>
                    <a:pt x="11" y="0"/>
                    <a:pt x="10" y="0"/>
                  </a:cubicBezTo>
                  <a:close/>
                  <a:moveTo>
                    <a:pt x="10" y="0"/>
                  </a:moveTo>
                  <a:cubicBezTo>
                    <a:pt x="10" y="0"/>
                    <a:pt x="10" y="0"/>
                    <a:pt x="10"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28" name="Freeform 43"/>
            <p:cNvSpPr>
              <a:spLocks noEditPoints="1"/>
            </p:cNvSpPr>
            <p:nvPr/>
          </p:nvSpPr>
          <p:spPr bwMode="auto">
            <a:xfrm>
              <a:off x="1760538" y="1692275"/>
              <a:ext cx="46038" cy="61913"/>
            </a:xfrm>
            <a:custGeom>
              <a:avLst/>
              <a:gdLst/>
              <a:ahLst/>
              <a:cxnLst>
                <a:cxn ang="0">
                  <a:pos x="10" y="12"/>
                </a:cxn>
                <a:cxn ang="0">
                  <a:pos x="6" y="11"/>
                </a:cxn>
                <a:cxn ang="0">
                  <a:pos x="3" y="1"/>
                </a:cxn>
                <a:cxn ang="0">
                  <a:pos x="2" y="0"/>
                </a:cxn>
                <a:cxn ang="0">
                  <a:pos x="1" y="0"/>
                </a:cxn>
                <a:cxn ang="0">
                  <a:pos x="0" y="1"/>
                </a:cxn>
                <a:cxn ang="0">
                  <a:pos x="4" y="13"/>
                </a:cxn>
                <a:cxn ang="0">
                  <a:pos x="10" y="16"/>
                </a:cxn>
                <a:cxn ang="0">
                  <a:pos x="12" y="14"/>
                </a:cxn>
                <a:cxn ang="0">
                  <a:pos x="10" y="12"/>
                </a:cxn>
                <a:cxn ang="0">
                  <a:pos x="10" y="12"/>
                </a:cxn>
                <a:cxn ang="0">
                  <a:pos x="10" y="12"/>
                </a:cxn>
              </a:cxnLst>
              <a:rect l="0" t="0" r="r" b="b"/>
              <a:pathLst>
                <a:path w="12" h="16">
                  <a:moveTo>
                    <a:pt x="10" y="12"/>
                  </a:moveTo>
                  <a:cubicBezTo>
                    <a:pt x="9" y="12"/>
                    <a:pt x="7" y="12"/>
                    <a:pt x="6" y="11"/>
                  </a:cubicBezTo>
                  <a:cubicBezTo>
                    <a:pt x="3" y="8"/>
                    <a:pt x="3" y="2"/>
                    <a:pt x="3" y="1"/>
                  </a:cubicBezTo>
                  <a:cubicBezTo>
                    <a:pt x="3" y="1"/>
                    <a:pt x="2" y="0"/>
                    <a:pt x="2" y="0"/>
                  </a:cubicBezTo>
                  <a:cubicBezTo>
                    <a:pt x="1" y="0"/>
                    <a:pt x="1" y="0"/>
                    <a:pt x="1" y="0"/>
                  </a:cubicBezTo>
                  <a:cubicBezTo>
                    <a:pt x="1" y="0"/>
                    <a:pt x="0" y="1"/>
                    <a:pt x="0" y="1"/>
                  </a:cubicBezTo>
                  <a:cubicBezTo>
                    <a:pt x="0" y="2"/>
                    <a:pt x="0" y="9"/>
                    <a:pt x="4" y="13"/>
                  </a:cubicBezTo>
                  <a:cubicBezTo>
                    <a:pt x="6" y="15"/>
                    <a:pt x="8" y="16"/>
                    <a:pt x="10" y="16"/>
                  </a:cubicBezTo>
                  <a:cubicBezTo>
                    <a:pt x="11" y="16"/>
                    <a:pt x="12" y="15"/>
                    <a:pt x="12" y="14"/>
                  </a:cubicBezTo>
                  <a:cubicBezTo>
                    <a:pt x="12" y="13"/>
                    <a:pt x="11" y="12"/>
                    <a:pt x="10" y="12"/>
                  </a:cubicBezTo>
                  <a:close/>
                  <a:moveTo>
                    <a:pt x="10" y="12"/>
                  </a:moveTo>
                  <a:cubicBezTo>
                    <a:pt x="10" y="12"/>
                    <a:pt x="10" y="12"/>
                    <a:pt x="10" y="12"/>
                  </a:cubicBezTo>
                </a:path>
              </a:pathLst>
            </a:custGeom>
            <a:grpFill/>
            <a:ln w="9525">
              <a:noFill/>
              <a:round/>
            </a:ln>
          </p:spPr>
          <p:txBody>
            <a:bodyPr vert="horz" wrap="square" lIns="121920" tIns="60960" rIns="121920" bIns="60960" numCol="1" anchor="t" anchorCtr="0" compatLnSpc="1"/>
            <a:lstStyle/>
            <a:p>
              <a:endParaRPr lang="en-US" sz="2400"/>
            </a:p>
          </p:txBody>
        </p:sp>
        <p:sp>
          <p:nvSpPr>
            <p:cNvPr id="29" name="Freeform 44"/>
            <p:cNvSpPr>
              <a:spLocks noEditPoints="1"/>
            </p:cNvSpPr>
            <p:nvPr/>
          </p:nvSpPr>
          <p:spPr bwMode="auto">
            <a:xfrm>
              <a:off x="1612900" y="1905000"/>
              <a:ext cx="65088" cy="12700"/>
            </a:xfrm>
            <a:custGeom>
              <a:avLst/>
              <a:gdLst/>
              <a:ahLst/>
              <a:cxnLst>
                <a:cxn ang="0">
                  <a:pos x="15" y="0"/>
                </a:cxn>
                <a:cxn ang="0">
                  <a:pos x="2" y="0"/>
                </a:cxn>
                <a:cxn ang="0">
                  <a:pos x="0" y="2"/>
                </a:cxn>
                <a:cxn ang="0">
                  <a:pos x="2" y="3"/>
                </a:cxn>
                <a:cxn ang="0">
                  <a:pos x="15" y="3"/>
                </a:cxn>
                <a:cxn ang="0">
                  <a:pos x="17" y="2"/>
                </a:cxn>
                <a:cxn ang="0">
                  <a:pos x="15" y="0"/>
                </a:cxn>
                <a:cxn ang="0">
                  <a:pos x="15" y="0"/>
                </a:cxn>
                <a:cxn ang="0">
                  <a:pos x="15" y="0"/>
                </a:cxn>
              </a:cxnLst>
              <a:rect l="0" t="0" r="r" b="b"/>
              <a:pathLst>
                <a:path w="17" h="3">
                  <a:moveTo>
                    <a:pt x="15" y="0"/>
                  </a:moveTo>
                  <a:cubicBezTo>
                    <a:pt x="2" y="0"/>
                    <a:pt x="2" y="0"/>
                    <a:pt x="2" y="0"/>
                  </a:cubicBezTo>
                  <a:cubicBezTo>
                    <a:pt x="1" y="0"/>
                    <a:pt x="0" y="1"/>
                    <a:pt x="0" y="2"/>
                  </a:cubicBezTo>
                  <a:cubicBezTo>
                    <a:pt x="0" y="3"/>
                    <a:pt x="1" y="3"/>
                    <a:pt x="2" y="3"/>
                  </a:cubicBezTo>
                  <a:cubicBezTo>
                    <a:pt x="15" y="3"/>
                    <a:pt x="15" y="3"/>
                    <a:pt x="15" y="3"/>
                  </a:cubicBezTo>
                  <a:cubicBezTo>
                    <a:pt x="16" y="3"/>
                    <a:pt x="17" y="3"/>
                    <a:pt x="17" y="2"/>
                  </a:cubicBezTo>
                  <a:cubicBezTo>
                    <a:pt x="17" y="1"/>
                    <a:pt x="16" y="0"/>
                    <a:pt x="15" y="0"/>
                  </a:cubicBezTo>
                  <a:close/>
                  <a:moveTo>
                    <a:pt x="15" y="0"/>
                  </a:moveTo>
                  <a:cubicBezTo>
                    <a:pt x="15" y="0"/>
                    <a:pt x="15" y="0"/>
                    <a:pt x="15"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30" name="Freeform 45"/>
            <p:cNvSpPr>
              <a:spLocks noEditPoints="1"/>
            </p:cNvSpPr>
            <p:nvPr/>
          </p:nvSpPr>
          <p:spPr bwMode="auto">
            <a:xfrm>
              <a:off x="1747838" y="1905000"/>
              <a:ext cx="66675" cy="12700"/>
            </a:xfrm>
            <a:custGeom>
              <a:avLst/>
              <a:gdLst/>
              <a:ahLst/>
              <a:cxnLst>
                <a:cxn ang="0">
                  <a:pos x="15" y="0"/>
                </a:cxn>
                <a:cxn ang="0">
                  <a:pos x="2" y="0"/>
                </a:cxn>
                <a:cxn ang="0">
                  <a:pos x="0" y="2"/>
                </a:cxn>
                <a:cxn ang="0">
                  <a:pos x="2" y="3"/>
                </a:cxn>
                <a:cxn ang="0">
                  <a:pos x="15" y="3"/>
                </a:cxn>
                <a:cxn ang="0">
                  <a:pos x="17" y="2"/>
                </a:cxn>
                <a:cxn ang="0">
                  <a:pos x="15" y="0"/>
                </a:cxn>
                <a:cxn ang="0">
                  <a:pos x="15" y="0"/>
                </a:cxn>
                <a:cxn ang="0">
                  <a:pos x="15" y="0"/>
                </a:cxn>
              </a:cxnLst>
              <a:rect l="0" t="0" r="r" b="b"/>
              <a:pathLst>
                <a:path w="17" h="3">
                  <a:moveTo>
                    <a:pt x="15" y="0"/>
                  </a:moveTo>
                  <a:cubicBezTo>
                    <a:pt x="2" y="0"/>
                    <a:pt x="2" y="0"/>
                    <a:pt x="2" y="0"/>
                  </a:cubicBezTo>
                  <a:cubicBezTo>
                    <a:pt x="1" y="0"/>
                    <a:pt x="0" y="1"/>
                    <a:pt x="0" y="2"/>
                  </a:cubicBezTo>
                  <a:cubicBezTo>
                    <a:pt x="0" y="3"/>
                    <a:pt x="1" y="3"/>
                    <a:pt x="2" y="3"/>
                  </a:cubicBezTo>
                  <a:cubicBezTo>
                    <a:pt x="15" y="3"/>
                    <a:pt x="15" y="3"/>
                    <a:pt x="15" y="3"/>
                  </a:cubicBezTo>
                  <a:cubicBezTo>
                    <a:pt x="16" y="3"/>
                    <a:pt x="17" y="3"/>
                    <a:pt x="17" y="2"/>
                  </a:cubicBezTo>
                  <a:cubicBezTo>
                    <a:pt x="17" y="1"/>
                    <a:pt x="16" y="0"/>
                    <a:pt x="15" y="0"/>
                  </a:cubicBezTo>
                  <a:close/>
                  <a:moveTo>
                    <a:pt x="15" y="0"/>
                  </a:moveTo>
                  <a:cubicBezTo>
                    <a:pt x="15" y="0"/>
                    <a:pt x="15" y="0"/>
                    <a:pt x="15"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31" name="Freeform 46"/>
            <p:cNvSpPr>
              <a:spLocks noEditPoints="1"/>
            </p:cNvSpPr>
            <p:nvPr/>
          </p:nvSpPr>
          <p:spPr bwMode="auto">
            <a:xfrm>
              <a:off x="1550988" y="1700213"/>
              <a:ext cx="53975" cy="53975"/>
            </a:xfrm>
            <a:custGeom>
              <a:avLst/>
              <a:gdLst/>
              <a:ahLst/>
              <a:cxnLst>
                <a:cxn ang="0">
                  <a:pos x="14" y="7"/>
                </a:cxn>
                <a:cxn ang="0">
                  <a:pos x="7" y="14"/>
                </a:cxn>
                <a:cxn ang="0">
                  <a:pos x="0" y="7"/>
                </a:cxn>
                <a:cxn ang="0">
                  <a:pos x="7" y="0"/>
                </a:cxn>
                <a:cxn ang="0">
                  <a:pos x="14" y="7"/>
                </a:cxn>
                <a:cxn ang="0">
                  <a:pos x="14" y="7"/>
                </a:cxn>
                <a:cxn ang="0">
                  <a:pos x="14" y="7"/>
                </a:cxn>
              </a:cxnLst>
              <a:rect l="0" t="0" r="r" b="b"/>
              <a:pathLst>
                <a:path w="14" h="14">
                  <a:moveTo>
                    <a:pt x="14" y="7"/>
                  </a:moveTo>
                  <a:cubicBezTo>
                    <a:pt x="14" y="11"/>
                    <a:pt x="11" y="14"/>
                    <a:pt x="7" y="14"/>
                  </a:cubicBezTo>
                  <a:cubicBezTo>
                    <a:pt x="3" y="14"/>
                    <a:pt x="0" y="11"/>
                    <a:pt x="0" y="7"/>
                  </a:cubicBezTo>
                  <a:cubicBezTo>
                    <a:pt x="0" y="3"/>
                    <a:pt x="3" y="0"/>
                    <a:pt x="7" y="0"/>
                  </a:cubicBezTo>
                  <a:cubicBezTo>
                    <a:pt x="11" y="0"/>
                    <a:pt x="14" y="3"/>
                    <a:pt x="14" y="7"/>
                  </a:cubicBezTo>
                  <a:close/>
                  <a:moveTo>
                    <a:pt x="14" y="7"/>
                  </a:moveTo>
                  <a:cubicBezTo>
                    <a:pt x="14" y="7"/>
                    <a:pt x="14" y="7"/>
                    <a:pt x="14" y="7"/>
                  </a:cubicBezTo>
                </a:path>
              </a:pathLst>
            </a:custGeom>
            <a:grpFill/>
            <a:ln w="9525">
              <a:noFill/>
              <a:round/>
            </a:ln>
          </p:spPr>
          <p:txBody>
            <a:bodyPr vert="horz" wrap="square" lIns="121920" tIns="60960" rIns="121920" bIns="60960" numCol="1" anchor="t" anchorCtr="0" compatLnSpc="1"/>
            <a:lstStyle/>
            <a:p>
              <a:endParaRPr lang="en-US" sz="2400"/>
            </a:p>
          </p:txBody>
        </p:sp>
        <p:sp>
          <p:nvSpPr>
            <p:cNvPr id="32" name="Freeform 47"/>
            <p:cNvSpPr>
              <a:spLocks noEditPoints="1"/>
            </p:cNvSpPr>
            <p:nvPr/>
          </p:nvSpPr>
          <p:spPr bwMode="auto">
            <a:xfrm>
              <a:off x="1524000" y="1770063"/>
              <a:ext cx="107950" cy="201613"/>
            </a:xfrm>
            <a:custGeom>
              <a:avLst/>
              <a:gdLst/>
              <a:ahLst/>
              <a:cxnLst>
                <a:cxn ang="0">
                  <a:pos x="25" y="26"/>
                </a:cxn>
                <a:cxn ang="0">
                  <a:pos x="28" y="23"/>
                </a:cxn>
                <a:cxn ang="0">
                  <a:pos x="20" y="0"/>
                </a:cxn>
                <a:cxn ang="0">
                  <a:pos x="14" y="8"/>
                </a:cxn>
                <a:cxn ang="0">
                  <a:pos x="8" y="0"/>
                </a:cxn>
                <a:cxn ang="0">
                  <a:pos x="0" y="23"/>
                </a:cxn>
                <a:cxn ang="0">
                  <a:pos x="3" y="26"/>
                </a:cxn>
                <a:cxn ang="0">
                  <a:pos x="3" y="26"/>
                </a:cxn>
                <a:cxn ang="0">
                  <a:pos x="6" y="23"/>
                </a:cxn>
                <a:cxn ang="0">
                  <a:pos x="7" y="13"/>
                </a:cxn>
                <a:cxn ang="0">
                  <a:pos x="7" y="22"/>
                </a:cxn>
                <a:cxn ang="0">
                  <a:pos x="8" y="26"/>
                </a:cxn>
                <a:cxn ang="0">
                  <a:pos x="8" y="49"/>
                </a:cxn>
                <a:cxn ang="0">
                  <a:pos x="11" y="52"/>
                </a:cxn>
                <a:cxn ang="0">
                  <a:pos x="14" y="49"/>
                </a:cxn>
                <a:cxn ang="0">
                  <a:pos x="14" y="49"/>
                </a:cxn>
                <a:cxn ang="0">
                  <a:pos x="17" y="52"/>
                </a:cxn>
                <a:cxn ang="0">
                  <a:pos x="20" y="49"/>
                </a:cxn>
                <a:cxn ang="0">
                  <a:pos x="20" y="25"/>
                </a:cxn>
                <a:cxn ang="0">
                  <a:pos x="21" y="22"/>
                </a:cxn>
                <a:cxn ang="0">
                  <a:pos x="21" y="12"/>
                </a:cxn>
                <a:cxn ang="0">
                  <a:pos x="22" y="23"/>
                </a:cxn>
                <a:cxn ang="0">
                  <a:pos x="25" y="26"/>
                </a:cxn>
                <a:cxn ang="0">
                  <a:pos x="25" y="26"/>
                </a:cxn>
                <a:cxn ang="0">
                  <a:pos x="25" y="26"/>
                </a:cxn>
              </a:cxnLst>
              <a:rect l="0" t="0" r="r" b="b"/>
              <a:pathLst>
                <a:path w="28" h="52">
                  <a:moveTo>
                    <a:pt x="25" y="26"/>
                  </a:moveTo>
                  <a:cubicBezTo>
                    <a:pt x="26" y="26"/>
                    <a:pt x="28" y="24"/>
                    <a:pt x="28" y="23"/>
                  </a:cubicBezTo>
                  <a:cubicBezTo>
                    <a:pt x="28" y="8"/>
                    <a:pt x="23" y="2"/>
                    <a:pt x="20" y="0"/>
                  </a:cubicBezTo>
                  <a:cubicBezTo>
                    <a:pt x="14" y="8"/>
                    <a:pt x="14" y="8"/>
                    <a:pt x="14" y="8"/>
                  </a:cubicBezTo>
                  <a:cubicBezTo>
                    <a:pt x="8" y="0"/>
                    <a:pt x="8" y="0"/>
                    <a:pt x="8" y="0"/>
                  </a:cubicBezTo>
                  <a:cubicBezTo>
                    <a:pt x="5" y="2"/>
                    <a:pt x="0" y="8"/>
                    <a:pt x="0" y="23"/>
                  </a:cubicBezTo>
                  <a:cubicBezTo>
                    <a:pt x="0" y="25"/>
                    <a:pt x="1" y="26"/>
                    <a:pt x="3" y="26"/>
                  </a:cubicBezTo>
                  <a:cubicBezTo>
                    <a:pt x="3" y="26"/>
                    <a:pt x="3" y="26"/>
                    <a:pt x="3" y="26"/>
                  </a:cubicBezTo>
                  <a:cubicBezTo>
                    <a:pt x="4" y="26"/>
                    <a:pt x="6" y="25"/>
                    <a:pt x="6" y="23"/>
                  </a:cubicBezTo>
                  <a:cubicBezTo>
                    <a:pt x="6" y="19"/>
                    <a:pt x="6" y="15"/>
                    <a:pt x="7" y="13"/>
                  </a:cubicBezTo>
                  <a:cubicBezTo>
                    <a:pt x="7" y="22"/>
                    <a:pt x="7" y="22"/>
                    <a:pt x="7" y="22"/>
                  </a:cubicBezTo>
                  <a:cubicBezTo>
                    <a:pt x="7" y="23"/>
                    <a:pt x="7" y="25"/>
                    <a:pt x="8" y="26"/>
                  </a:cubicBezTo>
                  <a:cubicBezTo>
                    <a:pt x="8" y="49"/>
                    <a:pt x="8" y="49"/>
                    <a:pt x="8" y="49"/>
                  </a:cubicBezTo>
                  <a:cubicBezTo>
                    <a:pt x="8" y="51"/>
                    <a:pt x="9" y="52"/>
                    <a:pt x="11" y="52"/>
                  </a:cubicBezTo>
                  <a:cubicBezTo>
                    <a:pt x="12" y="52"/>
                    <a:pt x="14" y="51"/>
                    <a:pt x="14" y="49"/>
                  </a:cubicBezTo>
                  <a:cubicBezTo>
                    <a:pt x="14" y="49"/>
                    <a:pt x="14" y="49"/>
                    <a:pt x="14" y="49"/>
                  </a:cubicBezTo>
                  <a:cubicBezTo>
                    <a:pt x="14" y="51"/>
                    <a:pt x="15" y="52"/>
                    <a:pt x="17" y="52"/>
                  </a:cubicBezTo>
                  <a:cubicBezTo>
                    <a:pt x="18" y="52"/>
                    <a:pt x="20" y="51"/>
                    <a:pt x="20" y="49"/>
                  </a:cubicBezTo>
                  <a:cubicBezTo>
                    <a:pt x="20" y="25"/>
                    <a:pt x="20" y="25"/>
                    <a:pt x="20" y="25"/>
                  </a:cubicBezTo>
                  <a:cubicBezTo>
                    <a:pt x="20" y="24"/>
                    <a:pt x="21" y="23"/>
                    <a:pt x="21" y="22"/>
                  </a:cubicBezTo>
                  <a:cubicBezTo>
                    <a:pt x="21" y="12"/>
                    <a:pt x="21" y="12"/>
                    <a:pt x="21" y="12"/>
                  </a:cubicBezTo>
                  <a:cubicBezTo>
                    <a:pt x="22" y="15"/>
                    <a:pt x="22" y="18"/>
                    <a:pt x="22" y="23"/>
                  </a:cubicBezTo>
                  <a:cubicBezTo>
                    <a:pt x="22" y="24"/>
                    <a:pt x="23" y="26"/>
                    <a:pt x="25" y="26"/>
                  </a:cubicBezTo>
                  <a:close/>
                  <a:moveTo>
                    <a:pt x="25" y="26"/>
                  </a:moveTo>
                  <a:cubicBezTo>
                    <a:pt x="25" y="26"/>
                    <a:pt x="25" y="26"/>
                    <a:pt x="25" y="26"/>
                  </a:cubicBezTo>
                </a:path>
              </a:pathLst>
            </a:custGeom>
            <a:grpFill/>
            <a:ln w="9525">
              <a:noFill/>
              <a:round/>
            </a:ln>
          </p:spPr>
          <p:txBody>
            <a:bodyPr vert="horz" wrap="square" lIns="121920" tIns="60960" rIns="121920" bIns="60960" numCol="1" anchor="t" anchorCtr="0" compatLnSpc="1"/>
            <a:lstStyle/>
            <a:p>
              <a:endParaRPr lang="en-US" sz="2400"/>
            </a:p>
          </p:txBody>
        </p:sp>
        <p:sp>
          <p:nvSpPr>
            <p:cNvPr id="33" name="Freeform 48"/>
            <p:cNvSpPr>
              <a:spLocks noEditPoints="1"/>
            </p:cNvSpPr>
            <p:nvPr/>
          </p:nvSpPr>
          <p:spPr bwMode="auto">
            <a:xfrm>
              <a:off x="1558925" y="1758950"/>
              <a:ext cx="34925" cy="15875"/>
            </a:xfrm>
            <a:custGeom>
              <a:avLst/>
              <a:gdLst/>
              <a:ahLst/>
              <a:cxnLst>
                <a:cxn ang="0">
                  <a:pos x="8" y="0"/>
                </a:cxn>
                <a:cxn ang="0">
                  <a:pos x="7" y="1"/>
                </a:cxn>
                <a:cxn ang="0">
                  <a:pos x="5" y="0"/>
                </a:cxn>
                <a:cxn ang="0">
                  <a:pos x="3" y="1"/>
                </a:cxn>
                <a:cxn ang="0">
                  <a:pos x="1" y="0"/>
                </a:cxn>
                <a:cxn ang="0">
                  <a:pos x="1" y="0"/>
                </a:cxn>
                <a:cxn ang="0">
                  <a:pos x="0" y="1"/>
                </a:cxn>
                <a:cxn ang="0">
                  <a:pos x="0" y="3"/>
                </a:cxn>
                <a:cxn ang="0">
                  <a:pos x="1" y="4"/>
                </a:cxn>
                <a:cxn ang="0">
                  <a:pos x="1" y="4"/>
                </a:cxn>
                <a:cxn ang="0">
                  <a:pos x="3" y="3"/>
                </a:cxn>
                <a:cxn ang="0">
                  <a:pos x="5" y="4"/>
                </a:cxn>
                <a:cxn ang="0">
                  <a:pos x="6" y="3"/>
                </a:cxn>
                <a:cxn ang="0">
                  <a:pos x="8" y="4"/>
                </a:cxn>
                <a:cxn ang="0">
                  <a:pos x="9" y="4"/>
                </a:cxn>
                <a:cxn ang="0">
                  <a:pos x="9" y="3"/>
                </a:cxn>
                <a:cxn ang="0">
                  <a:pos x="9" y="1"/>
                </a:cxn>
                <a:cxn ang="0">
                  <a:pos x="9" y="0"/>
                </a:cxn>
                <a:cxn ang="0">
                  <a:pos x="8" y="0"/>
                </a:cxn>
                <a:cxn ang="0">
                  <a:pos x="8" y="0"/>
                </a:cxn>
                <a:cxn ang="0">
                  <a:pos x="8" y="0"/>
                </a:cxn>
              </a:cxnLst>
              <a:rect l="0" t="0" r="r" b="b"/>
              <a:pathLst>
                <a:path w="9" h="4">
                  <a:moveTo>
                    <a:pt x="8" y="0"/>
                  </a:moveTo>
                  <a:cubicBezTo>
                    <a:pt x="7" y="1"/>
                    <a:pt x="7" y="1"/>
                    <a:pt x="7" y="1"/>
                  </a:cubicBezTo>
                  <a:cubicBezTo>
                    <a:pt x="6" y="0"/>
                    <a:pt x="6" y="0"/>
                    <a:pt x="5" y="0"/>
                  </a:cubicBezTo>
                  <a:cubicBezTo>
                    <a:pt x="4" y="0"/>
                    <a:pt x="4" y="0"/>
                    <a:pt x="3" y="1"/>
                  </a:cubicBezTo>
                  <a:cubicBezTo>
                    <a:pt x="1" y="0"/>
                    <a:pt x="1" y="0"/>
                    <a:pt x="1" y="0"/>
                  </a:cubicBezTo>
                  <a:cubicBezTo>
                    <a:pt x="1" y="0"/>
                    <a:pt x="1" y="0"/>
                    <a:pt x="1" y="0"/>
                  </a:cubicBezTo>
                  <a:cubicBezTo>
                    <a:pt x="0" y="0"/>
                    <a:pt x="0" y="1"/>
                    <a:pt x="0" y="1"/>
                  </a:cubicBezTo>
                  <a:cubicBezTo>
                    <a:pt x="0" y="3"/>
                    <a:pt x="0" y="3"/>
                    <a:pt x="0" y="3"/>
                  </a:cubicBezTo>
                  <a:cubicBezTo>
                    <a:pt x="0" y="3"/>
                    <a:pt x="0" y="4"/>
                    <a:pt x="1" y="4"/>
                  </a:cubicBezTo>
                  <a:cubicBezTo>
                    <a:pt x="1" y="4"/>
                    <a:pt x="1" y="4"/>
                    <a:pt x="1" y="4"/>
                  </a:cubicBezTo>
                  <a:cubicBezTo>
                    <a:pt x="2" y="4"/>
                    <a:pt x="3" y="3"/>
                    <a:pt x="3" y="3"/>
                  </a:cubicBezTo>
                  <a:cubicBezTo>
                    <a:pt x="4" y="4"/>
                    <a:pt x="4" y="4"/>
                    <a:pt x="5" y="4"/>
                  </a:cubicBezTo>
                  <a:cubicBezTo>
                    <a:pt x="5" y="4"/>
                    <a:pt x="6" y="4"/>
                    <a:pt x="6" y="3"/>
                  </a:cubicBezTo>
                  <a:cubicBezTo>
                    <a:pt x="7" y="3"/>
                    <a:pt x="8" y="4"/>
                    <a:pt x="8" y="4"/>
                  </a:cubicBezTo>
                  <a:cubicBezTo>
                    <a:pt x="9" y="4"/>
                    <a:pt x="9" y="4"/>
                    <a:pt x="9" y="4"/>
                  </a:cubicBezTo>
                  <a:cubicBezTo>
                    <a:pt x="9" y="4"/>
                    <a:pt x="9" y="3"/>
                    <a:pt x="9" y="3"/>
                  </a:cubicBezTo>
                  <a:cubicBezTo>
                    <a:pt x="9" y="1"/>
                    <a:pt x="9" y="1"/>
                    <a:pt x="9" y="1"/>
                  </a:cubicBezTo>
                  <a:cubicBezTo>
                    <a:pt x="9" y="1"/>
                    <a:pt x="9" y="0"/>
                    <a:pt x="9" y="0"/>
                  </a:cubicBezTo>
                  <a:cubicBezTo>
                    <a:pt x="9" y="0"/>
                    <a:pt x="9" y="0"/>
                    <a:pt x="8" y="0"/>
                  </a:cubicBezTo>
                  <a:close/>
                  <a:moveTo>
                    <a:pt x="8" y="0"/>
                  </a:moveTo>
                  <a:cubicBezTo>
                    <a:pt x="8" y="0"/>
                    <a:pt x="8" y="0"/>
                    <a:pt x="8"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34" name="Freeform 49"/>
            <p:cNvSpPr>
              <a:spLocks noEditPoints="1"/>
            </p:cNvSpPr>
            <p:nvPr/>
          </p:nvSpPr>
          <p:spPr bwMode="auto">
            <a:xfrm>
              <a:off x="1685925" y="1700213"/>
              <a:ext cx="53975" cy="53975"/>
            </a:xfrm>
            <a:custGeom>
              <a:avLst/>
              <a:gdLst/>
              <a:ahLst/>
              <a:cxnLst>
                <a:cxn ang="0">
                  <a:pos x="14" y="7"/>
                </a:cxn>
                <a:cxn ang="0">
                  <a:pos x="7" y="14"/>
                </a:cxn>
                <a:cxn ang="0">
                  <a:pos x="0" y="7"/>
                </a:cxn>
                <a:cxn ang="0">
                  <a:pos x="7" y="0"/>
                </a:cxn>
                <a:cxn ang="0">
                  <a:pos x="14" y="7"/>
                </a:cxn>
                <a:cxn ang="0">
                  <a:pos x="14" y="7"/>
                </a:cxn>
                <a:cxn ang="0">
                  <a:pos x="14" y="7"/>
                </a:cxn>
              </a:cxnLst>
              <a:rect l="0" t="0" r="r" b="b"/>
              <a:pathLst>
                <a:path w="14" h="14">
                  <a:moveTo>
                    <a:pt x="14" y="7"/>
                  </a:moveTo>
                  <a:cubicBezTo>
                    <a:pt x="14" y="11"/>
                    <a:pt x="11" y="14"/>
                    <a:pt x="7" y="14"/>
                  </a:cubicBezTo>
                  <a:cubicBezTo>
                    <a:pt x="3" y="14"/>
                    <a:pt x="0" y="11"/>
                    <a:pt x="0" y="7"/>
                  </a:cubicBezTo>
                  <a:cubicBezTo>
                    <a:pt x="0" y="3"/>
                    <a:pt x="3" y="0"/>
                    <a:pt x="7" y="0"/>
                  </a:cubicBezTo>
                  <a:cubicBezTo>
                    <a:pt x="11" y="0"/>
                    <a:pt x="14" y="3"/>
                    <a:pt x="14" y="7"/>
                  </a:cubicBezTo>
                  <a:close/>
                  <a:moveTo>
                    <a:pt x="14" y="7"/>
                  </a:moveTo>
                  <a:cubicBezTo>
                    <a:pt x="14" y="7"/>
                    <a:pt x="14" y="7"/>
                    <a:pt x="14" y="7"/>
                  </a:cubicBezTo>
                </a:path>
              </a:pathLst>
            </a:custGeom>
            <a:grpFill/>
            <a:ln w="9525">
              <a:noFill/>
              <a:round/>
            </a:ln>
          </p:spPr>
          <p:txBody>
            <a:bodyPr vert="horz" wrap="square" lIns="121920" tIns="60960" rIns="121920" bIns="60960" numCol="1" anchor="t" anchorCtr="0" compatLnSpc="1"/>
            <a:lstStyle/>
            <a:p>
              <a:endParaRPr lang="en-US" sz="2400"/>
            </a:p>
          </p:txBody>
        </p:sp>
        <p:sp>
          <p:nvSpPr>
            <p:cNvPr id="35" name="Freeform 50"/>
            <p:cNvSpPr>
              <a:spLocks noEditPoints="1"/>
            </p:cNvSpPr>
            <p:nvPr/>
          </p:nvSpPr>
          <p:spPr bwMode="auto">
            <a:xfrm>
              <a:off x="1658938" y="1770063"/>
              <a:ext cx="107950" cy="201613"/>
            </a:xfrm>
            <a:custGeom>
              <a:avLst/>
              <a:gdLst/>
              <a:ahLst/>
              <a:cxnLst>
                <a:cxn ang="0">
                  <a:pos x="25" y="26"/>
                </a:cxn>
                <a:cxn ang="0">
                  <a:pos x="28" y="23"/>
                </a:cxn>
                <a:cxn ang="0">
                  <a:pos x="20" y="0"/>
                </a:cxn>
                <a:cxn ang="0">
                  <a:pos x="14" y="8"/>
                </a:cxn>
                <a:cxn ang="0">
                  <a:pos x="8" y="0"/>
                </a:cxn>
                <a:cxn ang="0">
                  <a:pos x="0" y="23"/>
                </a:cxn>
                <a:cxn ang="0">
                  <a:pos x="3" y="26"/>
                </a:cxn>
                <a:cxn ang="0">
                  <a:pos x="6" y="23"/>
                </a:cxn>
                <a:cxn ang="0">
                  <a:pos x="7" y="13"/>
                </a:cxn>
                <a:cxn ang="0">
                  <a:pos x="7" y="22"/>
                </a:cxn>
                <a:cxn ang="0">
                  <a:pos x="8" y="26"/>
                </a:cxn>
                <a:cxn ang="0">
                  <a:pos x="8" y="49"/>
                </a:cxn>
                <a:cxn ang="0">
                  <a:pos x="11" y="52"/>
                </a:cxn>
                <a:cxn ang="0">
                  <a:pos x="14" y="49"/>
                </a:cxn>
                <a:cxn ang="0">
                  <a:pos x="14" y="49"/>
                </a:cxn>
                <a:cxn ang="0">
                  <a:pos x="17" y="52"/>
                </a:cxn>
                <a:cxn ang="0">
                  <a:pos x="20" y="49"/>
                </a:cxn>
                <a:cxn ang="0">
                  <a:pos x="20" y="25"/>
                </a:cxn>
                <a:cxn ang="0">
                  <a:pos x="21" y="22"/>
                </a:cxn>
                <a:cxn ang="0">
                  <a:pos x="21" y="12"/>
                </a:cxn>
                <a:cxn ang="0">
                  <a:pos x="22" y="23"/>
                </a:cxn>
                <a:cxn ang="0">
                  <a:pos x="25" y="26"/>
                </a:cxn>
                <a:cxn ang="0">
                  <a:pos x="25" y="26"/>
                </a:cxn>
                <a:cxn ang="0">
                  <a:pos x="25" y="26"/>
                </a:cxn>
              </a:cxnLst>
              <a:rect l="0" t="0" r="r" b="b"/>
              <a:pathLst>
                <a:path w="28" h="52">
                  <a:moveTo>
                    <a:pt x="25" y="26"/>
                  </a:moveTo>
                  <a:cubicBezTo>
                    <a:pt x="26" y="26"/>
                    <a:pt x="28" y="24"/>
                    <a:pt x="28" y="23"/>
                  </a:cubicBezTo>
                  <a:cubicBezTo>
                    <a:pt x="28" y="8"/>
                    <a:pt x="23" y="2"/>
                    <a:pt x="20" y="0"/>
                  </a:cubicBezTo>
                  <a:cubicBezTo>
                    <a:pt x="14" y="8"/>
                    <a:pt x="14" y="8"/>
                    <a:pt x="14" y="8"/>
                  </a:cubicBezTo>
                  <a:cubicBezTo>
                    <a:pt x="8" y="0"/>
                    <a:pt x="8" y="0"/>
                    <a:pt x="8" y="0"/>
                  </a:cubicBezTo>
                  <a:cubicBezTo>
                    <a:pt x="5" y="2"/>
                    <a:pt x="0" y="8"/>
                    <a:pt x="0" y="23"/>
                  </a:cubicBezTo>
                  <a:cubicBezTo>
                    <a:pt x="0" y="25"/>
                    <a:pt x="1" y="26"/>
                    <a:pt x="3" y="26"/>
                  </a:cubicBezTo>
                  <a:cubicBezTo>
                    <a:pt x="5" y="26"/>
                    <a:pt x="6" y="25"/>
                    <a:pt x="6" y="23"/>
                  </a:cubicBezTo>
                  <a:cubicBezTo>
                    <a:pt x="6" y="19"/>
                    <a:pt x="6" y="15"/>
                    <a:pt x="7" y="13"/>
                  </a:cubicBezTo>
                  <a:cubicBezTo>
                    <a:pt x="7" y="22"/>
                    <a:pt x="7" y="22"/>
                    <a:pt x="7" y="22"/>
                  </a:cubicBezTo>
                  <a:cubicBezTo>
                    <a:pt x="7" y="23"/>
                    <a:pt x="7" y="25"/>
                    <a:pt x="8" y="26"/>
                  </a:cubicBezTo>
                  <a:cubicBezTo>
                    <a:pt x="8" y="49"/>
                    <a:pt x="8" y="49"/>
                    <a:pt x="8" y="49"/>
                  </a:cubicBezTo>
                  <a:cubicBezTo>
                    <a:pt x="8" y="51"/>
                    <a:pt x="9" y="52"/>
                    <a:pt x="11" y="52"/>
                  </a:cubicBezTo>
                  <a:cubicBezTo>
                    <a:pt x="12" y="52"/>
                    <a:pt x="14" y="51"/>
                    <a:pt x="14" y="49"/>
                  </a:cubicBezTo>
                  <a:cubicBezTo>
                    <a:pt x="14" y="49"/>
                    <a:pt x="14" y="49"/>
                    <a:pt x="14" y="49"/>
                  </a:cubicBezTo>
                  <a:cubicBezTo>
                    <a:pt x="14" y="51"/>
                    <a:pt x="15" y="52"/>
                    <a:pt x="17" y="52"/>
                  </a:cubicBezTo>
                  <a:cubicBezTo>
                    <a:pt x="18" y="52"/>
                    <a:pt x="20" y="51"/>
                    <a:pt x="20" y="49"/>
                  </a:cubicBezTo>
                  <a:cubicBezTo>
                    <a:pt x="20" y="25"/>
                    <a:pt x="20" y="25"/>
                    <a:pt x="20" y="25"/>
                  </a:cubicBezTo>
                  <a:cubicBezTo>
                    <a:pt x="20" y="24"/>
                    <a:pt x="21" y="23"/>
                    <a:pt x="21" y="22"/>
                  </a:cubicBezTo>
                  <a:cubicBezTo>
                    <a:pt x="21" y="12"/>
                    <a:pt x="21" y="12"/>
                    <a:pt x="21" y="12"/>
                  </a:cubicBezTo>
                  <a:cubicBezTo>
                    <a:pt x="21" y="15"/>
                    <a:pt x="22" y="18"/>
                    <a:pt x="22" y="23"/>
                  </a:cubicBezTo>
                  <a:cubicBezTo>
                    <a:pt x="22" y="24"/>
                    <a:pt x="23" y="26"/>
                    <a:pt x="25" y="26"/>
                  </a:cubicBezTo>
                  <a:close/>
                  <a:moveTo>
                    <a:pt x="25" y="26"/>
                  </a:moveTo>
                  <a:cubicBezTo>
                    <a:pt x="25" y="26"/>
                    <a:pt x="25" y="26"/>
                    <a:pt x="25" y="26"/>
                  </a:cubicBezTo>
                </a:path>
              </a:pathLst>
            </a:custGeom>
            <a:grpFill/>
            <a:ln w="9525">
              <a:noFill/>
              <a:round/>
            </a:ln>
          </p:spPr>
          <p:txBody>
            <a:bodyPr vert="horz" wrap="square" lIns="121920" tIns="60960" rIns="121920" bIns="60960" numCol="1" anchor="t" anchorCtr="0" compatLnSpc="1"/>
            <a:lstStyle/>
            <a:p>
              <a:endParaRPr lang="en-US" sz="2400"/>
            </a:p>
          </p:txBody>
        </p:sp>
        <p:sp>
          <p:nvSpPr>
            <p:cNvPr id="36" name="Freeform 51"/>
            <p:cNvSpPr>
              <a:spLocks noEditPoints="1"/>
            </p:cNvSpPr>
            <p:nvPr/>
          </p:nvSpPr>
          <p:spPr bwMode="auto">
            <a:xfrm>
              <a:off x="1698625" y="1758950"/>
              <a:ext cx="33338" cy="15875"/>
            </a:xfrm>
            <a:custGeom>
              <a:avLst/>
              <a:gdLst/>
              <a:ahLst/>
              <a:cxnLst>
                <a:cxn ang="0">
                  <a:pos x="7" y="0"/>
                </a:cxn>
                <a:cxn ang="0">
                  <a:pos x="6" y="1"/>
                </a:cxn>
                <a:cxn ang="0">
                  <a:pos x="4" y="0"/>
                </a:cxn>
                <a:cxn ang="0">
                  <a:pos x="2" y="1"/>
                </a:cxn>
                <a:cxn ang="0">
                  <a:pos x="1" y="0"/>
                </a:cxn>
                <a:cxn ang="0">
                  <a:pos x="0" y="0"/>
                </a:cxn>
                <a:cxn ang="0">
                  <a:pos x="0" y="1"/>
                </a:cxn>
                <a:cxn ang="0">
                  <a:pos x="0" y="3"/>
                </a:cxn>
                <a:cxn ang="0">
                  <a:pos x="0" y="4"/>
                </a:cxn>
                <a:cxn ang="0">
                  <a:pos x="0" y="4"/>
                </a:cxn>
                <a:cxn ang="0">
                  <a:pos x="2" y="3"/>
                </a:cxn>
                <a:cxn ang="0">
                  <a:pos x="4" y="4"/>
                </a:cxn>
                <a:cxn ang="0">
                  <a:pos x="5" y="3"/>
                </a:cxn>
                <a:cxn ang="0">
                  <a:pos x="7" y="4"/>
                </a:cxn>
                <a:cxn ang="0">
                  <a:pos x="8" y="4"/>
                </a:cxn>
                <a:cxn ang="0">
                  <a:pos x="9" y="3"/>
                </a:cxn>
                <a:cxn ang="0">
                  <a:pos x="9" y="1"/>
                </a:cxn>
                <a:cxn ang="0">
                  <a:pos x="8" y="0"/>
                </a:cxn>
                <a:cxn ang="0">
                  <a:pos x="7" y="0"/>
                </a:cxn>
                <a:cxn ang="0">
                  <a:pos x="7" y="0"/>
                </a:cxn>
                <a:cxn ang="0">
                  <a:pos x="7" y="0"/>
                </a:cxn>
              </a:cxnLst>
              <a:rect l="0" t="0" r="r" b="b"/>
              <a:pathLst>
                <a:path w="9" h="4">
                  <a:moveTo>
                    <a:pt x="7" y="0"/>
                  </a:moveTo>
                  <a:cubicBezTo>
                    <a:pt x="6" y="1"/>
                    <a:pt x="6" y="1"/>
                    <a:pt x="6" y="1"/>
                  </a:cubicBezTo>
                  <a:cubicBezTo>
                    <a:pt x="5" y="0"/>
                    <a:pt x="5" y="0"/>
                    <a:pt x="4" y="0"/>
                  </a:cubicBezTo>
                  <a:cubicBezTo>
                    <a:pt x="3" y="0"/>
                    <a:pt x="3" y="0"/>
                    <a:pt x="2" y="1"/>
                  </a:cubicBezTo>
                  <a:cubicBezTo>
                    <a:pt x="1" y="0"/>
                    <a:pt x="1" y="0"/>
                    <a:pt x="1" y="0"/>
                  </a:cubicBezTo>
                  <a:cubicBezTo>
                    <a:pt x="0" y="0"/>
                    <a:pt x="0" y="0"/>
                    <a:pt x="0" y="0"/>
                  </a:cubicBezTo>
                  <a:cubicBezTo>
                    <a:pt x="0" y="0"/>
                    <a:pt x="0" y="1"/>
                    <a:pt x="0" y="1"/>
                  </a:cubicBezTo>
                  <a:cubicBezTo>
                    <a:pt x="0" y="3"/>
                    <a:pt x="0" y="3"/>
                    <a:pt x="0" y="3"/>
                  </a:cubicBezTo>
                  <a:cubicBezTo>
                    <a:pt x="0" y="3"/>
                    <a:pt x="0" y="4"/>
                    <a:pt x="0" y="4"/>
                  </a:cubicBezTo>
                  <a:cubicBezTo>
                    <a:pt x="0" y="4"/>
                    <a:pt x="0" y="4"/>
                    <a:pt x="0" y="4"/>
                  </a:cubicBezTo>
                  <a:cubicBezTo>
                    <a:pt x="1" y="4"/>
                    <a:pt x="2" y="3"/>
                    <a:pt x="2" y="3"/>
                  </a:cubicBezTo>
                  <a:cubicBezTo>
                    <a:pt x="3" y="4"/>
                    <a:pt x="3" y="4"/>
                    <a:pt x="4" y="4"/>
                  </a:cubicBezTo>
                  <a:cubicBezTo>
                    <a:pt x="5" y="4"/>
                    <a:pt x="5" y="4"/>
                    <a:pt x="5" y="3"/>
                  </a:cubicBezTo>
                  <a:cubicBezTo>
                    <a:pt x="6" y="3"/>
                    <a:pt x="7" y="4"/>
                    <a:pt x="7" y="4"/>
                  </a:cubicBezTo>
                  <a:cubicBezTo>
                    <a:pt x="8" y="4"/>
                    <a:pt x="8" y="4"/>
                    <a:pt x="8" y="4"/>
                  </a:cubicBezTo>
                  <a:cubicBezTo>
                    <a:pt x="8" y="4"/>
                    <a:pt x="9" y="3"/>
                    <a:pt x="9" y="3"/>
                  </a:cubicBezTo>
                  <a:cubicBezTo>
                    <a:pt x="9" y="1"/>
                    <a:pt x="9" y="1"/>
                    <a:pt x="9" y="1"/>
                  </a:cubicBezTo>
                  <a:cubicBezTo>
                    <a:pt x="9" y="1"/>
                    <a:pt x="8" y="0"/>
                    <a:pt x="8" y="0"/>
                  </a:cubicBezTo>
                  <a:cubicBezTo>
                    <a:pt x="8" y="0"/>
                    <a:pt x="8" y="0"/>
                    <a:pt x="7" y="0"/>
                  </a:cubicBezTo>
                  <a:close/>
                  <a:moveTo>
                    <a:pt x="7" y="0"/>
                  </a:moveTo>
                  <a:cubicBezTo>
                    <a:pt x="7" y="0"/>
                    <a:pt x="7" y="0"/>
                    <a:pt x="7"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37" name="Freeform 52"/>
            <p:cNvSpPr>
              <a:spLocks noEditPoints="1"/>
            </p:cNvSpPr>
            <p:nvPr/>
          </p:nvSpPr>
          <p:spPr bwMode="auto">
            <a:xfrm>
              <a:off x="1820863" y="1700213"/>
              <a:ext cx="55563" cy="53975"/>
            </a:xfrm>
            <a:custGeom>
              <a:avLst/>
              <a:gdLst/>
              <a:ahLst/>
              <a:cxnLst>
                <a:cxn ang="0">
                  <a:pos x="14" y="7"/>
                </a:cxn>
                <a:cxn ang="0">
                  <a:pos x="7" y="14"/>
                </a:cxn>
                <a:cxn ang="0">
                  <a:pos x="0" y="7"/>
                </a:cxn>
                <a:cxn ang="0">
                  <a:pos x="7" y="0"/>
                </a:cxn>
                <a:cxn ang="0">
                  <a:pos x="14" y="7"/>
                </a:cxn>
                <a:cxn ang="0">
                  <a:pos x="14" y="7"/>
                </a:cxn>
                <a:cxn ang="0">
                  <a:pos x="14" y="7"/>
                </a:cxn>
              </a:cxnLst>
              <a:rect l="0" t="0" r="r" b="b"/>
              <a:pathLst>
                <a:path w="14" h="14">
                  <a:moveTo>
                    <a:pt x="14" y="7"/>
                  </a:moveTo>
                  <a:cubicBezTo>
                    <a:pt x="14" y="11"/>
                    <a:pt x="11" y="14"/>
                    <a:pt x="7" y="14"/>
                  </a:cubicBezTo>
                  <a:cubicBezTo>
                    <a:pt x="3" y="14"/>
                    <a:pt x="0" y="11"/>
                    <a:pt x="0" y="7"/>
                  </a:cubicBezTo>
                  <a:cubicBezTo>
                    <a:pt x="0" y="3"/>
                    <a:pt x="3" y="0"/>
                    <a:pt x="7" y="0"/>
                  </a:cubicBezTo>
                  <a:cubicBezTo>
                    <a:pt x="11" y="0"/>
                    <a:pt x="14" y="3"/>
                    <a:pt x="14" y="7"/>
                  </a:cubicBezTo>
                  <a:close/>
                  <a:moveTo>
                    <a:pt x="14" y="7"/>
                  </a:moveTo>
                  <a:cubicBezTo>
                    <a:pt x="14" y="7"/>
                    <a:pt x="14" y="7"/>
                    <a:pt x="14" y="7"/>
                  </a:cubicBezTo>
                </a:path>
              </a:pathLst>
            </a:custGeom>
            <a:grpFill/>
            <a:ln w="9525">
              <a:noFill/>
              <a:round/>
            </a:ln>
          </p:spPr>
          <p:txBody>
            <a:bodyPr vert="horz" wrap="square" lIns="121920" tIns="60960" rIns="121920" bIns="60960" numCol="1" anchor="t" anchorCtr="0" compatLnSpc="1"/>
            <a:lstStyle/>
            <a:p>
              <a:endParaRPr lang="en-US" sz="2400"/>
            </a:p>
          </p:txBody>
        </p:sp>
        <p:sp>
          <p:nvSpPr>
            <p:cNvPr id="38" name="Freeform 53"/>
            <p:cNvSpPr>
              <a:spLocks noEditPoints="1"/>
            </p:cNvSpPr>
            <p:nvPr/>
          </p:nvSpPr>
          <p:spPr bwMode="auto">
            <a:xfrm>
              <a:off x="1793875" y="1770063"/>
              <a:ext cx="109538" cy="201613"/>
            </a:xfrm>
            <a:custGeom>
              <a:avLst/>
              <a:gdLst/>
              <a:ahLst/>
              <a:cxnLst>
                <a:cxn ang="0">
                  <a:pos x="20" y="0"/>
                </a:cxn>
                <a:cxn ang="0">
                  <a:pos x="14" y="8"/>
                </a:cxn>
                <a:cxn ang="0">
                  <a:pos x="8" y="0"/>
                </a:cxn>
                <a:cxn ang="0">
                  <a:pos x="0" y="23"/>
                </a:cxn>
                <a:cxn ang="0">
                  <a:pos x="3" y="26"/>
                </a:cxn>
                <a:cxn ang="0">
                  <a:pos x="6" y="23"/>
                </a:cxn>
                <a:cxn ang="0">
                  <a:pos x="7" y="13"/>
                </a:cxn>
                <a:cxn ang="0">
                  <a:pos x="7" y="22"/>
                </a:cxn>
                <a:cxn ang="0">
                  <a:pos x="8" y="26"/>
                </a:cxn>
                <a:cxn ang="0">
                  <a:pos x="8" y="49"/>
                </a:cxn>
                <a:cxn ang="0">
                  <a:pos x="11" y="52"/>
                </a:cxn>
                <a:cxn ang="0">
                  <a:pos x="14" y="49"/>
                </a:cxn>
                <a:cxn ang="0">
                  <a:pos x="14" y="49"/>
                </a:cxn>
                <a:cxn ang="0">
                  <a:pos x="17" y="52"/>
                </a:cxn>
                <a:cxn ang="0">
                  <a:pos x="20" y="49"/>
                </a:cxn>
                <a:cxn ang="0">
                  <a:pos x="20" y="25"/>
                </a:cxn>
                <a:cxn ang="0">
                  <a:pos x="21" y="22"/>
                </a:cxn>
                <a:cxn ang="0">
                  <a:pos x="21" y="12"/>
                </a:cxn>
                <a:cxn ang="0">
                  <a:pos x="22" y="23"/>
                </a:cxn>
                <a:cxn ang="0">
                  <a:pos x="25" y="26"/>
                </a:cxn>
                <a:cxn ang="0">
                  <a:pos x="28" y="23"/>
                </a:cxn>
                <a:cxn ang="0">
                  <a:pos x="20" y="0"/>
                </a:cxn>
                <a:cxn ang="0">
                  <a:pos x="20" y="0"/>
                </a:cxn>
                <a:cxn ang="0">
                  <a:pos x="20" y="0"/>
                </a:cxn>
              </a:cxnLst>
              <a:rect l="0" t="0" r="r" b="b"/>
              <a:pathLst>
                <a:path w="28" h="52">
                  <a:moveTo>
                    <a:pt x="20" y="0"/>
                  </a:moveTo>
                  <a:cubicBezTo>
                    <a:pt x="14" y="8"/>
                    <a:pt x="14" y="8"/>
                    <a:pt x="14" y="8"/>
                  </a:cubicBezTo>
                  <a:cubicBezTo>
                    <a:pt x="8" y="0"/>
                    <a:pt x="8" y="0"/>
                    <a:pt x="8" y="0"/>
                  </a:cubicBezTo>
                  <a:cubicBezTo>
                    <a:pt x="5" y="2"/>
                    <a:pt x="0" y="8"/>
                    <a:pt x="0" y="23"/>
                  </a:cubicBezTo>
                  <a:cubicBezTo>
                    <a:pt x="0" y="25"/>
                    <a:pt x="1" y="26"/>
                    <a:pt x="3" y="26"/>
                  </a:cubicBezTo>
                  <a:cubicBezTo>
                    <a:pt x="5" y="26"/>
                    <a:pt x="6" y="25"/>
                    <a:pt x="6" y="23"/>
                  </a:cubicBezTo>
                  <a:cubicBezTo>
                    <a:pt x="6" y="19"/>
                    <a:pt x="6" y="15"/>
                    <a:pt x="7" y="13"/>
                  </a:cubicBezTo>
                  <a:cubicBezTo>
                    <a:pt x="7" y="22"/>
                    <a:pt x="7" y="22"/>
                    <a:pt x="7" y="22"/>
                  </a:cubicBezTo>
                  <a:cubicBezTo>
                    <a:pt x="7" y="23"/>
                    <a:pt x="7" y="25"/>
                    <a:pt x="8" y="26"/>
                  </a:cubicBezTo>
                  <a:cubicBezTo>
                    <a:pt x="8" y="49"/>
                    <a:pt x="8" y="49"/>
                    <a:pt x="8" y="49"/>
                  </a:cubicBezTo>
                  <a:cubicBezTo>
                    <a:pt x="8" y="51"/>
                    <a:pt x="9" y="52"/>
                    <a:pt x="11" y="52"/>
                  </a:cubicBezTo>
                  <a:cubicBezTo>
                    <a:pt x="12" y="52"/>
                    <a:pt x="14" y="51"/>
                    <a:pt x="14" y="49"/>
                  </a:cubicBezTo>
                  <a:cubicBezTo>
                    <a:pt x="14" y="49"/>
                    <a:pt x="14" y="49"/>
                    <a:pt x="14" y="49"/>
                  </a:cubicBezTo>
                  <a:cubicBezTo>
                    <a:pt x="14" y="51"/>
                    <a:pt x="15" y="52"/>
                    <a:pt x="17" y="52"/>
                  </a:cubicBezTo>
                  <a:cubicBezTo>
                    <a:pt x="19" y="52"/>
                    <a:pt x="20" y="51"/>
                    <a:pt x="20" y="49"/>
                  </a:cubicBezTo>
                  <a:cubicBezTo>
                    <a:pt x="20" y="25"/>
                    <a:pt x="20" y="25"/>
                    <a:pt x="20" y="25"/>
                  </a:cubicBezTo>
                  <a:cubicBezTo>
                    <a:pt x="20" y="24"/>
                    <a:pt x="21" y="23"/>
                    <a:pt x="21" y="22"/>
                  </a:cubicBezTo>
                  <a:cubicBezTo>
                    <a:pt x="21" y="12"/>
                    <a:pt x="21" y="12"/>
                    <a:pt x="21" y="12"/>
                  </a:cubicBezTo>
                  <a:cubicBezTo>
                    <a:pt x="22" y="15"/>
                    <a:pt x="22" y="18"/>
                    <a:pt x="22" y="23"/>
                  </a:cubicBezTo>
                  <a:cubicBezTo>
                    <a:pt x="22" y="24"/>
                    <a:pt x="23" y="26"/>
                    <a:pt x="25" y="26"/>
                  </a:cubicBezTo>
                  <a:cubicBezTo>
                    <a:pt x="26" y="26"/>
                    <a:pt x="28" y="24"/>
                    <a:pt x="28" y="23"/>
                  </a:cubicBezTo>
                  <a:cubicBezTo>
                    <a:pt x="28" y="8"/>
                    <a:pt x="23" y="2"/>
                    <a:pt x="20" y="0"/>
                  </a:cubicBezTo>
                  <a:close/>
                  <a:moveTo>
                    <a:pt x="20" y="0"/>
                  </a:moveTo>
                  <a:cubicBezTo>
                    <a:pt x="20" y="0"/>
                    <a:pt x="20" y="0"/>
                    <a:pt x="20"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39" name="Freeform 54"/>
            <p:cNvSpPr>
              <a:spLocks noEditPoints="1"/>
            </p:cNvSpPr>
            <p:nvPr/>
          </p:nvSpPr>
          <p:spPr bwMode="auto">
            <a:xfrm>
              <a:off x="1828800" y="1758950"/>
              <a:ext cx="34925" cy="15875"/>
            </a:xfrm>
            <a:custGeom>
              <a:avLst/>
              <a:gdLst/>
              <a:ahLst/>
              <a:cxnLst>
                <a:cxn ang="0">
                  <a:pos x="8" y="0"/>
                </a:cxn>
                <a:cxn ang="0">
                  <a:pos x="7" y="1"/>
                </a:cxn>
                <a:cxn ang="0">
                  <a:pos x="5" y="0"/>
                </a:cxn>
                <a:cxn ang="0">
                  <a:pos x="3" y="1"/>
                </a:cxn>
                <a:cxn ang="0">
                  <a:pos x="2" y="0"/>
                </a:cxn>
                <a:cxn ang="0">
                  <a:pos x="1" y="0"/>
                </a:cxn>
                <a:cxn ang="0">
                  <a:pos x="0" y="1"/>
                </a:cxn>
                <a:cxn ang="0">
                  <a:pos x="0" y="3"/>
                </a:cxn>
                <a:cxn ang="0">
                  <a:pos x="1" y="4"/>
                </a:cxn>
                <a:cxn ang="0">
                  <a:pos x="2" y="4"/>
                </a:cxn>
                <a:cxn ang="0">
                  <a:pos x="3" y="3"/>
                </a:cxn>
                <a:cxn ang="0">
                  <a:pos x="5" y="4"/>
                </a:cxn>
                <a:cxn ang="0">
                  <a:pos x="6" y="3"/>
                </a:cxn>
                <a:cxn ang="0">
                  <a:pos x="8" y="4"/>
                </a:cxn>
                <a:cxn ang="0">
                  <a:pos x="9" y="4"/>
                </a:cxn>
                <a:cxn ang="0">
                  <a:pos x="9" y="3"/>
                </a:cxn>
                <a:cxn ang="0">
                  <a:pos x="9" y="1"/>
                </a:cxn>
                <a:cxn ang="0">
                  <a:pos x="9" y="0"/>
                </a:cxn>
                <a:cxn ang="0">
                  <a:pos x="8" y="0"/>
                </a:cxn>
                <a:cxn ang="0">
                  <a:pos x="8" y="0"/>
                </a:cxn>
                <a:cxn ang="0">
                  <a:pos x="8" y="0"/>
                </a:cxn>
              </a:cxnLst>
              <a:rect l="0" t="0" r="r" b="b"/>
              <a:pathLst>
                <a:path w="9" h="4">
                  <a:moveTo>
                    <a:pt x="8" y="0"/>
                  </a:moveTo>
                  <a:cubicBezTo>
                    <a:pt x="7" y="1"/>
                    <a:pt x="7" y="1"/>
                    <a:pt x="7" y="1"/>
                  </a:cubicBezTo>
                  <a:cubicBezTo>
                    <a:pt x="6" y="0"/>
                    <a:pt x="6" y="0"/>
                    <a:pt x="5" y="0"/>
                  </a:cubicBezTo>
                  <a:cubicBezTo>
                    <a:pt x="4" y="0"/>
                    <a:pt x="4" y="0"/>
                    <a:pt x="3" y="1"/>
                  </a:cubicBezTo>
                  <a:cubicBezTo>
                    <a:pt x="2" y="0"/>
                    <a:pt x="2" y="0"/>
                    <a:pt x="2" y="0"/>
                  </a:cubicBezTo>
                  <a:cubicBezTo>
                    <a:pt x="1" y="0"/>
                    <a:pt x="1" y="0"/>
                    <a:pt x="1" y="0"/>
                  </a:cubicBezTo>
                  <a:cubicBezTo>
                    <a:pt x="1" y="0"/>
                    <a:pt x="0" y="1"/>
                    <a:pt x="0" y="1"/>
                  </a:cubicBezTo>
                  <a:cubicBezTo>
                    <a:pt x="0" y="3"/>
                    <a:pt x="0" y="3"/>
                    <a:pt x="0" y="3"/>
                  </a:cubicBezTo>
                  <a:cubicBezTo>
                    <a:pt x="0" y="3"/>
                    <a:pt x="1" y="4"/>
                    <a:pt x="1" y="4"/>
                  </a:cubicBezTo>
                  <a:cubicBezTo>
                    <a:pt x="1" y="4"/>
                    <a:pt x="1" y="4"/>
                    <a:pt x="2" y="4"/>
                  </a:cubicBezTo>
                  <a:cubicBezTo>
                    <a:pt x="2" y="4"/>
                    <a:pt x="3" y="3"/>
                    <a:pt x="3" y="3"/>
                  </a:cubicBezTo>
                  <a:cubicBezTo>
                    <a:pt x="4" y="4"/>
                    <a:pt x="4" y="4"/>
                    <a:pt x="5" y="4"/>
                  </a:cubicBezTo>
                  <a:cubicBezTo>
                    <a:pt x="6" y="4"/>
                    <a:pt x="6" y="4"/>
                    <a:pt x="6" y="3"/>
                  </a:cubicBezTo>
                  <a:cubicBezTo>
                    <a:pt x="7" y="3"/>
                    <a:pt x="8" y="4"/>
                    <a:pt x="8" y="4"/>
                  </a:cubicBezTo>
                  <a:cubicBezTo>
                    <a:pt x="9" y="4"/>
                    <a:pt x="9" y="4"/>
                    <a:pt x="9" y="4"/>
                  </a:cubicBezTo>
                  <a:cubicBezTo>
                    <a:pt x="9" y="4"/>
                    <a:pt x="9" y="3"/>
                    <a:pt x="9" y="3"/>
                  </a:cubicBezTo>
                  <a:cubicBezTo>
                    <a:pt x="9" y="1"/>
                    <a:pt x="9" y="1"/>
                    <a:pt x="9" y="1"/>
                  </a:cubicBezTo>
                  <a:cubicBezTo>
                    <a:pt x="9" y="1"/>
                    <a:pt x="9" y="0"/>
                    <a:pt x="9" y="0"/>
                  </a:cubicBezTo>
                  <a:cubicBezTo>
                    <a:pt x="9" y="0"/>
                    <a:pt x="9" y="0"/>
                    <a:pt x="8" y="0"/>
                  </a:cubicBezTo>
                  <a:close/>
                  <a:moveTo>
                    <a:pt x="8" y="0"/>
                  </a:moveTo>
                  <a:cubicBezTo>
                    <a:pt x="8" y="0"/>
                    <a:pt x="8" y="0"/>
                    <a:pt x="8" y="0"/>
                  </a:cubicBezTo>
                </a:path>
              </a:pathLst>
            </a:custGeom>
            <a:grpFill/>
            <a:ln w="9525">
              <a:noFill/>
              <a:round/>
            </a:ln>
          </p:spPr>
          <p:txBody>
            <a:bodyPr vert="horz" wrap="square" lIns="121920" tIns="60960" rIns="121920" bIns="60960" numCol="1" anchor="t" anchorCtr="0" compatLnSpc="1"/>
            <a:lstStyle/>
            <a:p>
              <a:endParaRPr lang="en-US" sz="2400"/>
            </a:p>
          </p:txBody>
        </p:sp>
      </p:grpSp>
      <p:sp>
        <p:nvSpPr>
          <p:cNvPr id="40" name="Text Placeholder 3"/>
          <p:cNvSpPr txBox="1"/>
          <p:nvPr/>
        </p:nvSpPr>
        <p:spPr>
          <a:xfrm>
            <a:off x="8267701" y="2551416"/>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a:solidFill>
                  <a:srgbClr val="4472C4"/>
                </a:solidFill>
              </a:rPr>
              <a:t>单击编辑标题</a:t>
            </a:r>
            <a:endParaRPr lang="en-US" b="1">
              <a:solidFill>
                <a:srgbClr val="4472C4"/>
              </a:solidFill>
              <a:cs typeface="+mj-cs"/>
            </a:endParaRPr>
          </a:p>
          <a:p>
            <a:pPr algn="l" defTabSz="1219200">
              <a:spcBef>
                <a:spcPct val="20000"/>
              </a:spcBef>
              <a:defRPr/>
            </a:pPr>
            <a:r>
              <a:rPr lang="zh-CN" altLang="en-US" sz="1335">
                <a:solidFill>
                  <a:schemeClr val="tx1">
                    <a:lumMod val="50000"/>
                    <a:lumOff val="50000"/>
                  </a:schemeClr>
                </a:solidFill>
                <a:cs typeface="+mj-cs"/>
              </a:rPr>
              <a:t>单击此处可编辑内容单击此处可编辑内容单击此处可编辑内容</a:t>
            </a:r>
            <a:endParaRPr lang="en-US" sz="1335">
              <a:solidFill>
                <a:schemeClr val="tx1">
                  <a:lumMod val="50000"/>
                  <a:lumOff val="50000"/>
                </a:schemeClr>
              </a:solidFill>
            </a:endParaRPr>
          </a:p>
        </p:txBody>
      </p:sp>
      <p:sp>
        <p:nvSpPr>
          <p:cNvPr id="41" name="Text Placeholder 3"/>
          <p:cNvSpPr txBox="1"/>
          <p:nvPr/>
        </p:nvSpPr>
        <p:spPr>
          <a:xfrm>
            <a:off x="1016000" y="2627616"/>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a:solidFill>
                  <a:schemeClr val="accent1"/>
                </a:solidFill>
              </a:rPr>
              <a:t>单击编辑标题</a:t>
            </a:r>
            <a:endParaRPr lang="en-US" b="1">
              <a:solidFill>
                <a:schemeClr val="accent1"/>
              </a:solidFill>
              <a:cs typeface="+mj-cs"/>
            </a:endParaRPr>
          </a:p>
          <a:p>
            <a:pPr algn="r" defTabSz="1219200">
              <a:spcBef>
                <a:spcPct val="20000"/>
              </a:spcBef>
              <a:defRPr/>
            </a:pPr>
            <a:r>
              <a:rPr lang="zh-CN" altLang="en-US" sz="1335">
                <a:solidFill>
                  <a:schemeClr val="tx1">
                    <a:lumMod val="50000"/>
                    <a:lumOff val="50000"/>
                  </a:schemeClr>
                </a:solidFill>
                <a:cs typeface="+mj-cs"/>
              </a:rPr>
              <a:t>单击此处可编辑内容单击此处可编辑内容单击此处可编辑内容</a:t>
            </a:r>
            <a:endParaRPr lang="en-US" sz="1335">
              <a:solidFill>
                <a:schemeClr val="tx1">
                  <a:lumMod val="50000"/>
                  <a:lumOff val="50000"/>
                </a:schemeClr>
              </a:solidFill>
            </a:endParaRPr>
          </a:p>
        </p:txBody>
      </p:sp>
      <p:sp>
        <p:nvSpPr>
          <p:cNvPr id="42" name="Text Placeholder 3"/>
          <p:cNvSpPr txBox="1"/>
          <p:nvPr/>
        </p:nvSpPr>
        <p:spPr>
          <a:xfrm>
            <a:off x="8267701" y="4516308"/>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a:solidFill>
                  <a:srgbClr val="4472C4"/>
                </a:solidFill>
              </a:rPr>
              <a:t>单击编辑标题</a:t>
            </a:r>
            <a:endParaRPr lang="en-US" b="1">
              <a:solidFill>
                <a:srgbClr val="4472C4"/>
              </a:solidFill>
              <a:cs typeface="+mj-cs"/>
            </a:endParaRPr>
          </a:p>
          <a:p>
            <a:pPr algn="l" defTabSz="1219200">
              <a:spcBef>
                <a:spcPct val="20000"/>
              </a:spcBef>
              <a:defRPr/>
            </a:pPr>
            <a:r>
              <a:rPr lang="zh-CN" altLang="en-US" sz="1335">
                <a:solidFill>
                  <a:schemeClr val="tx1">
                    <a:lumMod val="50000"/>
                    <a:lumOff val="50000"/>
                  </a:schemeClr>
                </a:solidFill>
                <a:cs typeface="+mj-cs"/>
              </a:rPr>
              <a:t>单击此处可编辑内容单击此处可编辑内容单击此处可编辑内容</a:t>
            </a:r>
            <a:endParaRPr lang="en-US" sz="1335">
              <a:solidFill>
                <a:schemeClr val="tx1">
                  <a:lumMod val="50000"/>
                  <a:lumOff val="50000"/>
                </a:schemeClr>
              </a:solidFill>
            </a:endParaRPr>
          </a:p>
        </p:txBody>
      </p:sp>
      <p:sp>
        <p:nvSpPr>
          <p:cNvPr id="43" name="Text Placeholder 3"/>
          <p:cNvSpPr txBox="1"/>
          <p:nvPr/>
        </p:nvSpPr>
        <p:spPr>
          <a:xfrm>
            <a:off x="1016000" y="4592508"/>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a:solidFill>
                  <a:srgbClr val="4472C4"/>
                </a:solidFill>
              </a:rPr>
              <a:t>单击编辑标题</a:t>
            </a:r>
            <a:endParaRPr lang="en-US" b="1">
              <a:solidFill>
                <a:srgbClr val="4472C4"/>
              </a:solidFill>
              <a:cs typeface="+mj-cs"/>
            </a:endParaRPr>
          </a:p>
          <a:p>
            <a:pPr algn="r" defTabSz="1219200">
              <a:spcBef>
                <a:spcPct val="20000"/>
              </a:spcBef>
              <a:defRPr/>
            </a:pPr>
            <a:r>
              <a:rPr lang="zh-CN" altLang="en-US" sz="1335">
                <a:solidFill>
                  <a:schemeClr val="tx1">
                    <a:lumMod val="50000"/>
                    <a:lumOff val="50000"/>
                  </a:schemeClr>
                </a:solidFill>
                <a:cs typeface="+mj-cs"/>
              </a:rPr>
              <a:t>单击此处可编辑内容单击此处可编辑内容单击此处可编辑内容</a:t>
            </a:r>
            <a:endParaRPr lang="en-US" sz="1335">
              <a:solidFill>
                <a:schemeClr val="tx1">
                  <a:lumMod val="50000"/>
                  <a:lumOff val="50000"/>
                </a:schemeClr>
              </a:solidFill>
            </a:endParaRPr>
          </a:p>
        </p:txBody>
      </p:sp>
      <p:sp>
        <p:nvSpPr>
          <p:cNvPr id="44" name="TextBox 104"/>
          <p:cNvSpPr txBox="1"/>
          <p:nvPr/>
        </p:nvSpPr>
        <p:spPr>
          <a:xfrm>
            <a:off x="5287124" y="1527627"/>
            <a:ext cx="1617751" cy="379656"/>
          </a:xfrm>
          <a:prstGeom prst="rect">
            <a:avLst/>
          </a:prstGeom>
          <a:noFill/>
        </p:spPr>
        <p:txBody>
          <a:bodyPr wrap="none" rtlCol="0">
            <a:spAutoFit/>
          </a:bodyPr>
          <a:lstStyle/>
          <a:p>
            <a:pPr algn="ctr"/>
            <a:r>
              <a:rPr lang="zh-CN" altLang="en-US" sz="1865">
                <a:solidFill>
                  <a:srgbClr val="7C7C7C"/>
                </a:solidFill>
              </a:rPr>
              <a:t>单击编辑标题</a:t>
            </a:r>
            <a:endParaRPr lang="en-US" sz="1865">
              <a:solidFill>
                <a:srgbClr val="7C7C7C"/>
              </a:solidFill>
            </a:endParaRPr>
          </a:p>
        </p:txBody>
      </p:sp>
      <p:sp>
        <p:nvSpPr>
          <p:cNvPr id="45" name="TextBox 105"/>
          <p:cNvSpPr txBox="1"/>
          <p:nvPr/>
        </p:nvSpPr>
        <p:spPr>
          <a:xfrm>
            <a:off x="5287124" y="6056083"/>
            <a:ext cx="1617751" cy="379656"/>
          </a:xfrm>
          <a:prstGeom prst="rect">
            <a:avLst/>
          </a:prstGeom>
          <a:noFill/>
        </p:spPr>
        <p:txBody>
          <a:bodyPr wrap="none" rtlCol="0">
            <a:spAutoFit/>
          </a:bodyPr>
          <a:lstStyle/>
          <a:p>
            <a:pPr algn="ctr"/>
            <a:r>
              <a:rPr lang="zh-CN" altLang="en-US" sz="1865">
                <a:solidFill>
                  <a:srgbClr val="7C7C7C"/>
                </a:solidFill>
              </a:rPr>
              <a:t>单击编辑标题</a:t>
            </a:r>
            <a:endParaRPr lang="en-US" sz="1865">
              <a:solidFill>
                <a:srgbClr val="7C7C7C"/>
              </a:solidFill>
            </a:endParaRPr>
          </a:p>
        </p:txBody>
      </p:sp>
      <p:sp>
        <p:nvSpPr>
          <p:cNvPr id="46" name="TextBox 106"/>
          <p:cNvSpPr txBox="1"/>
          <p:nvPr/>
        </p:nvSpPr>
        <p:spPr>
          <a:xfrm>
            <a:off x="7917691" y="3794212"/>
            <a:ext cx="1617751" cy="379656"/>
          </a:xfrm>
          <a:prstGeom prst="rect">
            <a:avLst/>
          </a:prstGeom>
          <a:noFill/>
        </p:spPr>
        <p:txBody>
          <a:bodyPr wrap="none" rtlCol="0">
            <a:spAutoFit/>
          </a:bodyPr>
          <a:lstStyle/>
          <a:p>
            <a:pPr algn="ctr"/>
            <a:r>
              <a:rPr lang="zh-CN" altLang="en-US" sz="1865">
                <a:solidFill>
                  <a:srgbClr val="7C7C7C"/>
                </a:solidFill>
              </a:rPr>
              <a:t>单击编辑标题</a:t>
            </a:r>
            <a:endParaRPr lang="en-US" sz="1865">
              <a:solidFill>
                <a:srgbClr val="7C7C7C"/>
              </a:solidFill>
            </a:endParaRPr>
          </a:p>
        </p:txBody>
      </p:sp>
      <p:sp>
        <p:nvSpPr>
          <p:cNvPr id="47" name="TextBox 107"/>
          <p:cNvSpPr txBox="1"/>
          <p:nvPr/>
        </p:nvSpPr>
        <p:spPr>
          <a:xfrm>
            <a:off x="2649013" y="3794212"/>
            <a:ext cx="1617751" cy="379656"/>
          </a:xfrm>
          <a:prstGeom prst="rect">
            <a:avLst/>
          </a:prstGeom>
          <a:noFill/>
        </p:spPr>
        <p:txBody>
          <a:bodyPr wrap="none" rtlCol="0">
            <a:spAutoFit/>
          </a:bodyPr>
          <a:lstStyle/>
          <a:p>
            <a:pPr algn="ctr"/>
            <a:r>
              <a:rPr lang="zh-CN" altLang="en-US" sz="1865">
                <a:solidFill>
                  <a:srgbClr val="7C7C7C"/>
                </a:solidFill>
              </a:rPr>
              <a:t>单击编辑标题</a:t>
            </a:r>
            <a:endParaRPr lang="en-US" sz="1865">
              <a:solidFill>
                <a:srgbClr val="7C7C7C"/>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500"/>
                                        <p:tgtEl>
                                          <p:spTgt spid="4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500"/>
                                        <p:tgtEl>
                                          <p:spTgt spid="4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500"/>
                                        <p:tgtEl>
                                          <p:spTgt spid="47"/>
                                        </p:tgtEl>
                                      </p:cBhvr>
                                    </p:animEffect>
                                  </p:childTnLst>
                                </p:cTn>
                              </p:par>
                            </p:childTnLst>
                          </p:cTn>
                        </p:par>
                        <p:par>
                          <p:cTn id="28" fill="hold">
                            <p:stCondLst>
                              <p:cond delay="1350"/>
                            </p:stCondLst>
                            <p:childTnLst>
                              <p:par>
                                <p:cTn id="29" presetID="10"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1850"/>
                            </p:stCondLst>
                            <p:childTnLst>
                              <p:par>
                                <p:cTn id="33" presetID="2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childTnLst>
                                </p:cTn>
                              </p:par>
                            </p:childTnLst>
                          </p:cTn>
                        </p:par>
                        <p:par>
                          <p:cTn id="37" fill="hold">
                            <p:stCondLst>
                              <p:cond delay="2350"/>
                            </p:stCondLst>
                            <p:childTnLst>
                              <p:par>
                                <p:cTn id="38" presetID="10"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par>
                          <p:cTn id="41" fill="hold">
                            <p:stCondLst>
                              <p:cond delay="2850"/>
                            </p:stCondLst>
                            <p:childTnLst>
                              <p:par>
                                <p:cTn id="42" presetID="23" presetClass="entr" presetSubtype="16" fill="hold"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childTnLst>
                                </p:cTn>
                              </p:par>
                            </p:childTnLst>
                          </p:cTn>
                        </p:par>
                        <p:par>
                          <p:cTn id="46" fill="hold">
                            <p:stCondLst>
                              <p:cond delay="3350"/>
                            </p:stCondLst>
                            <p:childTnLst>
                              <p:par>
                                <p:cTn id="47" presetID="10" presetClass="entr" presetSubtype="0"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par>
                          <p:cTn id="50" fill="hold">
                            <p:stCondLst>
                              <p:cond delay="3850"/>
                            </p:stCondLst>
                            <p:childTnLst>
                              <p:par>
                                <p:cTn id="51" presetID="23" presetClass="entr" presetSubtype="16"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p:cTn id="53" dur="500" fill="hold"/>
                                        <p:tgtEl>
                                          <p:spTgt spid="8"/>
                                        </p:tgtEl>
                                        <p:attrNameLst>
                                          <p:attrName>ppt_w</p:attrName>
                                        </p:attrNameLst>
                                      </p:cBhvr>
                                      <p:tavLst>
                                        <p:tav tm="0">
                                          <p:val>
                                            <p:fltVal val="0"/>
                                          </p:val>
                                        </p:tav>
                                        <p:tav tm="100000">
                                          <p:val>
                                            <p:strVal val="#ppt_w"/>
                                          </p:val>
                                        </p:tav>
                                      </p:tavLst>
                                    </p:anim>
                                    <p:anim calcmode="lin" valueType="num">
                                      <p:cBhvr>
                                        <p:cTn id="54" dur="500" fill="hold"/>
                                        <p:tgtEl>
                                          <p:spTgt spid="8"/>
                                        </p:tgtEl>
                                        <p:attrNameLst>
                                          <p:attrName>ppt_h</p:attrName>
                                        </p:attrNameLst>
                                      </p:cBhvr>
                                      <p:tavLst>
                                        <p:tav tm="0">
                                          <p:val>
                                            <p:fltVal val="0"/>
                                          </p:val>
                                        </p:tav>
                                        <p:tav tm="100000">
                                          <p:val>
                                            <p:strVal val="#ppt_h"/>
                                          </p:val>
                                        </p:tav>
                                      </p:tavLst>
                                    </p:anim>
                                  </p:childTnLst>
                                </p:cTn>
                              </p:par>
                            </p:childTnLst>
                          </p:cTn>
                        </p:par>
                        <p:par>
                          <p:cTn id="55" fill="hold">
                            <p:stCondLst>
                              <p:cond delay="4350"/>
                            </p:stCondLst>
                            <p:childTnLst>
                              <p:par>
                                <p:cTn id="56" presetID="10" presetClass="entr" presetSubtype="0"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par>
                          <p:cTn id="59" fill="hold">
                            <p:stCondLst>
                              <p:cond delay="4850"/>
                            </p:stCondLst>
                            <p:childTnLst>
                              <p:par>
                                <p:cTn id="60" presetID="23" presetClass="entr" presetSubtype="16" fill="hold"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p:cTn id="62" dur="500" fill="hold"/>
                                        <p:tgtEl>
                                          <p:spTgt spid="14"/>
                                        </p:tgtEl>
                                        <p:attrNameLst>
                                          <p:attrName>ppt_w</p:attrName>
                                        </p:attrNameLst>
                                      </p:cBhvr>
                                      <p:tavLst>
                                        <p:tav tm="0">
                                          <p:val>
                                            <p:fltVal val="0"/>
                                          </p:val>
                                        </p:tav>
                                        <p:tav tm="100000">
                                          <p:val>
                                            <p:strVal val="#ppt_w"/>
                                          </p:val>
                                        </p:tav>
                                      </p:tavLst>
                                    </p:anim>
                                    <p:anim calcmode="lin" valueType="num">
                                      <p:cBhvr>
                                        <p:cTn id="63" dur="500" fill="hold"/>
                                        <p:tgtEl>
                                          <p:spTgt spid="14"/>
                                        </p:tgtEl>
                                        <p:attrNameLst>
                                          <p:attrName>ppt_h</p:attrName>
                                        </p:attrNameLst>
                                      </p:cBhvr>
                                      <p:tavLst>
                                        <p:tav tm="0">
                                          <p:val>
                                            <p:fltVal val="0"/>
                                          </p:val>
                                        </p:tav>
                                        <p:tav tm="100000">
                                          <p:val>
                                            <p:strVal val="#ppt_h"/>
                                          </p:val>
                                        </p:tav>
                                      </p:tavLst>
                                    </p:anim>
                                  </p:childTnLst>
                                </p:cTn>
                              </p:par>
                            </p:childTnLst>
                          </p:cTn>
                        </p:par>
                        <p:par>
                          <p:cTn id="64" fill="hold">
                            <p:stCondLst>
                              <p:cond delay="5350"/>
                            </p:stCondLst>
                            <p:childTnLst>
                              <p:par>
                                <p:cTn id="65" presetID="2" presetClass="entr" presetSubtype="8" accel="50000" decel="50000"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0-#ppt_w/2"/>
                                          </p:val>
                                        </p:tav>
                                        <p:tav tm="100000">
                                          <p:val>
                                            <p:strVal val="#ppt_x"/>
                                          </p:val>
                                        </p:tav>
                                      </p:tavLst>
                                    </p:anim>
                                    <p:anim calcmode="lin" valueType="num">
                                      <p:cBhvr additive="base">
                                        <p:cTn id="68" dur="500" fill="hold"/>
                                        <p:tgtEl>
                                          <p:spTgt spid="41"/>
                                        </p:tgtEl>
                                        <p:attrNameLst>
                                          <p:attrName>ppt_y</p:attrName>
                                        </p:attrNameLst>
                                      </p:cBhvr>
                                      <p:tavLst>
                                        <p:tav tm="0">
                                          <p:val>
                                            <p:strVal val="#ppt_y"/>
                                          </p:val>
                                        </p:tav>
                                        <p:tav tm="100000">
                                          <p:val>
                                            <p:strVal val="#ppt_y"/>
                                          </p:val>
                                        </p:tav>
                                      </p:tavLst>
                                    </p:anim>
                                  </p:childTnLst>
                                </p:cTn>
                              </p:par>
                            </p:childTnLst>
                          </p:cTn>
                        </p:par>
                        <p:par>
                          <p:cTn id="69" fill="hold">
                            <p:stCondLst>
                              <p:cond delay="5850"/>
                            </p:stCondLst>
                            <p:childTnLst>
                              <p:par>
                                <p:cTn id="70" presetID="2" presetClass="entr" presetSubtype="2" accel="50000" decel="50000" fill="hold" grpId="0" nodeType="afterEffect">
                                  <p:stCondLst>
                                    <p:cond delay="0"/>
                                  </p:stCondLst>
                                  <p:childTnLst>
                                    <p:set>
                                      <p:cBhvr>
                                        <p:cTn id="71" dur="1" fill="hold">
                                          <p:stCondLst>
                                            <p:cond delay="0"/>
                                          </p:stCondLst>
                                        </p:cTn>
                                        <p:tgtEl>
                                          <p:spTgt spid="40"/>
                                        </p:tgtEl>
                                        <p:attrNameLst>
                                          <p:attrName>style.visibility</p:attrName>
                                        </p:attrNameLst>
                                      </p:cBhvr>
                                      <p:to>
                                        <p:strVal val="visible"/>
                                      </p:to>
                                    </p:set>
                                    <p:anim calcmode="lin" valueType="num">
                                      <p:cBhvr additive="base">
                                        <p:cTn id="72" dur="500" fill="hold"/>
                                        <p:tgtEl>
                                          <p:spTgt spid="40"/>
                                        </p:tgtEl>
                                        <p:attrNameLst>
                                          <p:attrName>ppt_x</p:attrName>
                                        </p:attrNameLst>
                                      </p:cBhvr>
                                      <p:tavLst>
                                        <p:tav tm="0">
                                          <p:val>
                                            <p:strVal val="1+#ppt_w/2"/>
                                          </p:val>
                                        </p:tav>
                                        <p:tav tm="100000">
                                          <p:val>
                                            <p:strVal val="#ppt_x"/>
                                          </p:val>
                                        </p:tav>
                                      </p:tavLst>
                                    </p:anim>
                                    <p:anim calcmode="lin" valueType="num">
                                      <p:cBhvr additive="base">
                                        <p:cTn id="73" dur="500" fill="hold"/>
                                        <p:tgtEl>
                                          <p:spTgt spid="40"/>
                                        </p:tgtEl>
                                        <p:attrNameLst>
                                          <p:attrName>ppt_y</p:attrName>
                                        </p:attrNameLst>
                                      </p:cBhvr>
                                      <p:tavLst>
                                        <p:tav tm="0">
                                          <p:val>
                                            <p:strVal val="#ppt_y"/>
                                          </p:val>
                                        </p:tav>
                                        <p:tav tm="100000">
                                          <p:val>
                                            <p:strVal val="#ppt_y"/>
                                          </p:val>
                                        </p:tav>
                                      </p:tavLst>
                                    </p:anim>
                                  </p:childTnLst>
                                </p:cTn>
                              </p:par>
                            </p:childTnLst>
                          </p:cTn>
                        </p:par>
                        <p:par>
                          <p:cTn id="74" fill="hold">
                            <p:stCondLst>
                              <p:cond delay="6350"/>
                            </p:stCondLst>
                            <p:childTnLst>
                              <p:par>
                                <p:cTn id="75" presetID="2" presetClass="entr" presetSubtype="2" accel="50000" decel="50000"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1+#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6850"/>
                            </p:stCondLst>
                            <p:childTnLst>
                              <p:par>
                                <p:cTn id="80" presetID="2" presetClass="entr" presetSubtype="8" accel="50000" decel="50000" fill="hold" grpId="0" nodeType="after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additive="base">
                                        <p:cTn id="82" dur="500" fill="hold"/>
                                        <p:tgtEl>
                                          <p:spTgt spid="43"/>
                                        </p:tgtEl>
                                        <p:attrNameLst>
                                          <p:attrName>ppt_x</p:attrName>
                                        </p:attrNameLst>
                                      </p:cBhvr>
                                      <p:tavLst>
                                        <p:tav tm="0">
                                          <p:val>
                                            <p:strVal val="0-#ppt_w/2"/>
                                          </p:val>
                                        </p:tav>
                                        <p:tav tm="100000">
                                          <p:val>
                                            <p:strVal val="#ppt_x"/>
                                          </p:val>
                                        </p:tav>
                                      </p:tavLst>
                                    </p:anim>
                                    <p:anim calcmode="lin" valueType="num">
                                      <p:cBhvr additive="base">
                                        <p:cTn id="83"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13" grpId="0" animBg="1"/>
      <p:bldP spid="40" grpId="0"/>
      <p:bldP spid="41" grpId="0"/>
      <p:bldP spid="43" grpId="0"/>
      <p:bldP spid="44" grpId="0"/>
      <p:bldP spid="45" grpId="0"/>
      <p:bldP spid="46" grpId="0"/>
      <p:bldP spid="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15" name="Shape 726"/>
          <p:cNvSpPr/>
          <p:nvPr/>
        </p:nvSpPr>
        <p:spPr>
          <a:xfrm>
            <a:off x="6889867" y="3885940"/>
            <a:ext cx="1292250" cy="1292256"/>
          </a:xfrm>
          <a:custGeom>
            <a:avLst/>
            <a:gdLst/>
            <a:ahLst/>
            <a:cxnLst>
              <a:cxn ang="0">
                <a:pos x="wd2" y="hd2"/>
              </a:cxn>
              <a:cxn ang="5400000">
                <a:pos x="wd2" y="hd2"/>
              </a:cxn>
              <a:cxn ang="10800000">
                <a:pos x="wd2" y="hd2"/>
              </a:cxn>
              <a:cxn ang="16200000">
                <a:pos x="wd2" y="hd2"/>
              </a:cxn>
            </a:cxnLst>
            <a:rect l="0" t="0" r="r" b="b"/>
            <a:pathLst>
              <a:path w="21600" h="21600" extrusionOk="0">
                <a:moveTo>
                  <a:pt x="5499" y="10800"/>
                </a:moveTo>
                <a:cubicBezTo>
                  <a:pt x="5499" y="7872"/>
                  <a:pt x="7872" y="5500"/>
                  <a:pt x="10800" y="5500"/>
                </a:cubicBezTo>
                <a:cubicBezTo>
                  <a:pt x="13728" y="5500"/>
                  <a:pt x="16101" y="7872"/>
                  <a:pt x="16101" y="10800"/>
                </a:cubicBezTo>
                <a:cubicBezTo>
                  <a:pt x="16101" y="13728"/>
                  <a:pt x="13728" y="16101"/>
                  <a:pt x="10800" y="16101"/>
                </a:cubicBezTo>
                <a:cubicBezTo>
                  <a:pt x="7872" y="16101"/>
                  <a:pt x="5499" y="13728"/>
                  <a:pt x="5499" y="10800"/>
                </a:cubicBezTo>
                <a:close/>
                <a:moveTo>
                  <a:pt x="0" y="9882"/>
                </a:moveTo>
                <a:lnTo>
                  <a:pt x="0" y="11719"/>
                </a:lnTo>
                <a:cubicBezTo>
                  <a:pt x="0" y="12204"/>
                  <a:pt x="397" y="12601"/>
                  <a:pt x="882" y="12601"/>
                </a:cubicBezTo>
                <a:lnTo>
                  <a:pt x="1963" y="12601"/>
                </a:lnTo>
                <a:cubicBezTo>
                  <a:pt x="2448" y="12601"/>
                  <a:pt x="2965" y="12978"/>
                  <a:pt x="3113" y="13439"/>
                </a:cubicBezTo>
                <a:lnTo>
                  <a:pt x="3495" y="14371"/>
                </a:lnTo>
                <a:cubicBezTo>
                  <a:pt x="3719" y="14800"/>
                  <a:pt x="3621" y="15433"/>
                  <a:pt x="3279" y="15776"/>
                </a:cubicBezTo>
                <a:lnTo>
                  <a:pt x="2514" y="16541"/>
                </a:lnTo>
                <a:cubicBezTo>
                  <a:pt x="2170" y="16884"/>
                  <a:pt x="2170" y="17444"/>
                  <a:pt x="2514" y="17787"/>
                </a:cubicBezTo>
                <a:lnTo>
                  <a:pt x="3812" y="19087"/>
                </a:lnTo>
                <a:cubicBezTo>
                  <a:pt x="4156" y="19430"/>
                  <a:pt x="4716" y="19430"/>
                  <a:pt x="5059" y="19087"/>
                </a:cubicBezTo>
                <a:lnTo>
                  <a:pt x="5824" y="18321"/>
                </a:lnTo>
                <a:cubicBezTo>
                  <a:pt x="6167" y="17979"/>
                  <a:pt x="6800" y="17882"/>
                  <a:pt x="7230" y="18105"/>
                </a:cubicBezTo>
                <a:lnTo>
                  <a:pt x="8160" y="18487"/>
                </a:lnTo>
                <a:cubicBezTo>
                  <a:pt x="8622" y="18635"/>
                  <a:pt x="9001" y="19152"/>
                  <a:pt x="9001" y="19637"/>
                </a:cubicBezTo>
                <a:lnTo>
                  <a:pt x="9001" y="20718"/>
                </a:lnTo>
                <a:cubicBezTo>
                  <a:pt x="9001" y="21203"/>
                  <a:pt x="9398" y="21600"/>
                  <a:pt x="9882" y="21600"/>
                </a:cubicBezTo>
                <a:lnTo>
                  <a:pt x="11718" y="21600"/>
                </a:lnTo>
                <a:cubicBezTo>
                  <a:pt x="12204" y="21600"/>
                  <a:pt x="12601" y="21203"/>
                  <a:pt x="12601" y="20718"/>
                </a:cubicBezTo>
                <a:lnTo>
                  <a:pt x="12601" y="19637"/>
                </a:lnTo>
                <a:cubicBezTo>
                  <a:pt x="12601" y="19152"/>
                  <a:pt x="12978" y="18635"/>
                  <a:pt x="13440" y="18487"/>
                </a:cubicBezTo>
                <a:lnTo>
                  <a:pt x="14370" y="18105"/>
                </a:lnTo>
                <a:cubicBezTo>
                  <a:pt x="14800" y="17882"/>
                  <a:pt x="15433" y="17979"/>
                  <a:pt x="15775" y="18321"/>
                </a:cubicBezTo>
                <a:lnTo>
                  <a:pt x="16541" y="19087"/>
                </a:lnTo>
                <a:cubicBezTo>
                  <a:pt x="16884" y="19430"/>
                  <a:pt x="17444" y="19430"/>
                  <a:pt x="17788" y="19087"/>
                </a:cubicBezTo>
                <a:lnTo>
                  <a:pt x="19087" y="17787"/>
                </a:lnTo>
                <a:cubicBezTo>
                  <a:pt x="19430" y="17444"/>
                  <a:pt x="19430" y="16884"/>
                  <a:pt x="19087" y="16541"/>
                </a:cubicBezTo>
                <a:lnTo>
                  <a:pt x="18321" y="15776"/>
                </a:lnTo>
                <a:cubicBezTo>
                  <a:pt x="17979" y="15433"/>
                  <a:pt x="17882" y="14801"/>
                  <a:pt x="18105" y="14371"/>
                </a:cubicBezTo>
                <a:lnTo>
                  <a:pt x="18487" y="13439"/>
                </a:lnTo>
                <a:cubicBezTo>
                  <a:pt x="18635" y="12978"/>
                  <a:pt x="19152" y="12601"/>
                  <a:pt x="19637" y="12601"/>
                </a:cubicBezTo>
                <a:lnTo>
                  <a:pt x="20718" y="12601"/>
                </a:lnTo>
                <a:cubicBezTo>
                  <a:pt x="21203" y="12601"/>
                  <a:pt x="21600" y="12204"/>
                  <a:pt x="21600" y="11719"/>
                </a:cubicBezTo>
                <a:lnTo>
                  <a:pt x="21600" y="9882"/>
                </a:lnTo>
                <a:cubicBezTo>
                  <a:pt x="21600" y="9396"/>
                  <a:pt x="21203" y="8999"/>
                  <a:pt x="20718" y="8999"/>
                </a:cubicBezTo>
                <a:lnTo>
                  <a:pt x="19637" y="8999"/>
                </a:lnTo>
                <a:cubicBezTo>
                  <a:pt x="19152" y="8999"/>
                  <a:pt x="18635" y="8623"/>
                  <a:pt x="18487" y="8161"/>
                </a:cubicBezTo>
                <a:lnTo>
                  <a:pt x="18105" y="7229"/>
                </a:lnTo>
                <a:cubicBezTo>
                  <a:pt x="17882" y="6800"/>
                  <a:pt x="17979" y="6167"/>
                  <a:pt x="18321" y="5825"/>
                </a:cubicBezTo>
                <a:lnTo>
                  <a:pt x="19087" y="5060"/>
                </a:lnTo>
                <a:cubicBezTo>
                  <a:pt x="19430" y="4718"/>
                  <a:pt x="19430" y="4156"/>
                  <a:pt x="19087" y="3813"/>
                </a:cubicBezTo>
                <a:lnTo>
                  <a:pt x="17788" y="2514"/>
                </a:lnTo>
                <a:cubicBezTo>
                  <a:pt x="17444" y="2171"/>
                  <a:pt x="16884" y="2171"/>
                  <a:pt x="16541" y="2514"/>
                </a:cubicBezTo>
                <a:lnTo>
                  <a:pt x="15775" y="3279"/>
                </a:lnTo>
                <a:cubicBezTo>
                  <a:pt x="15433" y="3621"/>
                  <a:pt x="14800" y="3718"/>
                  <a:pt x="14370" y="3495"/>
                </a:cubicBezTo>
                <a:lnTo>
                  <a:pt x="13440" y="3114"/>
                </a:lnTo>
                <a:cubicBezTo>
                  <a:pt x="12978" y="2965"/>
                  <a:pt x="12601" y="2448"/>
                  <a:pt x="12601" y="1963"/>
                </a:cubicBezTo>
                <a:lnTo>
                  <a:pt x="12601" y="882"/>
                </a:lnTo>
                <a:cubicBezTo>
                  <a:pt x="12601" y="397"/>
                  <a:pt x="12204" y="0"/>
                  <a:pt x="11718" y="0"/>
                </a:cubicBezTo>
                <a:lnTo>
                  <a:pt x="9882" y="0"/>
                </a:lnTo>
                <a:cubicBezTo>
                  <a:pt x="9398" y="0"/>
                  <a:pt x="9001" y="397"/>
                  <a:pt x="9001" y="882"/>
                </a:cubicBezTo>
                <a:lnTo>
                  <a:pt x="9001" y="1963"/>
                </a:lnTo>
                <a:cubicBezTo>
                  <a:pt x="9001" y="2448"/>
                  <a:pt x="8622" y="2965"/>
                  <a:pt x="8160" y="3114"/>
                </a:cubicBezTo>
                <a:lnTo>
                  <a:pt x="7230" y="3495"/>
                </a:lnTo>
                <a:cubicBezTo>
                  <a:pt x="6800" y="3718"/>
                  <a:pt x="6167" y="3621"/>
                  <a:pt x="5824" y="3279"/>
                </a:cubicBezTo>
                <a:lnTo>
                  <a:pt x="5059" y="2514"/>
                </a:lnTo>
                <a:cubicBezTo>
                  <a:pt x="4716" y="2171"/>
                  <a:pt x="4156" y="2171"/>
                  <a:pt x="3812" y="2514"/>
                </a:cubicBezTo>
                <a:lnTo>
                  <a:pt x="2514" y="3813"/>
                </a:lnTo>
                <a:cubicBezTo>
                  <a:pt x="2170" y="4156"/>
                  <a:pt x="2170" y="4718"/>
                  <a:pt x="2514" y="5060"/>
                </a:cubicBezTo>
                <a:lnTo>
                  <a:pt x="3279" y="5825"/>
                </a:lnTo>
                <a:cubicBezTo>
                  <a:pt x="3621" y="6167"/>
                  <a:pt x="3719" y="6800"/>
                  <a:pt x="3495" y="7229"/>
                </a:cubicBezTo>
                <a:lnTo>
                  <a:pt x="3113" y="8161"/>
                </a:lnTo>
                <a:cubicBezTo>
                  <a:pt x="2965" y="8623"/>
                  <a:pt x="2448" y="8999"/>
                  <a:pt x="1963" y="8999"/>
                </a:cubicBezTo>
                <a:lnTo>
                  <a:pt x="882" y="8999"/>
                </a:lnTo>
                <a:cubicBezTo>
                  <a:pt x="397" y="8999"/>
                  <a:pt x="0" y="9396"/>
                  <a:pt x="0" y="9882"/>
                </a:cubicBezTo>
                <a:close/>
              </a:path>
            </a:pathLst>
          </a:custGeom>
          <a:solidFill>
            <a:srgbClr val="A5A5A5"/>
          </a:solidFill>
          <a:ln w="12700">
            <a:miter lim="400000"/>
          </a:ln>
        </p:spPr>
        <p:txBody>
          <a:bodyPr lIns="38100" tIns="38100" rIns="38100" bIns="38100" anchor="ctr"/>
          <a:lstStyle/>
          <a:p>
            <a:pPr lvl="0" algn="ctr">
              <a:lnSpc>
                <a:spcPct val="100000"/>
              </a:lnSpc>
              <a:spcBef>
                <a:spcPct val="0"/>
              </a:spcBef>
              <a:defRPr sz="3200">
                <a:solidFill>
                  <a:srgbClr val="FFFFFF"/>
                </a:solidFill>
                <a:latin typeface="+mn-lt"/>
                <a:ea typeface="+mn-ea"/>
                <a:cs typeface="+mn-cs"/>
                <a:sym typeface="Helvetica Light"/>
              </a:defRPr>
            </a:pPr>
            <a:endParaRPr/>
          </a:p>
        </p:txBody>
      </p:sp>
      <p:sp>
        <p:nvSpPr>
          <p:cNvPr id="16" name="Shape 727"/>
          <p:cNvSpPr/>
          <p:nvPr/>
        </p:nvSpPr>
        <p:spPr>
          <a:xfrm>
            <a:off x="5976260" y="2325905"/>
            <a:ext cx="1658049" cy="1657982"/>
          </a:xfrm>
          <a:custGeom>
            <a:avLst/>
            <a:gdLst/>
            <a:ahLst/>
            <a:cxnLst>
              <a:cxn ang="0">
                <a:pos x="wd2" y="hd2"/>
              </a:cxn>
              <a:cxn ang="5400000">
                <a:pos x="wd2" y="hd2"/>
              </a:cxn>
              <a:cxn ang="10800000">
                <a:pos x="wd2" y="hd2"/>
              </a:cxn>
              <a:cxn ang="16200000">
                <a:pos x="wd2" y="hd2"/>
              </a:cxn>
            </a:cxnLst>
            <a:rect l="0" t="0" r="r" b="b"/>
            <a:pathLst>
              <a:path w="21600" h="21600" extrusionOk="0">
                <a:moveTo>
                  <a:pt x="5499" y="10800"/>
                </a:moveTo>
                <a:cubicBezTo>
                  <a:pt x="5499" y="7873"/>
                  <a:pt x="7872" y="5499"/>
                  <a:pt x="10800" y="5499"/>
                </a:cubicBezTo>
                <a:cubicBezTo>
                  <a:pt x="13728" y="5499"/>
                  <a:pt x="16100" y="7873"/>
                  <a:pt x="16100" y="10800"/>
                </a:cubicBezTo>
                <a:cubicBezTo>
                  <a:pt x="16100" y="13728"/>
                  <a:pt x="13728" y="16102"/>
                  <a:pt x="10800" y="16102"/>
                </a:cubicBezTo>
                <a:cubicBezTo>
                  <a:pt x="7872" y="16102"/>
                  <a:pt x="5499" y="13728"/>
                  <a:pt x="5499" y="10800"/>
                </a:cubicBezTo>
                <a:close/>
                <a:moveTo>
                  <a:pt x="0" y="9882"/>
                </a:moveTo>
                <a:lnTo>
                  <a:pt x="0" y="11719"/>
                </a:lnTo>
                <a:cubicBezTo>
                  <a:pt x="0" y="12204"/>
                  <a:pt x="397" y="12601"/>
                  <a:pt x="881" y="12601"/>
                </a:cubicBezTo>
                <a:lnTo>
                  <a:pt x="1963" y="12601"/>
                </a:lnTo>
                <a:cubicBezTo>
                  <a:pt x="2448" y="12601"/>
                  <a:pt x="2966" y="12979"/>
                  <a:pt x="3113" y="13440"/>
                </a:cubicBezTo>
                <a:lnTo>
                  <a:pt x="3495" y="14370"/>
                </a:lnTo>
                <a:cubicBezTo>
                  <a:pt x="3719" y="14800"/>
                  <a:pt x="3622" y="15433"/>
                  <a:pt x="3279" y="15776"/>
                </a:cubicBezTo>
                <a:lnTo>
                  <a:pt x="2514" y="16541"/>
                </a:lnTo>
                <a:cubicBezTo>
                  <a:pt x="2171" y="16883"/>
                  <a:pt x="2171" y="17445"/>
                  <a:pt x="2514" y="17788"/>
                </a:cubicBezTo>
                <a:lnTo>
                  <a:pt x="3813" y="19087"/>
                </a:lnTo>
                <a:cubicBezTo>
                  <a:pt x="4155" y="19429"/>
                  <a:pt x="4717" y="19429"/>
                  <a:pt x="5060" y="19087"/>
                </a:cubicBezTo>
                <a:lnTo>
                  <a:pt x="5825" y="18321"/>
                </a:lnTo>
                <a:cubicBezTo>
                  <a:pt x="6167" y="17979"/>
                  <a:pt x="6800" y="17881"/>
                  <a:pt x="7230" y="18105"/>
                </a:cubicBezTo>
                <a:lnTo>
                  <a:pt x="8160" y="18487"/>
                </a:lnTo>
                <a:cubicBezTo>
                  <a:pt x="8622" y="18635"/>
                  <a:pt x="9000" y="19153"/>
                  <a:pt x="9000" y="19638"/>
                </a:cubicBezTo>
                <a:lnTo>
                  <a:pt x="9000" y="20720"/>
                </a:lnTo>
                <a:cubicBezTo>
                  <a:pt x="9000" y="21204"/>
                  <a:pt x="9397" y="21600"/>
                  <a:pt x="9881" y="21600"/>
                </a:cubicBezTo>
                <a:lnTo>
                  <a:pt x="11719" y="21600"/>
                </a:lnTo>
                <a:cubicBezTo>
                  <a:pt x="12203" y="21600"/>
                  <a:pt x="12600" y="21204"/>
                  <a:pt x="12600" y="20720"/>
                </a:cubicBezTo>
                <a:lnTo>
                  <a:pt x="12600" y="19638"/>
                </a:lnTo>
                <a:cubicBezTo>
                  <a:pt x="12600" y="19153"/>
                  <a:pt x="12978" y="18635"/>
                  <a:pt x="13439" y="18487"/>
                </a:cubicBezTo>
                <a:lnTo>
                  <a:pt x="14370" y="18105"/>
                </a:lnTo>
                <a:cubicBezTo>
                  <a:pt x="14801" y="17881"/>
                  <a:pt x="15432" y="17979"/>
                  <a:pt x="15775" y="18321"/>
                </a:cubicBezTo>
                <a:lnTo>
                  <a:pt x="16540" y="19087"/>
                </a:lnTo>
                <a:cubicBezTo>
                  <a:pt x="16883" y="19429"/>
                  <a:pt x="17444" y="19429"/>
                  <a:pt x="17787" y="19087"/>
                </a:cubicBezTo>
                <a:lnTo>
                  <a:pt x="19086" y="17788"/>
                </a:lnTo>
                <a:cubicBezTo>
                  <a:pt x="19429" y="17445"/>
                  <a:pt x="19429" y="16883"/>
                  <a:pt x="19086" y="16541"/>
                </a:cubicBezTo>
                <a:lnTo>
                  <a:pt x="18321" y="15776"/>
                </a:lnTo>
                <a:cubicBezTo>
                  <a:pt x="17978" y="15433"/>
                  <a:pt x="17880" y="14800"/>
                  <a:pt x="18104" y="14370"/>
                </a:cubicBezTo>
                <a:lnTo>
                  <a:pt x="18487" y="13440"/>
                </a:lnTo>
                <a:cubicBezTo>
                  <a:pt x="18634" y="12979"/>
                  <a:pt x="19152" y="12601"/>
                  <a:pt x="19637" y="12601"/>
                </a:cubicBezTo>
                <a:lnTo>
                  <a:pt x="20718" y="12601"/>
                </a:lnTo>
                <a:cubicBezTo>
                  <a:pt x="21203" y="12601"/>
                  <a:pt x="21600" y="12204"/>
                  <a:pt x="21600" y="11719"/>
                </a:cubicBezTo>
                <a:lnTo>
                  <a:pt x="21600" y="9882"/>
                </a:lnTo>
                <a:cubicBezTo>
                  <a:pt x="21600" y="9397"/>
                  <a:pt x="21203" y="9000"/>
                  <a:pt x="20718" y="9000"/>
                </a:cubicBezTo>
                <a:lnTo>
                  <a:pt x="19637" y="9000"/>
                </a:lnTo>
                <a:cubicBezTo>
                  <a:pt x="19152" y="9000"/>
                  <a:pt x="18634" y="8622"/>
                  <a:pt x="18487" y="8160"/>
                </a:cubicBezTo>
                <a:lnTo>
                  <a:pt x="18104" y="7230"/>
                </a:lnTo>
                <a:cubicBezTo>
                  <a:pt x="17880" y="6800"/>
                  <a:pt x="17978" y="6168"/>
                  <a:pt x="18321" y="5824"/>
                </a:cubicBezTo>
                <a:lnTo>
                  <a:pt x="19086" y="5060"/>
                </a:lnTo>
                <a:cubicBezTo>
                  <a:pt x="19429" y="4717"/>
                  <a:pt x="19429" y="4156"/>
                  <a:pt x="19086" y="3813"/>
                </a:cubicBezTo>
                <a:lnTo>
                  <a:pt x="17787" y="2514"/>
                </a:lnTo>
                <a:cubicBezTo>
                  <a:pt x="17444" y="2171"/>
                  <a:pt x="16883" y="2171"/>
                  <a:pt x="16540" y="2514"/>
                </a:cubicBezTo>
                <a:lnTo>
                  <a:pt x="15775" y="3279"/>
                </a:lnTo>
                <a:cubicBezTo>
                  <a:pt x="15432" y="3622"/>
                  <a:pt x="14801" y="3719"/>
                  <a:pt x="14370" y="3495"/>
                </a:cubicBezTo>
                <a:lnTo>
                  <a:pt x="13439" y="3113"/>
                </a:lnTo>
                <a:cubicBezTo>
                  <a:pt x="12978" y="2966"/>
                  <a:pt x="12600" y="2448"/>
                  <a:pt x="12600" y="1963"/>
                </a:cubicBezTo>
                <a:lnTo>
                  <a:pt x="12600" y="882"/>
                </a:lnTo>
                <a:cubicBezTo>
                  <a:pt x="12600" y="397"/>
                  <a:pt x="12203" y="0"/>
                  <a:pt x="11719" y="0"/>
                </a:cubicBezTo>
                <a:lnTo>
                  <a:pt x="9881" y="0"/>
                </a:lnTo>
                <a:cubicBezTo>
                  <a:pt x="9397" y="0"/>
                  <a:pt x="9000" y="397"/>
                  <a:pt x="9000" y="882"/>
                </a:cubicBezTo>
                <a:lnTo>
                  <a:pt x="9000" y="1963"/>
                </a:lnTo>
                <a:cubicBezTo>
                  <a:pt x="9000" y="2448"/>
                  <a:pt x="8622" y="2966"/>
                  <a:pt x="8160" y="3113"/>
                </a:cubicBezTo>
                <a:lnTo>
                  <a:pt x="7230" y="3495"/>
                </a:lnTo>
                <a:cubicBezTo>
                  <a:pt x="6800" y="3719"/>
                  <a:pt x="6167" y="3622"/>
                  <a:pt x="5825" y="3279"/>
                </a:cubicBezTo>
                <a:lnTo>
                  <a:pt x="5060" y="2514"/>
                </a:lnTo>
                <a:cubicBezTo>
                  <a:pt x="4717" y="2171"/>
                  <a:pt x="4155" y="2171"/>
                  <a:pt x="3813" y="2514"/>
                </a:cubicBezTo>
                <a:lnTo>
                  <a:pt x="2514" y="3813"/>
                </a:lnTo>
                <a:cubicBezTo>
                  <a:pt x="2171" y="4156"/>
                  <a:pt x="2171" y="4717"/>
                  <a:pt x="2514" y="5060"/>
                </a:cubicBezTo>
                <a:lnTo>
                  <a:pt x="3279" y="5824"/>
                </a:lnTo>
                <a:cubicBezTo>
                  <a:pt x="3622" y="6168"/>
                  <a:pt x="3719" y="6800"/>
                  <a:pt x="3495" y="7230"/>
                </a:cubicBezTo>
                <a:lnTo>
                  <a:pt x="3113" y="8160"/>
                </a:lnTo>
                <a:cubicBezTo>
                  <a:pt x="2966" y="8622"/>
                  <a:pt x="2448" y="9000"/>
                  <a:pt x="1963" y="9000"/>
                </a:cubicBezTo>
                <a:lnTo>
                  <a:pt x="881" y="9000"/>
                </a:lnTo>
                <a:cubicBezTo>
                  <a:pt x="397" y="9000"/>
                  <a:pt x="0" y="9397"/>
                  <a:pt x="0" y="9882"/>
                </a:cubicBezTo>
                <a:close/>
              </a:path>
            </a:pathLst>
          </a:custGeom>
          <a:solidFill>
            <a:srgbClr val="4472C4"/>
          </a:solidFill>
          <a:ln w="12700">
            <a:miter lim="400000"/>
          </a:ln>
        </p:spPr>
        <p:txBody>
          <a:bodyPr lIns="38100" tIns="38100" rIns="38100" bIns="38100" anchor="ctr"/>
          <a:lstStyle/>
          <a:p>
            <a:pPr lvl="0" algn="ctr">
              <a:lnSpc>
                <a:spcPct val="100000"/>
              </a:lnSpc>
              <a:spcBef>
                <a:spcPct val="0"/>
              </a:spcBef>
              <a:defRPr sz="3200">
                <a:solidFill>
                  <a:srgbClr val="FFFFFF"/>
                </a:solidFill>
                <a:latin typeface="+mn-lt"/>
                <a:ea typeface="+mn-ea"/>
                <a:cs typeface="+mn-cs"/>
                <a:sym typeface="Helvetica Light"/>
              </a:defRPr>
            </a:pPr>
            <a:endParaRPr/>
          </a:p>
        </p:txBody>
      </p:sp>
      <p:sp>
        <p:nvSpPr>
          <p:cNvPr id="17" name="Shape 728"/>
          <p:cNvSpPr/>
          <p:nvPr/>
        </p:nvSpPr>
        <p:spPr>
          <a:xfrm>
            <a:off x="4821432" y="3948914"/>
            <a:ext cx="2072490" cy="2072474"/>
          </a:xfrm>
          <a:custGeom>
            <a:avLst/>
            <a:gdLst/>
            <a:ahLst/>
            <a:cxnLst>
              <a:cxn ang="0">
                <a:pos x="wd2" y="hd2"/>
              </a:cxn>
              <a:cxn ang="5400000">
                <a:pos x="wd2" y="hd2"/>
              </a:cxn>
              <a:cxn ang="10800000">
                <a:pos x="wd2" y="hd2"/>
              </a:cxn>
              <a:cxn ang="16200000">
                <a:pos x="wd2" y="hd2"/>
              </a:cxn>
            </a:cxnLst>
            <a:rect l="0" t="0" r="r" b="b"/>
            <a:pathLst>
              <a:path w="21600" h="21600" extrusionOk="0">
                <a:moveTo>
                  <a:pt x="5499" y="10800"/>
                </a:moveTo>
                <a:cubicBezTo>
                  <a:pt x="5499" y="7872"/>
                  <a:pt x="7872" y="5499"/>
                  <a:pt x="10800" y="5499"/>
                </a:cubicBezTo>
                <a:cubicBezTo>
                  <a:pt x="13727" y="5499"/>
                  <a:pt x="16101" y="7872"/>
                  <a:pt x="16101" y="10800"/>
                </a:cubicBezTo>
                <a:cubicBezTo>
                  <a:pt x="16101" y="13727"/>
                  <a:pt x="13727" y="16101"/>
                  <a:pt x="10800" y="16101"/>
                </a:cubicBezTo>
                <a:cubicBezTo>
                  <a:pt x="7872" y="16101"/>
                  <a:pt x="5499" y="13727"/>
                  <a:pt x="5499" y="10800"/>
                </a:cubicBezTo>
                <a:close/>
                <a:moveTo>
                  <a:pt x="0" y="9882"/>
                </a:moveTo>
                <a:lnTo>
                  <a:pt x="0" y="11719"/>
                </a:lnTo>
                <a:cubicBezTo>
                  <a:pt x="0" y="12203"/>
                  <a:pt x="397" y="12600"/>
                  <a:pt x="882" y="12600"/>
                </a:cubicBezTo>
                <a:lnTo>
                  <a:pt x="1963" y="12600"/>
                </a:lnTo>
                <a:cubicBezTo>
                  <a:pt x="2448" y="12600"/>
                  <a:pt x="2965" y="12978"/>
                  <a:pt x="3113" y="13440"/>
                </a:cubicBezTo>
                <a:lnTo>
                  <a:pt x="3495" y="14369"/>
                </a:lnTo>
                <a:cubicBezTo>
                  <a:pt x="3719" y="14800"/>
                  <a:pt x="3622" y="15433"/>
                  <a:pt x="3279" y="15776"/>
                </a:cubicBezTo>
                <a:lnTo>
                  <a:pt x="2514" y="16541"/>
                </a:lnTo>
                <a:cubicBezTo>
                  <a:pt x="2171" y="16884"/>
                  <a:pt x="2171" y="17444"/>
                  <a:pt x="2514" y="17788"/>
                </a:cubicBezTo>
                <a:lnTo>
                  <a:pt x="3812" y="19086"/>
                </a:lnTo>
                <a:cubicBezTo>
                  <a:pt x="4155" y="19429"/>
                  <a:pt x="4717" y="19429"/>
                  <a:pt x="5060" y="19086"/>
                </a:cubicBezTo>
                <a:lnTo>
                  <a:pt x="5825" y="18321"/>
                </a:lnTo>
                <a:cubicBezTo>
                  <a:pt x="6168" y="17978"/>
                  <a:pt x="6800" y="17880"/>
                  <a:pt x="7230" y="18105"/>
                </a:cubicBezTo>
                <a:lnTo>
                  <a:pt x="8160" y="18487"/>
                </a:lnTo>
                <a:cubicBezTo>
                  <a:pt x="8622" y="18634"/>
                  <a:pt x="9000" y="19152"/>
                  <a:pt x="9000" y="19637"/>
                </a:cubicBezTo>
                <a:lnTo>
                  <a:pt x="9000" y="20719"/>
                </a:lnTo>
                <a:cubicBezTo>
                  <a:pt x="9000" y="21203"/>
                  <a:pt x="9396" y="21600"/>
                  <a:pt x="9881" y="21600"/>
                </a:cubicBezTo>
                <a:lnTo>
                  <a:pt x="11718" y="21600"/>
                </a:lnTo>
                <a:cubicBezTo>
                  <a:pt x="12203" y="21600"/>
                  <a:pt x="12600" y="21203"/>
                  <a:pt x="12600" y="20719"/>
                </a:cubicBezTo>
                <a:lnTo>
                  <a:pt x="12600" y="19637"/>
                </a:lnTo>
                <a:cubicBezTo>
                  <a:pt x="12600" y="19152"/>
                  <a:pt x="12978" y="18634"/>
                  <a:pt x="13439" y="18487"/>
                </a:cubicBezTo>
                <a:lnTo>
                  <a:pt x="14370" y="18105"/>
                </a:lnTo>
                <a:cubicBezTo>
                  <a:pt x="14800" y="17880"/>
                  <a:pt x="15432" y="17978"/>
                  <a:pt x="15775" y="18321"/>
                </a:cubicBezTo>
                <a:lnTo>
                  <a:pt x="16540" y="19086"/>
                </a:lnTo>
                <a:cubicBezTo>
                  <a:pt x="16883" y="19429"/>
                  <a:pt x="17444" y="19429"/>
                  <a:pt x="17787" y="19086"/>
                </a:cubicBezTo>
                <a:lnTo>
                  <a:pt x="19086" y="17788"/>
                </a:lnTo>
                <a:cubicBezTo>
                  <a:pt x="19429" y="17444"/>
                  <a:pt x="19429" y="16884"/>
                  <a:pt x="19086" y="16541"/>
                </a:cubicBezTo>
                <a:lnTo>
                  <a:pt x="18321" y="15776"/>
                </a:lnTo>
                <a:cubicBezTo>
                  <a:pt x="17978" y="15433"/>
                  <a:pt x="17881" y="14800"/>
                  <a:pt x="18105" y="14369"/>
                </a:cubicBezTo>
                <a:lnTo>
                  <a:pt x="18486" y="13440"/>
                </a:lnTo>
                <a:cubicBezTo>
                  <a:pt x="18634" y="12978"/>
                  <a:pt x="19152" y="12600"/>
                  <a:pt x="19637" y="12600"/>
                </a:cubicBezTo>
                <a:lnTo>
                  <a:pt x="20718" y="12600"/>
                </a:lnTo>
                <a:cubicBezTo>
                  <a:pt x="21203" y="12600"/>
                  <a:pt x="21600" y="12203"/>
                  <a:pt x="21600" y="11719"/>
                </a:cubicBezTo>
                <a:lnTo>
                  <a:pt x="21600" y="9882"/>
                </a:lnTo>
                <a:cubicBezTo>
                  <a:pt x="21600" y="9397"/>
                  <a:pt x="21203" y="9000"/>
                  <a:pt x="20718" y="9000"/>
                </a:cubicBezTo>
                <a:lnTo>
                  <a:pt x="19637" y="9000"/>
                </a:lnTo>
                <a:cubicBezTo>
                  <a:pt x="19152" y="9000"/>
                  <a:pt x="18634" y="8622"/>
                  <a:pt x="18486" y="8161"/>
                </a:cubicBezTo>
                <a:lnTo>
                  <a:pt x="18105" y="7230"/>
                </a:lnTo>
                <a:cubicBezTo>
                  <a:pt x="17881" y="6800"/>
                  <a:pt x="17978" y="6168"/>
                  <a:pt x="18321" y="5825"/>
                </a:cubicBezTo>
                <a:lnTo>
                  <a:pt x="19086" y="5059"/>
                </a:lnTo>
                <a:cubicBezTo>
                  <a:pt x="19429" y="4717"/>
                  <a:pt x="19429" y="4156"/>
                  <a:pt x="19086" y="3812"/>
                </a:cubicBezTo>
                <a:lnTo>
                  <a:pt x="17787" y="2514"/>
                </a:lnTo>
                <a:cubicBezTo>
                  <a:pt x="17444" y="2171"/>
                  <a:pt x="16883" y="2171"/>
                  <a:pt x="16540" y="2514"/>
                </a:cubicBezTo>
                <a:lnTo>
                  <a:pt x="15775" y="3279"/>
                </a:lnTo>
                <a:cubicBezTo>
                  <a:pt x="15432" y="3622"/>
                  <a:pt x="14800" y="3719"/>
                  <a:pt x="14370" y="3495"/>
                </a:cubicBezTo>
                <a:lnTo>
                  <a:pt x="13439" y="3113"/>
                </a:lnTo>
                <a:cubicBezTo>
                  <a:pt x="12978" y="2965"/>
                  <a:pt x="12600" y="2448"/>
                  <a:pt x="12600" y="1963"/>
                </a:cubicBezTo>
                <a:lnTo>
                  <a:pt x="12600" y="882"/>
                </a:lnTo>
                <a:cubicBezTo>
                  <a:pt x="12600" y="396"/>
                  <a:pt x="12203" y="0"/>
                  <a:pt x="11718" y="0"/>
                </a:cubicBezTo>
                <a:lnTo>
                  <a:pt x="9881" y="0"/>
                </a:lnTo>
                <a:cubicBezTo>
                  <a:pt x="9396" y="0"/>
                  <a:pt x="9000" y="396"/>
                  <a:pt x="9000" y="882"/>
                </a:cubicBezTo>
                <a:lnTo>
                  <a:pt x="9000" y="1963"/>
                </a:lnTo>
                <a:cubicBezTo>
                  <a:pt x="9000" y="2448"/>
                  <a:pt x="8622" y="2965"/>
                  <a:pt x="8160" y="3113"/>
                </a:cubicBezTo>
                <a:lnTo>
                  <a:pt x="7230" y="3495"/>
                </a:lnTo>
                <a:cubicBezTo>
                  <a:pt x="6800" y="3719"/>
                  <a:pt x="6168" y="3622"/>
                  <a:pt x="5825" y="3279"/>
                </a:cubicBezTo>
                <a:lnTo>
                  <a:pt x="5060" y="2514"/>
                </a:lnTo>
                <a:cubicBezTo>
                  <a:pt x="4717" y="2171"/>
                  <a:pt x="4155" y="2171"/>
                  <a:pt x="3812" y="2514"/>
                </a:cubicBezTo>
                <a:lnTo>
                  <a:pt x="2514" y="3812"/>
                </a:lnTo>
                <a:cubicBezTo>
                  <a:pt x="2171" y="4156"/>
                  <a:pt x="2171" y="4717"/>
                  <a:pt x="2514" y="5059"/>
                </a:cubicBezTo>
                <a:lnTo>
                  <a:pt x="3279" y="5825"/>
                </a:lnTo>
                <a:cubicBezTo>
                  <a:pt x="3622" y="6168"/>
                  <a:pt x="3719" y="6800"/>
                  <a:pt x="3495" y="7230"/>
                </a:cubicBezTo>
                <a:lnTo>
                  <a:pt x="3113" y="8161"/>
                </a:lnTo>
                <a:cubicBezTo>
                  <a:pt x="2965" y="8622"/>
                  <a:pt x="2448" y="9000"/>
                  <a:pt x="1963" y="9000"/>
                </a:cubicBezTo>
                <a:lnTo>
                  <a:pt x="882" y="9000"/>
                </a:lnTo>
                <a:cubicBezTo>
                  <a:pt x="397" y="9000"/>
                  <a:pt x="0" y="9397"/>
                  <a:pt x="0" y="9882"/>
                </a:cubicBezTo>
                <a:close/>
              </a:path>
            </a:pathLst>
          </a:custGeom>
          <a:solidFill>
            <a:srgbClr val="4472C4"/>
          </a:solidFill>
          <a:ln w="12700">
            <a:miter lim="400000"/>
          </a:ln>
        </p:spPr>
        <p:txBody>
          <a:bodyPr lIns="38100" tIns="38100" rIns="38100" bIns="38100" anchor="ctr"/>
          <a:lstStyle/>
          <a:p>
            <a:pPr lvl="0" algn="ctr">
              <a:lnSpc>
                <a:spcPct val="100000"/>
              </a:lnSpc>
              <a:spcBef>
                <a:spcPct val="0"/>
              </a:spcBef>
              <a:defRPr sz="3200">
                <a:solidFill>
                  <a:srgbClr val="FFFFFF"/>
                </a:solidFill>
                <a:latin typeface="+mn-lt"/>
                <a:ea typeface="+mn-ea"/>
                <a:cs typeface="+mn-cs"/>
                <a:sym typeface="Helvetica Light"/>
              </a:defRPr>
            </a:pPr>
            <a:endParaRPr/>
          </a:p>
        </p:txBody>
      </p:sp>
      <p:sp>
        <p:nvSpPr>
          <p:cNvPr id="18" name="Shape 726"/>
          <p:cNvSpPr/>
          <p:nvPr/>
        </p:nvSpPr>
        <p:spPr>
          <a:xfrm>
            <a:off x="4115991" y="2616016"/>
            <a:ext cx="1508541" cy="1508548"/>
          </a:xfrm>
          <a:custGeom>
            <a:avLst/>
            <a:gdLst/>
            <a:ahLst/>
            <a:cxnLst>
              <a:cxn ang="0">
                <a:pos x="wd2" y="hd2"/>
              </a:cxn>
              <a:cxn ang="5400000">
                <a:pos x="wd2" y="hd2"/>
              </a:cxn>
              <a:cxn ang="10800000">
                <a:pos x="wd2" y="hd2"/>
              </a:cxn>
              <a:cxn ang="16200000">
                <a:pos x="wd2" y="hd2"/>
              </a:cxn>
            </a:cxnLst>
            <a:rect l="0" t="0" r="r" b="b"/>
            <a:pathLst>
              <a:path w="21600" h="21600" extrusionOk="0">
                <a:moveTo>
                  <a:pt x="5499" y="10800"/>
                </a:moveTo>
                <a:cubicBezTo>
                  <a:pt x="5499" y="7872"/>
                  <a:pt x="7872" y="5500"/>
                  <a:pt x="10800" y="5500"/>
                </a:cubicBezTo>
                <a:cubicBezTo>
                  <a:pt x="13728" y="5500"/>
                  <a:pt x="16101" y="7872"/>
                  <a:pt x="16101" y="10800"/>
                </a:cubicBezTo>
                <a:cubicBezTo>
                  <a:pt x="16101" y="13728"/>
                  <a:pt x="13728" y="16101"/>
                  <a:pt x="10800" y="16101"/>
                </a:cubicBezTo>
                <a:cubicBezTo>
                  <a:pt x="7872" y="16101"/>
                  <a:pt x="5499" y="13728"/>
                  <a:pt x="5499" y="10800"/>
                </a:cubicBezTo>
                <a:close/>
                <a:moveTo>
                  <a:pt x="0" y="9882"/>
                </a:moveTo>
                <a:lnTo>
                  <a:pt x="0" y="11719"/>
                </a:lnTo>
                <a:cubicBezTo>
                  <a:pt x="0" y="12204"/>
                  <a:pt x="397" y="12601"/>
                  <a:pt x="882" y="12601"/>
                </a:cubicBezTo>
                <a:lnTo>
                  <a:pt x="1963" y="12601"/>
                </a:lnTo>
                <a:cubicBezTo>
                  <a:pt x="2448" y="12601"/>
                  <a:pt x="2965" y="12978"/>
                  <a:pt x="3113" y="13439"/>
                </a:cubicBezTo>
                <a:lnTo>
                  <a:pt x="3495" y="14371"/>
                </a:lnTo>
                <a:cubicBezTo>
                  <a:pt x="3719" y="14800"/>
                  <a:pt x="3621" y="15433"/>
                  <a:pt x="3279" y="15776"/>
                </a:cubicBezTo>
                <a:lnTo>
                  <a:pt x="2514" y="16541"/>
                </a:lnTo>
                <a:cubicBezTo>
                  <a:pt x="2170" y="16884"/>
                  <a:pt x="2170" y="17444"/>
                  <a:pt x="2514" y="17787"/>
                </a:cubicBezTo>
                <a:lnTo>
                  <a:pt x="3812" y="19087"/>
                </a:lnTo>
                <a:cubicBezTo>
                  <a:pt x="4156" y="19430"/>
                  <a:pt x="4716" y="19430"/>
                  <a:pt x="5059" y="19087"/>
                </a:cubicBezTo>
                <a:lnTo>
                  <a:pt x="5824" y="18321"/>
                </a:lnTo>
                <a:cubicBezTo>
                  <a:pt x="6167" y="17979"/>
                  <a:pt x="6800" y="17882"/>
                  <a:pt x="7230" y="18105"/>
                </a:cubicBezTo>
                <a:lnTo>
                  <a:pt x="8160" y="18487"/>
                </a:lnTo>
                <a:cubicBezTo>
                  <a:pt x="8622" y="18635"/>
                  <a:pt x="9001" y="19152"/>
                  <a:pt x="9001" y="19637"/>
                </a:cubicBezTo>
                <a:lnTo>
                  <a:pt x="9001" y="20718"/>
                </a:lnTo>
                <a:cubicBezTo>
                  <a:pt x="9001" y="21203"/>
                  <a:pt x="9398" y="21600"/>
                  <a:pt x="9882" y="21600"/>
                </a:cubicBezTo>
                <a:lnTo>
                  <a:pt x="11718" y="21600"/>
                </a:lnTo>
                <a:cubicBezTo>
                  <a:pt x="12204" y="21600"/>
                  <a:pt x="12601" y="21203"/>
                  <a:pt x="12601" y="20718"/>
                </a:cubicBezTo>
                <a:lnTo>
                  <a:pt x="12601" y="19637"/>
                </a:lnTo>
                <a:cubicBezTo>
                  <a:pt x="12601" y="19152"/>
                  <a:pt x="12978" y="18635"/>
                  <a:pt x="13440" y="18487"/>
                </a:cubicBezTo>
                <a:lnTo>
                  <a:pt x="14370" y="18105"/>
                </a:lnTo>
                <a:cubicBezTo>
                  <a:pt x="14800" y="17882"/>
                  <a:pt x="15433" y="17979"/>
                  <a:pt x="15775" y="18321"/>
                </a:cubicBezTo>
                <a:lnTo>
                  <a:pt x="16541" y="19087"/>
                </a:lnTo>
                <a:cubicBezTo>
                  <a:pt x="16884" y="19430"/>
                  <a:pt x="17444" y="19430"/>
                  <a:pt x="17788" y="19087"/>
                </a:cubicBezTo>
                <a:lnTo>
                  <a:pt x="19087" y="17787"/>
                </a:lnTo>
                <a:cubicBezTo>
                  <a:pt x="19430" y="17444"/>
                  <a:pt x="19430" y="16884"/>
                  <a:pt x="19087" y="16541"/>
                </a:cubicBezTo>
                <a:lnTo>
                  <a:pt x="18321" y="15776"/>
                </a:lnTo>
                <a:cubicBezTo>
                  <a:pt x="17979" y="15433"/>
                  <a:pt x="17882" y="14801"/>
                  <a:pt x="18105" y="14371"/>
                </a:cubicBezTo>
                <a:lnTo>
                  <a:pt x="18487" y="13439"/>
                </a:lnTo>
                <a:cubicBezTo>
                  <a:pt x="18635" y="12978"/>
                  <a:pt x="19152" y="12601"/>
                  <a:pt x="19637" y="12601"/>
                </a:cubicBezTo>
                <a:lnTo>
                  <a:pt x="20718" y="12601"/>
                </a:lnTo>
                <a:cubicBezTo>
                  <a:pt x="21203" y="12601"/>
                  <a:pt x="21600" y="12204"/>
                  <a:pt x="21600" y="11719"/>
                </a:cubicBezTo>
                <a:lnTo>
                  <a:pt x="21600" y="9882"/>
                </a:lnTo>
                <a:cubicBezTo>
                  <a:pt x="21600" y="9396"/>
                  <a:pt x="21203" y="8999"/>
                  <a:pt x="20718" y="8999"/>
                </a:cubicBezTo>
                <a:lnTo>
                  <a:pt x="19637" y="8999"/>
                </a:lnTo>
                <a:cubicBezTo>
                  <a:pt x="19152" y="8999"/>
                  <a:pt x="18635" y="8623"/>
                  <a:pt x="18487" y="8161"/>
                </a:cubicBezTo>
                <a:lnTo>
                  <a:pt x="18105" y="7229"/>
                </a:lnTo>
                <a:cubicBezTo>
                  <a:pt x="17882" y="6800"/>
                  <a:pt x="17979" y="6167"/>
                  <a:pt x="18321" y="5825"/>
                </a:cubicBezTo>
                <a:lnTo>
                  <a:pt x="19087" y="5060"/>
                </a:lnTo>
                <a:cubicBezTo>
                  <a:pt x="19430" y="4718"/>
                  <a:pt x="19430" y="4156"/>
                  <a:pt x="19087" y="3813"/>
                </a:cubicBezTo>
                <a:lnTo>
                  <a:pt x="17788" y="2514"/>
                </a:lnTo>
                <a:cubicBezTo>
                  <a:pt x="17444" y="2171"/>
                  <a:pt x="16884" y="2171"/>
                  <a:pt x="16541" y="2514"/>
                </a:cubicBezTo>
                <a:lnTo>
                  <a:pt x="15775" y="3279"/>
                </a:lnTo>
                <a:cubicBezTo>
                  <a:pt x="15433" y="3621"/>
                  <a:pt x="14800" y="3718"/>
                  <a:pt x="14370" y="3495"/>
                </a:cubicBezTo>
                <a:lnTo>
                  <a:pt x="13440" y="3114"/>
                </a:lnTo>
                <a:cubicBezTo>
                  <a:pt x="12978" y="2965"/>
                  <a:pt x="12601" y="2448"/>
                  <a:pt x="12601" y="1963"/>
                </a:cubicBezTo>
                <a:lnTo>
                  <a:pt x="12601" y="882"/>
                </a:lnTo>
                <a:cubicBezTo>
                  <a:pt x="12601" y="397"/>
                  <a:pt x="12204" y="0"/>
                  <a:pt x="11718" y="0"/>
                </a:cubicBezTo>
                <a:lnTo>
                  <a:pt x="9882" y="0"/>
                </a:lnTo>
                <a:cubicBezTo>
                  <a:pt x="9398" y="0"/>
                  <a:pt x="9001" y="397"/>
                  <a:pt x="9001" y="882"/>
                </a:cubicBezTo>
                <a:lnTo>
                  <a:pt x="9001" y="1963"/>
                </a:lnTo>
                <a:cubicBezTo>
                  <a:pt x="9001" y="2448"/>
                  <a:pt x="8622" y="2965"/>
                  <a:pt x="8160" y="3114"/>
                </a:cubicBezTo>
                <a:lnTo>
                  <a:pt x="7230" y="3495"/>
                </a:lnTo>
                <a:cubicBezTo>
                  <a:pt x="6800" y="3718"/>
                  <a:pt x="6167" y="3621"/>
                  <a:pt x="5824" y="3279"/>
                </a:cubicBezTo>
                <a:lnTo>
                  <a:pt x="5059" y="2514"/>
                </a:lnTo>
                <a:cubicBezTo>
                  <a:pt x="4716" y="2171"/>
                  <a:pt x="4156" y="2171"/>
                  <a:pt x="3812" y="2514"/>
                </a:cubicBezTo>
                <a:lnTo>
                  <a:pt x="2514" y="3813"/>
                </a:lnTo>
                <a:cubicBezTo>
                  <a:pt x="2170" y="4156"/>
                  <a:pt x="2170" y="4718"/>
                  <a:pt x="2514" y="5060"/>
                </a:cubicBezTo>
                <a:lnTo>
                  <a:pt x="3279" y="5825"/>
                </a:lnTo>
                <a:cubicBezTo>
                  <a:pt x="3621" y="6167"/>
                  <a:pt x="3719" y="6800"/>
                  <a:pt x="3495" y="7229"/>
                </a:cubicBezTo>
                <a:lnTo>
                  <a:pt x="3113" y="8161"/>
                </a:lnTo>
                <a:cubicBezTo>
                  <a:pt x="2965" y="8623"/>
                  <a:pt x="2448" y="8999"/>
                  <a:pt x="1963" y="8999"/>
                </a:cubicBezTo>
                <a:lnTo>
                  <a:pt x="882" y="8999"/>
                </a:lnTo>
                <a:cubicBezTo>
                  <a:pt x="397" y="8999"/>
                  <a:pt x="0" y="9396"/>
                  <a:pt x="0" y="9882"/>
                </a:cubicBezTo>
                <a:close/>
              </a:path>
            </a:pathLst>
          </a:custGeom>
          <a:solidFill>
            <a:srgbClr val="A5A5A5"/>
          </a:solidFill>
          <a:ln w="12700">
            <a:miter lim="400000"/>
          </a:ln>
        </p:spPr>
        <p:txBody>
          <a:bodyPr lIns="38100" tIns="38100" rIns="38100" bIns="38100" anchor="ctr"/>
          <a:lstStyle/>
          <a:p>
            <a:pPr lvl="0" algn="ctr">
              <a:lnSpc>
                <a:spcPct val="100000"/>
              </a:lnSpc>
              <a:spcBef>
                <a:spcPct val="0"/>
              </a:spcBef>
              <a:defRPr sz="3200">
                <a:solidFill>
                  <a:srgbClr val="FFFFFF"/>
                </a:solidFill>
                <a:latin typeface="+mn-lt"/>
                <a:ea typeface="+mn-ea"/>
                <a:cs typeface="+mn-cs"/>
                <a:sym typeface="Helvetica Light"/>
              </a:defRPr>
            </a:pPr>
            <a:endParaRPr/>
          </a:p>
        </p:txBody>
      </p:sp>
      <p:sp>
        <p:nvSpPr>
          <p:cNvPr id="19" name="Text Placeholder 10"/>
          <p:cNvSpPr txBox="1"/>
          <p:nvPr/>
        </p:nvSpPr>
        <p:spPr>
          <a:xfrm>
            <a:off x="1408105" y="2569531"/>
            <a:ext cx="2355166" cy="4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2400">
                <a:solidFill>
                  <a:srgbClr val="4472C4"/>
                </a:solidFill>
                <a:latin typeface="微软雅黑" panose="020B0503020204020204" pitchFamily="34" charset="-122"/>
                <a:ea typeface="微软雅黑" panose="020B0503020204020204" pitchFamily="34" charset="-122"/>
              </a:rPr>
              <a:t>单击编辑标题</a:t>
            </a:r>
            <a:endParaRPr lang="en-AU" sz="2400">
              <a:solidFill>
                <a:srgbClr val="4472C4"/>
              </a:solidFill>
              <a:latin typeface="微软雅黑" panose="020B0503020204020204" pitchFamily="34" charset="-122"/>
              <a:ea typeface="微软雅黑" panose="020B0503020204020204" pitchFamily="34" charset="-122"/>
            </a:endParaRPr>
          </a:p>
        </p:txBody>
      </p:sp>
      <p:sp>
        <p:nvSpPr>
          <p:cNvPr id="20" name="Text Placeholder 11"/>
          <p:cNvSpPr txBox="1"/>
          <p:nvPr/>
        </p:nvSpPr>
        <p:spPr>
          <a:xfrm>
            <a:off x="1408105" y="3056371"/>
            <a:ext cx="2355165" cy="713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a:t>单击此处可编辑内容单击此处可编辑内容单击此处可编辑内容</a:t>
            </a:r>
            <a:endParaRPr lang="en-AU" sz="1600"/>
          </a:p>
        </p:txBody>
      </p:sp>
      <p:sp>
        <p:nvSpPr>
          <p:cNvPr id="21" name="Text Placeholder 10"/>
          <p:cNvSpPr txBox="1"/>
          <p:nvPr/>
        </p:nvSpPr>
        <p:spPr>
          <a:xfrm>
            <a:off x="8525161" y="2569531"/>
            <a:ext cx="2355166" cy="4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2400">
                <a:solidFill>
                  <a:srgbClr val="7C7C7C"/>
                </a:solidFill>
              </a:rPr>
              <a:t>单击编辑标题</a:t>
            </a:r>
            <a:endParaRPr lang="en-AU" altLang="zh-CN" sz="2400">
              <a:solidFill>
                <a:srgbClr val="7C7C7C"/>
              </a:solidFill>
            </a:endParaRPr>
          </a:p>
        </p:txBody>
      </p:sp>
      <p:sp>
        <p:nvSpPr>
          <p:cNvPr id="22" name="Text Placeholder 11"/>
          <p:cNvSpPr txBox="1"/>
          <p:nvPr/>
        </p:nvSpPr>
        <p:spPr>
          <a:xfrm>
            <a:off x="8525161" y="3056371"/>
            <a:ext cx="2355165" cy="713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a:t>单击此处可编辑内容单击此处可编辑内容单击此处可编辑内容</a:t>
            </a:r>
            <a:endParaRPr lang="en-AU" sz="1600"/>
          </a:p>
        </p:txBody>
      </p:sp>
      <p:sp>
        <p:nvSpPr>
          <p:cNvPr id="23" name="Text Placeholder 10"/>
          <p:cNvSpPr txBox="1"/>
          <p:nvPr/>
        </p:nvSpPr>
        <p:spPr>
          <a:xfrm>
            <a:off x="1408104" y="4510873"/>
            <a:ext cx="2355166" cy="4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2400">
                <a:solidFill>
                  <a:srgbClr val="7C7C7C"/>
                </a:solidFill>
              </a:rPr>
              <a:t>单击编辑标题</a:t>
            </a:r>
            <a:endParaRPr lang="en-AU" altLang="zh-CN" sz="2400">
              <a:solidFill>
                <a:srgbClr val="7C7C7C"/>
              </a:solidFill>
            </a:endParaRPr>
          </a:p>
        </p:txBody>
      </p:sp>
      <p:sp>
        <p:nvSpPr>
          <p:cNvPr id="24" name="Text Placeholder 11"/>
          <p:cNvSpPr txBox="1"/>
          <p:nvPr/>
        </p:nvSpPr>
        <p:spPr>
          <a:xfrm>
            <a:off x="1408104" y="4997713"/>
            <a:ext cx="2355165" cy="713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a:t>单击此处可编辑内容单击此处可编辑内容单击此处可编辑内容</a:t>
            </a:r>
            <a:endParaRPr lang="en-AU" sz="1600"/>
          </a:p>
        </p:txBody>
      </p:sp>
      <p:sp>
        <p:nvSpPr>
          <p:cNvPr id="25" name="Text Placeholder 10"/>
          <p:cNvSpPr txBox="1"/>
          <p:nvPr/>
        </p:nvSpPr>
        <p:spPr>
          <a:xfrm>
            <a:off x="8525161" y="4510873"/>
            <a:ext cx="2355166" cy="4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2400">
                <a:solidFill>
                  <a:srgbClr val="4472C4"/>
                </a:solidFill>
              </a:rPr>
              <a:t>单击编辑标题</a:t>
            </a:r>
            <a:endParaRPr lang="en-AU" altLang="zh-CN" sz="2400">
              <a:solidFill>
                <a:srgbClr val="4472C4"/>
              </a:solidFill>
            </a:endParaRPr>
          </a:p>
        </p:txBody>
      </p:sp>
      <p:sp>
        <p:nvSpPr>
          <p:cNvPr id="26" name="Text Placeholder 11"/>
          <p:cNvSpPr txBox="1"/>
          <p:nvPr/>
        </p:nvSpPr>
        <p:spPr>
          <a:xfrm>
            <a:off x="8525161" y="4997713"/>
            <a:ext cx="2355165" cy="713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600"/>
              <a:t>单击此处可编辑内容单击此处可编辑内容单击此处可编辑内容</a:t>
            </a:r>
            <a:endParaRPr lang="en-AU" sz="16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49" presetClass="entr" presetSubtype="0" decel="10000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 calcmode="lin" valueType="num">
                                      <p:cBhvr>
                                        <p:cTn id="17" dur="500" fill="hold"/>
                                        <p:tgtEl>
                                          <p:spTgt spid="18"/>
                                        </p:tgtEl>
                                        <p:attrNameLst>
                                          <p:attrName>style.rotation</p:attrName>
                                        </p:attrNameLst>
                                      </p:cBhvr>
                                      <p:tavLst>
                                        <p:tav tm="0">
                                          <p:val>
                                            <p:fltVal val="360"/>
                                          </p:val>
                                        </p:tav>
                                        <p:tav tm="100000">
                                          <p:val>
                                            <p:fltVal val="0"/>
                                          </p:val>
                                        </p:tav>
                                      </p:tavLst>
                                    </p:anim>
                                    <p:animEffect transition="in" filter="fade">
                                      <p:cBhvr>
                                        <p:cTn id="18" dur="500"/>
                                        <p:tgtEl>
                                          <p:spTgt spid="18"/>
                                        </p:tgtEl>
                                      </p:cBhvr>
                                    </p:animEffect>
                                  </p:childTnLst>
                                </p:cTn>
                              </p:par>
                            </p:childTnLst>
                          </p:cTn>
                        </p:par>
                        <p:par>
                          <p:cTn id="19" fill="hold">
                            <p:stCondLst>
                              <p:cond delay="1350"/>
                            </p:stCondLst>
                            <p:childTnLst>
                              <p:par>
                                <p:cTn id="20" presetID="49" presetClass="entr" presetSubtype="0" decel="10000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 calcmode="lin" valueType="num">
                                      <p:cBhvr>
                                        <p:cTn id="24" dur="500" fill="hold"/>
                                        <p:tgtEl>
                                          <p:spTgt spid="16"/>
                                        </p:tgtEl>
                                        <p:attrNameLst>
                                          <p:attrName>style.rotation</p:attrName>
                                        </p:attrNameLst>
                                      </p:cBhvr>
                                      <p:tavLst>
                                        <p:tav tm="0">
                                          <p:val>
                                            <p:fltVal val="360"/>
                                          </p:val>
                                        </p:tav>
                                        <p:tav tm="100000">
                                          <p:val>
                                            <p:fltVal val="0"/>
                                          </p:val>
                                        </p:tav>
                                      </p:tavLst>
                                    </p:anim>
                                    <p:animEffect transition="in" filter="fade">
                                      <p:cBhvr>
                                        <p:cTn id="25" dur="500"/>
                                        <p:tgtEl>
                                          <p:spTgt spid="16"/>
                                        </p:tgtEl>
                                      </p:cBhvr>
                                    </p:animEffect>
                                  </p:childTnLst>
                                </p:cTn>
                              </p:par>
                            </p:childTnLst>
                          </p:cTn>
                        </p:par>
                        <p:par>
                          <p:cTn id="26" fill="hold">
                            <p:stCondLst>
                              <p:cond delay="1850"/>
                            </p:stCondLst>
                            <p:childTnLst>
                              <p:par>
                                <p:cTn id="27" presetID="49" presetClass="entr" presetSubtype="0" decel="10000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 calcmode="lin" valueType="num">
                                      <p:cBhvr>
                                        <p:cTn id="31" dur="500" fill="hold"/>
                                        <p:tgtEl>
                                          <p:spTgt spid="17"/>
                                        </p:tgtEl>
                                        <p:attrNameLst>
                                          <p:attrName>style.rotation</p:attrName>
                                        </p:attrNameLst>
                                      </p:cBhvr>
                                      <p:tavLst>
                                        <p:tav tm="0">
                                          <p:val>
                                            <p:fltVal val="360"/>
                                          </p:val>
                                        </p:tav>
                                        <p:tav tm="100000">
                                          <p:val>
                                            <p:fltVal val="0"/>
                                          </p:val>
                                        </p:tav>
                                      </p:tavLst>
                                    </p:anim>
                                    <p:animEffect transition="in" filter="fade">
                                      <p:cBhvr>
                                        <p:cTn id="32" dur="500"/>
                                        <p:tgtEl>
                                          <p:spTgt spid="17"/>
                                        </p:tgtEl>
                                      </p:cBhvr>
                                    </p:animEffect>
                                  </p:childTnLst>
                                </p:cTn>
                              </p:par>
                            </p:childTnLst>
                          </p:cTn>
                        </p:par>
                        <p:par>
                          <p:cTn id="33" fill="hold">
                            <p:stCondLst>
                              <p:cond delay="2350"/>
                            </p:stCondLst>
                            <p:childTnLst>
                              <p:par>
                                <p:cTn id="34" presetID="49" presetClass="entr" presetSubtype="0" decel="10000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 calcmode="lin" valueType="num">
                                      <p:cBhvr>
                                        <p:cTn id="38" dur="500" fill="hold"/>
                                        <p:tgtEl>
                                          <p:spTgt spid="15"/>
                                        </p:tgtEl>
                                        <p:attrNameLst>
                                          <p:attrName>style.rotation</p:attrName>
                                        </p:attrNameLst>
                                      </p:cBhvr>
                                      <p:tavLst>
                                        <p:tav tm="0">
                                          <p:val>
                                            <p:fltVal val="360"/>
                                          </p:val>
                                        </p:tav>
                                        <p:tav tm="100000">
                                          <p:val>
                                            <p:fltVal val="0"/>
                                          </p:val>
                                        </p:tav>
                                      </p:tavLst>
                                    </p:anim>
                                    <p:animEffect transition="in" filter="fade">
                                      <p:cBhvr>
                                        <p:cTn id="39" dur="500"/>
                                        <p:tgtEl>
                                          <p:spTgt spid="15"/>
                                        </p:tgtEl>
                                      </p:cBhvr>
                                    </p:animEffect>
                                  </p:childTnLst>
                                </p:cTn>
                              </p:par>
                            </p:childTnLst>
                          </p:cTn>
                        </p:par>
                        <p:par>
                          <p:cTn id="40" fill="hold">
                            <p:stCondLst>
                              <p:cond delay="2850"/>
                            </p:stCondLst>
                            <p:childTnLst>
                              <p:par>
                                <p:cTn id="41" presetID="8" presetClass="emph" presetSubtype="0" fill="hold" grpId="1" nodeType="afterEffect">
                                  <p:stCondLst>
                                    <p:cond delay="0"/>
                                  </p:stCondLst>
                                  <p:childTnLst>
                                    <p:animRot by="21600000">
                                      <p:cBhvr>
                                        <p:cTn id="42" dur="2000" fill="hold"/>
                                        <p:tgtEl>
                                          <p:spTgt spid="18"/>
                                        </p:tgtEl>
                                        <p:attrNameLst>
                                          <p:attrName>r</p:attrName>
                                        </p:attrNameLst>
                                      </p:cBhvr>
                                    </p:animRot>
                                  </p:childTnLst>
                                </p:cTn>
                              </p:par>
                            </p:childTnLst>
                          </p:cTn>
                        </p:par>
                        <p:par>
                          <p:cTn id="43" fill="hold">
                            <p:stCondLst>
                              <p:cond delay="4850"/>
                            </p:stCondLst>
                            <p:childTnLst>
                              <p:par>
                                <p:cTn id="44" presetID="10" presetClass="entr" presetSubtype="0" fill="hold" grpId="0" nodeType="afterEffect">
                                  <p:stCondLst>
                                    <p:cond delay="0"/>
                                  </p:stCondLst>
                                  <p:childTnLst>
                                    <p:set>
                                      <p:cBhvr>
                                        <p:cTn id="45" dur="1" fill="hold">
                                          <p:stCondLst>
                                            <p:cond delay="0"/>
                                          </p:stCondLst>
                                        </p:cTn>
                                        <p:tgtEl>
                                          <p:spTgt spid="19">
                                            <p:txEl>
                                              <p:pRg st="0" end="0"/>
                                            </p:txEl>
                                          </p:spTgt>
                                        </p:tgtEl>
                                        <p:attrNameLst>
                                          <p:attrName>style.visibility</p:attrName>
                                        </p:attrNameLst>
                                      </p:cBhvr>
                                      <p:to>
                                        <p:strVal val="visible"/>
                                      </p:to>
                                    </p:set>
                                    <p:animEffect transition="in" filter="fade">
                                      <p:cBhvr>
                                        <p:cTn id="46" dur="500"/>
                                        <p:tgtEl>
                                          <p:spTgt spid="19">
                                            <p:txEl>
                                              <p:pRg st="0" end="0"/>
                                            </p:txEl>
                                          </p:spTgt>
                                        </p:tgtEl>
                                      </p:cBhvr>
                                    </p:animEffect>
                                  </p:childTnLst>
                                </p:cTn>
                              </p:par>
                            </p:childTnLst>
                          </p:cTn>
                        </p:par>
                        <p:par>
                          <p:cTn id="47" fill="hold">
                            <p:stCondLst>
                              <p:cond delay="5350"/>
                            </p:stCondLst>
                            <p:childTnLst>
                              <p:par>
                                <p:cTn id="48" presetID="22" presetClass="entr" presetSubtype="4" fill="hold" grpId="0" nodeType="afterEffect">
                                  <p:stCondLst>
                                    <p:cond delay="0"/>
                                  </p:stCondLst>
                                  <p:childTnLst>
                                    <p:set>
                                      <p:cBhvr>
                                        <p:cTn id="49" dur="1" fill="hold">
                                          <p:stCondLst>
                                            <p:cond delay="0"/>
                                          </p:stCondLst>
                                        </p:cTn>
                                        <p:tgtEl>
                                          <p:spTgt spid="20">
                                            <p:txEl>
                                              <p:pRg st="0" end="0"/>
                                            </p:txEl>
                                          </p:spTgt>
                                        </p:tgtEl>
                                        <p:attrNameLst>
                                          <p:attrName>style.visibility</p:attrName>
                                        </p:attrNameLst>
                                      </p:cBhvr>
                                      <p:to>
                                        <p:strVal val="visible"/>
                                      </p:to>
                                    </p:set>
                                    <p:animEffect transition="in" filter="wipe(down)">
                                      <p:cBhvr>
                                        <p:cTn id="50" dur="500"/>
                                        <p:tgtEl>
                                          <p:spTgt spid="20">
                                            <p:txEl>
                                              <p:pRg st="0" end="0"/>
                                            </p:txEl>
                                          </p:spTgt>
                                        </p:tgtEl>
                                      </p:cBhvr>
                                    </p:animEffect>
                                  </p:childTnLst>
                                </p:cTn>
                              </p:par>
                            </p:childTnLst>
                          </p:cTn>
                        </p:par>
                        <p:par>
                          <p:cTn id="51" fill="hold">
                            <p:stCondLst>
                              <p:cond delay="5850"/>
                            </p:stCondLst>
                            <p:childTnLst>
                              <p:par>
                                <p:cTn id="52" presetID="8" presetClass="emph" presetSubtype="0" fill="hold" grpId="1" nodeType="afterEffect">
                                  <p:stCondLst>
                                    <p:cond delay="0"/>
                                  </p:stCondLst>
                                  <p:childTnLst>
                                    <p:animRot by="21600000">
                                      <p:cBhvr>
                                        <p:cTn id="53" dur="2000" fill="hold"/>
                                        <p:tgtEl>
                                          <p:spTgt spid="16"/>
                                        </p:tgtEl>
                                        <p:attrNameLst>
                                          <p:attrName>r</p:attrName>
                                        </p:attrNameLst>
                                      </p:cBhvr>
                                    </p:animRot>
                                  </p:childTnLst>
                                </p:cTn>
                              </p:par>
                            </p:childTnLst>
                          </p:cTn>
                        </p:par>
                        <p:par>
                          <p:cTn id="54" fill="hold">
                            <p:stCondLst>
                              <p:cond delay="7850"/>
                            </p:stCondLst>
                            <p:childTnLst>
                              <p:par>
                                <p:cTn id="55" presetID="10" presetClass="entr" presetSubtype="0" fill="hold" grpId="0" nodeType="after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fade">
                                      <p:cBhvr>
                                        <p:cTn id="57" dur="500"/>
                                        <p:tgtEl>
                                          <p:spTgt spid="21">
                                            <p:txEl>
                                              <p:pRg st="0" end="0"/>
                                            </p:txEl>
                                          </p:spTgt>
                                        </p:tgtEl>
                                      </p:cBhvr>
                                    </p:animEffect>
                                  </p:childTnLst>
                                </p:cTn>
                              </p:par>
                            </p:childTnLst>
                          </p:cTn>
                        </p:par>
                        <p:par>
                          <p:cTn id="58" fill="hold">
                            <p:stCondLst>
                              <p:cond delay="8350"/>
                            </p:stCondLst>
                            <p:childTnLst>
                              <p:par>
                                <p:cTn id="59" presetID="22" presetClass="entr" presetSubtype="4" fill="hold" grpId="0" nodeType="afterEffect">
                                  <p:stCondLst>
                                    <p:cond delay="0"/>
                                  </p:stCondLst>
                                  <p:childTnLst>
                                    <p:set>
                                      <p:cBhvr>
                                        <p:cTn id="60" dur="1" fill="hold">
                                          <p:stCondLst>
                                            <p:cond delay="0"/>
                                          </p:stCondLst>
                                        </p:cTn>
                                        <p:tgtEl>
                                          <p:spTgt spid="22">
                                            <p:txEl>
                                              <p:pRg st="0" end="0"/>
                                            </p:txEl>
                                          </p:spTgt>
                                        </p:tgtEl>
                                        <p:attrNameLst>
                                          <p:attrName>style.visibility</p:attrName>
                                        </p:attrNameLst>
                                      </p:cBhvr>
                                      <p:to>
                                        <p:strVal val="visible"/>
                                      </p:to>
                                    </p:set>
                                    <p:animEffect transition="in" filter="wipe(down)">
                                      <p:cBhvr>
                                        <p:cTn id="61" dur="500"/>
                                        <p:tgtEl>
                                          <p:spTgt spid="22">
                                            <p:txEl>
                                              <p:pRg st="0" end="0"/>
                                            </p:txEl>
                                          </p:spTgt>
                                        </p:tgtEl>
                                      </p:cBhvr>
                                    </p:animEffect>
                                  </p:childTnLst>
                                </p:cTn>
                              </p:par>
                            </p:childTnLst>
                          </p:cTn>
                        </p:par>
                        <p:par>
                          <p:cTn id="62" fill="hold">
                            <p:stCondLst>
                              <p:cond delay="8850"/>
                            </p:stCondLst>
                            <p:childTnLst>
                              <p:par>
                                <p:cTn id="63" presetID="8" presetClass="emph" presetSubtype="0" fill="hold" grpId="1" nodeType="afterEffect">
                                  <p:stCondLst>
                                    <p:cond delay="0"/>
                                  </p:stCondLst>
                                  <p:childTnLst>
                                    <p:animRot by="21600000">
                                      <p:cBhvr>
                                        <p:cTn id="64" dur="2000" fill="hold"/>
                                        <p:tgtEl>
                                          <p:spTgt spid="17"/>
                                        </p:tgtEl>
                                        <p:attrNameLst>
                                          <p:attrName>r</p:attrName>
                                        </p:attrNameLst>
                                      </p:cBhvr>
                                    </p:animRot>
                                  </p:childTnLst>
                                </p:cTn>
                              </p:par>
                            </p:childTnLst>
                          </p:cTn>
                        </p:par>
                        <p:par>
                          <p:cTn id="65" fill="hold">
                            <p:stCondLst>
                              <p:cond delay="10850"/>
                            </p:stCondLst>
                            <p:childTnLst>
                              <p:par>
                                <p:cTn id="66" presetID="10" presetClass="entr" presetSubtype="0" fill="hold" grpId="0" nodeType="afterEffect">
                                  <p:stCondLst>
                                    <p:cond delay="0"/>
                                  </p:stCondLst>
                                  <p:childTnLst>
                                    <p:set>
                                      <p:cBhvr>
                                        <p:cTn id="67" dur="1" fill="hold">
                                          <p:stCondLst>
                                            <p:cond delay="0"/>
                                          </p:stCondLst>
                                        </p:cTn>
                                        <p:tgtEl>
                                          <p:spTgt spid="23">
                                            <p:txEl>
                                              <p:pRg st="0" end="0"/>
                                            </p:txEl>
                                          </p:spTgt>
                                        </p:tgtEl>
                                        <p:attrNameLst>
                                          <p:attrName>style.visibility</p:attrName>
                                        </p:attrNameLst>
                                      </p:cBhvr>
                                      <p:to>
                                        <p:strVal val="visible"/>
                                      </p:to>
                                    </p:set>
                                    <p:animEffect transition="in" filter="fade">
                                      <p:cBhvr>
                                        <p:cTn id="68" dur="500"/>
                                        <p:tgtEl>
                                          <p:spTgt spid="23">
                                            <p:txEl>
                                              <p:pRg st="0" end="0"/>
                                            </p:txEl>
                                          </p:spTgt>
                                        </p:tgtEl>
                                      </p:cBhvr>
                                    </p:animEffect>
                                  </p:childTnLst>
                                </p:cTn>
                              </p:par>
                            </p:childTnLst>
                          </p:cTn>
                        </p:par>
                        <p:par>
                          <p:cTn id="69" fill="hold">
                            <p:stCondLst>
                              <p:cond delay="11350"/>
                            </p:stCondLst>
                            <p:childTnLst>
                              <p:par>
                                <p:cTn id="70" presetID="22" presetClass="entr" presetSubtype="4" fill="hold" grpId="0" nodeType="afterEffect">
                                  <p:stCondLst>
                                    <p:cond delay="0"/>
                                  </p:stCondLst>
                                  <p:childTnLst>
                                    <p:set>
                                      <p:cBhvr>
                                        <p:cTn id="71" dur="1" fill="hold">
                                          <p:stCondLst>
                                            <p:cond delay="0"/>
                                          </p:stCondLst>
                                        </p:cTn>
                                        <p:tgtEl>
                                          <p:spTgt spid="24">
                                            <p:txEl>
                                              <p:pRg st="0" end="0"/>
                                            </p:txEl>
                                          </p:spTgt>
                                        </p:tgtEl>
                                        <p:attrNameLst>
                                          <p:attrName>style.visibility</p:attrName>
                                        </p:attrNameLst>
                                      </p:cBhvr>
                                      <p:to>
                                        <p:strVal val="visible"/>
                                      </p:to>
                                    </p:set>
                                    <p:animEffect transition="in" filter="wipe(down)">
                                      <p:cBhvr>
                                        <p:cTn id="72" dur="500"/>
                                        <p:tgtEl>
                                          <p:spTgt spid="24">
                                            <p:txEl>
                                              <p:pRg st="0" end="0"/>
                                            </p:txEl>
                                          </p:spTgt>
                                        </p:tgtEl>
                                      </p:cBhvr>
                                    </p:animEffect>
                                  </p:childTnLst>
                                </p:cTn>
                              </p:par>
                            </p:childTnLst>
                          </p:cTn>
                        </p:par>
                        <p:par>
                          <p:cTn id="73" fill="hold">
                            <p:stCondLst>
                              <p:cond delay="11850"/>
                            </p:stCondLst>
                            <p:childTnLst>
                              <p:par>
                                <p:cTn id="74" presetID="8" presetClass="emph" presetSubtype="0" fill="hold" grpId="1" nodeType="afterEffect">
                                  <p:stCondLst>
                                    <p:cond delay="0"/>
                                  </p:stCondLst>
                                  <p:childTnLst>
                                    <p:animRot by="21600000">
                                      <p:cBhvr>
                                        <p:cTn id="75" dur="2000" fill="hold"/>
                                        <p:tgtEl>
                                          <p:spTgt spid="15"/>
                                        </p:tgtEl>
                                        <p:attrNameLst>
                                          <p:attrName>r</p:attrName>
                                        </p:attrNameLst>
                                      </p:cBhvr>
                                    </p:animRot>
                                  </p:childTnLst>
                                </p:cTn>
                              </p:par>
                            </p:childTnLst>
                          </p:cTn>
                        </p:par>
                        <p:par>
                          <p:cTn id="76" fill="hold">
                            <p:stCondLst>
                              <p:cond delay="13850"/>
                            </p:stCondLst>
                            <p:childTnLst>
                              <p:par>
                                <p:cTn id="77" presetID="10" presetClass="entr" presetSubtype="0" fill="hold" grpId="0" nodeType="afterEffect">
                                  <p:stCondLst>
                                    <p:cond delay="0"/>
                                  </p:stCondLst>
                                  <p:childTnLst>
                                    <p:set>
                                      <p:cBhvr>
                                        <p:cTn id="78" dur="1" fill="hold">
                                          <p:stCondLst>
                                            <p:cond delay="0"/>
                                          </p:stCondLst>
                                        </p:cTn>
                                        <p:tgtEl>
                                          <p:spTgt spid="25">
                                            <p:txEl>
                                              <p:pRg st="0" end="0"/>
                                            </p:txEl>
                                          </p:spTgt>
                                        </p:tgtEl>
                                        <p:attrNameLst>
                                          <p:attrName>style.visibility</p:attrName>
                                        </p:attrNameLst>
                                      </p:cBhvr>
                                      <p:to>
                                        <p:strVal val="visible"/>
                                      </p:to>
                                    </p:set>
                                    <p:animEffect transition="in" filter="fade">
                                      <p:cBhvr>
                                        <p:cTn id="79" dur="500"/>
                                        <p:tgtEl>
                                          <p:spTgt spid="25">
                                            <p:txEl>
                                              <p:pRg st="0" end="0"/>
                                            </p:txEl>
                                          </p:spTgt>
                                        </p:tgtEl>
                                      </p:cBhvr>
                                    </p:animEffect>
                                  </p:childTnLst>
                                </p:cTn>
                              </p:par>
                            </p:childTnLst>
                          </p:cTn>
                        </p:par>
                        <p:par>
                          <p:cTn id="80" fill="hold">
                            <p:stCondLst>
                              <p:cond delay="14350"/>
                            </p:stCondLst>
                            <p:childTnLst>
                              <p:par>
                                <p:cTn id="81" presetID="22" presetClass="entr" presetSubtype="4" fill="hold" grpId="0" nodeType="afterEffect">
                                  <p:stCondLst>
                                    <p:cond delay="0"/>
                                  </p:stCondLst>
                                  <p:childTnLst>
                                    <p:set>
                                      <p:cBhvr>
                                        <p:cTn id="82" dur="1" fill="hold">
                                          <p:stCondLst>
                                            <p:cond delay="0"/>
                                          </p:stCondLst>
                                        </p:cTn>
                                        <p:tgtEl>
                                          <p:spTgt spid="26">
                                            <p:txEl>
                                              <p:pRg st="0" end="0"/>
                                            </p:txEl>
                                          </p:spTgt>
                                        </p:tgtEl>
                                        <p:attrNameLst>
                                          <p:attrName>style.visibility</p:attrName>
                                        </p:attrNameLst>
                                      </p:cBhvr>
                                      <p:to>
                                        <p:strVal val="visible"/>
                                      </p:to>
                                    </p:set>
                                    <p:animEffect transition="in" filter="wipe(down)">
                                      <p:cBhvr>
                                        <p:cTn id="83"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animBg="1"/>
      <p:bldP spid="15" grpId="1" animBg="1"/>
      <p:bldP spid="16" grpId="0" animBg="1"/>
      <p:bldP spid="16" grpId="1" animBg="1"/>
      <p:bldP spid="17" grpId="0" animBg="1"/>
      <p:bldP spid="17" grpId="1" animBg="1"/>
      <p:bldP spid="18" grpId="0" animBg="1"/>
      <p:bldP spid="18" grpId="1" animBg="1"/>
      <p:bldP spid="19" grpId="0" build="p"/>
      <p:bldP spid="20" grpId="0" build="p"/>
      <p:bldP spid="21" grpId="0" build="p"/>
      <p:bldP spid="22" grpId="0" build="p"/>
      <p:bldP spid="23" grpId="0" build="p"/>
      <p:bldP spid="24" grpId="0" build="p"/>
      <p:bldP spid="25" grpId="0" build="p"/>
      <p:bldP spid="2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992"/>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7" name="圆角矩形 66"/>
          <p:cNvSpPr/>
          <p:nvPr/>
        </p:nvSpPr>
        <p:spPr>
          <a:xfrm>
            <a:off x="5788615" y="157389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1</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68" name="组合 67"/>
          <p:cNvGrpSpPr/>
          <p:nvPr/>
        </p:nvGrpSpPr>
        <p:grpSpPr>
          <a:xfrm>
            <a:off x="6669670" y="1573897"/>
            <a:ext cx="3740032" cy="511238"/>
            <a:chOff x="6339097" y="1573726"/>
            <a:chExt cx="3744416" cy="511504"/>
          </a:xfrm>
        </p:grpSpPr>
        <p:sp>
          <p:nvSpPr>
            <p:cNvPr id="69" name="圆角矩形 68"/>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70" name="矩形 69"/>
            <p:cNvSpPr/>
            <p:nvPr/>
          </p:nvSpPr>
          <p:spPr>
            <a:xfrm>
              <a:off x="6723350" y="1614014"/>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1" name="圆角矩形 70"/>
          <p:cNvSpPr/>
          <p:nvPr/>
        </p:nvSpPr>
        <p:spPr>
          <a:xfrm>
            <a:off x="5788615" y="2409915"/>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2</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72" name="组合 71"/>
          <p:cNvGrpSpPr/>
          <p:nvPr/>
        </p:nvGrpSpPr>
        <p:grpSpPr>
          <a:xfrm>
            <a:off x="6645801" y="2409915"/>
            <a:ext cx="3740032" cy="511238"/>
            <a:chOff x="6315199" y="2410178"/>
            <a:chExt cx="3744416" cy="511504"/>
          </a:xfrm>
        </p:grpSpPr>
        <p:sp>
          <p:nvSpPr>
            <p:cNvPr id="73" name="圆角矩形 72"/>
            <p:cNvSpPr/>
            <p:nvPr/>
          </p:nvSpPr>
          <p:spPr>
            <a:xfrm>
              <a:off x="6315199" y="2410178"/>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74" name="矩形 73"/>
            <p:cNvSpPr/>
            <p:nvPr/>
          </p:nvSpPr>
          <p:spPr>
            <a:xfrm>
              <a:off x="6747248" y="2450466"/>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5" name="圆角矩形 74"/>
          <p:cNvSpPr/>
          <p:nvPr/>
        </p:nvSpPr>
        <p:spPr>
          <a:xfrm>
            <a:off x="5788615" y="329530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3</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76" name="组合 75"/>
          <p:cNvGrpSpPr/>
          <p:nvPr/>
        </p:nvGrpSpPr>
        <p:grpSpPr>
          <a:xfrm>
            <a:off x="6669670" y="3295305"/>
            <a:ext cx="3740032" cy="511238"/>
            <a:chOff x="6339097" y="3296031"/>
            <a:chExt cx="3744416" cy="511504"/>
          </a:xfrm>
        </p:grpSpPr>
        <p:sp>
          <p:nvSpPr>
            <p:cNvPr id="77" name="圆角矩形 76"/>
            <p:cNvSpPr/>
            <p:nvPr/>
          </p:nvSpPr>
          <p:spPr>
            <a:xfrm>
              <a:off x="6339097" y="3296031"/>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78" name="矩形 77"/>
            <p:cNvSpPr/>
            <p:nvPr/>
          </p:nvSpPr>
          <p:spPr>
            <a:xfrm>
              <a:off x="6723349" y="3336319"/>
              <a:ext cx="273630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9" name="圆角矩形 78"/>
          <p:cNvSpPr/>
          <p:nvPr/>
        </p:nvSpPr>
        <p:spPr>
          <a:xfrm>
            <a:off x="5788615" y="417971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4</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80" name="组合 79"/>
          <p:cNvGrpSpPr/>
          <p:nvPr/>
        </p:nvGrpSpPr>
        <p:grpSpPr>
          <a:xfrm>
            <a:off x="6669670" y="4179715"/>
            <a:ext cx="3740032" cy="511237"/>
            <a:chOff x="6339097" y="4180903"/>
            <a:chExt cx="3744416" cy="511504"/>
          </a:xfrm>
        </p:grpSpPr>
        <p:sp>
          <p:nvSpPr>
            <p:cNvPr id="81" name="圆角矩形 80"/>
            <p:cNvSpPr/>
            <p:nvPr/>
          </p:nvSpPr>
          <p:spPr>
            <a:xfrm>
              <a:off x="6339097" y="418090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82" name="矩形 81"/>
            <p:cNvSpPr/>
            <p:nvPr/>
          </p:nvSpPr>
          <p:spPr>
            <a:xfrm>
              <a:off x="6723349" y="4221882"/>
              <a:ext cx="2736305" cy="430929"/>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3" name="圆角矩形 82"/>
          <p:cNvSpPr/>
          <p:nvPr/>
        </p:nvSpPr>
        <p:spPr>
          <a:xfrm>
            <a:off x="5788744" y="5055842"/>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5</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84" name="组合 83"/>
          <p:cNvGrpSpPr/>
          <p:nvPr/>
        </p:nvGrpSpPr>
        <p:grpSpPr>
          <a:xfrm>
            <a:off x="6669670" y="5055842"/>
            <a:ext cx="3740032" cy="511238"/>
            <a:chOff x="6339097" y="5057483"/>
            <a:chExt cx="3744416" cy="511504"/>
          </a:xfrm>
        </p:grpSpPr>
        <p:sp>
          <p:nvSpPr>
            <p:cNvPr id="85" name="圆角矩形 84"/>
            <p:cNvSpPr/>
            <p:nvPr/>
          </p:nvSpPr>
          <p:spPr>
            <a:xfrm>
              <a:off x="6339097" y="505748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86" name="矩形 85"/>
            <p:cNvSpPr/>
            <p:nvPr/>
          </p:nvSpPr>
          <p:spPr>
            <a:xfrm>
              <a:off x="6723478" y="5085978"/>
              <a:ext cx="2736174"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7" name="TextBox 86"/>
          <p:cNvSpPr txBox="1"/>
          <p:nvPr/>
        </p:nvSpPr>
        <p:spPr>
          <a:xfrm>
            <a:off x="338359" y="2219405"/>
            <a:ext cx="2805024" cy="1353538"/>
          </a:xfrm>
          <a:prstGeom prst="rect">
            <a:avLst/>
          </a:prstGeom>
          <a:noFill/>
        </p:spPr>
        <p:txBody>
          <a:bodyPr wrap="square" lIns="121817" tIns="60906" rIns="121817" bIns="60906">
            <a:spAutoFit/>
          </a:bodyPr>
          <a:lstStyle/>
          <a:p>
            <a:pPr algn="r">
              <a:defRPr/>
            </a:pPr>
            <a:r>
              <a:rPr lang="zh-CN" altLang="en-US" sz="4800" b="1" spc="200">
                <a:solidFill>
                  <a:schemeClr val="bg1"/>
                </a:solidFill>
                <a:latin typeface="微软雅黑" panose="020B0503020204020204" pitchFamily="34" charset="-122"/>
                <a:ea typeface="微软雅黑" panose="020B0503020204020204" pitchFamily="34" charset="-122"/>
              </a:rPr>
              <a:t>目录 </a:t>
            </a:r>
            <a:endParaRPr lang="en-US" altLang="zh-CN" sz="4800" b="1" spc="20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a:solidFill>
                  <a:schemeClr val="bg1"/>
                </a:solidFill>
                <a:latin typeface="微软雅黑" panose="020B0503020204020204" pitchFamily="34" charset="-122"/>
                <a:ea typeface="微软雅黑" panose="020B0503020204020204" pitchFamily="34" charset="-122"/>
              </a:rPr>
              <a:t>CONTENTS</a:t>
            </a:r>
            <a:endParaRPr lang="zh-CN" altLang="en-US" sz="3200" b="1" spc="200">
              <a:solidFill>
                <a:schemeClr val="bg1"/>
              </a:solidFill>
              <a:latin typeface="微软雅黑" panose="020B0503020204020204" pitchFamily="34" charset="-122"/>
              <a:ea typeface="微软雅黑" panose="020B0503020204020204" pitchFamily="34" charset="-122"/>
            </a:endParaRPr>
          </a:p>
        </p:txBody>
      </p:sp>
      <p:sp>
        <p:nvSpPr>
          <p:cNvPr id="88" name="下箭头 87"/>
          <p:cNvSpPr/>
          <p:nvPr/>
        </p:nvSpPr>
        <p:spPr>
          <a:xfrm rot="16200000">
            <a:off x="4611648" y="1506133"/>
            <a:ext cx="575764" cy="67903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40" tIns="45671" rIns="91340" bIns="45671"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 fill="hold" grpId="0" nodeType="afterEffect">
                                  <p:stCondLst>
                                    <p:cond delay="0"/>
                                  </p:stCondLst>
                                  <p:iterate type="lt">
                                    <p:tmPct val="40000"/>
                                  </p:iterate>
                                  <p:childTnLst>
                                    <p:set>
                                      <p:cBhvr>
                                        <p:cTn id="11" dur="1" fill="hold">
                                          <p:stCondLst>
                                            <p:cond delay="0"/>
                                          </p:stCondLst>
                                        </p:cTn>
                                        <p:tgtEl>
                                          <p:spTgt spid="87"/>
                                        </p:tgtEl>
                                        <p:attrNameLst>
                                          <p:attrName>style.visibility</p:attrName>
                                        </p:attrNameLst>
                                      </p:cBhvr>
                                      <p:to>
                                        <p:strVal val="visible"/>
                                      </p:to>
                                    </p:set>
                                    <p:anim calcmode="lin" valueType="num">
                                      <p:cBhvr>
                                        <p:cTn id="12" dur="250" fill="hold"/>
                                        <p:tgtEl>
                                          <p:spTgt spid="87"/>
                                        </p:tgtEl>
                                        <p:attrNameLst>
                                          <p:attrName>ppt_x</p:attrName>
                                        </p:attrNameLst>
                                      </p:cBhvr>
                                      <p:tavLst>
                                        <p:tav tm="0">
                                          <p:val>
                                            <p:strVal val="#ppt_x"/>
                                          </p:val>
                                        </p:tav>
                                        <p:tav tm="100000">
                                          <p:val>
                                            <p:strVal val="#ppt_x"/>
                                          </p:val>
                                        </p:tav>
                                      </p:tavLst>
                                    </p:anim>
                                    <p:anim calcmode="lin" valueType="num">
                                      <p:cBhvr>
                                        <p:cTn id="13" dur="250" fill="hold"/>
                                        <p:tgtEl>
                                          <p:spTgt spid="87"/>
                                        </p:tgtEl>
                                        <p:attrNameLst>
                                          <p:attrName>ppt_y</p:attrName>
                                        </p:attrNameLst>
                                      </p:cBhvr>
                                      <p:tavLst>
                                        <p:tav tm="0">
                                          <p:val>
                                            <p:strVal val="#ppt_y-#ppt_h/2"/>
                                          </p:val>
                                        </p:tav>
                                        <p:tav tm="100000">
                                          <p:val>
                                            <p:strVal val="#ppt_y"/>
                                          </p:val>
                                        </p:tav>
                                      </p:tavLst>
                                    </p:anim>
                                    <p:anim calcmode="lin" valueType="num">
                                      <p:cBhvr>
                                        <p:cTn id="14" dur="250" fill="hold"/>
                                        <p:tgtEl>
                                          <p:spTgt spid="87"/>
                                        </p:tgtEl>
                                        <p:attrNameLst>
                                          <p:attrName>ppt_w</p:attrName>
                                        </p:attrNameLst>
                                      </p:cBhvr>
                                      <p:tavLst>
                                        <p:tav tm="0">
                                          <p:val>
                                            <p:strVal val="#ppt_w"/>
                                          </p:val>
                                        </p:tav>
                                        <p:tav tm="100000">
                                          <p:val>
                                            <p:strVal val="#ppt_w"/>
                                          </p:val>
                                        </p:tav>
                                      </p:tavLst>
                                    </p:anim>
                                    <p:anim calcmode="lin" valueType="num">
                                      <p:cBhvr>
                                        <p:cTn id="15" dur="250" fill="hold"/>
                                        <p:tgtEl>
                                          <p:spTgt spid="87"/>
                                        </p:tgtEl>
                                        <p:attrNameLst>
                                          <p:attrName>ppt_h</p:attrName>
                                        </p:attrNameLst>
                                      </p:cBhvr>
                                      <p:tavLst>
                                        <p:tav tm="0">
                                          <p:val>
                                            <p:fltVal val="0"/>
                                          </p:val>
                                        </p:tav>
                                        <p:tav tm="100000">
                                          <p:val>
                                            <p:strVal val="#ppt_h"/>
                                          </p:val>
                                        </p:tav>
                                      </p:tavLst>
                                    </p:anim>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childTnLst>
                                </p:cTn>
                              </p:par>
                              <p:par>
                                <p:cTn id="20" presetID="56" presetClass="path" presetSubtype="0" accel="50000" decel="50000" fill="hold" grpId="1" nodeType="withEffect">
                                  <p:stCondLst>
                                    <p:cond delay="0"/>
                                  </p:stCondLst>
                                  <p:childTnLst>
                                    <p:animMotion origin="layout" path="M -0.03737 0.04121 L -6.25E-07 -3.33333E-06" pathEditMode="relative" rAng="0" ptsTypes="AA">
                                      <p:cBhvr>
                                        <p:cTn id="21" dur="700" fill="hold"/>
                                        <p:tgtEl>
                                          <p:spTgt spid="67"/>
                                        </p:tgtEl>
                                        <p:attrNameLst>
                                          <p:attrName>ppt_x</p:attrName>
                                          <p:attrName>ppt_y</p:attrName>
                                        </p:attrNameLst>
                                      </p:cBhvr>
                                      <p:rCtr x="1862" y="-2060"/>
                                    </p:animMotion>
                                  </p:childTnLst>
                                </p:cTn>
                              </p:par>
                              <p:par>
                                <p:cTn id="22" presetID="22" presetClass="entr" presetSubtype="8" fill="hold" nodeType="withEffect">
                                  <p:stCondLst>
                                    <p:cond delay="250"/>
                                  </p:stCondLst>
                                  <p:childTnLst>
                                    <p:set>
                                      <p:cBhvr>
                                        <p:cTn id="23" dur="1" fill="hold">
                                          <p:stCondLst>
                                            <p:cond delay="0"/>
                                          </p:stCondLst>
                                        </p:cTn>
                                        <p:tgtEl>
                                          <p:spTgt spid="68"/>
                                        </p:tgtEl>
                                        <p:attrNameLst>
                                          <p:attrName>style.visibility</p:attrName>
                                        </p:attrNameLst>
                                      </p:cBhvr>
                                      <p:to>
                                        <p:strVal val="visible"/>
                                      </p:to>
                                    </p:set>
                                    <p:animEffect transition="in" filter="wipe(left)">
                                      <p:cBhvr>
                                        <p:cTn id="24" dur="500"/>
                                        <p:tgtEl>
                                          <p:spTgt spid="68"/>
                                        </p:tgtEl>
                                      </p:cBhvr>
                                    </p:animEffect>
                                  </p:childTnLst>
                                </p:cTn>
                              </p:par>
                              <p:par>
                                <p:cTn id="25" presetID="10" presetClass="entr" presetSubtype="0" fill="hold" grpId="0" nodeType="withEffect">
                                  <p:stCondLst>
                                    <p:cond delay="25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1000"/>
                                        <p:tgtEl>
                                          <p:spTgt spid="71"/>
                                        </p:tgtEl>
                                      </p:cBhvr>
                                    </p:animEffect>
                                  </p:childTnLst>
                                </p:cTn>
                              </p:par>
                              <p:par>
                                <p:cTn id="28" presetID="56" presetClass="path" presetSubtype="0" accel="50000" decel="50000" fill="hold" grpId="1" nodeType="withEffect">
                                  <p:stCondLst>
                                    <p:cond delay="250"/>
                                  </p:stCondLst>
                                  <p:childTnLst>
                                    <p:animMotion origin="layout" path="M -0.03737 0.0412 L -6.25E-07 2.96296E-06" pathEditMode="relative" rAng="0" ptsTypes="AA">
                                      <p:cBhvr>
                                        <p:cTn id="29" dur="700" fill="hold"/>
                                        <p:tgtEl>
                                          <p:spTgt spid="71"/>
                                        </p:tgtEl>
                                        <p:attrNameLst>
                                          <p:attrName>ppt_x</p:attrName>
                                          <p:attrName>ppt_y</p:attrName>
                                        </p:attrNameLst>
                                      </p:cBhvr>
                                      <p:rCtr x="1862" y="-2060"/>
                                    </p:animMotion>
                                  </p:childTnLst>
                                </p:cTn>
                              </p:par>
                              <p:par>
                                <p:cTn id="30" presetID="22" presetClass="entr" presetSubtype="8" fill="hold" nodeType="withEffect">
                                  <p:stCondLst>
                                    <p:cond delay="50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1000"/>
                                        <p:tgtEl>
                                          <p:spTgt spid="75"/>
                                        </p:tgtEl>
                                      </p:cBhvr>
                                    </p:animEffect>
                                  </p:childTnLst>
                                </p:cTn>
                              </p:par>
                              <p:par>
                                <p:cTn id="36" presetID="56" presetClass="path" presetSubtype="0" accel="50000" decel="50000" fill="hold" grpId="1" nodeType="withEffect">
                                  <p:stCondLst>
                                    <p:cond delay="500"/>
                                  </p:stCondLst>
                                  <p:childTnLst>
                                    <p:animMotion origin="layout" path="M -0.03737 0.0412 L -6.25E-07 -7.40741E-07" pathEditMode="relative" rAng="0" ptsTypes="AA">
                                      <p:cBhvr>
                                        <p:cTn id="37" dur="700" fill="hold"/>
                                        <p:tgtEl>
                                          <p:spTgt spid="75"/>
                                        </p:tgtEl>
                                        <p:attrNameLst>
                                          <p:attrName>ppt_x</p:attrName>
                                          <p:attrName>ppt_y</p:attrName>
                                        </p:attrNameLst>
                                      </p:cBhvr>
                                      <p:rCtr x="1862" y="-2060"/>
                                    </p:animMotion>
                                  </p:childTnLst>
                                </p:cTn>
                              </p:par>
                              <p:par>
                                <p:cTn id="38" presetID="22" presetClass="entr" presetSubtype="8" fill="hold" nodeType="withEffect">
                                  <p:stCondLst>
                                    <p:cond delay="750"/>
                                  </p:stCondLst>
                                  <p:childTnLst>
                                    <p:set>
                                      <p:cBhvr>
                                        <p:cTn id="39" dur="1" fill="hold">
                                          <p:stCondLst>
                                            <p:cond delay="0"/>
                                          </p:stCondLst>
                                        </p:cTn>
                                        <p:tgtEl>
                                          <p:spTgt spid="76"/>
                                        </p:tgtEl>
                                        <p:attrNameLst>
                                          <p:attrName>style.visibility</p:attrName>
                                        </p:attrNameLst>
                                      </p:cBhvr>
                                      <p:to>
                                        <p:strVal val="visible"/>
                                      </p:to>
                                    </p:set>
                                    <p:animEffect transition="in" filter="wipe(left)">
                                      <p:cBhvr>
                                        <p:cTn id="40" dur="500"/>
                                        <p:tgtEl>
                                          <p:spTgt spid="76"/>
                                        </p:tgtEl>
                                      </p:cBhvr>
                                    </p:animEffect>
                                  </p:childTnLst>
                                </p:cTn>
                              </p:par>
                              <p:par>
                                <p:cTn id="41" presetID="10" presetClass="entr" presetSubtype="0" fill="hold" grpId="0" nodeType="withEffect">
                                  <p:stCondLst>
                                    <p:cond delay="75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1000"/>
                                        <p:tgtEl>
                                          <p:spTgt spid="79"/>
                                        </p:tgtEl>
                                      </p:cBhvr>
                                    </p:animEffect>
                                  </p:childTnLst>
                                </p:cTn>
                              </p:par>
                              <p:par>
                                <p:cTn id="44" presetID="56" presetClass="path" presetSubtype="0" accel="50000" decel="50000" fill="hold" grpId="1" nodeType="withEffect">
                                  <p:stCondLst>
                                    <p:cond delay="750"/>
                                  </p:stCondLst>
                                  <p:childTnLst>
                                    <p:animMotion origin="layout" path="M -0.03737 0.04121 L -6.25E-07 -4.44444E-06" pathEditMode="relative" rAng="0" ptsTypes="AA">
                                      <p:cBhvr>
                                        <p:cTn id="45" dur="700" fill="hold"/>
                                        <p:tgtEl>
                                          <p:spTgt spid="79"/>
                                        </p:tgtEl>
                                        <p:attrNameLst>
                                          <p:attrName>ppt_x</p:attrName>
                                          <p:attrName>ppt_y</p:attrName>
                                        </p:attrNameLst>
                                      </p:cBhvr>
                                      <p:rCtr x="1862" y="-2060"/>
                                    </p:animMotion>
                                  </p:childTnLst>
                                </p:cTn>
                              </p:par>
                              <p:par>
                                <p:cTn id="46" presetID="22" presetClass="entr" presetSubtype="8" fill="hold" nodeType="withEffect">
                                  <p:stCondLst>
                                    <p:cond delay="1000"/>
                                  </p:stCondLst>
                                  <p:childTnLst>
                                    <p:set>
                                      <p:cBhvr>
                                        <p:cTn id="47" dur="1" fill="hold">
                                          <p:stCondLst>
                                            <p:cond delay="0"/>
                                          </p:stCondLst>
                                        </p:cTn>
                                        <p:tgtEl>
                                          <p:spTgt spid="80"/>
                                        </p:tgtEl>
                                        <p:attrNameLst>
                                          <p:attrName>style.visibility</p:attrName>
                                        </p:attrNameLst>
                                      </p:cBhvr>
                                      <p:to>
                                        <p:strVal val="visible"/>
                                      </p:to>
                                    </p:set>
                                    <p:animEffect transition="in" filter="wipe(left)">
                                      <p:cBhvr>
                                        <p:cTn id="48" dur="500"/>
                                        <p:tgtEl>
                                          <p:spTgt spid="80"/>
                                        </p:tgtEl>
                                      </p:cBhvr>
                                    </p:animEffect>
                                  </p:childTnLst>
                                </p:cTn>
                              </p:par>
                              <p:par>
                                <p:cTn id="49" presetID="10" presetClass="entr" presetSubtype="0" fill="hold" grpId="0" nodeType="withEffect">
                                  <p:stCondLst>
                                    <p:cond delay="750"/>
                                  </p:stCondLst>
                                  <p:childTnLst>
                                    <p:set>
                                      <p:cBhvr>
                                        <p:cTn id="50" dur="1" fill="hold">
                                          <p:stCondLst>
                                            <p:cond delay="0"/>
                                          </p:stCondLst>
                                        </p:cTn>
                                        <p:tgtEl>
                                          <p:spTgt spid="83"/>
                                        </p:tgtEl>
                                        <p:attrNameLst>
                                          <p:attrName>style.visibility</p:attrName>
                                        </p:attrNameLst>
                                      </p:cBhvr>
                                      <p:to>
                                        <p:strVal val="visible"/>
                                      </p:to>
                                    </p:set>
                                    <p:animEffect transition="in" filter="fade">
                                      <p:cBhvr>
                                        <p:cTn id="51" dur="1000"/>
                                        <p:tgtEl>
                                          <p:spTgt spid="83"/>
                                        </p:tgtEl>
                                      </p:cBhvr>
                                    </p:animEffect>
                                  </p:childTnLst>
                                </p:cTn>
                              </p:par>
                              <p:par>
                                <p:cTn id="52" presetID="56" presetClass="path" presetSubtype="0" accel="50000" decel="50000" fill="hold" grpId="1" nodeType="withEffect">
                                  <p:stCondLst>
                                    <p:cond delay="750"/>
                                  </p:stCondLst>
                                  <p:childTnLst>
                                    <p:animMotion origin="layout" path="M -0.03737 0.04121 L -6.25E-07 -4.44444E-06" pathEditMode="relative" rAng="0" ptsTypes="AA">
                                      <p:cBhvr>
                                        <p:cTn id="53" dur="700" fill="hold"/>
                                        <p:tgtEl>
                                          <p:spTgt spid="83"/>
                                        </p:tgtEl>
                                        <p:attrNameLst>
                                          <p:attrName>ppt_x</p:attrName>
                                          <p:attrName>ppt_y</p:attrName>
                                        </p:attrNameLst>
                                      </p:cBhvr>
                                      <p:rCtr x="1862" y="-2060"/>
                                    </p:animMotion>
                                  </p:childTnLst>
                                </p:cTn>
                              </p:par>
                              <p:par>
                                <p:cTn id="54" presetID="22" presetClass="entr" presetSubtype="8" fill="hold" nodeType="withEffect">
                                  <p:stCondLst>
                                    <p:cond delay="1250"/>
                                  </p:stCondLst>
                                  <p:childTnLst>
                                    <p:set>
                                      <p:cBhvr>
                                        <p:cTn id="55" dur="1" fill="hold">
                                          <p:stCondLst>
                                            <p:cond delay="0"/>
                                          </p:stCondLst>
                                        </p:cTn>
                                        <p:tgtEl>
                                          <p:spTgt spid="84"/>
                                        </p:tgtEl>
                                        <p:attrNameLst>
                                          <p:attrName>style.visibility</p:attrName>
                                        </p:attrNameLst>
                                      </p:cBhvr>
                                      <p:to>
                                        <p:strVal val="visible"/>
                                      </p:to>
                                    </p:set>
                                    <p:animEffect transition="in" filter="wipe(left)">
                                      <p:cBhvr>
                                        <p:cTn id="56" dur="500"/>
                                        <p:tgtEl>
                                          <p:spTgt spid="84"/>
                                        </p:tgtEl>
                                      </p:cBhvr>
                                    </p:animEffect>
                                  </p:childTnLst>
                                </p:cTn>
                              </p:par>
                            </p:childTnLst>
                          </p:cTn>
                        </p:par>
                        <p:par>
                          <p:cTn id="57" fill="hold">
                            <p:stCondLst>
                              <p:cond delay="2750"/>
                            </p:stCondLst>
                            <p:childTnLst>
                              <p:par>
                                <p:cTn id="58" presetID="2" presetClass="entr" presetSubtype="8" fill="hold" grpId="0" nodeType="afterEffect">
                                  <p:stCondLst>
                                    <p:cond delay="0"/>
                                  </p:stCondLst>
                                  <p:childTnLst>
                                    <p:set>
                                      <p:cBhvr>
                                        <p:cTn id="59" dur="1" fill="hold">
                                          <p:stCondLst>
                                            <p:cond delay="0"/>
                                          </p:stCondLst>
                                        </p:cTn>
                                        <p:tgtEl>
                                          <p:spTgt spid="88"/>
                                        </p:tgtEl>
                                        <p:attrNameLst>
                                          <p:attrName>style.visibility</p:attrName>
                                        </p:attrNameLst>
                                      </p:cBhvr>
                                      <p:to>
                                        <p:strVal val="visible"/>
                                      </p:to>
                                    </p:set>
                                    <p:anim calcmode="lin" valueType="num">
                                      <p:cBhvr additive="base">
                                        <p:cTn id="60" dur="500" fill="hold"/>
                                        <p:tgtEl>
                                          <p:spTgt spid="88"/>
                                        </p:tgtEl>
                                        <p:attrNameLst>
                                          <p:attrName>ppt_x</p:attrName>
                                        </p:attrNameLst>
                                      </p:cBhvr>
                                      <p:tavLst>
                                        <p:tav tm="0">
                                          <p:val>
                                            <p:strVal val="0-#ppt_w/2"/>
                                          </p:val>
                                        </p:tav>
                                        <p:tav tm="100000">
                                          <p:val>
                                            <p:strVal val="#ppt_x"/>
                                          </p:val>
                                        </p:tav>
                                      </p:tavLst>
                                    </p:anim>
                                    <p:anim calcmode="lin" valueType="num">
                                      <p:cBhvr additive="base">
                                        <p:cTn id="61" dur="500" fill="hold"/>
                                        <p:tgtEl>
                                          <p:spTgt spid="88"/>
                                        </p:tgtEl>
                                        <p:attrNameLst>
                                          <p:attrName>ppt_y</p:attrName>
                                        </p:attrNameLst>
                                      </p:cBhvr>
                                      <p:tavLst>
                                        <p:tav tm="0">
                                          <p:val>
                                            <p:strVal val="#ppt_y"/>
                                          </p:val>
                                        </p:tav>
                                        <p:tav tm="100000">
                                          <p:val>
                                            <p:strVal val="#ppt_y"/>
                                          </p:val>
                                        </p:tav>
                                      </p:tavLst>
                                    </p:anim>
                                  </p:childTnLst>
                                </p:cTn>
                              </p:par>
                            </p:childTnLst>
                          </p:cTn>
                        </p:par>
                        <p:par>
                          <p:cTn id="62" fill="hold">
                            <p:stCondLst>
                              <p:cond delay="3250"/>
                            </p:stCondLst>
                            <p:childTnLst>
                              <p:par>
                                <p:cTn id="63" presetID="26" presetClass="emph" presetSubtype="0" fill="hold" grpId="2" nodeType="afterEffect">
                                  <p:stCondLst>
                                    <p:cond delay="0"/>
                                  </p:stCondLst>
                                  <p:childTnLst>
                                    <p:animEffect transition="out" filter="fade">
                                      <p:cBhvr>
                                        <p:cTn id="64" dur="500" tmFilter="0, 0; .2, .5; .8, .5; 1, 0"/>
                                        <p:tgtEl>
                                          <p:spTgt spid="67"/>
                                        </p:tgtEl>
                                      </p:cBhvr>
                                    </p:animEffect>
                                    <p:animScale>
                                      <p:cBhvr>
                                        <p:cTn id="65" dur="250" autoRev="1" fill="hold"/>
                                        <p:tgtEl>
                                          <p:spTgt spid="67"/>
                                        </p:tgtEl>
                                      </p:cBhvr>
                                      <p:by x="105000" y="105000"/>
                                    </p:animScale>
                                  </p:childTnLst>
                                </p:cTn>
                              </p:par>
                              <p:par>
                                <p:cTn id="66" presetID="26" presetClass="emph" presetSubtype="0" fill="hold" nodeType="withEffect">
                                  <p:stCondLst>
                                    <p:cond delay="0"/>
                                  </p:stCondLst>
                                  <p:childTnLst>
                                    <p:animEffect transition="out" filter="fade">
                                      <p:cBhvr>
                                        <p:cTn id="67" dur="500" tmFilter="0, 0; .2, .5; .8, .5; 1, 0"/>
                                        <p:tgtEl>
                                          <p:spTgt spid="68"/>
                                        </p:tgtEl>
                                      </p:cBhvr>
                                    </p:animEffect>
                                    <p:animScale>
                                      <p:cBhvr>
                                        <p:cTn id="68" dur="250" autoRev="1" fill="hold"/>
                                        <p:tgtEl>
                                          <p:spTgt spid="6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7" grpId="0" animBg="1"/>
      <p:bldP spid="67" grpId="1" animBg="1"/>
      <p:bldP spid="67" grpId="2" animBg="1"/>
      <p:bldP spid="71" grpId="0" animBg="1"/>
      <p:bldP spid="71" grpId="1" animBg="1"/>
      <p:bldP spid="75" grpId="0" animBg="1"/>
      <p:bldP spid="75" grpId="1" animBg="1"/>
      <p:bldP spid="79" grpId="0" animBg="1"/>
      <p:bldP spid="79" grpId="1" animBg="1"/>
      <p:bldP spid="83" grpId="0" animBg="1"/>
      <p:bldP spid="83" grpId="1" animBg="1"/>
      <p:bldP spid="87" grpId="0"/>
      <p:bldP spid="8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圆角矩形 16"/>
          <p:cNvSpPr/>
          <p:nvPr/>
        </p:nvSpPr>
        <p:spPr>
          <a:xfrm>
            <a:off x="2706365" y="4729733"/>
            <a:ext cx="7797800" cy="857250"/>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圆角矩形 17"/>
          <p:cNvSpPr/>
          <p:nvPr/>
        </p:nvSpPr>
        <p:spPr>
          <a:xfrm>
            <a:off x="1858640" y="3423220"/>
            <a:ext cx="7685087" cy="857250"/>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圆角矩形 18"/>
          <p:cNvSpPr/>
          <p:nvPr/>
        </p:nvSpPr>
        <p:spPr>
          <a:xfrm>
            <a:off x="2706365" y="2089720"/>
            <a:ext cx="7797800" cy="857250"/>
          </a:xfrm>
          <a:prstGeom prst="roundRect">
            <a:avLst/>
          </a:prstGeom>
          <a:noFill/>
          <a:ln w="603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6" name="Group 5"/>
          <p:cNvGrpSpPr/>
          <p:nvPr/>
        </p:nvGrpSpPr>
        <p:grpSpPr>
          <a:xfrm>
            <a:off x="1858640" y="1837308"/>
            <a:ext cx="1238250" cy="1236662"/>
            <a:chOff x="802" y="845"/>
            <a:chExt cx="827" cy="826"/>
          </a:xfrm>
        </p:grpSpPr>
        <p:sp>
          <p:nvSpPr>
            <p:cNvPr id="7" name="Oval 6"/>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a:endParaRPr>
            </a:p>
          </p:txBody>
        </p:sp>
        <p:sp>
          <p:nvSpPr>
            <p:cNvPr id="8" name="Oval 7"/>
            <p:cNvSpPr>
              <a:spLocks noChangeArrowheads="1"/>
            </p:cNvSpPr>
            <p:nvPr/>
          </p:nvSpPr>
          <p:spPr bwMode="ltGray">
            <a:xfrm>
              <a:off x="836" y="879"/>
              <a:ext cx="758" cy="758"/>
            </a:xfrm>
            <a:prstGeom prst="ellipse">
              <a:avLst/>
            </a:prstGeom>
            <a:solidFill>
              <a:srgbClr val="FFFFFF"/>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a:endParaRPr>
            </a:p>
          </p:txBody>
        </p:sp>
        <p:sp>
          <p:nvSpPr>
            <p:cNvPr id="9" name="Oval 8"/>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a:endParaRPr>
            </a:p>
          </p:txBody>
        </p:sp>
      </p:grpSp>
      <p:grpSp>
        <p:nvGrpSpPr>
          <p:cNvPr id="10" name="Group 12"/>
          <p:cNvGrpSpPr/>
          <p:nvPr/>
        </p:nvGrpSpPr>
        <p:grpSpPr>
          <a:xfrm>
            <a:off x="9205590" y="3191445"/>
            <a:ext cx="1238250" cy="1236663"/>
            <a:chOff x="802" y="845"/>
            <a:chExt cx="827" cy="826"/>
          </a:xfrm>
        </p:grpSpPr>
        <p:sp>
          <p:nvSpPr>
            <p:cNvPr id="11" name="Oval 13"/>
            <p:cNvSpPr>
              <a:spLocks noChangeArrowheads="1"/>
            </p:cNvSpPr>
            <p:nvPr/>
          </p:nvSpPr>
          <p:spPr bwMode="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a:endParaRPr>
            </a:p>
          </p:txBody>
        </p:sp>
        <p:sp>
          <p:nvSpPr>
            <p:cNvPr id="12" name="Oval 14"/>
            <p:cNvSpPr>
              <a:spLocks noChangeArrowheads="1"/>
            </p:cNvSpPr>
            <p:nvPr/>
          </p:nvSpPr>
          <p:spPr bwMode="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a:endParaRPr>
            </a:p>
          </p:txBody>
        </p:sp>
        <p:sp>
          <p:nvSpPr>
            <p:cNvPr id="13" name="Oval 15"/>
            <p:cNvSpPr>
              <a:spLocks noChangeArrowheads="1"/>
            </p:cNvSpPr>
            <p:nvPr/>
          </p:nvSpPr>
          <p:spPr bwMode="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a:endParaRPr>
            </a:p>
          </p:txBody>
        </p:sp>
      </p:grpSp>
      <p:grpSp>
        <p:nvGrpSpPr>
          <p:cNvPr id="14" name="Group 19"/>
          <p:cNvGrpSpPr/>
          <p:nvPr/>
        </p:nvGrpSpPr>
        <p:grpSpPr>
          <a:xfrm>
            <a:off x="1849115" y="4569395"/>
            <a:ext cx="1238250" cy="1236663"/>
            <a:chOff x="802" y="845"/>
            <a:chExt cx="827" cy="826"/>
          </a:xfrm>
        </p:grpSpPr>
        <p:sp>
          <p:nvSpPr>
            <p:cNvPr id="15" name="Oval 20"/>
            <p:cNvSpPr>
              <a:spLocks noChangeArrowheads="1"/>
            </p:cNvSpPr>
            <p:nvPr/>
          </p:nvSpPr>
          <p:spPr bwMode="ltGray">
            <a:xfrm>
              <a:off x="802" y="845"/>
              <a:ext cx="827" cy="826"/>
            </a:xfrm>
            <a:prstGeom prst="ellipse">
              <a:avLst/>
            </a:prstGeom>
            <a:solidFill>
              <a:srgbClr val="F8F8F8"/>
            </a:solidFill>
            <a:ln w="38100">
              <a:solidFill>
                <a:schemeClr val="accent1"/>
              </a:solidFill>
              <a:round/>
            </a:ln>
          </p:spPr>
          <p:txBody>
            <a:bodyPr wrap="none" anchor="ctr"/>
            <a:lstStyle/>
            <a:p>
              <a:endParaRPr lang="zh-CN" altLang="en-US">
                <a:latin typeface="Calibri" panose="020F0502020204030204" pitchFamily="34" charset="0"/>
                <a:cs typeface="Arial" panose="020B0604020202020204"/>
              </a:endParaRPr>
            </a:p>
          </p:txBody>
        </p:sp>
        <p:sp>
          <p:nvSpPr>
            <p:cNvPr id="16" name="Oval 21"/>
            <p:cNvSpPr>
              <a:spLocks noChangeArrowheads="1"/>
            </p:cNvSpPr>
            <p:nvPr/>
          </p:nvSpPr>
          <p:spPr bwMode="ltGray">
            <a:xfrm>
              <a:off x="836" y="879"/>
              <a:ext cx="758" cy="758"/>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a:endParaRPr>
            </a:p>
          </p:txBody>
        </p:sp>
        <p:sp>
          <p:nvSpPr>
            <p:cNvPr id="17" name="Oval 22"/>
            <p:cNvSpPr>
              <a:spLocks noChangeArrowheads="1"/>
            </p:cNvSpPr>
            <p:nvPr/>
          </p:nvSpPr>
          <p:spPr bwMode="ltGray">
            <a:xfrm>
              <a:off x="870" y="915"/>
              <a:ext cx="690" cy="690"/>
            </a:xfrm>
            <a:prstGeom prst="ellipse">
              <a:avLst/>
            </a:prstGeom>
            <a:noFill/>
            <a:ln w="38100">
              <a:solidFill>
                <a:schemeClr val="accent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Calibri" panose="020F0502020204030204" pitchFamily="34" charset="0"/>
                <a:cs typeface="Arial" panose="020B0604020202020204"/>
              </a:endParaRPr>
            </a:p>
          </p:txBody>
        </p:sp>
      </p:grpSp>
      <p:sp>
        <p:nvSpPr>
          <p:cNvPr id="18" name="TextBox 69"/>
          <p:cNvSpPr txBox="1"/>
          <p:nvPr/>
        </p:nvSpPr>
        <p:spPr>
          <a:xfrm>
            <a:off x="1871194" y="2256927"/>
            <a:ext cx="1214437" cy="400110"/>
          </a:xfrm>
          <a:prstGeom prst="rect">
            <a:avLst/>
          </a:prstGeom>
          <a:noFill/>
        </p:spPr>
        <p:txBody>
          <a:bodyPr>
            <a:spAutoFit/>
          </a:bodyPr>
          <a:lstStyle/>
          <a:p>
            <a:pPr algn="ctr">
              <a:defRPr/>
            </a:pPr>
            <a:r>
              <a:rPr lang="zh-CN" altLang="en-US" sz="2000" b="1">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19" name="TextBox 70"/>
          <p:cNvSpPr txBox="1"/>
          <p:nvPr/>
        </p:nvSpPr>
        <p:spPr>
          <a:xfrm>
            <a:off x="9491538" y="3597438"/>
            <a:ext cx="1000125" cy="400110"/>
          </a:xfrm>
          <a:prstGeom prst="rect">
            <a:avLst/>
          </a:prstGeom>
          <a:noFill/>
        </p:spPr>
        <p:txBody>
          <a:bodyPr>
            <a:spAutoFit/>
          </a:bodyPr>
          <a:lstStyle/>
          <a:p>
            <a:pPr>
              <a:defRPr/>
            </a:pPr>
            <a:r>
              <a:rPr lang="zh-CN" altLang="en-US" sz="2000" b="1">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20" name="TextBox 71"/>
          <p:cNvSpPr txBox="1"/>
          <p:nvPr/>
        </p:nvSpPr>
        <p:spPr>
          <a:xfrm>
            <a:off x="2103934" y="5015483"/>
            <a:ext cx="1143000" cy="400110"/>
          </a:xfrm>
          <a:prstGeom prst="rect">
            <a:avLst/>
          </a:prstGeom>
          <a:noFill/>
        </p:spPr>
        <p:txBody>
          <a:bodyPr>
            <a:spAutoFit/>
          </a:bodyPr>
          <a:lstStyle/>
          <a:p>
            <a:pPr>
              <a:defRPr/>
            </a:pPr>
            <a:r>
              <a:rPr lang="zh-CN" altLang="en-US" sz="2000" b="1">
                <a:solidFill>
                  <a:schemeClr val="tx1">
                    <a:lumMod val="85000"/>
                    <a:lumOff val="15000"/>
                  </a:schemeClr>
                </a:solidFill>
                <a:latin typeface="微软雅黑" panose="020B0503020204020204" pitchFamily="34" charset="-122"/>
                <a:ea typeface="微软雅黑" panose="020B0503020204020204" pitchFamily="34" charset="-122"/>
              </a:rPr>
              <a:t>标题</a:t>
            </a:r>
          </a:p>
        </p:txBody>
      </p:sp>
      <p:sp>
        <p:nvSpPr>
          <p:cNvPr id="21" name="TextBox 73"/>
          <p:cNvSpPr txBox="1"/>
          <p:nvPr/>
        </p:nvSpPr>
        <p:spPr>
          <a:xfrm>
            <a:off x="3215952" y="2197348"/>
            <a:ext cx="7148513" cy="625171"/>
          </a:xfrm>
          <a:prstGeom prst="rect">
            <a:avLst/>
          </a:prstGeom>
          <a:noFill/>
        </p:spPr>
        <p:txBody>
          <a:bodyPr>
            <a:spAutoFit/>
          </a:bodyPr>
          <a:lstStyle/>
          <a:p>
            <a:pPr algn="ctr">
              <a:lnSpc>
                <a:spcPct val="130000"/>
              </a:lnSpc>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p>
          <a:p>
            <a:pPr algn="ctr">
              <a:lnSpc>
                <a:spcPct val="130000"/>
              </a:lnSpc>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p>
        </p:txBody>
      </p:sp>
      <p:sp>
        <p:nvSpPr>
          <p:cNvPr id="22" name="TextBox 74"/>
          <p:cNvSpPr txBox="1"/>
          <p:nvPr/>
        </p:nvSpPr>
        <p:spPr>
          <a:xfrm>
            <a:off x="1980877" y="3486720"/>
            <a:ext cx="7170738" cy="625171"/>
          </a:xfrm>
          <a:prstGeom prst="rect">
            <a:avLst/>
          </a:prstGeom>
          <a:noFill/>
          <a:ln>
            <a:noFill/>
          </a:ln>
        </p:spPr>
        <p:txBody>
          <a:bodyPr>
            <a:spAutoFit/>
          </a:bodyPr>
          <a:lstStyle/>
          <a:p>
            <a:pPr algn="ctr">
              <a:lnSpc>
                <a:spcPct val="130000"/>
              </a:lnSpc>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p>
          <a:p>
            <a:pPr algn="ctr">
              <a:lnSpc>
                <a:spcPct val="130000"/>
              </a:lnSpc>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p>
        </p:txBody>
      </p:sp>
      <p:sp>
        <p:nvSpPr>
          <p:cNvPr id="23" name="TextBox 75"/>
          <p:cNvSpPr txBox="1">
            <a:spLocks noChangeArrowheads="1"/>
          </p:cNvSpPr>
          <p:nvPr/>
        </p:nvSpPr>
        <p:spPr bwMode="auto">
          <a:xfrm>
            <a:off x="3077840" y="4788470"/>
            <a:ext cx="7416800" cy="625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a:ea typeface="宋体" panose="02010600030101010101" pitchFamily="2" charset="-122"/>
              </a:defRPr>
            </a:lvl1pPr>
            <a:lvl2pPr marL="742950" indent="-285750" eaLnBrk="0" hangingPunct="0">
              <a:defRPr>
                <a:solidFill>
                  <a:schemeClr val="tx1"/>
                </a:solidFill>
                <a:latin typeface="Arial" panose="020B0604020202020204"/>
                <a:ea typeface="宋体" panose="02010600030101010101" pitchFamily="2" charset="-122"/>
              </a:defRPr>
            </a:lvl2pPr>
            <a:lvl3pPr marL="1143000" indent="-228600" eaLnBrk="0" hangingPunct="0">
              <a:defRPr>
                <a:solidFill>
                  <a:schemeClr val="tx1"/>
                </a:solidFill>
                <a:latin typeface="Arial" panose="020B0604020202020204"/>
                <a:ea typeface="宋体" panose="02010600030101010101" pitchFamily="2" charset="-122"/>
              </a:defRPr>
            </a:lvl3pPr>
            <a:lvl4pPr marL="1600200" indent="-228600" eaLnBrk="0" hangingPunct="0">
              <a:defRPr>
                <a:solidFill>
                  <a:schemeClr val="tx1"/>
                </a:solidFill>
                <a:latin typeface="Arial" panose="020B0604020202020204"/>
                <a:ea typeface="宋体" panose="02010600030101010101" pitchFamily="2" charset="-122"/>
              </a:defRPr>
            </a:lvl4pPr>
            <a:lvl5pPr marL="2057400" indent="-228600" eaLnBrk="0" hangingPunct="0">
              <a:defRPr>
                <a:solidFill>
                  <a:schemeClr val="tx1"/>
                </a:solidFill>
                <a:latin typeface="Arial" panose="020B0604020202020204"/>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9pPr>
          </a:lstStyle>
          <a:p>
            <a:pPr algn="ctr">
              <a:lnSpc>
                <a:spcPct val="130000"/>
              </a:lnSpc>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p>
          <a:p>
            <a:pPr algn="ctr">
              <a:lnSpc>
                <a:spcPct val="130000"/>
              </a:lnSpc>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0-#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par>
                          <p:cTn id="29" fill="hold">
                            <p:stCondLst>
                              <p:cond delay="1350"/>
                            </p:stCondLst>
                            <p:childTnLst>
                              <p:par>
                                <p:cTn id="30" presetID="2" presetClass="entr" presetSubtype="2"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1+#ppt_w/2"/>
                                          </p:val>
                                        </p:tav>
                                        <p:tav tm="100000">
                                          <p:val>
                                            <p:strVal val="#ppt_x"/>
                                          </p:val>
                                        </p:tav>
                                      </p:tavLst>
                                    </p:anim>
                                    <p:anim calcmode="lin" valueType="num">
                                      <p:cBhvr additive="base">
                                        <p:cTn id="33" dur="500" fill="hold"/>
                                        <p:tgtEl>
                                          <p:spTgt spid="4"/>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1+#ppt_w/2"/>
                                          </p:val>
                                        </p:tav>
                                        <p:tav tm="100000">
                                          <p:val>
                                            <p:strVal val="#ppt_x"/>
                                          </p:val>
                                        </p:tav>
                                      </p:tavLst>
                                    </p:anim>
                                    <p:anim calcmode="lin" valueType="num">
                                      <p:cBhvr additive="base">
                                        <p:cTn id="37" dur="500" fill="hold"/>
                                        <p:tgtEl>
                                          <p:spTgt spid="10"/>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fill="hold"/>
                                        <p:tgtEl>
                                          <p:spTgt spid="19"/>
                                        </p:tgtEl>
                                        <p:attrNameLst>
                                          <p:attrName>ppt_x</p:attrName>
                                        </p:attrNameLst>
                                      </p:cBhvr>
                                      <p:tavLst>
                                        <p:tav tm="0">
                                          <p:val>
                                            <p:strVal val="1+#ppt_w/2"/>
                                          </p:val>
                                        </p:tav>
                                        <p:tav tm="100000">
                                          <p:val>
                                            <p:strVal val="#ppt_x"/>
                                          </p:val>
                                        </p:tav>
                                      </p:tavLst>
                                    </p:anim>
                                    <p:anim calcmode="lin" valueType="num">
                                      <p:cBhvr additive="base">
                                        <p:cTn id="41" dur="500" fill="hold"/>
                                        <p:tgtEl>
                                          <p:spTgt spid="1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1+#ppt_w/2"/>
                                          </p:val>
                                        </p:tav>
                                        <p:tav tm="100000">
                                          <p:val>
                                            <p:strVal val="#ppt_x"/>
                                          </p:val>
                                        </p:tav>
                                      </p:tavLst>
                                    </p:anim>
                                    <p:anim calcmode="lin" valueType="num">
                                      <p:cBhvr additive="base">
                                        <p:cTn id="45" dur="500" fill="hold"/>
                                        <p:tgtEl>
                                          <p:spTgt spid="22"/>
                                        </p:tgtEl>
                                        <p:attrNameLst>
                                          <p:attrName>ppt_y</p:attrName>
                                        </p:attrNameLst>
                                      </p:cBhvr>
                                      <p:tavLst>
                                        <p:tav tm="0">
                                          <p:val>
                                            <p:strVal val="#ppt_y"/>
                                          </p:val>
                                        </p:tav>
                                        <p:tav tm="100000">
                                          <p:val>
                                            <p:strVal val="#ppt_y"/>
                                          </p:val>
                                        </p:tav>
                                      </p:tavLst>
                                    </p:anim>
                                  </p:childTnLst>
                                </p:cTn>
                              </p:par>
                            </p:childTnLst>
                          </p:cTn>
                        </p:par>
                        <p:par>
                          <p:cTn id="46" fill="hold">
                            <p:stCondLst>
                              <p:cond delay="1850"/>
                            </p:stCondLst>
                            <p:childTnLst>
                              <p:par>
                                <p:cTn id="47" presetID="2" presetClass="entr" presetSubtype="8" fill="hold" grpId="0"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0-#ppt_w/2"/>
                                          </p:val>
                                        </p:tav>
                                        <p:tav tm="100000">
                                          <p:val>
                                            <p:strVal val="#ppt_x"/>
                                          </p:val>
                                        </p:tav>
                                      </p:tavLst>
                                    </p:anim>
                                    <p:anim calcmode="lin" valueType="num">
                                      <p:cBhvr additive="base">
                                        <p:cTn id="50" dur="500" fill="hold"/>
                                        <p:tgtEl>
                                          <p:spTgt spid="3"/>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0-#ppt_w/2"/>
                                          </p:val>
                                        </p:tav>
                                        <p:tav tm="100000">
                                          <p:val>
                                            <p:strVal val="#ppt_x"/>
                                          </p:val>
                                        </p:tav>
                                      </p:tavLst>
                                    </p:anim>
                                    <p:anim calcmode="lin" valueType="num">
                                      <p:cBhvr additive="base">
                                        <p:cTn id="54" dur="500" fill="hold"/>
                                        <p:tgtEl>
                                          <p:spTgt spid="14"/>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0-#ppt_w/2"/>
                                          </p:val>
                                        </p:tav>
                                        <p:tav tm="100000">
                                          <p:val>
                                            <p:strVal val="#ppt_x"/>
                                          </p:val>
                                        </p:tav>
                                      </p:tavLst>
                                    </p:anim>
                                    <p:anim calcmode="lin" valueType="num">
                                      <p:cBhvr additive="base">
                                        <p:cTn id="58" dur="500" fill="hold"/>
                                        <p:tgtEl>
                                          <p:spTgt spid="20"/>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0-#ppt_w/2"/>
                                          </p:val>
                                        </p:tav>
                                        <p:tav tm="100000">
                                          <p:val>
                                            <p:strVal val="#ppt_x"/>
                                          </p:val>
                                        </p:tav>
                                      </p:tavLst>
                                    </p:anim>
                                    <p:anim calcmode="lin" valueType="num">
                                      <p:cBhvr additive="base">
                                        <p:cTn id="62"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18" grpId="0"/>
      <p:bldP spid="19" grpId="0"/>
      <p:bldP spid="20" grpId="0"/>
      <p:bldP spid="21"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aphicFrame>
        <p:nvGraphicFramePr>
          <p:cNvPr id="3" name="Chart 13"/>
          <p:cNvGraphicFramePr/>
          <p:nvPr/>
        </p:nvGraphicFramePr>
        <p:xfrm>
          <a:off x="444371" y="1423459"/>
          <a:ext cx="4527148" cy="3962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20"/>
          <p:cNvGraphicFramePr/>
          <p:nvPr/>
        </p:nvGraphicFramePr>
        <p:xfrm>
          <a:off x="7160591" y="1422400"/>
          <a:ext cx="4527148" cy="3962400"/>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22"/>
          <p:cNvCxnSpPr/>
          <p:nvPr/>
        </p:nvCxnSpPr>
        <p:spPr>
          <a:xfrm rot="5400000">
            <a:off x="4318000" y="3606800"/>
            <a:ext cx="3556000" cy="2117"/>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 name="Oval 23"/>
          <p:cNvSpPr/>
          <p:nvPr/>
        </p:nvSpPr>
        <p:spPr>
          <a:xfrm>
            <a:off x="5334000" y="2844800"/>
            <a:ext cx="1524000" cy="1524000"/>
          </a:xfrm>
          <a:prstGeom prst="ellipse">
            <a:avLst/>
          </a:prstGeom>
          <a:gradFill>
            <a:gsLst>
              <a:gs pos="0">
                <a:schemeClr val="bg1">
                  <a:lumMod val="95000"/>
                </a:schemeClr>
              </a:gs>
              <a:gs pos="100000">
                <a:schemeClr val="bg1">
                  <a:lumMod val="85000"/>
                </a:schemeClr>
              </a:gs>
            </a:gsLst>
          </a:gradFill>
          <a:ln>
            <a:noFill/>
          </a:ln>
          <a:effectLst>
            <a:innerShdw blurRad="63500" dist="508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lumMod val="50000"/>
                  </a:schemeClr>
                </a:solidFill>
                <a:latin typeface="微软雅黑" panose="020B0503020204020204" pitchFamily="34" charset="-122"/>
                <a:ea typeface="微软雅黑" panose="020B0503020204020204" pitchFamily="34" charset="-122"/>
              </a:rPr>
              <a:t>20XX</a:t>
            </a:r>
          </a:p>
        </p:txBody>
      </p:sp>
      <p:sp>
        <p:nvSpPr>
          <p:cNvPr id="7" name="Text Placeholder 3"/>
          <p:cNvSpPr txBox="1"/>
          <p:nvPr/>
        </p:nvSpPr>
        <p:spPr>
          <a:xfrm>
            <a:off x="783569" y="5255592"/>
            <a:ext cx="1627048" cy="902876"/>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5865">
                <a:solidFill>
                  <a:srgbClr val="4472C4"/>
                </a:solidFill>
                <a:latin typeface="微软雅黑" panose="020B0503020204020204" pitchFamily="34" charset="-122"/>
                <a:ea typeface="微软雅黑" panose="020B0503020204020204" pitchFamily="34" charset="-122"/>
              </a:rPr>
              <a:t>35%</a:t>
            </a:r>
          </a:p>
        </p:txBody>
      </p:sp>
      <p:sp>
        <p:nvSpPr>
          <p:cNvPr id="8" name="Footer Text"/>
          <p:cNvSpPr txBox="1"/>
          <p:nvPr/>
        </p:nvSpPr>
        <p:spPr>
          <a:xfrm>
            <a:off x="2460487" y="5296629"/>
            <a:ext cx="3604591" cy="820481"/>
          </a:xfrm>
          <a:prstGeom prst="rect">
            <a:avLst/>
          </a:prstGeom>
          <a:noFill/>
        </p:spPr>
        <p:txBody>
          <a:bodyPr wrap="square" lIns="0" tIns="0" rIns="0" bIns="0" rtlCol="0">
            <a:spAutoFit/>
          </a:bodyPr>
          <a:lstStyle/>
          <a:p>
            <a:r>
              <a:rPr lang="zh-CN" altLang="en-US" sz="1335">
                <a:latin typeface="微软雅黑" panose="020B0503020204020204" pitchFamily="34" charset="-122"/>
                <a:ea typeface="微软雅黑" panose="020B0503020204020204" pitchFamily="34" charset="-122"/>
              </a:rPr>
              <a:t>单击此处可编辑内容单击此处可编辑内容</a:t>
            </a:r>
            <a:endParaRPr lang="en-US" altLang="zh-CN" sz="1335">
              <a:latin typeface="微软雅黑" panose="020B0503020204020204" pitchFamily="34" charset="-122"/>
              <a:ea typeface="微软雅黑" panose="020B0503020204020204" pitchFamily="34" charset="-122"/>
            </a:endParaRPr>
          </a:p>
          <a:p>
            <a:r>
              <a:rPr lang="zh-CN" altLang="en-US" sz="1335">
                <a:latin typeface="微软雅黑" panose="020B0503020204020204" pitchFamily="34" charset="-122"/>
                <a:ea typeface="微软雅黑" panose="020B0503020204020204" pitchFamily="34" charset="-122"/>
              </a:rPr>
              <a:t>单击此处可编辑内容单击此处可编辑内容</a:t>
            </a:r>
            <a:endParaRPr lang="en-US" altLang="zh-CN" sz="1335">
              <a:latin typeface="微软雅黑" panose="020B0503020204020204" pitchFamily="34" charset="-122"/>
              <a:ea typeface="微软雅黑" panose="020B0503020204020204" pitchFamily="34" charset="-122"/>
            </a:endParaRPr>
          </a:p>
          <a:p>
            <a:r>
              <a:rPr lang="zh-CN" altLang="en-US" sz="1335">
                <a:latin typeface="微软雅黑" panose="020B0503020204020204" pitchFamily="34" charset="-122"/>
                <a:ea typeface="微软雅黑" panose="020B0503020204020204" pitchFamily="34" charset="-122"/>
              </a:rPr>
              <a:t>单击此处可编辑内容单击此处可编辑内容</a:t>
            </a:r>
            <a:endParaRPr lang="en-US" altLang="zh-CN" sz="1335">
              <a:latin typeface="微软雅黑" panose="020B0503020204020204" pitchFamily="34" charset="-122"/>
              <a:ea typeface="微软雅黑" panose="020B0503020204020204" pitchFamily="34" charset="-122"/>
            </a:endParaRPr>
          </a:p>
          <a:p>
            <a:r>
              <a:rPr lang="zh-CN" altLang="en-US" sz="1335">
                <a:latin typeface="微软雅黑" panose="020B0503020204020204" pitchFamily="34" charset="-122"/>
                <a:ea typeface="微软雅黑" panose="020B0503020204020204" pitchFamily="34" charset="-122"/>
              </a:rPr>
              <a:t>单击此处可编辑内容</a:t>
            </a:r>
            <a:endParaRPr lang="en-US" altLang="zh-CN" sz="1335">
              <a:latin typeface="微软雅黑" panose="020B0503020204020204" pitchFamily="34" charset="-122"/>
              <a:ea typeface="微软雅黑" panose="020B0503020204020204" pitchFamily="34" charset="-122"/>
            </a:endParaRPr>
          </a:p>
        </p:txBody>
      </p:sp>
      <p:sp>
        <p:nvSpPr>
          <p:cNvPr id="9" name="Text Placeholder 3"/>
          <p:cNvSpPr txBox="1"/>
          <p:nvPr/>
        </p:nvSpPr>
        <p:spPr>
          <a:xfrm>
            <a:off x="9719540" y="5255592"/>
            <a:ext cx="1627048" cy="902876"/>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en-US" sz="5865">
                <a:solidFill>
                  <a:srgbClr val="4472C4"/>
                </a:solidFill>
                <a:latin typeface="微软雅黑" panose="020B0503020204020204" pitchFamily="34" charset="-122"/>
                <a:ea typeface="微软雅黑" panose="020B0503020204020204" pitchFamily="34" charset="-122"/>
              </a:rPr>
              <a:t>65%</a:t>
            </a:r>
          </a:p>
        </p:txBody>
      </p:sp>
      <p:sp>
        <p:nvSpPr>
          <p:cNvPr id="10" name="Footer Text"/>
          <p:cNvSpPr txBox="1"/>
          <p:nvPr/>
        </p:nvSpPr>
        <p:spPr>
          <a:xfrm>
            <a:off x="6065078" y="5297419"/>
            <a:ext cx="3604591" cy="820481"/>
          </a:xfrm>
          <a:prstGeom prst="rect">
            <a:avLst/>
          </a:prstGeom>
          <a:noFill/>
        </p:spPr>
        <p:txBody>
          <a:bodyPr wrap="square" lIns="0" tIns="0" rIns="0" bIns="0" rtlCol="0">
            <a:spAutoFit/>
          </a:bodyPr>
          <a:lstStyle/>
          <a:p>
            <a:pPr algn="r"/>
            <a:r>
              <a:rPr lang="zh-CN" altLang="en-US" sz="1335">
                <a:latin typeface="微软雅黑" panose="020B0503020204020204" pitchFamily="34" charset="-122"/>
                <a:ea typeface="微软雅黑" panose="020B0503020204020204" pitchFamily="34" charset="-122"/>
              </a:rPr>
              <a:t>单击此处可编辑内容单击此处可编辑内容</a:t>
            </a:r>
            <a:endParaRPr lang="en-US" altLang="zh-CN" sz="1335">
              <a:latin typeface="微软雅黑" panose="020B0503020204020204" pitchFamily="34" charset="-122"/>
              <a:ea typeface="微软雅黑" panose="020B0503020204020204" pitchFamily="34" charset="-122"/>
            </a:endParaRPr>
          </a:p>
          <a:p>
            <a:pPr algn="r"/>
            <a:r>
              <a:rPr lang="zh-CN" altLang="en-US" sz="1335">
                <a:latin typeface="微软雅黑" panose="020B0503020204020204" pitchFamily="34" charset="-122"/>
                <a:ea typeface="微软雅黑" panose="020B0503020204020204" pitchFamily="34" charset="-122"/>
              </a:rPr>
              <a:t>单击此处可编辑内容单击此处可编辑内容</a:t>
            </a:r>
            <a:endParaRPr lang="en-US" altLang="zh-CN" sz="1335">
              <a:latin typeface="微软雅黑" panose="020B0503020204020204" pitchFamily="34" charset="-122"/>
              <a:ea typeface="微软雅黑" panose="020B0503020204020204" pitchFamily="34" charset="-122"/>
            </a:endParaRPr>
          </a:p>
          <a:p>
            <a:pPr algn="r"/>
            <a:r>
              <a:rPr lang="zh-CN" altLang="en-US" sz="1335">
                <a:latin typeface="微软雅黑" panose="020B0503020204020204" pitchFamily="34" charset="-122"/>
                <a:ea typeface="微软雅黑" panose="020B0503020204020204" pitchFamily="34" charset="-122"/>
              </a:rPr>
              <a:t>单击此处可编辑内容单击此处可编辑内容</a:t>
            </a:r>
            <a:endParaRPr lang="en-US" altLang="zh-CN" sz="1335">
              <a:latin typeface="微软雅黑" panose="020B0503020204020204" pitchFamily="34" charset="-122"/>
              <a:ea typeface="微软雅黑" panose="020B0503020204020204" pitchFamily="34" charset="-122"/>
            </a:endParaRPr>
          </a:p>
          <a:p>
            <a:pPr algn="r"/>
            <a:r>
              <a:rPr lang="zh-CN" altLang="en-US" sz="1335">
                <a:latin typeface="微软雅黑" panose="020B0503020204020204" pitchFamily="34" charset="-122"/>
                <a:ea typeface="微软雅黑" panose="020B0503020204020204" pitchFamily="34" charset="-122"/>
              </a:rPr>
              <a:t>单击此处可编辑内容</a:t>
            </a:r>
            <a:endParaRPr lang="en-US" altLang="zh-CN" sz="1335">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fade">
                                      <p:cBhvr>
                                        <p:cTn id="25" dur="1000"/>
                                        <p:tgtEl>
                                          <p:spTgt spid="3">
                                            <p:graphicEl>
                                              <a:chart seriesIdx="-3" categoryIdx="-3" bldStep="gridLegend"/>
                                            </p:graphicEl>
                                          </p:spTgt>
                                        </p:tgtEl>
                                      </p:cBhvr>
                                    </p:animEffect>
                                  </p:childTnLst>
                                </p:cTn>
                              </p:par>
                            </p:childTnLst>
                          </p:cTn>
                        </p:par>
                        <p:par>
                          <p:cTn id="26" fill="hold">
                            <p:stCondLst>
                              <p:cond delay="2850"/>
                            </p:stCondLst>
                            <p:childTnLst>
                              <p:par>
                                <p:cTn id="27" presetID="12" presetClass="entr" presetSubtype="4" fill="hold" grpId="0" nodeType="afterEffect">
                                  <p:stCondLst>
                                    <p:cond delay="0"/>
                                  </p:stCondLst>
                                  <p:childTnLst>
                                    <p:set>
                                      <p:cBhvr>
                                        <p:cTn id="28"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slide(fromBottom)">
                                      <p:cBhvr>
                                        <p:cTn id="29" dur="500"/>
                                        <p:tgtEl>
                                          <p:spTgt spid="3">
                                            <p:graphicEl>
                                              <a:chart seriesIdx="0" categoryIdx="-4" bldStep="series"/>
                                            </p:graphicEl>
                                          </p:spTgt>
                                        </p:tgtEl>
                                      </p:cBhvr>
                                    </p:animEffect>
                                  </p:childTnLst>
                                </p:cTn>
                              </p:par>
                            </p:childTnLst>
                          </p:cTn>
                        </p:par>
                        <p:par>
                          <p:cTn id="30" fill="hold">
                            <p:stCondLst>
                              <p:cond delay="3350"/>
                            </p:stCondLst>
                            <p:childTnLst>
                              <p:par>
                                <p:cTn id="31" presetID="12" presetClass="entr" presetSubtype="4" fill="hold" grpId="0" nodeType="afterEffect">
                                  <p:stCondLst>
                                    <p:cond delay="0"/>
                                  </p:stCondLst>
                                  <p:childTnLst>
                                    <p:set>
                                      <p:cBhvr>
                                        <p:cTn id="32"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slide(fromBottom)">
                                      <p:cBhvr>
                                        <p:cTn id="33" dur="500"/>
                                        <p:tgtEl>
                                          <p:spTgt spid="3">
                                            <p:graphicEl>
                                              <a:chart seriesIdx="1" categoryIdx="-4" bldStep="series"/>
                                            </p:graphicEl>
                                          </p:spTgt>
                                        </p:tgtEl>
                                      </p:cBhvr>
                                    </p:animEffect>
                                  </p:childTnLst>
                                </p:cTn>
                              </p:par>
                            </p:childTnLst>
                          </p:cTn>
                        </p:par>
                        <p:par>
                          <p:cTn id="34" fill="hold">
                            <p:stCondLst>
                              <p:cond delay="3850"/>
                            </p:stCondLst>
                            <p:childTnLst>
                              <p:par>
                                <p:cTn id="35" presetID="12" presetClass="entr" presetSubtype="4" fill="hold" grpId="0" nodeType="afterEffect">
                                  <p:stCondLst>
                                    <p:cond delay="0"/>
                                  </p:stCondLst>
                                  <p:childTnLst>
                                    <p:set>
                                      <p:cBhvr>
                                        <p:cTn id="3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slide(fromBottom)">
                                      <p:cBhvr>
                                        <p:cTn id="37" dur="500"/>
                                        <p:tgtEl>
                                          <p:spTgt spid="3">
                                            <p:graphicEl>
                                              <a:chart seriesIdx="2" categoryIdx="-4" bldStep="series"/>
                                            </p:graphicEl>
                                          </p:spTgt>
                                        </p:tgtEl>
                                      </p:cBhvr>
                                    </p:animEffect>
                                  </p:childTnLst>
                                </p:cTn>
                              </p:par>
                            </p:childTnLst>
                          </p:cTn>
                        </p:par>
                        <p:par>
                          <p:cTn id="38" fill="hold">
                            <p:stCondLst>
                              <p:cond delay="4350"/>
                            </p:stCondLst>
                            <p:childTnLst>
                              <p:par>
                                <p:cTn id="39" presetID="12" presetClass="entr" presetSubtype="4" fill="hold" grpId="0" nodeType="afterEffect">
                                  <p:stCondLst>
                                    <p:cond delay="0"/>
                                  </p:stCondLst>
                                  <p:childTnLst>
                                    <p:set>
                                      <p:cBhvr>
                                        <p:cTn id="40"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slide(fromBottom)">
                                      <p:cBhvr>
                                        <p:cTn id="41" dur="500"/>
                                        <p:tgtEl>
                                          <p:spTgt spid="3">
                                            <p:graphicEl>
                                              <a:chart seriesIdx="3" categoryIdx="-4" bldStep="series"/>
                                            </p:graphicEl>
                                          </p:spTgt>
                                        </p:tgtEl>
                                      </p:cBhvr>
                                    </p:animEffect>
                                  </p:childTnLst>
                                </p:cTn>
                              </p:par>
                            </p:childTnLst>
                          </p:cTn>
                        </p:par>
                        <p:par>
                          <p:cTn id="42" fill="hold">
                            <p:stCondLst>
                              <p:cond delay="4850"/>
                            </p:stCondLst>
                            <p:childTnLst>
                              <p:par>
                                <p:cTn id="43" presetID="12" presetClass="entr" presetSubtype="4" fill="hold" grpId="0" nodeType="afterEffect">
                                  <p:stCondLst>
                                    <p:cond delay="0"/>
                                  </p:stCondLst>
                                  <p:childTnLst>
                                    <p:set>
                                      <p:cBhvr>
                                        <p:cTn id="44" dur="1" fill="hold">
                                          <p:stCondLst>
                                            <p:cond delay="0"/>
                                          </p:stCondLst>
                                        </p:cTn>
                                        <p:tgtEl>
                                          <p:spTgt spid="3">
                                            <p:graphicEl>
                                              <a:chart seriesIdx="4" categoryIdx="-4" bldStep="series"/>
                                            </p:graphicEl>
                                          </p:spTgt>
                                        </p:tgtEl>
                                        <p:attrNameLst>
                                          <p:attrName>style.visibility</p:attrName>
                                        </p:attrNameLst>
                                      </p:cBhvr>
                                      <p:to>
                                        <p:strVal val="visible"/>
                                      </p:to>
                                    </p:set>
                                    <p:animEffect transition="in" filter="slide(fromBottom)">
                                      <p:cBhvr>
                                        <p:cTn id="45" dur="500"/>
                                        <p:tgtEl>
                                          <p:spTgt spid="3">
                                            <p:graphicEl>
                                              <a:chart seriesIdx="4" categoryIdx="-4" bldStep="series"/>
                                            </p:graphicEl>
                                          </p:spTgt>
                                        </p:tgtEl>
                                      </p:cBhvr>
                                    </p:animEffect>
                                  </p:childTnLst>
                                </p:cTn>
                              </p:par>
                            </p:childTnLst>
                          </p:cTn>
                        </p:par>
                        <p:par>
                          <p:cTn id="46" fill="hold">
                            <p:stCondLst>
                              <p:cond delay="5350"/>
                            </p:stCondLst>
                            <p:childTnLst>
                              <p:par>
                                <p:cTn id="47" presetID="53" presetClass="entr" presetSubtype="16"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childTnLst>
                          </p:cTn>
                        </p:par>
                        <p:par>
                          <p:cTn id="52" fill="hold">
                            <p:stCondLst>
                              <p:cond delay="5850"/>
                            </p:stCondLst>
                            <p:childTnLst>
                              <p:par>
                                <p:cTn id="53" presetID="22" presetClass="entr" presetSubtype="8"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left)">
                                      <p:cBhvr>
                                        <p:cTn id="55" dur="500"/>
                                        <p:tgtEl>
                                          <p:spTgt spid="8"/>
                                        </p:tgtEl>
                                      </p:cBhvr>
                                    </p:animEffect>
                                  </p:childTnLst>
                                </p:cTn>
                              </p:par>
                            </p:childTnLst>
                          </p:cTn>
                        </p:par>
                        <p:par>
                          <p:cTn id="56" fill="hold">
                            <p:stCondLst>
                              <p:cond delay="6350"/>
                            </p:stCondLst>
                            <p:childTnLst>
                              <p:par>
                                <p:cTn id="57" presetID="10" presetClass="entr" presetSubtype="0" fill="hold" grpId="0" nodeType="afterEffect">
                                  <p:stCondLst>
                                    <p:cond delay="0"/>
                                  </p:stCondLst>
                                  <p:childTnLst>
                                    <p:set>
                                      <p:cBhvr>
                                        <p:cTn id="5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59" dur="1000"/>
                                        <p:tgtEl>
                                          <p:spTgt spid="4">
                                            <p:graphicEl>
                                              <a:chart seriesIdx="-3" categoryIdx="-3" bldStep="gridLegend"/>
                                            </p:graphicEl>
                                          </p:spTgt>
                                        </p:tgtEl>
                                      </p:cBhvr>
                                    </p:animEffect>
                                  </p:childTnLst>
                                </p:cTn>
                              </p:par>
                            </p:childTnLst>
                          </p:cTn>
                        </p:par>
                        <p:par>
                          <p:cTn id="60" fill="hold">
                            <p:stCondLst>
                              <p:cond delay="7350"/>
                            </p:stCondLst>
                            <p:childTnLst>
                              <p:par>
                                <p:cTn id="61" presetID="12" presetClass="entr" presetSubtype="4" fill="hold" grpId="0" nodeType="afterEffect">
                                  <p:stCondLst>
                                    <p:cond delay="0"/>
                                  </p:stCondLst>
                                  <p:childTnLst>
                                    <p:set>
                                      <p:cBhvr>
                                        <p:cTn id="62"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slide(fromBottom)">
                                      <p:cBhvr>
                                        <p:cTn id="63" dur="500"/>
                                        <p:tgtEl>
                                          <p:spTgt spid="4">
                                            <p:graphicEl>
                                              <a:chart seriesIdx="0" categoryIdx="-4" bldStep="series"/>
                                            </p:graphicEl>
                                          </p:spTgt>
                                        </p:tgtEl>
                                      </p:cBhvr>
                                    </p:animEffect>
                                  </p:childTnLst>
                                </p:cTn>
                              </p:par>
                            </p:childTnLst>
                          </p:cTn>
                        </p:par>
                        <p:par>
                          <p:cTn id="64" fill="hold">
                            <p:stCondLst>
                              <p:cond delay="7850"/>
                            </p:stCondLst>
                            <p:childTnLst>
                              <p:par>
                                <p:cTn id="65" presetID="12" presetClass="entr" presetSubtype="4" fill="hold" grpId="0" nodeType="afterEffect">
                                  <p:stCondLst>
                                    <p:cond delay="0"/>
                                  </p:stCondLst>
                                  <p:childTnLst>
                                    <p:set>
                                      <p:cBhvr>
                                        <p:cTn id="6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slide(fromBottom)">
                                      <p:cBhvr>
                                        <p:cTn id="67" dur="500"/>
                                        <p:tgtEl>
                                          <p:spTgt spid="4">
                                            <p:graphicEl>
                                              <a:chart seriesIdx="1" categoryIdx="-4" bldStep="series"/>
                                            </p:graphicEl>
                                          </p:spTgt>
                                        </p:tgtEl>
                                      </p:cBhvr>
                                    </p:animEffect>
                                  </p:childTnLst>
                                </p:cTn>
                              </p:par>
                            </p:childTnLst>
                          </p:cTn>
                        </p:par>
                        <p:par>
                          <p:cTn id="68" fill="hold">
                            <p:stCondLst>
                              <p:cond delay="8350"/>
                            </p:stCondLst>
                            <p:childTnLst>
                              <p:par>
                                <p:cTn id="69" presetID="12" presetClass="entr" presetSubtype="4" fill="hold" grpId="0" nodeType="afterEffect">
                                  <p:stCondLst>
                                    <p:cond delay="0"/>
                                  </p:stCondLst>
                                  <p:childTnLst>
                                    <p:set>
                                      <p:cBhvr>
                                        <p:cTn id="70"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slide(fromBottom)">
                                      <p:cBhvr>
                                        <p:cTn id="71" dur="500"/>
                                        <p:tgtEl>
                                          <p:spTgt spid="4">
                                            <p:graphicEl>
                                              <a:chart seriesIdx="2" categoryIdx="-4" bldStep="series"/>
                                            </p:graphicEl>
                                          </p:spTgt>
                                        </p:tgtEl>
                                      </p:cBhvr>
                                    </p:animEffect>
                                  </p:childTnLst>
                                </p:cTn>
                              </p:par>
                            </p:childTnLst>
                          </p:cTn>
                        </p:par>
                        <p:par>
                          <p:cTn id="72" fill="hold">
                            <p:stCondLst>
                              <p:cond delay="8850"/>
                            </p:stCondLst>
                            <p:childTnLst>
                              <p:par>
                                <p:cTn id="73" presetID="12" presetClass="entr" presetSubtype="4" fill="hold" grpId="0" nodeType="afterEffect">
                                  <p:stCondLst>
                                    <p:cond delay="0"/>
                                  </p:stCondLst>
                                  <p:childTnLst>
                                    <p:set>
                                      <p:cBhvr>
                                        <p:cTn id="74"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slide(fromBottom)">
                                      <p:cBhvr>
                                        <p:cTn id="75" dur="500"/>
                                        <p:tgtEl>
                                          <p:spTgt spid="4">
                                            <p:graphicEl>
                                              <a:chart seriesIdx="3" categoryIdx="-4" bldStep="series"/>
                                            </p:graphicEl>
                                          </p:spTgt>
                                        </p:tgtEl>
                                      </p:cBhvr>
                                    </p:animEffect>
                                  </p:childTnLst>
                                </p:cTn>
                              </p:par>
                            </p:childTnLst>
                          </p:cTn>
                        </p:par>
                        <p:par>
                          <p:cTn id="76" fill="hold">
                            <p:stCondLst>
                              <p:cond delay="9350"/>
                            </p:stCondLst>
                            <p:childTnLst>
                              <p:par>
                                <p:cTn id="77" presetID="12" presetClass="entr" presetSubtype="4" fill="hold" grpId="0" nodeType="afterEffect">
                                  <p:stCondLst>
                                    <p:cond delay="0"/>
                                  </p:stCondLst>
                                  <p:childTnLst>
                                    <p:set>
                                      <p:cBhvr>
                                        <p:cTn id="78" dur="1" fill="hold">
                                          <p:stCondLst>
                                            <p:cond delay="0"/>
                                          </p:stCondLst>
                                        </p:cTn>
                                        <p:tgtEl>
                                          <p:spTgt spid="4">
                                            <p:graphicEl>
                                              <a:chart seriesIdx="4" categoryIdx="-4" bldStep="series"/>
                                            </p:graphicEl>
                                          </p:spTgt>
                                        </p:tgtEl>
                                        <p:attrNameLst>
                                          <p:attrName>style.visibility</p:attrName>
                                        </p:attrNameLst>
                                      </p:cBhvr>
                                      <p:to>
                                        <p:strVal val="visible"/>
                                      </p:to>
                                    </p:set>
                                    <p:animEffect transition="in" filter="slide(fromBottom)">
                                      <p:cBhvr>
                                        <p:cTn id="79" dur="500"/>
                                        <p:tgtEl>
                                          <p:spTgt spid="4">
                                            <p:graphicEl>
                                              <a:chart seriesIdx="4" categoryIdx="-4" bldStep="series"/>
                                            </p:graphicEl>
                                          </p:spTgt>
                                        </p:tgtEl>
                                      </p:cBhvr>
                                    </p:animEffect>
                                  </p:childTnLst>
                                </p:cTn>
                              </p:par>
                            </p:childTnLst>
                          </p:cTn>
                        </p:par>
                        <p:par>
                          <p:cTn id="80" fill="hold">
                            <p:stCondLst>
                              <p:cond delay="9850"/>
                            </p:stCondLst>
                            <p:childTnLst>
                              <p:par>
                                <p:cTn id="81" presetID="53" presetClass="entr" presetSubtype="16" fill="hold" grpId="0" nodeType="after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p:cTn id="83" dur="500" fill="hold"/>
                                        <p:tgtEl>
                                          <p:spTgt spid="9"/>
                                        </p:tgtEl>
                                        <p:attrNameLst>
                                          <p:attrName>ppt_w</p:attrName>
                                        </p:attrNameLst>
                                      </p:cBhvr>
                                      <p:tavLst>
                                        <p:tav tm="0">
                                          <p:val>
                                            <p:fltVal val="0"/>
                                          </p:val>
                                        </p:tav>
                                        <p:tav tm="100000">
                                          <p:val>
                                            <p:strVal val="#ppt_w"/>
                                          </p:val>
                                        </p:tav>
                                      </p:tavLst>
                                    </p:anim>
                                    <p:anim calcmode="lin" valueType="num">
                                      <p:cBhvr>
                                        <p:cTn id="84" dur="500" fill="hold"/>
                                        <p:tgtEl>
                                          <p:spTgt spid="9"/>
                                        </p:tgtEl>
                                        <p:attrNameLst>
                                          <p:attrName>ppt_h</p:attrName>
                                        </p:attrNameLst>
                                      </p:cBhvr>
                                      <p:tavLst>
                                        <p:tav tm="0">
                                          <p:val>
                                            <p:fltVal val="0"/>
                                          </p:val>
                                        </p:tav>
                                        <p:tav tm="100000">
                                          <p:val>
                                            <p:strVal val="#ppt_h"/>
                                          </p:val>
                                        </p:tav>
                                      </p:tavLst>
                                    </p:anim>
                                    <p:animEffect transition="in" filter="fade">
                                      <p:cBhvr>
                                        <p:cTn id="85" dur="500"/>
                                        <p:tgtEl>
                                          <p:spTgt spid="9"/>
                                        </p:tgtEl>
                                      </p:cBhvr>
                                    </p:animEffect>
                                  </p:childTnLst>
                                </p:cTn>
                              </p:par>
                            </p:childTnLst>
                          </p:cTn>
                        </p:par>
                        <p:par>
                          <p:cTn id="86" fill="hold">
                            <p:stCondLst>
                              <p:cond delay="10350"/>
                            </p:stCondLst>
                            <p:childTnLst>
                              <p:par>
                                <p:cTn id="87" presetID="22" presetClass="entr" presetSubtype="2" fill="hold" grpId="0" nodeType="after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wipe(right)">
                                      <p:cBhvr>
                                        <p:cTn id="8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Chart bld="series"/>
        </p:bldSub>
      </p:bldGraphic>
      <p:bldGraphic spid="4" grpId="0">
        <p:bldSub>
          <a:bldChart bld="series"/>
        </p:bldSub>
      </p:bldGraphic>
      <p:bldP spid="6" grpId="0" animBg="1"/>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992"/>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2" name="圆角矩形 31"/>
          <p:cNvSpPr/>
          <p:nvPr/>
        </p:nvSpPr>
        <p:spPr>
          <a:xfrm>
            <a:off x="5788615" y="157389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1</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33" name="组合 32"/>
          <p:cNvGrpSpPr/>
          <p:nvPr/>
        </p:nvGrpSpPr>
        <p:grpSpPr>
          <a:xfrm>
            <a:off x="6669670" y="1573897"/>
            <a:ext cx="3740032" cy="511238"/>
            <a:chOff x="6339097" y="1573726"/>
            <a:chExt cx="3744416" cy="511504"/>
          </a:xfrm>
        </p:grpSpPr>
        <p:sp>
          <p:nvSpPr>
            <p:cNvPr id="35" name="圆角矩形 34"/>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36" name="矩形 35"/>
            <p:cNvSpPr/>
            <p:nvPr/>
          </p:nvSpPr>
          <p:spPr>
            <a:xfrm>
              <a:off x="6723350" y="1614014"/>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7" name="圆角矩形 36"/>
          <p:cNvSpPr/>
          <p:nvPr/>
        </p:nvSpPr>
        <p:spPr>
          <a:xfrm>
            <a:off x="5788615" y="2409915"/>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2</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38" name="组合 37"/>
          <p:cNvGrpSpPr/>
          <p:nvPr/>
        </p:nvGrpSpPr>
        <p:grpSpPr>
          <a:xfrm>
            <a:off x="6669670" y="2409915"/>
            <a:ext cx="3740032" cy="511238"/>
            <a:chOff x="6315199" y="2410178"/>
            <a:chExt cx="3744416" cy="511504"/>
          </a:xfrm>
        </p:grpSpPr>
        <p:sp>
          <p:nvSpPr>
            <p:cNvPr id="39" name="圆角矩形 38"/>
            <p:cNvSpPr/>
            <p:nvPr/>
          </p:nvSpPr>
          <p:spPr>
            <a:xfrm>
              <a:off x="6315199" y="2410178"/>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53" name="矩形 52"/>
            <p:cNvSpPr/>
            <p:nvPr/>
          </p:nvSpPr>
          <p:spPr>
            <a:xfrm>
              <a:off x="6747248" y="2450466"/>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4" name="圆角矩形 53"/>
          <p:cNvSpPr/>
          <p:nvPr/>
        </p:nvSpPr>
        <p:spPr>
          <a:xfrm>
            <a:off x="5788615" y="329530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3</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55" name="组合 54"/>
          <p:cNvGrpSpPr/>
          <p:nvPr/>
        </p:nvGrpSpPr>
        <p:grpSpPr>
          <a:xfrm>
            <a:off x="6669670" y="3295305"/>
            <a:ext cx="3740032" cy="511238"/>
            <a:chOff x="6339097" y="3296031"/>
            <a:chExt cx="3744416" cy="511504"/>
          </a:xfrm>
        </p:grpSpPr>
        <p:sp>
          <p:nvSpPr>
            <p:cNvPr id="56" name="圆角矩形 55"/>
            <p:cNvSpPr/>
            <p:nvPr/>
          </p:nvSpPr>
          <p:spPr>
            <a:xfrm>
              <a:off x="6339097" y="3296031"/>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57" name="矩形 56"/>
            <p:cNvSpPr/>
            <p:nvPr/>
          </p:nvSpPr>
          <p:spPr>
            <a:xfrm>
              <a:off x="6723349" y="3336319"/>
              <a:ext cx="273630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8" name="圆角矩形 57"/>
          <p:cNvSpPr/>
          <p:nvPr/>
        </p:nvSpPr>
        <p:spPr>
          <a:xfrm>
            <a:off x="5788615" y="417971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4</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59" name="组合 58"/>
          <p:cNvGrpSpPr/>
          <p:nvPr/>
        </p:nvGrpSpPr>
        <p:grpSpPr>
          <a:xfrm>
            <a:off x="6669670" y="4179715"/>
            <a:ext cx="3740032" cy="511237"/>
            <a:chOff x="6339097" y="4180903"/>
            <a:chExt cx="3744416" cy="511504"/>
          </a:xfrm>
        </p:grpSpPr>
        <p:sp>
          <p:nvSpPr>
            <p:cNvPr id="60" name="圆角矩形 59"/>
            <p:cNvSpPr/>
            <p:nvPr/>
          </p:nvSpPr>
          <p:spPr>
            <a:xfrm>
              <a:off x="6339097" y="418090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61" name="矩形 60"/>
            <p:cNvSpPr/>
            <p:nvPr/>
          </p:nvSpPr>
          <p:spPr>
            <a:xfrm>
              <a:off x="6723349" y="4221882"/>
              <a:ext cx="2736305" cy="430929"/>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2" name="圆角矩形 61"/>
          <p:cNvSpPr/>
          <p:nvPr/>
        </p:nvSpPr>
        <p:spPr>
          <a:xfrm>
            <a:off x="5788744" y="5055842"/>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5</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63" name="组合 62"/>
          <p:cNvGrpSpPr/>
          <p:nvPr/>
        </p:nvGrpSpPr>
        <p:grpSpPr>
          <a:xfrm>
            <a:off x="6669670" y="5055842"/>
            <a:ext cx="3740032" cy="511238"/>
            <a:chOff x="6339097" y="5057483"/>
            <a:chExt cx="3744416" cy="511504"/>
          </a:xfrm>
        </p:grpSpPr>
        <p:sp>
          <p:nvSpPr>
            <p:cNvPr id="64" name="圆角矩形 63"/>
            <p:cNvSpPr/>
            <p:nvPr/>
          </p:nvSpPr>
          <p:spPr>
            <a:xfrm>
              <a:off x="6339097" y="505748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65" name="矩形 64"/>
            <p:cNvSpPr/>
            <p:nvPr/>
          </p:nvSpPr>
          <p:spPr>
            <a:xfrm>
              <a:off x="6723478" y="5085978"/>
              <a:ext cx="2736174"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6" name="TextBox 65"/>
          <p:cNvSpPr txBox="1"/>
          <p:nvPr/>
        </p:nvSpPr>
        <p:spPr>
          <a:xfrm>
            <a:off x="338359" y="2219405"/>
            <a:ext cx="2805024" cy="1353538"/>
          </a:xfrm>
          <a:prstGeom prst="rect">
            <a:avLst/>
          </a:prstGeom>
          <a:noFill/>
        </p:spPr>
        <p:txBody>
          <a:bodyPr wrap="square" lIns="121817" tIns="60906" rIns="121817" bIns="60906">
            <a:spAutoFit/>
          </a:bodyPr>
          <a:lstStyle/>
          <a:p>
            <a:pPr algn="r">
              <a:defRPr/>
            </a:pPr>
            <a:r>
              <a:rPr lang="zh-CN" altLang="en-US" sz="4800" b="1" spc="200">
                <a:solidFill>
                  <a:schemeClr val="bg1"/>
                </a:solidFill>
                <a:latin typeface="微软雅黑" panose="020B0503020204020204" pitchFamily="34" charset="-122"/>
                <a:ea typeface="微软雅黑" panose="020B0503020204020204" pitchFamily="34" charset="-122"/>
              </a:rPr>
              <a:t>目录 </a:t>
            </a:r>
            <a:endParaRPr lang="en-US" altLang="zh-CN" sz="4800" b="1" spc="20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a:solidFill>
                  <a:schemeClr val="bg1"/>
                </a:solidFill>
                <a:latin typeface="微软雅黑" panose="020B0503020204020204" pitchFamily="34" charset="-122"/>
                <a:ea typeface="微软雅黑" panose="020B0503020204020204" pitchFamily="34" charset="-122"/>
              </a:rPr>
              <a:t>CONTENTS</a:t>
            </a:r>
            <a:endParaRPr lang="zh-CN" altLang="en-US" sz="3200" b="1" spc="200">
              <a:solidFill>
                <a:schemeClr val="bg1"/>
              </a:solidFill>
              <a:latin typeface="微软雅黑" panose="020B0503020204020204" pitchFamily="34" charset="-122"/>
              <a:ea typeface="微软雅黑" panose="020B0503020204020204" pitchFamily="34" charset="-122"/>
            </a:endParaRPr>
          </a:p>
        </p:txBody>
      </p:sp>
      <p:sp>
        <p:nvSpPr>
          <p:cNvPr id="67" name="下箭头 66"/>
          <p:cNvSpPr/>
          <p:nvPr/>
        </p:nvSpPr>
        <p:spPr>
          <a:xfrm rot="16200000">
            <a:off x="4611648" y="4971945"/>
            <a:ext cx="575764" cy="67903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40" tIns="45671" rIns="91340" bIns="45671"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additive="base">
                                        <p:cTn id="12" dur="500" fill="hold"/>
                                        <p:tgtEl>
                                          <p:spTgt spid="67"/>
                                        </p:tgtEl>
                                        <p:attrNameLst>
                                          <p:attrName>ppt_x</p:attrName>
                                        </p:attrNameLst>
                                      </p:cBhvr>
                                      <p:tavLst>
                                        <p:tav tm="0">
                                          <p:val>
                                            <p:strVal val="0-#ppt_w/2"/>
                                          </p:val>
                                        </p:tav>
                                        <p:tav tm="100000">
                                          <p:val>
                                            <p:strVal val="#ppt_x"/>
                                          </p:val>
                                        </p:tav>
                                      </p:tavLst>
                                    </p:anim>
                                    <p:anim calcmode="lin" valueType="num">
                                      <p:cBhvr additive="base">
                                        <p:cTn id="13" dur="500" fill="hold"/>
                                        <p:tgtEl>
                                          <p:spTgt spid="6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mph" presetSubtype="0" fill="hold" grpId="0" nodeType="afterEffect">
                                  <p:stCondLst>
                                    <p:cond delay="0"/>
                                  </p:stCondLst>
                                  <p:childTnLst>
                                    <p:animEffect transition="out" filter="fade">
                                      <p:cBhvr>
                                        <p:cTn id="16" dur="500" tmFilter="0, 0; .2, .5; .8, .5; 1, 0"/>
                                        <p:tgtEl>
                                          <p:spTgt spid="62"/>
                                        </p:tgtEl>
                                      </p:cBhvr>
                                    </p:animEffect>
                                    <p:animScale>
                                      <p:cBhvr>
                                        <p:cTn id="17" dur="250" autoRev="1" fill="hold"/>
                                        <p:tgtEl>
                                          <p:spTgt spid="62"/>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63"/>
                                        </p:tgtEl>
                                      </p:cBhvr>
                                    </p:animEffect>
                                    <p:animScale>
                                      <p:cBhvr>
                                        <p:cTn id="20" dur="250" autoRev="1" fill="hold"/>
                                        <p:tgtEl>
                                          <p:spTgt spid="6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62" grpId="0" animBg="1"/>
      <p:bldP spid="6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3" name="组合 2"/>
          <p:cNvGrpSpPr/>
          <p:nvPr/>
        </p:nvGrpSpPr>
        <p:grpSpPr>
          <a:xfrm>
            <a:off x="3443533" y="1989634"/>
            <a:ext cx="2482703" cy="2955923"/>
            <a:chOff x="1827008" y="2120901"/>
            <a:chExt cx="2298700" cy="2736849"/>
          </a:xfrm>
        </p:grpSpPr>
        <p:sp>
          <p:nvSpPr>
            <p:cNvPr id="4" name="矩形 3"/>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ysClr val="windowText" lastClr="000000"/>
                </a:solidFill>
              </a:endParaRPr>
            </a:p>
          </p:txBody>
        </p:sp>
        <p:sp>
          <p:nvSpPr>
            <p:cNvPr id="5" name="矩形 4"/>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ysClr val="windowText" lastClr="000000"/>
                </a:solidFill>
              </a:endParaRPr>
            </a:p>
          </p:txBody>
        </p:sp>
      </p:grpSp>
      <p:grpSp>
        <p:nvGrpSpPr>
          <p:cNvPr id="6" name="组合 5"/>
          <p:cNvGrpSpPr/>
          <p:nvPr/>
        </p:nvGrpSpPr>
        <p:grpSpPr>
          <a:xfrm>
            <a:off x="6265764" y="1989634"/>
            <a:ext cx="2482703" cy="2955923"/>
            <a:chOff x="1827008" y="2120901"/>
            <a:chExt cx="2298700" cy="2736849"/>
          </a:xfrm>
        </p:grpSpPr>
        <p:sp>
          <p:nvSpPr>
            <p:cNvPr id="7" name="矩形 6"/>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8" name="矩形 7"/>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nvGrpSpPr>
          <p:cNvPr id="9" name="组合 8"/>
          <p:cNvGrpSpPr/>
          <p:nvPr/>
        </p:nvGrpSpPr>
        <p:grpSpPr>
          <a:xfrm>
            <a:off x="9087995" y="1989634"/>
            <a:ext cx="2482703" cy="2955923"/>
            <a:chOff x="1827008" y="2120901"/>
            <a:chExt cx="2298700" cy="2736849"/>
          </a:xfrm>
        </p:grpSpPr>
        <p:sp>
          <p:nvSpPr>
            <p:cNvPr id="10" name="矩形 9"/>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1" name="矩形 10"/>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nvGrpSpPr>
          <p:cNvPr id="12" name="组合 11"/>
          <p:cNvGrpSpPr/>
          <p:nvPr/>
        </p:nvGrpSpPr>
        <p:grpSpPr>
          <a:xfrm>
            <a:off x="621302" y="1989634"/>
            <a:ext cx="2482703" cy="2955923"/>
            <a:chOff x="1827008" y="2120901"/>
            <a:chExt cx="2298700" cy="2736849"/>
          </a:xfrm>
        </p:grpSpPr>
        <p:sp>
          <p:nvSpPr>
            <p:cNvPr id="13" name="矩形 12"/>
            <p:cNvSpPr/>
            <p:nvPr/>
          </p:nvSpPr>
          <p:spPr>
            <a:xfrm>
              <a:off x="1827008" y="2120901"/>
              <a:ext cx="2298700" cy="44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14" name="矩形 13"/>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grpSp>
      <p:sp>
        <p:nvSpPr>
          <p:cNvPr id="15" name="文本框 29"/>
          <p:cNvSpPr txBox="1"/>
          <p:nvPr/>
        </p:nvSpPr>
        <p:spPr>
          <a:xfrm>
            <a:off x="1028082" y="2017313"/>
            <a:ext cx="1669143" cy="400110"/>
          </a:xfrm>
          <a:prstGeom prst="rect">
            <a:avLst/>
          </a:prstGeom>
          <a:noFill/>
        </p:spPr>
        <p:txBody>
          <a:bodyPr wrap="square" rtlCol="0">
            <a:spAutoFit/>
          </a:bodyPr>
          <a:lstStyle/>
          <a:p>
            <a:pPr algn="ctr"/>
            <a:r>
              <a:rPr lang="zh-CN" altLang="en-US" sz="2000">
                <a:solidFill>
                  <a:schemeClr val="bg1"/>
                </a:solidFill>
                <a:latin typeface="微软雅黑" panose="020B0503020204020204" pitchFamily="34" charset="-122"/>
                <a:ea typeface="微软雅黑" panose="020B0503020204020204" pitchFamily="34" charset="-122"/>
              </a:rPr>
              <a:t>关键词</a:t>
            </a:r>
          </a:p>
        </p:txBody>
      </p:sp>
      <p:sp>
        <p:nvSpPr>
          <p:cNvPr id="16" name="文本框 30"/>
          <p:cNvSpPr txBox="1"/>
          <p:nvPr/>
        </p:nvSpPr>
        <p:spPr>
          <a:xfrm>
            <a:off x="6672544" y="2017313"/>
            <a:ext cx="1669143" cy="400110"/>
          </a:xfrm>
          <a:prstGeom prst="rect">
            <a:avLst/>
          </a:prstGeom>
          <a:noFill/>
        </p:spPr>
        <p:txBody>
          <a:bodyPr wrap="square" rtlCol="0">
            <a:spAutoFit/>
          </a:bodyPr>
          <a:lstStyle/>
          <a:p>
            <a:pPr algn="ctr"/>
            <a:r>
              <a:rPr lang="zh-CN" altLang="en-US" sz="2000">
                <a:solidFill>
                  <a:schemeClr val="bg1"/>
                </a:solidFill>
                <a:latin typeface="微软雅黑" panose="020B0503020204020204" pitchFamily="34" charset="-122"/>
                <a:ea typeface="微软雅黑" panose="020B0503020204020204" pitchFamily="34" charset="-122"/>
              </a:rPr>
              <a:t>关键词</a:t>
            </a:r>
          </a:p>
        </p:txBody>
      </p:sp>
      <p:sp>
        <p:nvSpPr>
          <p:cNvPr id="17" name="文本框 31"/>
          <p:cNvSpPr txBox="1"/>
          <p:nvPr/>
        </p:nvSpPr>
        <p:spPr>
          <a:xfrm>
            <a:off x="3850313" y="2017313"/>
            <a:ext cx="1669143" cy="400110"/>
          </a:xfrm>
          <a:prstGeom prst="rect">
            <a:avLst/>
          </a:prstGeom>
          <a:noFill/>
        </p:spPr>
        <p:txBody>
          <a:bodyPr wrap="square" rtlCol="0">
            <a:spAutoFit/>
          </a:bodyPr>
          <a:lstStyle/>
          <a:p>
            <a:pPr algn="ctr"/>
            <a:r>
              <a:rPr lang="zh-CN" altLang="en-US" sz="2000">
                <a:solidFill>
                  <a:schemeClr val="bg1"/>
                </a:solidFill>
                <a:latin typeface="微软雅黑" panose="020B0503020204020204" pitchFamily="34" charset="-122"/>
                <a:ea typeface="微软雅黑" panose="020B0503020204020204" pitchFamily="34" charset="-122"/>
              </a:rPr>
              <a:t>关键词</a:t>
            </a:r>
          </a:p>
        </p:txBody>
      </p:sp>
      <p:sp>
        <p:nvSpPr>
          <p:cNvPr id="18" name="文本框 32"/>
          <p:cNvSpPr txBox="1"/>
          <p:nvPr/>
        </p:nvSpPr>
        <p:spPr>
          <a:xfrm>
            <a:off x="9494775" y="2017313"/>
            <a:ext cx="1669143" cy="400110"/>
          </a:xfrm>
          <a:prstGeom prst="rect">
            <a:avLst/>
          </a:prstGeom>
          <a:noFill/>
        </p:spPr>
        <p:txBody>
          <a:bodyPr wrap="square" rtlCol="0">
            <a:spAutoFit/>
          </a:bodyPr>
          <a:lstStyle/>
          <a:p>
            <a:pPr algn="ctr"/>
            <a:r>
              <a:rPr lang="zh-CN" altLang="en-US" sz="2000">
                <a:solidFill>
                  <a:schemeClr val="bg1"/>
                </a:solidFill>
                <a:latin typeface="微软雅黑" panose="020B0503020204020204" pitchFamily="34" charset="-122"/>
                <a:ea typeface="微软雅黑" panose="020B0503020204020204" pitchFamily="34" charset="-122"/>
              </a:rPr>
              <a:t>关键词</a:t>
            </a:r>
          </a:p>
        </p:txBody>
      </p:sp>
      <p:sp>
        <p:nvSpPr>
          <p:cNvPr id="19" name="文本框 33"/>
          <p:cNvSpPr txBox="1"/>
          <p:nvPr/>
        </p:nvSpPr>
        <p:spPr>
          <a:xfrm>
            <a:off x="1028081" y="2888002"/>
            <a:ext cx="1669143" cy="1815882"/>
          </a:xfrm>
          <a:prstGeom prst="rect">
            <a:avLst/>
          </a:prstGeom>
          <a:noFill/>
        </p:spPr>
        <p:txBody>
          <a:bodyPr wrap="square" rtlCol="0">
            <a:spAutoFit/>
          </a:bodyPr>
          <a:lstStyle/>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a:t>
            </a:r>
          </a:p>
        </p:txBody>
      </p:sp>
      <p:sp>
        <p:nvSpPr>
          <p:cNvPr id="20" name="文本框 34"/>
          <p:cNvSpPr txBox="1"/>
          <p:nvPr/>
        </p:nvSpPr>
        <p:spPr>
          <a:xfrm>
            <a:off x="3856855" y="2888002"/>
            <a:ext cx="1669143" cy="1815882"/>
          </a:xfrm>
          <a:prstGeom prst="rect">
            <a:avLst/>
          </a:prstGeom>
          <a:noFill/>
        </p:spPr>
        <p:txBody>
          <a:bodyPr wrap="square" rtlCol="0">
            <a:spAutoFit/>
          </a:bodyPr>
          <a:lstStyle/>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a:t>
            </a:r>
          </a:p>
        </p:txBody>
      </p:sp>
      <p:sp>
        <p:nvSpPr>
          <p:cNvPr id="21" name="文本框 35"/>
          <p:cNvSpPr txBox="1"/>
          <p:nvPr/>
        </p:nvSpPr>
        <p:spPr>
          <a:xfrm>
            <a:off x="6685629" y="2888002"/>
            <a:ext cx="1669143" cy="1815882"/>
          </a:xfrm>
          <a:prstGeom prst="rect">
            <a:avLst/>
          </a:prstGeom>
          <a:noFill/>
        </p:spPr>
        <p:txBody>
          <a:bodyPr wrap="square" rtlCol="0">
            <a:spAutoFit/>
          </a:bodyPr>
          <a:lstStyle/>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a:t>
            </a:r>
          </a:p>
        </p:txBody>
      </p:sp>
      <p:sp>
        <p:nvSpPr>
          <p:cNvPr id="22" name="文本框 36"/>
          <p:cNvSpPr txBox="1"/>
          <p:nvPr/>
        </p:nvSpPr>
        <p:spPr>
          <a:xfrm>
            <a:off x="9514402" y="2888002"/>
            <a:ext cx="1669143" cy="1815882"/>
          </a:xfrm>
          <a:prstGeom prst="rect">
            <a:avLst/>
          </a:prstGeom>
          <a:noFill/>
        </p:spPr>
        <p:txBody>
          <a:bodyPr wrap="square" rtlCol="0">
            <a:spAutoFit/>
          </a:bodyPr>
          <a:lstStyle/>
          <a:p>
            <a:pPr algn="ct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单击此处可编辑内容单击此处可编辑内容单击此处可编辑内容单击此处可编辑内容单击此处可编辑内容</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2" presetClass="entr" presetSubtype="1"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par>
                          <p:cTn id="24" fill="hold">
                            <p:stCondLst>
                              <p:cond delay="2350"/>
                            </p:stCondLst>
                            <p:childTnLst>
                              <p:par>
                                <p:cTn id="25" presetID="22" presetClass="entr" presetSubtype="1"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up)">
                                      <p:cBhvr>
                                        <p:cTn id="27" dur="500"/>
                                        <p:tgtEl>
                                          <p:spTgt spid="3"/>
                                        </p:tgtEl>
                                      </p:cBhvr>
                                    </p:animEffect>
                                  </p:childTnLst>
                                </p:cTn>
                              </p:par>
                            </p:childTnLst>
                          </p:cTn>
                        </p:par>
                        <p:par>
                          <p:cTn id="28" fill="hold">
                            <p:stCondLst>
                              <p:cond delay="2850"/>
                            </p:stCondLst>
                            <p:childTnLst>
                              <p:par>
                                <p:cTn id="29" presetID="22" presetClass="entr" presetSubtype="8"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3850"/>
                            </p:stCondLst>
                            <p:childTnLst>
                              <p:par>
                                <p:cTn id="37" presetID="22" presetClass="entr" presetSubtype="1"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par>
                          <p:cTn id="44" fill="hold">
                            <p:stCondLst>
                              <p:cond delay="485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5350"/>
                            </p:stCondLst>
                            <p:childTnLst>
                              <p:par>
                                <p:cTn id="49" presetID="22" presetClass="entr" presetSubtype="1"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up)">
                                      <p:cBhvr>
                                        <p:cTn id="51" dur="500"/>
                                        <p:tgtEl>
                                          <p:spTgt spid="9"/>
                                        </p:tgtEl>
                                      </p:cBhvr>
                                    </p:animEffect>
                                  </p:childTnLst>
                                </p:cTn>
                              </p:par>
                            </p:childTnLst>
                          </p:cTn>
                        </p:par>
                        <p:par>
                          <p:cTn id="52" fill="hold">
                            <p:stCondLst>
                              <p:cond delay="5850"/>
                            </p:stCondLst>
                            <p:childTnLst>
                              <p:par>
                                <p:cTn id="53" presetID="2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500"/>
                                        <p:tgtEl>
                                          <p:spTgt spid="18"/>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6" grpId="0"/>
      <p:bldP spid="17" grpId="0"/>
      <p:bldP spid="18" grpId="0"/>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3" name="Group 1"/>
          <p:cNvGrpSpPr/>
          <p:nvPr/>
        </p:nvGrpSpPr>
        <p:grpSpPr>
          <a:xfrm>
            <a:off x="5988543" y="1746552"/>
            <a:ext cx="225941" cy="4253265"/>
            <a:chOff x="6017571" y="1819122"/>
            <a:chExt cx="225941" cy="4253265"/>
          </a:xfrm>
          <a:solidFill>
            <a:schemeClr val="bg1">
              <a:lumMod val="65000"/>
            </a:schemeClr>
          </a:solidFill>
        </p:grpSpPr>
        <p:sp>
          <p:nvSpPr>
            <p:cNvPr id="4" name="Rectangle 2"/>
            <p:cNvSpPr/>
            <p:nvPr/>
          </p:nvSpPr>
          <p:spPr>
            <a:xfrm>
              <a:off x="6061444" y="1913637"/>
              <a:ext cx="138196" cy="4158750"/>
            </a:xfrm>
            <a:prstGeom prst="rect">
              <a:avLst/>
            </a:prstGeom>
            <a:grpFill/>
            <a:ln w="12700" cap="flat" cmpd="sng" algn="ctr">
              <a:noFill/>
              <a:prstDash val="solid"/>
              <a:miter lim="800000"/>
            </a:ln>
            <a:effectLst/>
          </p:spPr>
          <p:txBody>
            <a:bodyPr rtlCol="0" anchor="ctr"/>
            <a:lstStyle/>
            <a:p>
              <a:pPr marL="0" marR="0" lvl="0" indent="0" algn="ctr" defTabSz="1371600" eaLnBrk="1" fontAlgn="auto" latinLnBrk="0" hangingPunct="1">
                <a:lnSpc>
                  <a:spcPct val="100000"/>
                </a:lnSpc>
                <a:spcBef>
                  <a:spcPct val="0"/>
                </a:spcBef>
                <a:spcAft>
                  <a:spcPct val="0"/>
                </a:spcAft>
                <a:buClrTx/>
                <a:buSzTx/>
                <a:buFontTx/>
                <a:buNone/>
                <a:defRPr/>
              </a:pPr>
              <a:endParaRPr kumimoji="0" lang="en-US" sz="2700" b="0" i="0" u="none" strike="noStrike" kern="0" cap="none" spc="0" normalizeH="0" baseline="0" noProof="0">
                <a:ln>
                  <a:noFill/>
                </a:ln>
                <a:solidFill>
                  <a:prstClr val="white"/>
                </a:solidFill>
                <a:effectLst/>
                <a:uLnTx/>
                <a:uFillTx/>
                <a:latin typeface="Calibri" panose="020F0502020204030204"/>
              </a:endParaRPr>
            </a:p>
          </p:txBody>
        </p:sp>
        <p:sp>
          <p:nvSpPr>
            <p:cNvPr id="5" name="Rectangle 3"/>
            <p:cNvSpPr/>
            <p:nvPr/>
          </p:nvSpPr>
          <p:spPr>
            <a:xfrm>
              <a:off x="6017571" y="1819122"/>
              <a:ext cx="225941" cy="945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Notched Right Arrow 4"/>
          <p:cNvSpPr/>
          <p:nvPr/>
        </p:nvSpPr>
        <p:spPr>
          <a:xfrm rot="21267792">
            <a:off x="4875552" y="2049576"/>
            <a:ext cx="2712856" cy="752162"/>
          </a:xfrm>
          <a:prstGeom prst="notchedRightArrow">
            <a:avLst>
              <a:gd name="adj1" fmla="val 100000"/>
              <a:gd name="adj2" fmla="val 32381"/>
            </a:avLst>
          </a:prstGeom>
          <a:solidFill>
            <a:srgbClr val="4472C4"/>
          </a:solidFill>
          <a:ln w="12700" cap="flat" cmpd="sng" algn="ctr">
            <a:noFill/>
            <a:prstDash val="solid"/>
            <a:miter lim="800000"/>
          </a:ln>
          <a:effectLst/>
        </p:spPr>
        <p:txBody>
          <a:bodyPr rtlCol="0" anchor="ctr"/>
          <a:lstStyle/>
          <a:p>
            <a:pPr algn="ctr"/>
            <a:r>
              <a:rPr lang="zh-CN" altLang="en-US" sz="2000" b="1">
                <a:solidFill>
                  <a:schemeClr val="bg1"/>
                </a:solidFill>
                <a:latin typeface="Clear Sans" panose="020B0503030202020304" pitchFamily="34" charset="0"/>
                <a:cs typeface="Clear Sans" panose="020B0503030202020304" pitchFamily="34" charset="0"/>
              </a:rPr>
              <a:t>单击编辑标题</a:t>
            </a:r>
            <a:endParaRPr lang="en-GB" sz="2000" b="1">
              <a:solidFill>
                <a:schemeClr val="bg1"/>
              </a:solidFill>
              <a:latin typeface="Clear Sans" panose="020B0503030202020304" pitchFamily="34" charset="0"/>
              <a:cs typeface="Clear Sans" panose="020B0503030202020304" pitchFamily="34" charset="0"/>
            </a:endParaRPr>
          </a:p>
        </p:txBody>
      </p:sp>
      <p:sp>
        <p:nvSpPr>
          <p:cNvPr id="7" name="Notched Right Arrow 5"/>
          <p:cNvSpPr/>
          <p:nvPr/>
        </p:nvSpPr>
        <p:spPr>
          <a:xfrm flipH="1">
            <a:off x="4599926" y="2980925"/>
            <a:ext cx="2864979" cy="752162"/>
          </a:xfrm>
          <a:prstGeom prst="notchedRightArrow">
            <a:avLst>
              <a:gd name="adj1" fmla="val 100000"/>
              <a:gd name="adj2" fmla="val 32381"/>
            </a:avLst>
          </a:prstGeom>
          <a:solidFill>
            <a:srgbClr val="4472C4"/>
          </a:solidFill>
          <a:ln w="12700" cap="flat" cmpd="sng" algn="ctr">
            <a:noFill/>
            <a:prstDash val="solid"/>
            <a:miter lim="800000"/>
          </a:ln>
          <a:effectLst/>
        </p:spPr>
        <p:txBody>
          <a:bodyPr rtlCol="0" anchor="ctr"/>
          <a:lstStyle/>
          <a:p>
            <a:pPr algn="ctr"/>
            <a:r>
              <a:rPr lang="zh-CN" altLang="en-US" sz="2000" b="1">
                <a:solidFill>
                  <a:schemeClr val="bg1"/>
                </a:solidFill>
                <a:latin typeface="Clear Sans" panose="020B0503030202020304" pitchFamily="34" charset="0"/>
                <a:cs typeface="Clear Sans" panose="020B0503030202020304" pitchFamily="34" charset="0"/>
              </a:rPr>
              <a:t>单击编辑标题</a:t>
            </a:r>
            <a:endParaRPr lang="en-GB" altLang="zh-CN" sz="2000" b="1">
              <a:solidFill>
                <a:schemeClr val="bg1"/>
              </a:solidFill>
              <a:latin typeface="Clear Sans" panose="020B0503030202020304" pitchFamily="34" charset="0"/>
              <a:cs typeface="Clear Sans" panose="020B0503030202020304" pitchFamily="34" charset="0"/>
            </a:endParaRPr>
          </a:p>
        </p:txBody>
      </p:sp>
      <p:sp>
        <p:nvSpPr>
          <p:cNvPr id="8" name="Notched Right Arrow 6"/>
          <p:cNvSpPr/>
          <p:nvPr/>
        </p:nvSpPr>
        <p:spPr>
          <a:xfrm rot="21318852">
            <a:off x="4802591" y="3887701"/>
            <a:ext cx="2712856" cy="752162"/>
          </a:xfrm>
          <a:prstGeom prst="notchedRightArrow">
            <a:avLst>
              <a:gd name="adj1" fmla="val 100000"/>
              <a:gd name="adj2" fmla="val 32381"/>
            </a:avLst>
          </a:prstGeom>
          <a:solidFill>
            <a:srgbClr val="4472C4"/>
          </a:solidFill>
          <a:ln w="12700" cap="flat" cmpd="sng" algn="ctr">
            <a:noFill/>
            <a:prstDash val="solid"/>
            <a:miter lim="800000"/>
          </a:ln>
          <a:effectLst/>
        </p:spPr>
        <p:txBody>
          <a:bodyPr rtlCol="0" anchor="ctr"/>
          <a:lstStyle/>
          <a:p>
            <a:pPr algn="ctr"/>
            <a:r>
              <a:rPr lang="zh-CN" altLang="en-US" sz="2000" b="1">
                <a:solidFill>
                  <a:schemeClr val="bg1"/>
                </a:solidFill>
                <a:latin typeface="Clear Sans" panose="020B0503030202020304" pitchFamily="34" charset="0"/>
                <a:cs typeface="Clear Sans" panose="020B0503030202020304" pitchFamily="34" charset="0"/>
              </a:rPr>
              <a:t>单击编辑标题</a:t>
            </a:r>
            <a:endParaRPr lang="en-GB" altLang="zh-CN" sz="2000" b="1">
              <a:solidFill>
                <a:schemeClr val="bg1"/>
              </a:solidFill>
              <a:latin typeface="Clear Sans" panose="020B0503030202020304" pitchFamily="34" charset="0"/>
              <a:cs typeface="Clear Sans" panose="020B0503030202020304" pitchFamily="34" charset="0"/>
            </a:endParaRPr>
          </a:p>
        </p:txBody>
      </p:sp>
      <p:sp>
        <p:nvSpPr>
          <p:cNvPr id="9" name="Notched Right Arrow 7"/>
          <p:cNvSpPr/>
          <p:nvPr/>
        </p:nvSpPr>
        <p:spPr>
          <a:xfrm flipH="1">
            <a:off x="4545536" y="4798385"/>
            <a:ext cx="2973758" cy="752162"/>
          </a:xfrm>
          <a:prstGeom prst="notchedRightArrow">
            <a:avLst>
              <a:gd name="adj1" fmla="val 100000"/>
              <a:gd name="adj2" fmla="val 32381"/>
            </a:avLst>
          </a:prstGeom>
          <a:solidFill>
            <a:srgbClr val="4472C4"/>
          </a:solidFill>
          <a:ln w="12700" cap="flat" cmpd="sng" algn="ctr">
            <a:noFill/>
            <a:prstDash val="solid"/>
            <a:miter lim="800000"/>
          </a:ln>
          <a:effectLst/>
        </p:spPr>
        <p:txBody>
          <a:bodyPr rtlCol="0" anchor="ctr"/>
          <a:lstStyle/>
          <a:p>
            <a:pPr algn="ctr"/>
            <a:r>
              <a:rPr lang="zh-CN" altLang="en-US" sz="2000" b="1">
                <a:solidFill>
                  <a:schemeClr val="bg1"/>
                </a:solidFill>
                <a:latin typeface="Clear Sans" panose="020B0503030202020304" pitchFamily="34" charset="0"/>
                <a:cs typeface="Clear Sans" panose="020B0503030202020304" pitchFamily="34" charset="0"/>
              </a:rPr>
              <a:t>单击编辑标题</a:t>
            </a:r>
            <a:endParaRPr lang="en-GB" altLang="zh-CN" sz="2000" b="1">
              <a:solidFill>
                <a:schemeClr val="bg1"/>
              </a:solidFill>
              <a:latin typeface="Clear Sans" panose="020B0503030202020304" pitchFamily="34" charset="0"/>
              <a:cs typeface="Clear Sans" panose="020B0503030202020304" pitchFamily="34" charset="0"/>
            </a:endParaRPr>
          </a:p>
        </p:txBody>
      </p:sp>
      <p:sp>
        <p:nvSpPr>
          <p:cNvPr id="10" name="TextBox 20"/>
          <p:cNvSpPr txBox="1"/>
          <p:nvPr/>
        </p:nvSpPr>
        <p:spPr>
          <a:xfrm>
            <a:off x="8007247" y="2031983"/>
            <a:ext cx="2315314" cy="738664"/>
          </a:xfrm>
          <a:prstGeom prst="rect">
            <a:avLst/>
          </a:prstGeom>
          <a:noFill/>
        </p:spPr>
        <p:txBody>
          <a:bodyPr wrap="square" lIns="0" tIns="0" rIns="0" bIns="0" rtlCol="0">
            <a:spAutoFit/>
          </a:bodyPr>
          <a:lstStyle/>
          <a:p>
            <a:r>
              <a:rPr lang="zh-CN" altLang="en-US" sz="1600">
                <a:latin typeface="Lato" panose="020F0502020204030203" pitchFamily="34" charset="0"/>
                <a:cs typeface="Clear Sans Light" panose="020B0303030202020304" pitchFamily="34" charset="0"/>
              </a:rPr>
              <a:t>单击此处可编辑内容单击此处可编辑内容单击此处可编辑内容</a:t>
            </a:r>
            <a:endParaRPr lang="en-US" sz="1600">
              <a:latin typeface="Lato" panose="020F0502020204030203" pitchFamily="34" charset="0"/>
              <a:cs typeface="Clear Sans Light" panose="020B0303030202020304" pitchFamily="34" charset="0"/>
            </a:endParaRPr>
          </a:p>
        </p:txBody>
      </p:sp>
      <p:sp>
        <p:nvSpPr>
          <p:cNvPr id="11" name="TextBox 21"/>
          <p:cNvSpPr txBox="1"/>
          <p:nvPr/>
        </p:nvSpPr>
        <p:spPr>
          <a:xfrm>
            <a:off x="8007246" y="3986783"/>
            <a:ext cx="2315315" cy="738664"/>
          </a:xfrm>
          <a:prstGeom prst="rect">
            <a:avLst/>
          </a:prstGeom>
          <a:noFill/>
        </p:spPr>
        <p:txBody>
          <a:bodyPr wrap="square" lIns="0" tIns="0" rIns="0" bIns="0" rtlCol="0">
            <a:spAutoFit/>
          </a:bodyPr>
          <a:lstStyle/>
          <a:p>
            <a:r>
              <a:rPr lang="zh-CN" altLang="en-US" sz="1600">
                <a:latin typeface="Lato" panose="020F0502020204030203" pitchFamily="34" charset="0"/>
                <a:cs typeface="Clear Sans Light" panose="020B0303030202020304" pitchFamily="34" charset="0"/>
              </a:rPr>
              <a:t>单击此处可编辑内容单击此处可编辑内容单击此处可编辑内容</a:t>
            </a:r>
            <a:endParaRPr lang="en-US" sz="1600">
              <a:latin typeface="Lato" panose="020F0502020204030203" pitchFamily="34" charset="0"/>
              <a:cs typeface="Clear Sans Light" panose="020B0303030202020304" pitchFamily="34" charset="0"/>
            </a:endParaRPr>
          </a:p>
        </p:txBody>
      </p:sp>
      <p:sp>
        <p:nvSpPr>
          <p:cNvPr id="12" name="TextBox 22"/>
          <p:cNvSpPr txBox="1"/>
          <p:nvPr/>
        </p:nvSpPr>
        <p:spPr>
          <a:xfrm>
            <a:off x="1767840" y="2980925"/>
            <a:ext cx="2410261" cy="738664"/>
          </a:xfrm>
          <a:prstGeom prst="rect">
            <a:avLst/>
          </a:prstGeom>
          <a:noFill/>
        </p:spPr>
        <p:txBody>
          <a:bodyPr wrap="square" lIns="0" tIns="0" rIns="0" bIns="0" rtlCol="0">
            <a:spAutoFit/>
          </a:bodyPr>
          <a:lstStyle/>
          <a:p>
            <a:pPr algn="r"/>
            <a:r>
              <a:rPr lang="zh-CN" altLang="en-US" sz="1600">
                <a:latin typeface="Lato" panose="020F0502020204030203" pitchFamily="34" charset="0"/>
                <a:cs typeface="Clear Sans Light" panose="020B0303030202020304" pitchFamily="34" charset="0"/>
              </a:rPr>
              <a:t>单击此处可编辑内容单击此处可编辑内容单击此处可编辑内容</a:t>
            </a:r>
            <a:endParaRPr lang="en-US" sz="1600">
              <a:latin typeface="Lato" panose="020F0502020204030203" pitchFamily="34" charset="0"/>
              <a:cs typeface="Clear Sans Light" panose="020B0303030202020304" pitchFamily="34" charset="0"/>
            </a:endParaRPr>
          </a:p>
        </p:txBody>
      </p:sp>
      <p:sp>
        <p:nvSpPr>
          <p:cNvPr id="13" name="TextBox 23"/>
          <p:cNvSpPr txBox="1"/>
          <p:nvPr/>
        </p:nvSpPr>
        <p:spPr>
          <a:xfrm>
            <a:off x="1767840" y="4935725"/>
            <a:ext cx="2410261" cy="738664"/>
          </a:xfrm>
          <a:prstGeom prst="rect">
            <a:avLst/>
          </a:prstGeom>
          <a:noFill/>
        </p:spPr>
        <p:txBody>
          <a:bodyPr wrap="square" lIns="0" tIns="0" rIns="0" bIns="0" rtlCol="0">
            <a:spAutoFit/>
          </a:bodyPr>
          <a:lstStyle/>
          <a:p>
            <a:pPr algn="r"/>
            <a:r>
              <a:rPr lang="zh-CN" altLang="en-US" sz="1600">
                <a:latin typeface="Lato" panose="020F0502020204030203" pitchFamily="34" charset="0"/>
                <a:cs typeface="Clear Sans Light" panose="020B0303030202020304" pitchFamily="34" charset="0"/>
              </a:rPr>
              <a:t>单击此处可编辑内容单击此处可编辑内容单击此处可编辑内容</a:t>
            </a:r>
            <a:endParaRPr lang="en-US" sz="1600">
              <a:latin typeface="Lato" panose="020F0502020204030203" pitchFamily="34" charset="0"/>
              <a:cs typeface="Clear Sans Light" panose="020B03030302020203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185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350"/>
                            </p:stCondLst>
                            <p:childTnLst>
                              <p:par>
                                <p:cTn id="25" presetID="2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right)">
                                      <p:cBhvr>
                                        <p:cTn id="27" dur="500"/>
                                        <p:tgtEl>
                                          <p:spTgt spid="7"/>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3850"/>
                            </p:stCondLst>
                            <p:childTnLst>
                              <p:par>
                                <p:cTn id="37" presetID="10"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4350"/>
                            </p:stCondLst>
                            <p:childTnLst>
                              <p:par>
                                <p:cTn id="41" presetID="22" presetClass="entr" presetSubtype="2"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right)">
                                      <p:cBhvr>
                                        <p:cTn id="43" dur="500"/>
                                        <p:tgtEl>
                                          <p:spTgt spid="9"/>
                                        </p:tgtEl>
                                      </p:cBhvr>
                                    </p:animEffect>
                                  </p:childTnLst>
                                </p:cTn>
                              </p:par>
                            </p:childTnLst>
                          </p:cTn>
                        </p:par>
                        <p:par>
                          <p:cTn id="44" fill="hold">
                            <p:stCondLst>
                              <p:cond delay="4850"/>
                            </p:stCondLst>
                            <p:childTnLst>
                              <p:par>
                                <p:cTn id="45" presetID="10"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Freeform 4"/>
          <p:cNvSpPr>
            <a:spLocks noEditPoints="1"/>
          </p:cNvSpPr>
          <p:nvPr/>
        </p:nvSpPr>
        <p:spPr bwMode="gray">
          <a:xfrm>
            <a:off x="873500" y="1987606"/>
            <a:ext cx="5943600" cy="4038600"/>
          </a:xfrm>
          <a:custGeom>
            <a:avLst/>
            <a:gdLst>
              <a:gd name="T0" fmla="*/ 1092 w 2820"/>
              <a:gd name="T1" fmla="*/ 50 h 2912"/>
              <a:gd name="T2" fmla="*/ 822 w 2820"/>
              <a:gd name="T3" fmla="*/ 168 h 2912"/>
              <a:gd name="T4" fmla="*/ 594 w 2820"/>
              <a:gd name="T5" fmla="*/ 300 h 2912"/>
              <a:gd name="T6" fmla="*/ 406 w 2820"/>
              <a:gd name="T7" fmla="*/ 446 h 2912"/>
              <a:gd name="T8" fmla="*/ 254 w 2820"/>
              <a:gd name="T9" fmla="*/ 604 h 2912"/>
              <a:gd name="T10" fmla="*/ 140 w 2820"/>
              <a:gd name="T11" fmla="*/ 772 h 2912"/>
              <a:gd name="T12" fmla="*/ 60 w 2820"/>
              <a:gd name="T13" fmla="*/ 944 h 2912"/>
              <a:gd name="T14" fmla="*/ 14 w 2820"/>
              <a:gd name="T15" fmla="*/ 1122 h 2912"/>
              <a:gd name="T16" fmla="*/ 0 w 2820"/>
              <a:gd name="T17" fmla="*/ 1300 h 2912"/>
              <a:gd name="T18" fmla="*/ 18 w 2820"/>
              <a:gd name="T19" fmla="*/ 1476 h 2912"/>
              <a:gd name="T20" fmla="*/ 64 w 2820"/>
              <a:gd name="T21" fmla="*/ 1650 h 2912"/>
              <a:gd name="T22" fmla="*/ 138 w 2820"/>
              <a:gd name="T23" fmla="*/ 1818 h 2912"/>
              <a:gd name="T24" fmla="*/ 238 w 2820"/>
              <a:gd name="T25" fmla="*/ 1978 h 2912"/>
              <a:gd name="T26" fmla="*/ 364 w 2820"/>
              <a:gd name="T27" fmla="*/ 2126 h 2912"/>
              <a:gd name="T28" fmla="*/ 512 w 2820"/>
              <a:gd name="T29" fmla="*/ 2262 h 2912"/>
              <a:gd name="T30" fmla="*/ 684 w 2820"/>
              <a:gd name="T31" fmla="*/ 2382 h 2912"/>
              <a:gd name="T32" fmla="*/ 874 w 2820"/>
              <a:gd name="T33" fmla="*/ 2484 h 2912"/>
              <a:gd name="T34" fmla="*/ 1086 w 2820"/>
              <a:gd name="T35" fmla="*/ 2564 h 2912"/>
              <a:gd name="T36" fmla="*/ 1314 w 2820"/>
              <a:gd name="T37" fmla="*/ 2622 h 2912"/>
              <a:gd name="T38" fmla="*/ 1558 w 2820"/>
              <a:gd name="T39" fmla="*/ 2654 h 2912"/>
              <a:gd name="T40" fmla="*/ 1818 w 2820"/>
              <a:gd name="T41" fmla="*/ 2658 h 2912"/>
              <a:gd name="T42" fmla="*/ 2090 w 2820"/>
              <a:gd name="T43" fmla="*/ 2632 h 2912"/>
              <a:gd name="T44" fmla="*/ 2374 w 2820"/>
              <a:gd name="T45" fmla="*/ 2574 h 2912"/>
              <a:gd name="T46" fmla="*/ 2544 w 2820"/>
              <a:gd name="T47" fmla="*/ 2912 h 2912"/>
              <a:gd name="T48" fmla="*/ 1868 w 2820"/>
              <a:gd name="T49" fmla="*/ 1552 h 2912"/>
              <a:gd name="T50" fmla="*/ 1956 w 2820"/>
              <a:gd name="T51" fmla="*/ 1914 h 2912"/>
              <a:gd name="T52" fmla="*/ 1788 w 2820"/>
              <a:gd name="T53" fmla="*/ 1936 h 2912"/>
              <a:gd name="T54" fmla="*/ 1616 w 2820"/>
              <a:gd name="T55" fmla="*/ 1934 h 2912"/>
              <a:gd name="T56" fmla="*/ 1442 w 2820"/>
              <a:gd name="T57" fmla="*/ 1912 h 2912"/>
              <a:gd name="T58" fmla="*/ 1272 w 2820"/>
              <a:gd name="T59" fmla="*/ 1872 h 2912"/>
              <a:gd name="T60" fmla="*/ 1108 w 2820"/>
              <a:gd name="T61" fmla="*/ 1812 h 2912"/>
              <a:gd name="T62" fmla="*/ 952 w 2820"/>
              <a:gd name="T63" fmla="*/ 1736 h 2912"/>
              <a:gd name="T64" fmla="*/ 810 w 2820"/>
              <a:gd name="T65" fmla="*/ 1646 h 2912"/>
              <a:gd name="T66" fmla="*/ 684 w 2820"/>
              <a:gd name="T67" fmla="*/ 1542 h 2912"/>
              <a:gd name="T68" fmla="*/ 578 w 2820"/>
              <a:gd name="T69" fmla="*/ 1428 h 2912"/>
              <a:gd name="T70" fmla="*/ 494 w 2820"/>
              <a:gd name="T71" fmla="*/ 1304 h 2912"/>
              <a:gd name="T72" fmla="*/ 438 w 2820"/>
              <a:gd name="T73" fmla="*/ 1170 h 2912"/>
              <a:gd name="T74" fmla="*/ 410 w 2820"/>
              <a:gd name="T75" fmla="*/ 1032 h 2912"/>
              <a:gd name="T76" fmla="*/ 416 w 2820"/>
              <a:gd name="T77" fmla="*/ 888 h 2912"/>
              <a:gd name="T78" fmla="*/ 460 w 2820"/>
              <a:gd name="T79" fmla="*/ 742 h 2912"/>
              <a:gd name="T80" fmla="*/ 544 w 2820"/>
              <a:gd name="T81" fmla="*/ 592 h 2912"/>
              <a:gd name="T82" fmla="*/ 670 w 2820"/>
              <a:gd name="T83" fmla="*/ 444 h 2912"/>
              <a:gd name="T84" fmla="*/ 844 w 2820"/>
              <a:gd name="T85" fmla="*/ 298 h 2912"/>
              <a:gd name="T86" fmla="*/ 1070 w 2820"/>
              <a:gd name="T87" fmla="*/ 154 h 2912"/>
              <a:gd name="T88" fmla="*/ 1348 w 2820"/>
              <a:gd name="T89" fmla="*/ 16 h 2912"/>
              <a:gd name="T90" fmla="*/ 1244 w 2820"/>
              <a:gd name="T91" fmla="*/ 0 h 2912"/>
              <a:gd name="T92" fmla="*/ 2820 w 2820"/>
              <a:gd name="T93" fmla="*/ 1934 h 2912"/>
              <a:gd name="T94" fmla="*/ 2820 w 2820"/>
              <a:gd name="T95" fmla="*/ 1934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flip="none" rotWithShape="1">
            <a:gsLst>
              <a:gs pos="0">
                <a:srgbClr val="A5A5A5"/>
              </a:gs>
              <a:gs pos="48000">
                <a:srgbClr val="A5A5A5"/>
              </a:gs>
              <a:gs pos="100000">
                <a:srgbClr val="B0B0B0"/>
              </a:gs>
            </a:gsLst>
            <a:lin ang="16200000" scaled="1"/>
          </a:gradFill>
          <a:ln>
            <a:noFill/>
          </a:ln>
          <a:effectLst>
            <a:outerShdw dist="206741" dir="8249373" algn="ctr" rotWithShape="0">
              <a:srgbClr val="C1D1D3">
                <a:alpha val="50000"/>
              </a:srgbClr>
            </a:outerShdw>
          </a:effectLst>
        </p:spPr>
        <p:txBody>
          <a:bodyPr/>
          <a:lstStyle/>
          <a:p>
            <a:endParaRPr lang="id-ID"/>
          </a:p>
        </p:txBody>
      </p:sp>
      <p:sp>
        <p:nvSpPr>
          <p:cNvPr id="4" name="Oval 35"/>
          <p:cNvSpPr>
            <a:spLocks noChangeArrowheads="1"/>
          </p:cNvSpPr>
          <p:nvPr/>
        </p:nvSpPr>
        <p:spPr bwMode="gray">
          <a:xfrm rot="20876594">
            <a:off x="2970588" y="4978456"/>
            <a:ext cx="1438275" cy="666750"/>
          </a:xfrm>
          <a:prstGeom prst="ellipse">
            <a:avLst/>
          </a:prstGeom>
          <a:solidFill>
            <a:srgbClr val="0F2145">
              <a:alpha val="30000"/>
            </a:srgb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5" name="Group 2"/>
          <p:cNvGrpSpPr/>
          <p:nvPr/>
        </p:nvGrpSpPr>
        <p:grpSpPr>
          <a:xfrm>
            <a:off x="2902325" y="3759256"/>
            <a:ext cx="1704975" cy="1706563"/>
            <a:chOff x="2902325" y="3759256"/>
            <a:chExt cx="1704975" cy="1706563"/>
          </a:xfrm>
          <a:solidFill>
            <a:srgbClr val="4472C4"/>
          </a:solidFill>
        </p:grpSpPr>
        <p:sp>
          <p:nvSpPr>
            <p:cNvPr id="6" name="Oval 36"/>
            <p:cNvSpPr>
              <a:spLocks noChangeArrowheads="1"/>
            </p:cNvSpPr>
            <p:nvPr/>
          </p:nvSpPr>
          <p:spPr bwMode="gray">
            <a:xfrm>
              <a:off x="2902325" y="3759256"/>
              <a:ext cx="1704975" cy="1706563"/>
            </a:xfrm>
            <a:prstGeom prst="ellipse">
              <a:avLst/>
            </a:prstGeom>
            <a:grpFill/>
            <a:ln>
              <a:noFill/>
            </a:ln>
            <a:effectLst/>
          </p:spPr>
          <p:txBody>
            <a:bodyPr vert="eaVert" wrap="none" anchor="ctr"/>
            <a:lstStyle/>
            <a:p>
              <a:endParaRPr lang="id-ID"/>
            </a:p>
          </p:txBody>
        </p:sp>
        <p:sp>
          <p:nvSpPr>
            <p:cNvPr id="7" name="Text Box 40"/>
            <p:cNvSpPr txBox="1">
              <a:spLocks noChangeArrowheads="1"/>
            </p:cNvSpPr>
            <p:nvPr/>
          </p:nvSpPr>
          <p:spPr bwMode="gray">
            <a:xfrm>
              <a:off x="3119527" y="4386319"/>
              <a:ext cx="1273747" cy="36933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id-ID" altLang="id-ID" b="1">
                  <a:solidFill>
                    <a:schemeClr val="bg1"/>
                  </a:solidFill>
                  <a:latin typeface="Lato" panose="020F0502020204030203" pitchFamily="34" charset="0"/>
                </a:rPr>
                <a:t>CREATIVE</a:t>
              </a:r>
              <a:endParaRPr lang="en-US" altLang="id-ID" sz="1200" b="1">
                <a:solidFill>
                  <a:schemeClr val="bg1"/>
                </a:solidFill>
                <a:latin typeface="Lato" panose="020F0502020204030203" pitchFamily="34" charset="0"/>
              </a:endParaRPr>
            </a:p>
          </p:txBody>
        </p:sp>
      </p:grpSp>
      <p:sp>
        <p:nvSpPr>
          <p:cNvPr id="8" name="Oval 41"/>
          <p:cNvSpPr>
            <a:spLocks noChangeArrowheads="1"/>
          </p:cNvSpPr>
          <p:nvPr/>
        </p:nvSpPr>
        <p:spPr bwMode="gray">
          <a:xfrm rot="20827004">
            <a:off x="1127500" y="4368856"/>
            <a:ext cx="1133475" cy="609600"/>
          </a:xfrm>
          <a:prstGeom prst="ellipse">
            <a:avLst/>
          </a:prstGeom>
          <a:solidFill>
            <a:srgbClr val="0F2145">
              <a:alpha val="30000"/>
            </a:srgb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9" name="Group 3"/>
          <p:cNvGrpSpPr/>
          <p:nvPr/>
        </p:nvGrpSpPr>
        <p:grpSpPr>
          <a:xfrm>
            <a:off x="1051300" y="3378258"/>
            <a:ext cx="1371600" cy="1441451"/>
            <a:chOff x="1051300" y="3378258"/>
            <a:chExt cx="1371600" cy="1441451"/>
          </a:xfrm>
          <a:solidFill>
            <a:srgbClr val="4472C4"/>
          </a:solidFill>
        </p:grpSpPr>
        <p:sp>
          <p:nvSpPr>
            <p:cNvPr id="10" name="Oval 43"/>
            <p:cNvSpPr>
              <a:spLocks noChangeArrowheads="1"/>
            </p:cNvSpPr>
            <p:nvPr/>
          </p:nvSpPr>
          <p:spPr bwMode="gray">
            <a:xfrm>
              <a:off x="1051300" y="3378258"/>
              <a:ext cx="1371600" cy="1441451"/>
            </a:xfrm>
            <a:prstGeom prst="ellipse">
              <a:avLst/>
            </a:prstGeom>
            <a:grpFill/>
            <a:ln>
              <a:noFill/>
            </a:ln>
            <a:effectLst/>
          </p:spPr>
          <p:txBody>
            <a:bodyPr vert="eaVert" wrap="none" anchor="ctr"/>
            <a:lstStyle/>
            <a:p>
              <a:endParaRPr lang="id-ID"/>
            </a:p>
          </p:txBody>
        </p:sp>
        <p:sp>
          <p:nvSpPr>
            <p:cNvPr id="11" name="Text Box 47"/>
            <p:cNvSpPr txBox="1">
              <a:spLocks noChangeArrowheads="1"/>
            </p:cNvSpPr>
            <p:nvPr/>
          </p:nvSpPr>
          <p:spPr bwMode="gray">
            <a:xfrm>
              <a:off x="1324683" y="3884442"/>
              <a:ext cx="788999" cy="3385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id-ID" altLang="id-ID" sz="1600" b="1">
                  <a:solidFill>
                    <a:schemeClr val="bg1"/>
                  </a:solidFill>
                  <a:latin typeface="Lato" panose="020F0502020204030203" pitchFamily="34" charset="0"/>
                </a:rPr>
                <a:t>PRINT</a:t>
              </a:r>
              <a:endParaRPr lang="en-US" altLang="id-ID" sz="1200" b="1">
                <a:solidFill>
                  <a:schemeClr val="bg1"/>
                </a:solidFill>
                <a:latin typeface="Lato" panose="020F0502020204030203" pitchFamily="34" charset="0"/>
              </a:endParaRPr>
            </a:p>
          </p:txBody>
        </p:sp>
      </p:grpSp>
      <p:sp>
        <p:nvSpPr>
          <p:cNvPr id="12" name="Oval 48"/>
          <p:cNvSpPr>
            <a:spLocks noChangeArrowheads="1"/>
          </p:cNvSpPr>
          <p:nvPr/>
        </p:nvSpPr>
        <p:spPr bwMode="gray">
          <a:xfrm>
            <a:off x="949700" y="2613081"/>
            <a:ext cx="914400" cy="533400"/>
          </a:xfrm>
          <a:prstGeom prst="ellipse">
            <a:avLst/>
          </a:prstGeom>
          <a:solidFill>
            <a:srgbClr val="0F2145">
              <a:alpha val="30000"/>
            </a:srgb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3" name="Group 94"/>
          <p:cNvGrpSpPr/>
          <p:nvPr/>
        </p:nvGrpSpPr>
        <p:grpSpPr>
          <a:xfrm>
            <a:off x="1025900" y="2006656"/>
            <a:ext cx="1023938" cy="1023938"/>
            <a:chOff x="1025900" y="2006656"/>
            <a:chExt cx="1023938" cy="1023938"/>
          </a:xfrm>
          <a:solidFill>
            <a:srgbClr val="4472C4"/>
          </a:solidFill>
        </p:grpSpPr>
        <p:sp>
          <p:nvSpPr>
            <p:cNvPr id="14" name="Oval 49"/>
            <p:cNvSpPr>
              <a:spLocks noChangeArrowheads="1"/>
            </p:cNvSpPr>
            <p:nvPr/>
          </p:nvSpPr>
          <p:spPr bwMode="gray">
            <a:xfrm>
              <a:off x="1025900" y="2006656"/>
              <a:ext cx="1023938" cy="1023938"/>
            </a:xfrm>
            <a:prstGeom prst="ellipse">
              <a:avLst/>
            </a:prstGeom>
            <a:grpFill/>
            <a:ln>
              <a:noFill/>
            </a:ln>
            <a:effectLst/>
          </p:spPr>
          <p:txBody>
            <a:bodyPr vert="eaVert" wrap="none" anchor="ctr"/>
            <a:lstStyle/>
            <a:p>
              <a:endParaRPr lang="id-ID"/>
            </a:p>
          </p:txBody>
        </p:sp>
        <p:sp>
          <p:nvSpPr>
            <p:cNvPr id="15" name="Text Box 53"/>
            <p:cNvSpPr txBox="1">
              <a:spLocks noChangeArrowheads="1"/>
            </p:cNvSpPr>
            <p:nvPr/>
          </p:nvSpPr>
          <p:spPr bwMode="gray">
            <a:xfrm>
              <a:off x="1061516" y="2355906"/>
              <a:ext cx="973343" cy="276999"/>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id-ID" altLang="id-ID" sz="1200" b="1">
                  <a:solidFill>
                    <a:schemeClr val="bg1"/>
                  </a:solidFill>
                  <a:latin typeface="Lato" panose="020F0502020204030203" pitchFamily="34" charset="0"/>
                </a:rPr>
                <a:t>NETWORK</a:t>
              </a:r>
              <a:endParaRPr lang="en-US" altLang="id-ID" sz="1200" b="1">
                <a:solidFill>
                  <a:schemeClr val="bg1"/>
                </a:solidFill>
                <a:latin typeface="Lato" panose="020F0502020204030203" pitchFamily="34" charset="0"/>
              </a:endParaRPr>
            </a:p>
          </p:txBody>
        </p:sp>
      </p:grpSp>
      <p:sp>
        <p:nvSpPr>
          <p:cNvPr id="16" name="Oval 54"/>
          <p:cNvSpPr>
            <a:spLocks noChangeArrowheads="1"/>
          </p:cNvSpPr>
          <p:nvPr/>
        </p:nvSpPr>
        <p:spPr bwMode="gray">
          <a:xfrm>
            <a:off x="2216525" y="2140006"/>
            <a:ext cx="685800" cy="228600"/>
          </a:xfrm>
          <a:prstGeom prst="ellipse">
            <a:avLst/>
          </a:prstGeom>
          <a:solidFill>
            <a:srgbClr val="0F2145">
              <a:alpha val="30000"/>
            </a:srgb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7" name="Group 95"/>
          <p:cNvGrpSpPr/>
          <p:nvPr/>
        </p:nvGrpSpPr>
        <p:grpSpPr>
          <a:xfrm>
            <a:off x="2338763" y="1606606"/>
            <a:ext cx="682625" cy="682625"/>
            <a:chOff x="2338763" y="1606606"/>
            <a:chExt cx="682625" cy="682625"/>
          </a:xfrm>
        </p:grpSpPr>
        <p:sp>
          <p:nvSpPr>
            <p:cNvPr id="18" name="Oval 55"/>
            <p:cNvSpPr>
              <a:spLocks noChangeArrowheads="1"/>
            </p:cNvSpPr>
            <p:nvPr/>
          </p:nvSpPr>
          <p:spPr bwMode="gray">
            <a:xfrm>
              <a:off x="2338763" y="1606606"/>
              <a:ext cx="682625" cy="682625"/>
            </a:xfrm>
            <a:prstGeom prst="ellipse">
              <a:avLst/>
            </a:prstGeom>
            <a:solidFill>
              <a:srgbClr val="4472C4"/>
            </a:solidFill>
            <a:ln>
              <a:noFill/>
            </a:ln>
            <a:effectLst/>
          </p:spPr>
          <p:txBody>
            <a:bodyPr vert="eaVert" wrap="none" anchor="ctr"/>
            <a:lstStyle/>
            <a:p>
              <a:endParaRPr lang="id-ID"/>
            </a:p>
          </p:txBody>
        </p:sp>
        <p:sp>
          <p:nvSpPr>
            <p:cNvPr id="19" name="Text Box 59"/>
            <p:cNvSpPr txBox="1">
              <a:spLocks noChangeArrowheads="1"/>
            </p:cNvSpPr>
            <p:nvPr/>
          </p:nvSpPr>
          <p:spPr bwMode="gray">
            <a:xfrm>
              <a:off x="2357688" y="1830444"/>
              <a:ext cx="64953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id-ID" altLang="id-ID" sz="1050" b="1">
                  <a:solidFill>
                    <a:schemeClr val="bg1"/>
                  </a:solidFill>
                  <a:latin typeface="Lato" panose="020F0502020204030203" pitchFamily="34" charset="0"/>
                </a:rPr>
                <a:t>AUDIO</a:t>
              </a:r>
              <a:endParaRPr lang="en-US" altLang="id-ID" sz="1200" b="1">
                <a:solidFill>
                  <a:schemeClr val="bg1"/>
                </a:solidFill>
                <a:latin typeface="Lato" panose="020F0502020204030203" pitchFamily="34" charset="0"/>
              </a:endParaRPr>
            </a:p>
          </p:txBody>
        </p:sp>
      </p:grpSp>
      <p:grpSp>
        <p:nvGrpSpPr>
          <p:cNvPr id="20" name="Group 39"/>
          <p:cNvGrpSpPr>
            <a:grpSpLocks noChangeAspect="1"/>
          </p:cNvGrpSpPr>
          <p:nvPr/>
        </p:nvGrpSpPr>
        <p:grpSpPr>
          <a:xfrm>
            <a:off x="7300002" y="4813592"/>
            <a:ext cx="828000" cy="828000"/>
            <a:chOff x="5385173" y="1917525"/>
            <a:chExt cx="1440000" cy="1440000"/>
          </a:xfrm>
        </p:grpSpPr>
        <p:sp>
          <p:nvSpPr>
            <p:cNvPr id="21" name="Oval 40"/>
            <p:cNvSpPr>
              <a:spLocks noChangeAspect="1"/>
            </p:cNvSpPr>
            <p:nvPr/>
          </p:nvSpPr>
          <p:spPr>
            <a:xfrm>
              <a:off x="5385173" y="1917525"/>
              <a:ext cx="1440000" cy="1440000"/>
            </a:xfrm>
            <a:prstGeom prst="ellipse">
              <a:avLst/>
            </a:prstGeom>
            <a:solidFill>
              <a:schemeClr val="bg1">
                <a:lumMod val="75000"/>
                <a:alpha val="7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Oval 41"/>
            <p:cNvSpPr/>
            <p:nvPr/>
          </p:nvSpPr>
          <p:spPr>
            <a:xfrm>
              <a:off x="5475173" y="2007525"/>
              <a:ext cx="1260000" cy="1260000"/>
            </a:xfrm>
            <a:prstGeom prst="ellipse">
              <a:avLst/>
            </a:prstGeom>
            <a:solidFill>
              <a:srgbClr val="4472C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23" name="Group 42"/>
          <p:cNvGrpSpPr>
            <a:grpSpLocks noChangeAspect="1"/>
          </p:cNvGrpSpPr>
          <p:nvPr/>
        </p:nvGrpSpPr>
        <p:grpSpPr>
          <a:xfrm>
            <a:off x="7300002" y="3898078"/>
            <a:ext cx="828000" cy="828000"/>
            <a:chOff x="5385173" y="1917525"/>
            <a:chExt cx="1440000" cy="1440000"/>
          </a:xfrm>
        </p:grpSpPr>
        <p:sp>
          <p:nvSpPr>
            <p:cNvPr id="24" name="Oval 43"/>
            <p:cNvSpPr>
              <a:spLocks noChangeAspect="1"/>
            </p:cNvSpPr>
            <p:nvPr/>
          </p:nvSpPr>
          <p:spPr>
            <a:xfrm>
              <a:off x="5385173" y="1917525"/>
              <a:ext cx="1440000" cy="1440000"/>
            </a:xfrm>
            <a:prstGeom prst="ellipse">
              <a:avLst/>
            </a:prstGeom>
            <a:solidFill>
              <a:schemeClr val="bg1">
                <a:lumMod val="75000"/>
                <a:alpha val="7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Oval 44"/>
            <p:cNvSpPr/>
            <p:nvPr/>
          </p:nvSpPr>
          <p:spPr>
            <a:xfrm>
              <a:off x="5475173" y="2007525"/>
              <a:ext cx="1260000" cy="1260000"/>
            </a:xfrm>
            <a:prstGeom prst="ellipse">
              <a:avLst/>
            </a:prstGeom>
            <a:solidFill>
              <a:srgbClr val="4472C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26" name="Group 45"/>
          <p:cNvGrpSpPr>
            <a:grpSpLocks noChangeAspect="1"/>
          </p:cNvGrpSpPr>
          <p:nvPr/>
        </p:nvGrpSpPr>
        <p:grpSpPr>
          <a:xfrm>
            <a:off x="7316904" y="2982564"/>
            <a:ext cx="828000" cy="828000"/>
            <a:chOff x="5385173" y="1917525"/>
            <a:chExt cx="1440000" cy="1440000"/>
          </a:xfrm>
        </p:grpSpPr>
        <p:sp>
          <p:nvSpPr>
            <p:cNvPr id="27" name="Oval 46"/>
            <p:cNvSpPr>
              <a:spLocks noChangeAspect="1"/>
            </p:cNvSpPr>
            <p:nvPr/>
          </p:nvSpPr>
          <p:spPr>
            <a:xfrm>
              <a:off x="5385173" y="1917525"/>
              <a:ext cx="1440000" cy="1440000"/>
            </a:xfrm>
            <a:prstGeom prst="ellipse">
              <a:avLst/>
            </a:prstGeom>
            <a:solidFill>
              <a:schemeClr val="bg1">
                <a:lumMod val="75000"/>
                <a:alpha val="7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Oval 47"/>
            <p:cNvSpPr/>
            <p:nvPr/>
          </p:nvSpPr>
          <p:spPr>
            <a:xfrm>
              <a:off x="5475173" y="2007525"/>
              <a:ext cx="1260000" cy="1260000"/>
            </a:xfrm>
            <a:prstGeom prst="ellipse">
              <a:avLst/>
            </a:prstGeom>
            <a:solidFill>
              <a:srgbClr val="4472C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29" name="Group 48"/>
          <p:cNvGrpSpPr>
            <a:grpSpLocks noChangeAspect="1"/>
          </p:cNvGrpSpPr>
          <p:nvPr/>
        </p:nvGrpSpPr>
        <p:grpSpPr>
          <a:xfrm>
            <a:off x="7320017" y="2067050"/>
            <a:ext cx="828000" cy="828000"/>
            <a:chOff x="5385173" y="1917525"/>
            <a:chExt cx="1440000" cy="1440000"/>
          </a:xfrm>
        </p:grpSpPr>
        <p:sp>
          <p:nvSpPr>
            <p:cNvPr id="30" name="Oval 49"/>
            <p:cNvSpPr>
              <a:spLocks noChangeAspect="1"/>
            </p:cNvSpPr>
            <p:nvPr/>
          </p:nvSpPr>
          <p:spPr>
            <a:xfrm>
              <a:off x="5385173" y="1917525"/>
              <a:ext cx="1440000" cy="1440000"/>
            </a:xfrm>
            <a:prstGeom prst="ellipse">
              <a:avLst/>
            </a:prstGeom>
            <a:solidFill>
              <a:schemeClr val="bg1">
                <a:lumMod val="75000"/>
                <a:alpha val="7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Oval 50"/>
            <p:cNvSpPr/>
            <p:nvPr/>
          </p:nvSpPr>
          <p:spPr>
            <a:xfrm>
              <a:off x="5475173" y="2007525"/>
              <a:ext cx="1260000" cy="1260000"/>
            </a:xfrm>
            <a:prstGeom prst="ellipse">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2" name="Group 51"/>
          <p:cNvGrpSpPr/>
          <p:nvPr/>
        </p:nvGrpSpPr>
        <p:grpSpPr>
          <a:xfrm>
            <a:off x="8314003" y="2025261"/>
            <a:ext cx="3123032" cy="693533"/>
            <a:chOff x="6217425" y="2328987"/>
            <a:chExt cx="4458527" cy="693533"/>
          </a:xfrm>
        </p:grpSpPr>
        <p:sp>
          <p:nvSpPr>
            <p:cNvPr id="33" name="TextBox 52"/>
            <p:cNvSpPr txBox="1"/>
            <p:nvPr/>
          </p:nvSpPr>
          <p:spPr>
            <a:xfrm>
              <a:off x="6217426" y="2328987"/>
              <a:ext cx="1581806" cy="276999"/>
            </a:xfrm>
            <a:prstGeom prst="rect">
              <a:avLst/>
            </a:prstGeom>
            <a:noFill/>
          </p:spPr>
          <p:txBody>
            <a:bodyPr wrap="none" rtlCol="0">
              <a:spAutoFit/>
            </a:bodyPr>
            <a:lstStyle/>
            <a:p>
              <a:r>
                <a:rPr lang="zh-CN" altLang="en-US" sz="1200">
                  <a:solidFill>
                    <a:srgbClr val="4472C4"/>
                  </a:solidFill>
                  <a:latin typeface="微软雅黑" panose="020B0503020204020204" pitchFamily="34" charset="-122"/>
                  <a:ea typeface="微软雅黑" panose="020B0503020204020204" pitchFamily="34" charset="-122"/>
                </a:rPr>
                <a:t>单击编辑标题</a:t>
              </a:r>
              <a:endParaRPr lang="id-ID" sz="1200">
                <a:solidFill>
                  <a:srgbClr val="4472C4"/>
                </a:solidFill>
                <a:latin typeface="微软雅黑" panose="020B0503020204020204" pitchFamily="34" charset="-122"/>
                <a:ea typeface="微软雅黑" panose="020B0503020204020204" pitchFamily="34" charset="-122"/>
              </a:endParaRPr>
            </a:p>
          </p:txBody>
        </p:sp>
        <p:sp>
          <p:nvSpPr>
            <p:cNvPr id="34" name="TextBox 53"/>
            <p:cNvSpPr txBox="1"/>
            <p:nvPr/>
          </p:nvSpPr>
          <p:spPr>
            <a:xfrm>
              <a:off x="6217425" y="2622410"/>
              <a:ext cx="4458527" cy="400110"/>
            </a:xfrm>
            <a:prstGeom prst="rect">
              <a:avLst/>
            </a:prstGeom>
            <a:noFill/>
          </p:spPr>
          <p:txBody>
            <a:bodyPr wrap="square" rtlCol="0">
              <a:spAutoFit/>
            </a:bodyPr>
            <a:lstStyle/>
            <a:p>
              <a:r>
                <a:rPr lang="zh-CN" altLang="en-US" sz="1000">
                  <a:latin typeface="Lato" panose="020F0502020204030203" pitchFamily="34" charset="0"/>
                </a:rPr>
                <a:t>单击此处可编辑内容单击此处可编辑内容单击此处可编辑内容单击此处可编辑内容单击此处可编辑内容</a:t>
              </a:r>
              <a:endParaRPr lang="en-US" altLang="zh-CN" sz="1000">
                <a:solidFill>
                  <a:schemeClr val="bg1">
                    <a:lumMod val="65000"/>
                  </a:schemeClr>
                </a:solidFill>
                <a:latin typeface="Lato" panose="020F0502020204030203" pitchFamily="34" charset="0"/>
              </a:endParaRPr>
            </a:p>
          </p:txBody>
        </p:sp>
      </p:grpSp>
      <p:grpSp>
        <p:nvGrpSpPr>
          <p:cNvPr id="35" name="Group 54"/>
          <p:cNvGrpSpPr/>
          <p:nvPr/>
        </p:nvGrpSpPr>
        <p:grpSpPr>
          <a:xfrm>
            <a:off x="8314003" y="2931117"/>
            <a:ext cx="3123032" cy="693533"/>
            <a:chOff x="6217425" y="3333319"/>
            <a:chExt cx="4458527" cy="693533"/>
          </a:xfrm>
        </p:grpSpPr>
        <p:sp>
          <p:nvSpPr>
            <p:cNvPr id="36" name="TextBox 55"/>
            <p:cNvSpPr txBox="1"/>
            <p:nvPr/>
          </p:nvSpPr>
          <p:spPr>
            <a:xfrm>
              <a:off x="6217426" y="3333319"/>
              <a:ext cx="1581806" cy="276999"/>
            </a:xfrm>
            <a:prstGeom prst="rect">
              <a:avLst/>
            </a:prstGeom>
            <a:noFill/>
          </p:spPr>
          <p:txBody>
            <a:bodyPr wrap="none" rtlCol="0">
              <a:spAutoFit/>
            </a:bodyPr>
            <a:lstStyle/>
            <a:p>
              <a:r>
                <a:rPr lang="zh-CN" altLang="en-US" sz="1200">
                  <a:solidFill>
                    <a:srgbClr val="4472C4"/>
                  </a:solidFill>
                  <a:latin typeface="Lato" panose="020F0502020204030203" pitchFamily="34" charset="0"/>
                </a:rPr>
                <a:t>单击编辑标题</a:t>
              </a:r>
              <a:endParaRPr lang="id-ID" sz="1200">
                <a:solidFill>
                  <a:srgbClr val="4472C4"/>
                </a:solidFill>
                <a:latin typeface="Lato" panose="020F0502020204030203" pitchFamily="34" charset="0"/>
              </a:endParaRPr>
            </a:p>
          </p:txBody>
        </p:sp>
        <p:sp>
          <p:nvSpPr>
            <p:cNvPr id="37" name="TextBox 56"/>
            <p:cNvSpPr txBox="1"/>
            <p:nvPr/>
          </p:nvSpPr>
          <p:spPr>
            <a:xfrm>
              <a:off x="6217425" y="3626742"/>
              <a:ext cx="4458527" cy="400110"/>
            </a:xfrm>
            <a:prstGeom prst="rect">
              <a:avLst/>
            </a:prstGeom>
            <a:noFill/>
          </p:spPr>
          <p:txBody>
            <a:bodyPr wrap="square" rtlCol="0">
              <a:spAutoFit/>
            </a:bodyPr>
            <a:lstStyle/>
            <a:p>
              <a:r>
                <a:rPr lang="zh-CN" altLang="en-US" sz="1000">
                  <a:latin typeface="Lato" panose="020F0502020204030203" pitchFamily="34" charset="0"/>
                </a:rPr>
                <a:t>单击此处可编辑内容单击此处可编辑内容单击此处可编辑内容单击此处可编辑内容单击此处可编辑内容</a:t>
              </a:r>
              <a:endParaRPr lang="en-US" altLang="zh-CN" sz="1000">
                <a:solidFill>
                  <a:schemeClr val="bg1">
                    <a:lumMod val="65000"/>
                  </a:schemeClr>
                </a:solidFill>
                <a:latin typeface="Lato" panose="020F0502020204030203" pitchFamily="34" charset="0"/>
              </a:endParaRPr>
            </a:p>
          </p:txBody>
        </p:sp>
      </p:grpSp>
      <p:grpSp>
        <p:nvGrpSpPr>
          <p:cNvPr id="38" name="Group 57"/>
          <p:cNvGrpSpPr/>
          <p:nvPr/>
        </p:nvGrpSpPr>
        <p:grpSpPr>
          <a:xfrm>
            <a:off x="8314003" y="3853329"/>
            <a:ext cx="3123032" cy="693533"/>
            <a:chOff x="6217425" y="4297735"/>
            <a:chExt cx="4458527" cy="693533"/>
          </a:xfrm>
        </p:grpSpPr>
        <p:sp>
          <p:nvSpPr>
            <p:cNvPr id="39" name="TextBox 58"/>
            <p:cNvSpPr txBox="1"/>
            <p:nvPr/>
          </p:nvSpPr>
          <p:spPr>
            <a:xfrm>
              <a:off x="6217426" y="4297735"/>
              <a:ext cx="1581806" cy="276999"/>
            </a:xfrm>
            <a:prstGeom prst="rect">
              <a:avLst/>
            </a:prstGeom>
            <a:noFill/>
          </p:spPr>
          <p:txBody>
            <a:bodyPr wrap="none" rtlCol="0">
              <a:spAutoFit/>
            </a:bodyPr>
            <a:lstStyle/>
            <a:p>
              <a:r>
                <a:rPr lang="zh-CN" altLang="en-US" sz="1200">
                  <a:solidFill>
                    <a:srgbClr val="4472C4"/>
                  </a:solidFill>
                  <a:latin typeface="Lato" panose="020F0502020204030203" pitchFamily="34" charset="0"/>
                </a:rPr>
                <a:t>单击编辑标题</a:t>
              </a:r>
              <a:endParaRPr lang="id-ID" sz="1200">
                <a:solidFill>
                  <a:srgbClr val="4472C4"/>
                </a:solidFill>
                <a:latin typeface="Lato" panose="020F0502020204030203" pitchFamily="34" charset="0"/>
              </a:endParaRPr>
            </a:p>
          </p:txBody>
        </p:sp>
        <p:sp>
          <p:nvSpPr>
            <p:cNvPr id="40" name="TextBox 59"/>
            <p:cNvSpPr txBox="1"/>
            <p:nvPr/>
          </p:nvSpPr>
          <p:spPr>
            <a:xfrm>
              <a:off x="6217425" y="4591158"/>
              <a:ext cx="4458527" cy="400110"/>
            </a:xfrm>
            <a:prstGeom prst="rect">
              <a:avLst/>
            </a:prstGeom>
            <a:noFill/>
          </p:spPr>
          <p:txBody>
            <a:bodyPr wrap="square" rtlCol="0">
              <a:spAutoFit/>
            </a:bodyPr>
            <a:lstStyle/>
            <a:p>
              <a:r>
                <a:rPr lang="zh-CN" altLang="en-US" sz="1000">
                  <a:latin typeface="Lato" panose="020F0502020204030203" pitchFamily="34" charset="0"/>
                </a:rPr>
                <a:t>单击此处可编辑内容单击此处可编辑内容单击此处可编辑内容单击此处可编辑内容单击此处可编辑内容</a:t>
              </a:r>
              <a:endParaRPr lang="en-US" altLang="zh-CN" sz="1000">
                <a:solidFill>
                  <a:schemeClr val="bg1">
                    <a:lumMod val="65000"/>
                  </a:schemeClr>
                </a:solidFill>
                <a:latin typeface="Lato" panose="020F0502020204030203" pitchFamily="34" charset="0"/>
              </a:endParaRPr>
            </a:p>
          </p:txBody>
        </p:sp>
      </p:grpSp>
      <p:grpSp>
        <p:nvGrpSpPr>
          <p:cNvPr id="41" name="Group 60"/>
          <p:cNvGrpSpPr/>
          <p:nvPr/>
        </p:nvGrpSpPr>
        <p:grpSpPr>
          <a:xfrm>
            <a:off x="8314003" y="4775541"/>
            <a:ext cx="3123032" cy="693533"/>
            <a:chOff x="6217425" y="5262151"/>
            <a:chExt cx="4458527" cy="693533"/>
          </a:xfrm>
        </p:grpSpPr>
        <p:sp>
          <p:nvSpPr>
            <p:cNvPr id="42" name="TextBox 61"/>
            <p:cNvSpPr txBox="1"/>
            <p:nvPr/>
          </p:nvSpPr>
          <p:spPr>
            <a:xfrm>
              <a:off x="6217426" y="5262151"/>
              <a:ext cx="1581806" cy="276999"/>
            </a:xfrm>
            <a:prstGeom prst="rect">
              <a:avLst/>
            </a:prstGeom>
            <a:noFill/>
          </p:spPr>
          <p:txBody>
            <a:bodyPr wrap="none" rtlCol="0">
              <a:spAutoFit/>
            </a:bodyPr>
            <a:lstStyle/>
            <a:p>
              <a:r>
                <a:rPr lang="zh-CN" altLang="en-US" sz="1200">
                  <a:solidFill>
                    <a:srgbClr val="4472C4"/>
                  </a:solidFill>
                  <a:latin typeface="Lato" panose="020F0502020204030203" pitchFamily="34" charset="0"/>
                </a:rPr>
                <a:t>单击编辑标题</a:t>
              </a:r>
              <a:endParaRPr lang="id-ID" sz="1200">
                <a:solidFill>
                  <a:srgbClr val="4472C4"/>
                </a:solidFill>
                <a:latin typeface="Lato" panose="020F0502020204030203" pitchFamily="34" charset="0"/>
              </a:endParaRPr>
            </a:p>
          </p:txBody>
        </p:sp>
        <p:sp>
          <p:nvSpPr>
            <p:cNvPr id="43" name="TextBox 62"/>
            <p:cNvSpPr txBox="1"/>
            <p:nvPr/>
          </p:nvSpPr>
          <p:spPr>
            <a:xfrm>
              <a:off x="6217425" y="5555574"/>
              <a:ext cx="4458527" cy="400110"/>
            </a:xfrm>
            <a:prstGeom prst="rect">
              <a:avLst/>
            </a:prstGeom>
            <a:noFill/>
          </p:spPr>
          <p:txBody>
            <a:bodyPr wrap="square" rtlCol="0">
              <a:spAutoFit/>
            </a:bodyPr>
            <a:lstStyle/>
            <a:p>
              <a:r>
                <a:rPr lang="zh-CN" altLang="en-US" sz="1000">
                  <a:latin typeface="Lato" panose="020F0502020204030203" pitchFamily="34" charset="0"/>
                </a:rPr>
                <a:t>单击此处可编辑内容单击此处可编辑内容单击此处可编辑内容单击此处可编辑内容单击此处可编辑内容</a:t>
              </a:r>
              <a:endParaRPr lang="en-US" altLang="zh-CN" sz="1000">
                <a:solidFill>
                  <a:schemeClr val="bg1">
                    <a:lumMod val="65000"/>
                  </a:schemeClr>
                </a:solidFill>
                <a:latin typeface="Lato" panose="020F0502020204030203" pitchFamily="34" charset="0"/>
              </a:endParaRPr>
            </a:p>
          </p:txBody>
        </p:sp>
      </p:grpSp>
      <p:grpSp>
        <p:nvGrpSpPr>
          <p:cNvPr id="44" name="Group 73"/>
          <p:cNvGrpSpPr>
            <a:grpSpLocks noChangeAspect="1"/>
          </p:cNvGrpSpPr>
          <p:nvPr/>
        </p:nvGrpSpPr>
        <p:grpSpPr>
          <a:xfrm>
            <a:off x="7550821" y="2326266"/>
            <a:ext cx="366609" cy="322756"/>
            <a:chOff x="6040049" y="4182118"/>
            <a:chExt cx="521619" cy="459224"/>
          </a:xfrm>
          <a:solidFill>
            <a:schemeClr val="bg1"/>
          </a:solidFill>
        </p:grpSpPr>
        <p:sp>
          <p:nvSpPr>
            <p:cNvPr id="45"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5">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0" name="Group 79"/>
          <p:cNvGrpSpPr>
            <a:grpSpLocks noChangeAspect="1"/>
          </p:cNvGrpSpPr>
          <p:nvPr/>
        </p:nvGrpSpPr>
        <p:grpSpPr>
          <a:xfrm>
            <a:off x="7584149" y="3234129"/>
            <a:ext cx="293369" cy="355032"/>
            <a:chOff x="427038" y="3595610"/>
            <a:chExt cx="391838" cy="474198"/>
          </a:xfrm>
          <a:solidFill>
            <a:schemeClr val="bg1"/>
          </a:solidFill>
        </p:grpSpPr>
        <p:sp>
          <p:nvSpPr>
            <p:cNvPr id="51" name="Freeform 89"/>
            <p:cNvSpPr/>
            <p:nvPr/>
          </p:nvSpPr>
          <p:spPr bwMode="auto">
            <a:xfrm>
              <a:off x="486937" y="3655509"/>
              <a:ext cx="272041" cy="257066"/>
            </a:xfrm>
            <a:custGeom>
              <a:avLst/>
              <a:gdLst>
                <a:gd name="T0" fmla="*/ 57 w 82"/>
                <a:gd name="T1" fmla="*/ 67 h 78"/>
                <a:gd name="T2" fmla="*/ 57 w 82"/>
                <a:gd name="T3" fmla="*/ 78 h 78"/>
                <a:gd name="T4" fmla="*/ 82 w 82"/>
                <a:gd name="T5" fmla="*/ 40 h 78"/>
                <a:gd name="T6" fmla="*/ 41 w 82"/>
                <a:gd name="T7" fmla="*/ 0 h 78"/>
                <a:gd name="T8" fmla="*/ 0 w 82"/>
                <a:gd name="T9" fmla="*/ 40 h 78"/>
                <a:gd name="T10" fmla="*/ 25 w 82"/>
                <a:gd name="T11" fmla="*/ 78 h 78"/>
                <a:gd name="T12" fmla="*/ 25 w 82"/>
                <a:gd name="T13" fmla="*/ 67 h 78"/>
                <a:gd name="T14" fmla="*/ 10 w 82"/>
                <a:gd name="T15" fmla="*/ 40 h 78"/>
                <a:gd name="T16" fmla="*/ 41 w 82"/>
                <a:gd name="T17" fmla="*/ 10 h 78"/>
                <a:gd name="T18" fmla="*/ 72 w 82"/>
                <a:gd name="T19" fmla="*/ 40 h 78"/>
                <a:gd name="T20" fmla="*/ 57 w 82"/>
                <a:gd name="T21" fmla="*/ 6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78">
                  <a:moveTo>
                    <a:pt x="57" y="67"/>
                  </a:moveTo>
                  <a:cubicBezTo>
                    <a:pt x="57" y="78"/>
                    <a:pt x="57" y="78"/>
                    <a:pt x="57" y="78"/>
                  </a:cubicBezTo>
                  <a:cubicBezTo>
                    <a:pt x="71" y="72"/>
                    <a:pt x="82" y="57"/>
                    <a:pt x="82" y="40"/>
                  </a:cubicBezTo>
                  <a:cubicBezTo>
                    <a:pt x="82" y="18"/>
                    <a:pt x="63" y="0"/>
                    <a:pt x="41" y="0"/>
                  </a:cubicBezTo>
                  <a:cubicBezTo>
                    <a:pt x="19" y="0"/>
                    <a:pt x="0" y="18"/>
                    <a:pt x="0" y="40"/>
                  </a:cubicBezTo>
                  <a:cubicBezTo>
                    <a:pt x="0" y="57"/>
                    <a:pt x="10" y="72"/>
                    <a:pt x="25" y="78"/>
                  </a:cubicBezTo>
                  <a:cubicBezTo>
                    <a:pt x="25" y="67"/>
                    <a:pt x="25" y="67"/>
                    <a:pt x="25" y="67"/>
                  </a:cubicBezTo>
                  <a:cubicBezTo>
                    <a:pt x="16" y="61"/>
                    <a:pt x="10" y="52"/>
                    <a:pt x="10" y="40"/>
                  </a:cubicBezTo>
                  <a:cubicBezTo>
                    <a:pt x="10" y="23"/>
                    <a:pt x="24" y="10"/>
                    <a:pt x="41" y="10"/>
                  </a:cubicBezTo>
                  <a:cubicBezTo>
                    <a:pt x="58" y="10"/>
                    <a:pt x="72" y="23"/>
                    <a:pt x="72" y="40"/>
                  </a:cubicBezTo>
                  <a:cubicBezTo>
                    <a:pt x="72" y="52"/>
                    <a:pt x="66" y="62"/>
                    <a:pt x="57"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90"/>
            <p:cNvSpPr/>
            <p:nvPr/>
          </p:nvSpPr>
          <p:spPr bwMode="auto">
            <a:xfrm>
              <a:off x="427038" y="3595610"/>
              <a:ext cx="391838" cy="381855"/>
            </a:xfrm>
            <a:custGeom>
              <a:avLst/>
              <a:gdLst>
                <a:gd name="T0" fmla="*/ 59 w 118"/>
                <a:gd name="T1" fmla="*/ 0 h 115"/>
                <a:gd name="T2" fmla="*/ 0 w 118"/>
                <a:gd name="T3" fmla="*/ 58 h 115"/>
                <a:gd name="T4" fmla="*/ 43 w 118"/>
                <a:gd name="T5" fmla="*/ 115 h 115"/>
                <a:gd name="T6" fmla="*/ 43 w 118"/>
                <a:gd name="T7" fmla="*/ 107 h 115"/>
                <a:gd name="T8" fmla="*/ 8 w 118"/>
                <a:gd name="T9" fmla="*/ 58 h 115"/>
                <a:gd name="T10" fmla="*/ 59 w 118"/>
                <a:gd name="T11" fmla="*/ 8 h 115"/>
                <a:gd name="T12" fmla="*/ 110 w 118"/>
                <a:gd name="T13" fmla="*/ 58 h 115"/>
                <a:gd name="T14" fmla="*/ 75 w 118"/>
                <a:gd name="T15" fmla="*/ 107 h 115"/>
                <a:gd name="T16" fmla="*/ 75 w 118"/>
                <a:gd name="T17" fmla="*/ 115 h 115"/>
                <a:gd name="T18" fmla="*/ 118 w 118"/>
                <a:gd name="T19" fmla="*/ 58 h 115"/>
                <a:gd name="T20" fmla="*/ 59 w 118"/>
                <a:gd name="T2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 h="115">
                  <a:moveTo>
                    <a:pt x="59" y="0"/>
                  </a:moveTo>
                  <a:cubicBezTo>
                    <a:pt x="26" y="0"/>
                    <a:pt x="0" y="26"/>
                    <a:pt x="0" y="58"/>
                  </a:cubicBezTo>
                  <a:cubicBezTo>
                    <a:pt x="0" y="85"/>
                    <a:pt x="18" y="108"/>
                    <a:pt x="43" y="115"/>
                  </a:cubicBezTo>
                  <a:cubicBezTo>
                    <a:pt x="43" y="107"/>
                    <a:pt x="43" y="107"/>
                    <a:pt x="43" y="107"/>
                  </a:cubicBezTo>
                  <a:cubicBezTo>
                    <a:pt x="23" y="100"/>
                    <a:pt x="8" y="81"/>
                    <a:pt x="8" y="58"/>
                  </a:cubicBezTo>
                  <a:cubicBezTo>
                    <a:pt x="8" y="30"/>
                    <a:pt x="31" y="8"/>
                    <a:pt x="59" y="8"/>
                  </a:cubicBezTo>
                  <a:cubicBezTo>
                    <a:pt x="87" y="8"/>
                    <a:pt x="110" y="30"/>
                    <a:pt x="110" y="58"/>
                  </a:cubicBezTo>
                  <a:cubicBezTo>
                    <a:pt x="110" y="81"/>
                    <a:pt x="95" y="100"/>
                    <a:pt x="75" y="107"/>
                  </a:cubicBezTo>
                  <a:cubicBezTo>
                    <a:pt x="75" y="115"/>
                    <a:pt x="75" y="115"/>
                    <a:pt x="75" y="115"/>
                  </a:cubicBezTo>
                  <a:cubicBezTo>
                    <a:pt x="100" y="108"/>
                    <a:pt x="118" y="86"/>
                    <a:pt x="118" y="58"/>
                  </a:cubicBezTo>
                  <a:cubicBezTo>
                    <a:pt x="118" y="26"/>
                    <a:pt x="9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91"/>
            <p:cNvSpPr/>
            <p:nvPr/>
          </p:nvSpPr>
          <p:spPr bwMode="auto">
            <a:xfrm>
              <a:off x="566802" y="3750348"/>
              <a:ext cx="119797" cy="319460"/>
            </a:xfrm>
            <a:custGeom>
              <a:avLst/>
              <a:gdLst>
                <a:gd name="T0" fmla="*/ 24 w 36"/>
                <a:gd name="T1" fmla="*/ 82 h 96"/>
                <a:gd name="T2" fmla="*/ 24 w 36"/>
                <a:gd name="T3" fmla="*/ 21 h 96"/>
                <a:gd name="T4" fmla="*/ 29 w 36"/>
                <a:gd name="T5" fmla="*/ 12 h 96"/>
                <a:gd name="T6" fmla="*/ 17 w 36"/>
                <a:gd name="T7" fmla="*/ 0 h 96"/>
                <a:gd name="T8" fmla="*/ 5 w 36"/>
                <a:gd name="T9" fmla="*/ 12 h 96"/>
                <a:gd name="T10" fmla="*/ 10 w 36"/>
                <a:gd name="T11" fmla="*/ 21 h 96"/>
                <a:gd name="T12" fmla="*/ 10 w 36"/>
                <a:gd name="T13" fmla="*/ 21 h 96"/>
                <a:gd name="T14" fmla="*/ 10 w 36"/>
                <a:gd name="T15" fmla="*/ 82 h 96"/>
                <a:gd name="T16" fmla="*/ 0 w 36"/>
                <a:gd name="T17" fmla="*/ 96 h 96"/>
                <a:gd name="T18" fmla="*/ 36 w 36"/>
                <a:gd name="T19" fmla="*/ 96 h 96"/>
                <a:gd name="T20" fmla="*/ 24 w 36"/>
                <a:gd name="T21"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96">
                  <a:moveTo>
                    <a:pt x="24" y="82"/>
                  </a:moveTo>
                  <a:cubicBezTo>
                    <a:pt x="24" y="79"/>
                    <a:pt x="24" y="22"/>
                    <a:pt x="24" y="21"/>
                  </a:cubicBezTo>
                  <a:cubicBezTo>
                    <a:pt x="27" y="19"/>
                    <a:pt x="29" y="16"/>
                    <a:pt x="29" y="12"/>
                  </a:cubicBezTo>
                  <a:cubicBezTo>
                    <a:pt x="29" y="5"/>
                    <a:pt x="24" y="0"/>
                    <a:pt x="17" y="0"/>
                  </a:cubicBezTo>
                  <a:cubicBezTo>
                    <a:pt x="10" y="0"/>
                    <a:pt x="5" y="5"/>
                    <a:pt x="5" y="12"/>
                  </a:cubicBezTo>
                  <a:cubicBezTo>
                    <a:pt x="5" y="16"/>
                    <a:pt x="7" y="19"/>
                    <a:pt x="10" y="21"/>
                  </a:cubicBezTo>
                  <a:cubicBezTo>
                    <a:pt x="10" y="21"/>
                    <a:pt x="10" y="21"/>
                    <a:pt x="10" y="21"/>
                  </a:cubicBezTo>
                  <a:cubicBezTo>
                    <a:pt x="10" y="21"/>
                    <a:pt x="10" y="78"/>
                    <a:pt x="10" y="82"/>
                  </a:cubicBezTo>
                  <a:cubicBezTo>
                    <a:pt x="10" y="92"/>
                    <a:pt x="0" y="96"/>
                    <a:pt x="0" y="96"/>
                  </a:cubicBezTo>
                  <a:cubicBezTo>
                    <a:pt x="36" y="96"/>
                    <a:pt x="36" y="96"/>
                    <a:pt x="36" y="96"/>
                  </a:cubicBezTo>
                  <a:cubicBezTo>
                    <a:pt x="36" y="96"/>
                    <a:pt x="24" y="92"/>
                    <a:pt x="24"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4" name="Group 83"/>
          <p:cNvGrpSpPr>
            <a:grpSpLocks noChangeAspect="1"/>
          </p:cNvGrpSpPr>
          <p:nvPr/>
        </p:nvGrpSpPr>
        <p:grpSpPr>
          <a:xfrm>
            <a:off x="7519205" y="4133504"/>
            <a:ext cx="391214" cy="355032"/>
            <a:chOff x="5159039" y="3837700"/>
            <a:chExt cx="431771" cy="391838"/>
          </a:xfrm>
          <a:solidFill>
            <a:schemeClr val="bg1"/>
          </a:solidFill>
        </p:grpSpPr>
        <p:sp>
          <p:nvSpPr>
            <p:cNvPr id="55" name="Rectangle 72"/>
            <p:cNvSpPr>
              <a:spLocks noChangeArrowheads="1"/>
            </p:cNvSpPr>
            <p:nvPr/>
          </p:nvSpPr>
          <p:spPr bwMode="auto">
            <a:xfrm>
              <a:off x="5256374" y="3837700"/>
              <a:ext cx="242092" cy="698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6" name="Freeform 73"/>
            <p:cNvSpPr>
              <a:spLocks noEditPoints="1"/>
            </p:cNvSpPr>
            <p:nvPr/>
          </p:nvSpPr>
          <p:spPr bwMode="auto">
            <a:xfrm>
              <a:off x="5159039" y="3930044"/>
              <a:ext cx="431771" cy="177201"/>
            </a:xfrm>
            <a:custGeom>
              <a:avLst/>
              <a:gdLst>
                <a:gd name="T0" fmla="*/ 124 w 130"/>
                <a:gd name="T1" fmla="*/ 0 h 53"/>
                <a:gd name="T2" fmla="*/ 6 w 130"/>
                <a:gd name="T3" fmla="*/ 0 h 53"/>
                <a:gd name="T4" fmla="*/ 0 w 130"/>
                <a:gd name="T5" fmla="*/ 7 h 53"/>
                <a:gd name="T6" fmla="*/ 0 w 130"/>
                <a:gd name="T7" fmla="*/ 53 h 53"/>
                <a:gd name="T8" fmla="*/ 19 w 130"/>
                <a:gd name="T9" fmla="*/ 53 h 53"/>
                <a:gd name="T10" fmla="*/ 19 w 130"/>
                <a:gd name="T11" fmla="*/ 25 h 53"/>
                <a:gd name="T12" fmla="*/ 111 w 130"/>
                <a:gd name="T13" fmla="*/ 25 h 53"/>
                <a:gd name="T14" fmla="*/ 111 w 130"/>
                <a:gd name="T15" fmla="*/ 53 h 53"/>
                <a:gd name="T16" fmla="*/ 130 w 130"/>
                <a:gd name="T17" fmla="*/ 53 h 53"/>
                <a:gd name="T18" fmla="*/ 130 w 130"/>
                <a:gd name="T19" fmla="*/ 7 h 53"/>
                <a:gd name="T20" fmla="*/ 124 w 130"/>
                <a:gd name="T21" fmla="*/ 0 h 53"/>
                <a:gd name="T22" fmla="*/ 18 w 130"/>
                <a:gd name="T23" fmla="*/ 16 h 53"/>
                <a:gd name="T24" fmla="*/ 13 w 130"/>
                <a:gd name="T25" fmla="*/ 11 h 53"/>
                <a:gd name="T26" fmla="*/ 18 w 130"/>
                <a:gd name="T27" fmla="*/ 6 h 53"/>
                <a:gd name="T28" fmla="*/ 23 w 130"/>
                <a:gd name="T29" fmla="*/ 11 h 53"/>
                <a:gd name="T30" fmla="*/ 18 w 130"/>
                <a:gd name="T31" fmla="*/ 16 h 53"/>
                <a:gd name="T32" fmla="*/ 117 w 130"/>
                <a:gd name="T33" fmla="*/ 13 h 53"/>
                <a:gd name="T34" fmla="*/ 29 w 130"/>
                <a:gd name="T35" fmla="*/ 13 h 53"/>
                <a:gd name="T36" fmla="*/ 29 w 130"/>
                <a:gd name="T37" fmla="*/ 7 h 53"/>
                <a:gd name="T38" fmla="*/ 117 w 130"/>
                <a:gd name="T39" fmla="*/ 7 h 53"/>
                <a:gd name="T40" fmla="*/ 117 w 130"/>
                <a:gd name="T41" fmla="*/ 1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0" h="52">
                  <a:moveTo>
                    <a:pt x="124" y="0"/>
                  </a:moveTo>
                  <a:cubicBezTo>
                    <a:pt x="6" y="0"/>
                    <a:pt x="6" y="0"/>
                    <a:pt x="6" y="0"/>
                  </a:cubicBezTo>
                  <a:cubicBezTo>
                    <a:pt x="3" y="0"/>
                    <a:pt x="0" y="3"/>
                    <a:pt x="0" y="7"/>
                  </a:cubicBezTo>
                  <a:cubicBezTo>
                    <a:pt x="0" y="53"/>
                    <a:pt x="0" y="53"/>
                    <a:pt x="0" y="53"/>
                  </a:cubicBezTo>
                  <a:cubicBezTo>
                    <a:pt x="19" y="53"/>
                    <a:pt x="19" y="53"/>
                    <a:pt x="19" y="53"/>
                  </a:cubicBezTo>
                  <a:cubicBezTo>
                    <a:pt x="19" y="25"/>
                    <a:pt x="19" y="25"/>
                    <a:pt x="19" y="25"/>
                  </a:cubicBezTo>
                  <a:cubicBezTo>
                    <a:pt x="111" y="25"/>
                    <a:pt x="111" y="25"/>
                    <a:pt x="111" y="25"/>
                  </a:cubicBezTo>
                  <a:cubicBezTo>
                    <a:pt x="111" y="53"/>
                    <a:pt x="111" y="53"/>
                    <a:pt x="111" y="53"/>
                  </a:cubicBezTo>
                  <a:cubicBezTo>
                    <a:pt x="130" y="53"/>
                    <a:pt x="130" y="53"/>
                    <a:pt x="130" y="53"/>
                  </a:cubicBezTo>
                  <a:cubicBezTo>
                    <a:pt x="130" y="7"/>
                    <a:pt x="130" y="7"/>
                    <a:pt x="130" y="7"/>
                  </a:cubicBezTo>
                  <a:cubicBezTo>
                    <a:pt x="130" y="3"/>
                    <a:pt x="127" y="0"/>
                    <a:pt x="124" y="0"/>
                  </a:cubicBezTo>
                  <a:close/>
                  <a:moveTo>
                    <a:pt x="18" y="16"/>
                  </a:moveTo>
                  <a:cubicBezTo>
                    <a:pt x="15" y="16"/>
                    <a:pt x="13" y="14"/>
                    <a:pt x="13" y="11"/>
                  </a:cubicBezTo>
                  <a:cubicBezTo>
                    <a:pt x="13" y="8"/>
                    <a:pt x="15" y="6"/>
                    <a:pt x="18" y="6"/>
                  </a:cubicBezTo>
                  <a:cubicBezTo>
                    <a:pt x="21" y="6"/>
                    <a:pt x="23" y="8"/>
                    <a:pt x="23" y="11"/>
                  </a:cubicBezTo>
                  <a:cubicBezTo>
                    <a:pt x="23" y="14"/>
                    <a:pt x="21" y="16"/>
                    <a:pt x="18" y="16"/>
                  </a:cubicBezTo>
                  <a:close/>
                  <a:moveTo>
                    <a:pt x="117" y="13"/>
                  </a:moveTo>
                  <a:cubicBezTo>
                    <a:pt x="29" y="13"/>
                    <a:pt x="29" y="13"/>
                    <a:pt x="29" y="13"/>
                  </a:cubicBezTo>
                  <a:cubicBezTo>
                    <a:pt x="29" y="7"/>
                    <a:pt x="29" y="7"/>
                    <a:pt x="29" y="7"/>
                  </a:cubicBezTo>
                  <a:cubicBezTo>
                    <a:pt x="117" y="7"/>
                    <a:pt x="117" y="7"/>
                    <a:pt x="117" y="7"/>
                  </a:cubicBezTo>
                  <a:lnTo>
                    <a:pt x="117"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74"/>
            <p:cNvSpPr/>
            <p:nvPr/>
          </p:nvSpPr>
          <p:spPr bwMode="auto">
            <a:xfrm>
              <a:off x="5248887" y="4039859"/>
              <a:ext cx="252075" cy="189679"/>
            </a:xfrm>
            <a:custGeom>
              <a:avLst/>
              <a:gdLst>
                <a:gd name="T0" fmla="*/ 66 w 76"/>
                <a:gd name="T1" fmla="*/ 49 h 57"/>
                <a:gd name="T2" fmla="*/ 25 w 76"/>
                <a:gd name="T3" fmla="*/ 49 h 57"/>
                <a:gd name="T4" fmla="*/ 10 w 76"/>
                <a:gd name="T5" fmla="*/ 49 h 57"/>
                <a:gd name="T6" fmla="*/ 10 w 76"/>
                <a:gd name="T7" fmla="*/ 0 h 57"/>
                <a:gd name="T8" fmla="*/ 1 w 76"/>
                <a:gd name="T9" fmla="*/ 0 h 57"/>
                <a:gd name="T10" fmla="*/ 1 w 76"/>
                <a:gd name="T11" fmla="*/ 50 h 57"/>
                <a:gd name="T12" fmla="*/ 8 w 76"/>
                <a:gd name="T13" fmla="*/ 57 h 57"/>
                <a:gd name="T14" fmla="*/ 69 w 76"/>
                <a:gd name="T15" fmla="*/ 57 h 57"/>
                <a:gd name="T16" fmla="*/ 76 w 76"/>
                <a:gd name="T17" fmla="*/ 48 h 57"/>
                <a:gd name="T18" fmla="*/ 76 w 76"/>
                <a:gd name="T19" fmla="*/ 0 h 57"/>
                <a:gd name="T20" fmla="*/ 66 w 76"/>
                <a:gd name="T21" fmla="*/ 0 h 57"/>
                <a:gd name="T22" fmla="*/ 66 w 76"/>
                <a:gd name="T23" fmla="*/ 4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57">
                  <a:moveTo>
                    <a:pt x="66" y="49"/>
                  </a:moveTo>
                  <a:cubicBezTo>
                    <a:pt x="25" y="49"/>
                    <a:pt x="25" y="49"/>
                    <a:pt x="25" y="49"/>
                  </a:cubicBezTo>
                  <a:cubicBezTo>
                    <a:pt x="10" y="49"/>
                    <a:pt x="10" y="49"/>
                    <a:pt x="10" y="49"/>
                  </a:cubicBezTo>
                  <a:cubicBezTo>
                    <a:pt x="10" y="0"/>
                    <a:pt x="10" y="0"/>
                    <a:pt x="10" y="0"/>
                  </a:cubicBezTo>
                  <a:cubicBezTo>
                    <a:pt x="1" y="0"/>
                    <a:pt x="1" y="0"/>
                    <a:pt x="1" y="0"/>
                  </a:cubicBezTo>
                  <a:cubicBezTo>
                    <a:pt x="1" y="50"/>
                    <a:pt x="1" y="50"/>
                    <a:pt x="1" y="50"/>
                  </a:cubicBezTo>
                  <a:cubicBezTo>
                    <a:pt x="1" y="50"/>
                    <a:pt x="0" y="57"/>
                    <a:pt x="8" y="57"/>
                  </a:cubicBezTo>
                  <a:cubicBezTo>
                    <a:pt x="16" y="57"/>
                    <a:pt x="69" y="57"/>
                    <a:pt x="69" y="57"/>
                  </a:cubicBezTo>
                  <a:cubicBezTo>
                    <a:pt x="75" y="57"/>
                    <a:pt x="76" y="53"/>
                    <a:pt x="76" y="48"/>
                  </a:cubicBezTo>
                  <a:cubicBezTo>
                    <a:pt x="76" y="0"/>
                    <a:pt x="76" y="0"/>
                    <a:pt x="76" y="0"/>
                  </a:cubicBezTo>
                  <a:cubicBezTo>
                    <a:pt x="66" y="0"/>
                    <a:pt x="66" y="0"/>
                    <a:pt x="66" y="0"/>
                  </a:cubicBezTo>
                  <a:lnTo>
                    <a:pt x="66"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Rectangle 75"/>
            <p:cNvSpPr>
              <a:spLocks noChangeArrowheads="1"/>
            </p:cNvSpPr>
            <p:nvPr/>
          </p:nvSpPr>
          <p:spPr bwMode="auto">
            <a:xfrm>
              <a:off x="5293811" y="4082286"/>
              <a:ext cx="157235" cy="274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9" name="Rectangle 76"/>
            <p:cNvSpPr>
              <a:spLocks noChangeArrowheads="1"/>
            </p:cNvSpPr>
            <p:nvPr/>
          </p:nvSpPr>
          <p:spPr bwMode="auto">
            <a:xfrm>
              <a:off x="5298803" y="4142185"/>
              <a:ext cx="152243" cy="274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nvGrpSpPr>
          <p:cNvPr id="60" name="Group 89"/>
          <p:cNvGrpSpPr>
            <a:grpSpLocks noChangeAspect="1"/>
          </p:cNvGrpSpPr>
          <p:nvPr/>
        </p:nvGrpSpPr>
        <p:grpSpPr>
          <a:xfrm>
            <a:off x="7581543" y="5019260"/>
            <a:ext cx="278284" cy="414943"/>
            <a:chOff x="4669866" y="3800264"/>
            <a:chExt cx="279527" cy="416797"/>
          </a:xfrm>
          <a:solidFill>
            <a:schemeClr val="bg1"/>
          </a:solidFill>
        </p:grpSpPr>
        <p:sp>
          <p:nvSpPr>
            <p:cNvPr id="61" name="Freeform 141"/>
            <p:cNvSpPr>
              <a:spLocks noEditPoints="1"/>
            </p:cNvSpPr>
            <p:nvPr/>
          </p:nvSpPr>
          <p:spPr bwMode="auto">
            <a:xfrm>
              <a:off x="4669866" y="3800264"/>
              <a:ext cx="279527" cy="316965"/>
            </a:xfrm>
            <a:custGeom>
              <a:avLst/>
              <a:gdLst>
                <a:gd name="T0" fmla="*/ 84 w 84"/>
                <a:gd name="T1" fmla="*/ 42 h 95"/>
                <a:gd name="T2" fmla="*/ 42 w 84"/>
                <a:gd name="T3" fmla="*/ 0 h 95"/>
                <a:gd name="T4" fmla="*/ 0 w 84"/>
                <a:gd name="T5" fmla="*/ 42 h 95"/>
                <a:gd name="T6" fmla="*/ 28 w 84"/>
                <a:gd name="T7" fmla="*/ 81 h 95"/>
                <a:gd name="T8" fmla="*/ 25 w 84"/>
                <a:gd name="T9" fmla="*/ 81 h 95"/>
                <a:gd name="T10" fmla="*/ 25 w 84"/>
                <a:gd name="T11" fmla="*/ 95 h 95"/>
                <a:gd name="T12" fmla="*/ 60 w 84"/>
                <a:gd name="T13" fmla="*/ 95 h 95"/>
                <a:gd name="T14" fmla="*/ 60 w 84"/>
                <a:gd name="T15" fmla="*/ 81 h 95"/>
                <a:gd name="T16" fmla="*/ 57 w 84"/>
                <a:gd name="T17" fmla="*/ 81 h 95"/>
                <a:gd name="T18" fmla="*/ 84 w 84"/>
                <a:gd name="T19" fmla="*/ 42 h 95"/>
                <a:gd name="T20" fmla="*/ 42 w 84"/>
                <a:gd name="T21" fmla="*/ 77 h 95"/>
                <a:gd name="T22" fmla="*/ 7 w 84"/>
                <a:gd name="T23" fmla="*/ 42 h 95"/>
                <a:gd name="T24" fmla="*/ 42 w 84"/>
                <a:gd name="T25" fmla="*/ 7 h 95"/>
                <a:gd name="T26" fmla="*/ 77 w 84"/>
                <a:gd name="T27" fmla="*/ 42 h 95"/>
                <a:gd name="T28" fmla="*/ 42 w 84"/>
                <a:gd name="T29" fmla="*/ 7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95">
                  <a:moveTo>
                    <a:pt x="84" y="42"/>
                  </a:moveTo>
                  <a:cubicBezTo>
                    <a:pt x="84" y="19"/>
                    <a:pt x="65" y="0"/>
                    <a:pt x="42" y="0"/>
                  </a:cubicBezTo>
                  <a:cubicBezTo>
                    <a:pt x="19" y="0"/>
                    <a:pt x="0" y="19"/>
                    <a:pt x="0" y="42"/>
                  </a:cubicBezTo>
                  <a:cubicBezTo>
                    <a:pt x="0" y="60"/>
                    <a:pt x="12" y="75"/>
                    <a:pt x="28" y="81"/>
                  </a:cubicBezTo>
                  <a:cubicBezTo>
                    <a:pt x="25" y="81"/>
                    <a:pt x="25" y="81"/>
                    <a:pt x="25" y="81"/>
                  </a:cubicBezTo>
                  <a:cubicBezTo>
                    <a:pt x="25" y="95"/>
                    <a:pt x="25" y="95"/>
                    <a:pt x="25" y="95"/>
                  </a:cubicBezTo>
                  <a:cubicBezTo>
                    <a:pt x="60" y="95"/>
                    <a:pt x="60" y="95"/>
                    <a:pt x="60" y="95"/>
                  </a:cubicBezTo>
                  <a:cubicBezTo>
                    <a:pt x="60" y="81"/>
                    <a:pt x="60" y="81"/>
                    <a:pt x="60" y="81"/>
                  </a:cubicBezTo>
                  <a:cubicBezTo>
                    <a:pt x="57" y="81"/>
                    <a:pt x="57" y="81"/>
                    <a:pt x="57" y="81"/>
                  </a:cubicBezTo>
                  <a:cubicBezTo>
                    <a:pt x="73" y="75"/>
                    <a:pt x="84" y="60"/>
                    <a:pt x="84" y="42"/>
                  </a:cubicBezTo>
                  <a:close/>
                  <a:moveTo>
                    <a:pt x="42" y="77"/>
                  </a:moveTo>
                  <a:cubicBezTo>
                    <a:pt x="23" y="77"/>
                    <a:pt x="7" y="61"/>
                    <a:pt x="7" y="42"/>
                  </a:cubicBezTo>
                  <a:cubicBezTo>
                    <a:pt x="7" y="23"/>
                    <a:pt x="23" y="7"/>
                    <a:pt x="42" y="7"/>
                  </a:cubicBezTo>
                  <a:cubicBezTo>
                    <a:pt x="62" y="7"/>
                    <a:pt x="77" y="23"/>
                    <a:pt x="77" y="42"/>
                  </a:cubicBezTo>
                  <a:cubicBezTo>
                    <a:pt x="77" y="61"/>
                    <a:pt x="62" y="77"/>
                    <a:pt x="4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Rectangle 142"/>
            <p:cNvSpPr>
              <a:spLocks noChangeArrowheads="1"/>
            </p:cNvSpPr>
            <p:nvPr/>
          </p:nvSpPr>
          <p:spPr bwMode="auto">
            <a:xfrm>
              <a:off x="4752226" y="4127210"/>
              <a:ext cx="117302" cy="424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3" name="Freeform 143"/>
            <p:cNvSpPr/>
            <p:nvPr/>
          </p:nvSpPr>
          <p:spPr bwMode="auto">
            <a:xfrm>
              <a:off x="4752226" y="4179623"/>
              <a:ext cx="117302" cy="37438"/>
            </a:xfrm>
            <a:custGeom>
              <a:avLst/>
              <a:gdLst>
                <a:gd name="T0" fmla="*/ 0 w 47"/>
                <a:gd name="T1" fmla="*/ 9 h 15"/>
                <a:gd name="T2" fmla="*/ 16 w 47"/>
                <a:gd name="T3" fmla="*/ 9 h 15"/>
                <a:gd name="T4" fmla="*/ 16 w 47"/>
                <a:gd name="T5" fmla="*/ 15 h 15"/>
                <a:gd name="T6" fmla="*/ 31 w 47"/>
                <a:gd name="T7" fmla="*/ 15 h 15"/>
                <a:gd name="T8" fmla="*/ 31 w 47"/>
                <a:gd name="T9" fmla="*/ 9 h 15"/>
                <a:gd name="T10" fmla="*/ 47 w 47"/>
                <a:gd name="T11" fmla="*/ 9 h 15"/>
                <a:gd name="T12" fmla="*/ 47 w 47"/>
                <a:gd name="T13" fmla="*/ 0 h 15"/>
                <a:gd name="T14" fmla="*/ 0 w 47"/>
                <a:gd name="T15" fmla="*/ 0 h 15"/>
                <a:gd name="T16" fmla="*/ 0 w 47"/>
                <a:gd name="T17"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5">
                  <a:moveTo>
                    <a:pt x="0" y="9"/>
                  </a:moveTo>
                  <a:lnTo>
                    <a:pt x="16" y="9"/>
                  </a:lnTo>
                  <a:lnTo>
                    <a:pt x="16" y="15"/>
                  </a:lnTo>
                  <a:lnTo>
                    <a:pt x="31" y="15"/>
                  </a:lnTo>
                  <a:lnTo>
                    <a:pt x="31" y="9"/>
                  </a:lnTo>
                  <a:lnTo>
                    <a:pt x="47" y="9"/>
                  </a:lnTo>
                  <a:lnTo>
                    <a:pt x="47" y="0"/>
                  </a:lnTo>
                  <a:lnTo>
                    <a:pt x="0" y="0"/>
                  </a:ln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144"/>
            <p:cNvSpPr>
              <a:spLocks noEditPoints="1"/>
            </p:cNvSpPr>
            <p:nvPr/>
          </p:nvSpPr>
          <p:spPr bwMode="auto">
            <a:xfrm>
              <a:off x="4769697" y="3890112"/>
              <a:ext cx="82362" cy="162227"/>
            </a:xfrm>
            <a:custGeom>
              <a:avLst/>
              <a:gdLst>
                <a:gd name="T0" fmla="*/ 32 w 33"/>
                <a:gd name="T1" fmla="*/ 3 h 65"/>
                <a:gd name="T2" fmla="*/ 28 w 33"/>
                <a:gd name="T3" fmla="*/ 0 h 65"/>
                <a:gd name="T4" fmla="*/ 16 w 33"/>
                <a:gd name="T5" fmla="*/ 5 h 65"/>
                <a:gd name="T6" fmla="*/ 4 w 33"/>
                <a:gd name="T7" fmla="*/ 0 h 65"/>
                <a:gd name="T8" fmla="*/ 0 w 33"/>
                <a:gd name="T9" fmla="*/ 3 h 65"/>
                <a:gd name="T10" fmla="*/ 0 w 33"/>
                <a:gd name="T11" fmla="*/ 3 h 65"/>
                <a:gd name="T12" fmla="*/ 0 w 33"/>
                <a:gd name="T13" fmla="*/ 3 h 65"/>
                <a:gd name="T14" fmla="*/ 15 w 33"/>
                <a:gd name="T15" fmla="*/ 65 h 65"/>
                <a:gd name="T16" fmla="*/ 19 w 33"/>
                <a:gd name="T17" fmla="*/ 65 h 65"/>
                <a:gd name="T18" fmla="*/ 33 w 33"/>
                <a:gd name="T19" fmla="*/ 3 h 65"/>
                <a:gd name="T20" fmla="*/ 33 w 33"/>
                <a:gd name="T21" fmla="*/ 3 h 65"/>
                <a:gd name="T22" fmla="*/ 33 w 33"/>
                <a:gd name="T23" fmla="*/ 3 h 65"/>
                <a:gd name="T24" fmla="*/ 33 w 33"/>
                <a:gd name="T25" fmla="*/ 3 h 65"/>
                <a:gd name="T26" fmla="*/ 32 w 33"/>
                <a:gd name="T27" fmla="*/ 3 h 65"/>
                <a:gd name="T28" fmla="*/ 16 w 33"/>
                <a:gd name="T29" fmla="*/ 57 h 65"/>
                <a:gd name="T30" fmla="*/ 4 w 33"/>
                <a:gd name="T31" fmla="*/ 4 h 65"/>
                <a:gd name="T32" fmla="*/ 16 w 33"/>
                <a:gd name="T33" fmla="*/ 8 h 65"/>
                <a:gd name="T34" fmla="*/ 29 w 33"/>
                <a:gd name="T35" fmla="*/ 4 h 65"/>
                <a:gd name="T36" fmla="*/ 16 w 33"/>
                <a:gd name="T37" fmla="*/ 5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65">
                  <a:moveTo>
                    <a:pt x="32" y="3"/>
                  </a:moveTo>
                  <a:lnTo>
                    <a:pt x="28" y="0"/>
                  </a:lnTo>
                  <a:lnTo>
                    <a:pt x="16" y="5"/>
                  </a:lnTo>
                  <a:lnTo>
                    <a:pt x="4" y="0"/>
                  </a:lnTo>
                  <a:lnTo>
                    <a:pt x="0" y="3"/>
                  </a:lnTo>
                  <a:lnTo>
                    <a:pt x="0" y="3"/>
                  </a:lnTo>
                  <a:lnTo>
                    <a:pt x="0" y="3"/>
                  </a:lnTo>
                  <a:lnTo>
                    <a:pt x="15" y="65"/>
                  </a:lnTo>
                  <a:lnTo>
                    <a:pt x="19" y="65"/>
                  </a:lnTo>
                  <a:lnTo>
                    <a:pt x="33" y="3"/>
                  </a:lnTo>
                  <a:lnTo>
                    <a:pt x="33" y="3"/>
                  </a:lnTo>
                  <a:lnTo>
                    <a:pt x="33" y="3"/>
                  </a:lnTo>
                  <a:lnTo>
                    <a:pt x="33" y="3"/>
                  </a:lnTo>
                  <a:lnTo>
                    <a:pt x="32" y="3"/>
                  </a:lnTo>
                  <a:close/>
                  <a:moveTo>
                    <a:pt x="16" y="57"/>
                  </a:moveTo>
                  <a:lnTo>
                    <a:pt x="4" y="4"/>
                  </a:lnTo>
                  <a:lnTo>
                    <a:pt x="16" y="8"/>
                  </a:lnTo>
                  <a:lnTo>
                    <a:pt x="29" y="4"/>
                  </a:lnTo>
                  <a:lnTo>
                    <a:pt x="16"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1000"/>
                                        <p:tgtEl>
                                          <p:spTgt spid="3"/>
                                        </p:tgtEl>
                                      </p:cBhvr>
                                    </p:animEffect>
                                  </p:childTnLst>
                                </p:cTn>
                              </p:par>
                            </p:childTnLst>
                          </p:cTn>
                        </p:par>
                        <p:par>
                          <p:cTn id="16" fill="hold">
                            <p:stCondLst>
                              <p:cond delay="1850"/>
                            </p:stCondLst>
                            <p:childTnLst>
                              <p:par>
                                <p:cTn id="17" presetID="16" presetClass="entr" presetSubtype="37"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outVertical)">
                                      <p:cBhvr>
                                        <p:cTn id="19" dur="500"/>
                                        <p:tgtEl>
                                          <p:spTgt spid="17"/>
                                        </p:tgtEl>
                                      </p:cBhvr>
                                    </p:animEffect>
                                  </p:childTnLst>
                                </p:cTn>
                              </p:par>
                            </p:childTnLst>
                          </p:cTn>
                        </p:par>
                        <p:par>
                          <p:cTn id="20" fill="hold">
                            <p:stCondLst>
                              <p:cond delay="2350"/>
                            </p:stCondLst>
                            <p:childTnLst>
                              <p:par>
                                <p:cTn id="21" presetID="16" presetClass="entr" presetSubtype="37"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outVertical)">
                                      <p:cBhvr>
                                        <p:cTn id="23" dur="500"/>
                                        <p:tgtEl>
                                          <p:spTgt spid="13"/>
                                        </p:tgtEl>
                                      </p:cBhvr>
                                    </p:animEffect>
                                  </p:childTnLst>
                                </p:cTn>
                              </p:par>
                            </p:childTnLst>
                          </p:cTn>
                        </p:par>
                        <p:par>
                          <p:cTn id="24" fill="hold">
                            <p:stCondLst>
                              <p:cond delay="2850"/>
                            </p:stCondLst>
                            <p:childTnLst>
                              <p:par>
                                <p:cTn id="25" presetID="16" presetClass="entr" presetSubtype="37"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outVertical)">
                                      <p:cBhvr>
                                        <p:cTn id="27" dur="500"/>
                                        <p:tgtEl>
                                          <p:spTgt spid="9"/>
                                        </p:tgtEl>
                                      </p:cBhvr>
                                    </p:animEffect>
                                  </p:childTnLst>
                                </p:cTn>
                              </p:par>
                            </p:childTnLst>
                          </p:cTn>
                        </p:par>
                        <p:par>
                          <p:cTn id="28" fill="hold">
                            <p:stCondLst>
                              <p:cond delay="3350"/>
                            </p:stCondLst>
                            <p:childTnLst>
                              <p:par>
                                <p:cTn id="29" presetID="16" presetClass="entr" presetSubtype="37"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outVertical)">
                                      <p:cBhvr>
                                        <p:cTn id="31" dur="500"/>
                                        <p:tgtEl>
                                          <p:spTgt spid="5"/>
                                        </p:tgtEl>
                                      </p:cBhvr>
                                    </p:animEffect>
                                  </p:childTnLst>
                                </p:cTn>
                              </p:par>
                            </p:childTnLst>
                          </p:cTn>
                        </p:par>
                        <p:par>
                          <p:cTn id="32" fill="hold">
                            <p:stCondLst>
                              <p:cond delay="385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par>
                          <p:cTn id="36" fill="hold">
                            <p:stCondLst>
                              <p:cond delay="435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par>
                          <p:cTn id="40" fill="hold">
                            <p:stCondLst>
                              <p:cond delay="4850"/>
                            </p:stCondLst>
                            <p:childTnLst>
                              <p:par>
                                <p:cTn id="41" presetID="1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5350"/>
                            </p:stCondLst>
                            <p:childTnLst>
                              <p:par>
                                <p:cTn id="45" presetID="10" presetClass="entr" presetSubtype="0" fill="hold" grpId="0"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par>
                          <p:cTn id="48" fill="hold">
                            <p:stCondLst>
                              <p:cond delay="5850"/>
                            </p:stCondLst>
                            <p:childTnLst>
                              <p:par>
                                <p:cTn id="49" presetID="10" presetClass="entr" presetSubtype="0"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childTnLst>
                                </p:cTn>
                              </p:par>
                            </p:childTnLst>
                          </p:cTn>
                        </p:par>
                        <p:par>
                          <p:cTn id="52" fill="hold">
                            <p:stCondLst>
                              <p:cond delay="6350"/>
                            </p:stCondLst>
                            <p:childTnLst>
                              <p:par>
                                <p:cTn id="53" presetID="10" presetClass="entr" presetSubtype="0" fill="hold"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par>
                          <p:cTn id="56" fill="hold">
                            <p:stCondLst>
                              <p:cond delay="6850"/>
                            </p:stCondLst>
                            <p:childTnLst>
                              <p:par>
                                <p:cTn id="57" presetID="10" presetClass="entr" presetSubtype="0" fill="hold"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par>
                          <p:cTn id="60" fill="hold">
                            <p:stCondLst>
                              <p:cond delay="7350"/>
                            </p:stCondLst>
                            <p:childTnLst>
                              <p:par>
                                <p:cTn id="61" presetID="10" presetClass="entr" presetSubtype="0"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childTnLst>
                          </p:cTn>
                        </p:par>
                        <p:par>
                          <p:cTn id="64" fill="hold">
                            <p:stCondLst>
                              <p:cond delay="7850"/>
                            </p:stCondLst>
                            <p:childTnLst>
                              <p:par>
                                <p:cTn id="65" presetID="16" presetClass="entr" presetSubtype="37" fill="hold"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arn(outVertical)">
                                      <p:cBhvr>
                                        <p:cTn id="67" dur="1000"/>
                                        <p:tgtEl>
                                          <p:spTgt spid="29"/>
                                        </p:tgtEl>
                                      </p:cBhvr>
                                    </p:animEffect>
                                  </p:childTnLst>
                                </p:cTn>
                              </p:par>
                            </p:childTnLst>
                          </p:cTn>
                        </p:par>
                        <p:par>
                          <p:cTn id="68" fill="hold">
                            <p:stCondLst>
                              <p:cond delay="8850"/>
                            </p:stCondLst>
                            <p:childTnLst>
                              <p:par>
                                <p:cTn id="69" presetID="16" presetClass="entr" presetSubtype="37"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arn(outVertical)">
                                      <p:cBhvr>
                                        <p:cTn id="71" dur="1000"/>
                                        <p:tgtEl>
                                          <p:spTgt spid="26"/>
                                        </p:tgtEl>
                                      </p:cBhvr>
                                    </p:animEffect>
                                  </p:childTnLst>
                                </p:cTn>
                              </p:par>
                            </p:childTnLst>
                          </p:cTn>
                        </p:par>
                        <p:par>
                          <p:cTn id="72" fill="hold">
                            <p:stCondLst>
                              <p:cond delay="9850"/>
                            </p:stCondLst>
                            <p:childTnLst>
                              <p:par>
                                <p:cTn id="73" presetID="16" presetClass="entr" presetSubtype="37"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barn(outVertical)">
                                      <p:cBhvr>
                                        <p:cTn id="75" dur="1000"/>
                                        <p:tgtEl>
                                          <p:spTgt spid="23"/>
                                        </p:tgtEl>
                                      </p:cBhvr>
                                    </p:animEffect>
                                  </p:childTnLst>
                                </p:cTn>
                              </p:par>
                            </p:childTnLst>
                          </p:cTn>
                        </p:par>
                        <p:par>
                          <p:cTn id="76" fill="hold">
                            <p:stCondLst>
                              <p:cond delay="10850"/>
                            </p:stCondLst>
                            <p:childTnLst>
                              <p:par>
                                <p:cTn id="77" presetID="16" presetClass="entr" presetSubtype="37"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barn(outVertical)">
                                      <p:cBhvr>
                                        <p:cTn id="79" dur="1000"/>
                                        <p:tgtEl>
                                          <p:spTgt spid="20"/>
                                        </p:tgtEl>
                                      </p:cBhvr>
                                    </p:animEffect>
                                  </p:childTnLst>
                                </p:cTn>
                              </p:par>
                            </p:childTnLst>
                          </p:cTn>
                        </p:par>
                        <p:par>
                          <p:cTn id="80" fill="hold">
                            <p:stCondLst>
                              <p:cond delay="11850"/>
                            </p:stCondLst>
                            <p:childTnLst>
                              <p:par>
                                <p:cTn id="81" presetID="2" presetClass="entr" presetSubtype="4" fill="hold" nodeType="afterEffect">
                                  <p:stCondLst>
                                    <p:cond delay="0"/>
                                  </p:stCondLst>
                                  <p:childTnLst>
                                    <p:set>
                                      <p:cBhvr>
                                        <p:cTn id="82" dur="1" fill="hold">
                                          <p:stCondLst>
                                            <p:cond delay="0"/>
                                          </p:stCondLst>
                                        </p:cTn>
                                        <p:tgtEl>
                                          <p:spTgt spid="44"/>
                                        </p:tgtEl>
                                        <p:attrNameLst>
                                          <p:attrName>style.visibility</p:attrName>
                                        </p:attrNameLst>
                                      </p:cBhvr>
                                      <p:to>
                                        <p:strVal val="visible"/>
                                      </p:to>
                                    </p:set>
                                    <p:anim calcmode="lin" valueType="num">
                                      <p:cBhvr additive="base">
                                        <p:cTn id="83" dur="250" fill="hold"/>
                                        <p:tgtEl>
                                          <p:spTgt spid="44"/>
                                        </p:tgtEl>
                                        <p:attrNameLst>
                                          <p:attrName>ppt_x</p:attrName>
                                        </p:attrNameLst>
                                      </p:cBhvr>
                                      <p:tavLst>
                                        <p:tav tm="0">
                                          <p:val>
                                            <p:strVal val="#ppt_x"/>
                                          </p:val>
                                        </p:tav>
                                        <p:tav tm="100000">
                                          <p:val>
                                            <p:strVal val="#ppt_x"/>
                                          </p:val>
                                        </p:tav>
                                      </p:tavLst>
                                    </p:anim>
                                    <p:anim calcmode="lin" valueType="num">
                                      <p:cBhvr additive="base">
                                        <p:cTn id="84" dur="250" fill="hold"/>
                                        <p:tgtEl>
                                          <p:spTgt spid="44"/>
                                        </p:tgtEl>
                                        <p:attrNameLst>
                                          <p:attrName>ppt_y</p:attrName>
                                        </p:attrNameLst>
                                      </p:cBhvr>
                                      <p:tavLst>
                                        <p:tav tm="0">
                                          <p:val>
                                            <p:strVal val="1+#ppt_h/2"/>
                                          </p:val>
                                        </p:tav>
                                        <p:tav tm="100000">
                                          <p:val>
                                            <p:strVal val="#ppt_y"/>
                                          </p:val>
                                        </p:tav>
                                      </p:tavLst>
                                    </p:anim>
                                  </p:childTnLst>
                                </p:cTn>
                              </p:par>
                            </p:childTnLst>
                          </p:cTn>
                        </p:par>
                        <p:par>
                          <p:cTn id="85" fill="hold">
                            <p:stCondLst>
                              <p:cond delay="12350"/>
                            </p:stCondLst>
                            <p:childTnLst>
                              <p:par>
                                <p:cTn id="86" presetID="2" presetClass="entr" presetSubtype="4" fill="hold" nodeType="afterEffect">
                                  <p:stCondLst>
                                    <p:cond delay="0"/>
                                  </p:stCondLst>
                                  <p:childTnLst>
                                    <p:set>
                                      <p:cBhvr>
                                        <p:cTn id="87" dur="1" fill="hold">
                                          <p:stCondLst>
                                            <p:cond delay="0"/>
                                          </p:stCondLst>
                                        </p:cTn>
                                        <p:tgtEl>
                                          <p:spTgt spid="50"/>
                                        </p:tgtEl>
                                        <p:attrNameLst>
                                          <p:attrName>style.visibility</p:attrName>
                                        </p:attrNameLst>
                                      </p:cBhvr>
                                      <p:to>
                                        <p:strVal val="visible"/>
                                      </p:to>
                                    </p:set>
                                    <p:anim calcmode="lin" valueType="num">
                                      <p:cBhvr additive="base">
                                        <p:cTn id="88" dur="250" fill="hold"/>
                                        <p:tgtEl>
                                          <p:spTgt spid="50"/>
                                        </p:tgtEl>
                                        <p:attrNameLst>
                                          <p:attrName>ppt_x</p:attrName>
                                        </p:attrNameLst>
                                      </p:cBhvr>
                                      <p:tavLst>
                                        <p:tav tm="0">
                                          <p:val>
                                            <p:strVal val="#ppt_x"/>
                                          </p:val>
                                        </p:tav>
                                        <p:tav tm="100000">
                                          <p:val>
                                            <p:strVal val="#ppt_x"/>
                                          </p:val>
                                        </p:tav>
                                      </p:tavLst>
                                    </p:anim>
                                    <p:anim calcmode="lin" valueType="num">
                                      <p:cBhvr additive="base">
                                        <p:cTn id="89" dur="250" fill="hold"/>
                                        <p:tgtEl>
                                          <p:spTgt spid="50"/>
                                        </p:tgtEl>
                                        <p:attrNameLst>
                                          <p:attrName>ppt_y</p:attrName>
                                        </p:attrNameLst>
                                      </p:cBhvr>
                                      <p:tavLst>
                                        <p:tav tm="0">
                                          <p:val>
                                            <p:strVal val="1+#ppt_h/2"/>
                                          </p:val>
                                        </p:tav>
                                        <p:tav tm="100000">
                                          <p:val>
                                            <p:strVal val="#ppt_y"/>
                                          </p:val>
                                        </p:tav>
                                      </p:tavLst>
                                    </p:anim>
                                  </p:childTnLst>
                                </p:cTn>
                              </p:par>
                            </p:childTnLst>
                          </p:cTn>
                        </p:par>
                        <p:par>
                          <p:cTn id="90" fill="hold">
                            <p:stCondLst>
                              <p:cond delay="12850"/>
                            </p:stCondLst>
                            <p:childTnLst>
                              <p:par>
                                <p:cTn id="91" presetID="2" presetClass="entr" presetSubtype="4"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additive="base">
                                        <p:cTn id="93" dur="250" fill="hold"/>
                                        <p:tgtEl>
                                          <p:spTgt spid="54"/>
                                        </p:tgtEl>
                                        <p:attrNameLst>
                                          <p:attrName>ppt_x</p:attrName>
                                        </p:attrNameLst>
                                      </p:cBhvr>
                                      <p:tavLst>
                                        <p:tav tm="0">
                                          <p:val>
                                            <p:strVal val="#ppt_x"/>
                                          </p:val>
                                        </p:tav>
                                        <p:tav tm="100000">
                                          <p:val>
                                            <p:strVal val="#ppt_x"/>
                                          </p:val>
                                        </p:tav>
                                      </p:tavLst>
                                    </p:anim>
                                    <p:anim calcmode="lin" valueType="num">
                                      <p:cBhvr additive="base">
                                        <p:cTn id="94" dur="250" fill="hold"/>
                                        <p:tgtEl>
                                          <p:spTgt spid="54"/>
                                        </p:tgtEl>
                                        <p:attrNameLst>
                                          <p:attrName>ppt_y</p:attrName>
                                        </p:attrNameLst>
                                      </p:cBhvr>
                                      <p:tavLst>
                                        <p:tav tm="0">
                                          <p:val>
                                            <p:strVal val="1+#ppt_h/2"/>
                                          </p:val>
                                        </p:tav>
                                        <p:tav tm="100000">
                                          <p:val>
                                            <p:strVal val="#ppt_y"/>
                                          </p:val>
                                        </p:tav>
                                      </p:tavLst>
                                    </p:anim>
                                  </p:childTnLst>
                                </p:cTn>
                              </p:par>
                            </p:childTnLst>
                          </p:cTn>
                        </p:par>
                        <p:par>
                          <p:cTn id="95" fill="hold">
                            <p:stCondLst>
                              <p:cond delay="13350"/>
                            </p:stCondLst>
                            <p:childTnLst>
                              <p:par>
                                <p:cTn id="96" presetID="2" presetClass="entr" presetSubtype="4" fill="hold" nodeType="afterEffect">
                                  <p:stCondLst>
                                    <p:cond delay="0"/>
                                  </p:stCondLst>
                                  <p:childTnLst>
                                    <p:set>
                                      <p:cBhvr>
                                        <p:cTn id="97" dur="1" fill="hold">
                                          <p:stCondLst>
                                            <p:cond delay="0"/>
                                          </p:stCondLst>
                                        </p:cTn>
                                        <p:tgtEl>
                                          <p:spTgt spid="60"/>
                                        </p:tgtEl>
                                        <p:attrNameLst>
                                          <p:attrName>style.visibility</p:attrName>
                                        </p:attrNameLst>
                                      </p:cBhvr>
                                      <p:to>
                                        <p:strVal val="visible"/>
                                      </p:to>
                                    </p:set>
                                    <p:anim calcmode="lin" valueType="num">
                                      <p:cBhvr additive="base">
                                        <p:cTn id="98" dur="250" fill="hold"/>
                                        <p:tgtEl>
                                          <p:spTgt spid="60"/>
                                        </p:tgtEl>
                                        <p:attrNameLst>
                                          <p:attrName>ppt_x</p:attrName>
                                        </p:attrNameLst>
                                      </p:cBhvr>
                                      <p:tavLst>
                                        <p:tav tm="0">
                                          <p:val>
                                            <p:strVal val="#ppt_x"/>
                                          </p:val>
                                        </p:tav>
                                        <p:tav tm="100000">
                                          <p:val>
                                            <p:strVal val="#ppt_x"/>
                                          </p:val>
                                        </p:tav>
                                      </p:tavLst>
                                    </p:anim>
                                    <p:anim calcmode="lin" valueType="num">
                                      <p:cBhvr additive="base">
                                        <p:cTn id="99" dur="25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0" animBg="1"/>
      <p:bldP spid="12" grpId="0" animBg="1"/>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3" name="Group 4"/>
          <p:cNvGrpSpPr/>
          <p:nvPr/>
        </p:nvGrpSpPr>
        <p:grpSpPr>
          <a:xfrm>
            <a:off x="2720263" y="2237542"/>
            <a:ext cx="6785249" cy="3442499"/>
            <a:chOff x="679059" y="2266682"/>
            <a:chExt cx="5732534" cy="2908404"/>
          </a:xfrm>
          <a:solidFill>
            <a:schemeClr val="bg1">
              <a:lumMod val="65000"/>
            </a:schemeClr>
          </a:solidFill>
        </p:grpSpPr>
        <p:sp>
          <p:nvSpPr>
            <p:cNvPr id="4" name="Freeform 5"/>
            <p:cNvSpPr/>
            <p:nvPr/>
          </p:nvSpPr>
          <p:spPr>
            <a:xfrm>
              <a:off x="3893555" y="3033638"/>
              <a:ext cx="911640" cy="648160"/>
            </a:xfrm>
            <a:custGeom>
              <a:avLst/>
              <a:gdLst>
                <a:gd name="connsiteX0" fmla="*/ 437744 w 1682885"/>
                <a:gd name="connsiteY0" fmla="*/ 0 h 1196502"/>
                <a:gd name="connsiteX1" fmla="*/ 491246 w 1682885"/>
                <a:gd name="connsiteY1" fmla="*/ 9728 h 1196502"/>
                <a:gd name="connsiteX2" fmla="*/ 549612 w 1682885"/>
                <a:gd name="connsiteY2" fmla="*/ 53502 h 1196502"/>
                <a:gd name="connsiteX3" fmla="*/ 622570 w 1682885"/>
                <a:gd name="connsiteY3" fmla="*/ 58366 h 1196502"/>
                <a:gd name="connsiteX4" fmla="*/ 705255 w 1682885"/>
                <a:gd name="connsiteY4" fmla="*/ 29183 h 1196502"/>
                <a:gd name="connsiteX5" fmla="*/ 744166 w 1682885"/>
                <a:gd name="connsiteY5" fmla="*/ 0 h 1196502"/>
                <a:gd name="connsiteX6" fmla="*/ 778212 w 1682885"/>
                <a:gd name="connsiteY6" fmla="*/ 0 h 1196502"/>
                <a:gd name="connsiteX7" fmla="*/ 817123 w 1682885"/>
                <a:gd name="connsiteY7" fmla="*/ 53502 h 1196502"/>
                <a:gd name="connsiteX8" fmla="*/ 826851 w 1682885"/>
                <a:gd name="connsiteY8" fmla="*/ 92413 h 1196502"/>
                <a:gd name="connsiteX9" fmla="*/ 826851 w 1682885"/>
                <a:gd name="connsiteY9" fmla="*/ 136188 h 1196502"/>
                <a:gd name="connsiteX10" fmla="*/ 807395 w 1682885"/>
                <a:gd name="connsiteY10" fmla="*/ 160507 h 1196502"/>
                <a:gd name="connsiteX11" fmla="*/ 792804 w 1682885"/>
                <a:gd name="connsiteY11" fmla="*/ 209145 h 1196502"/>
                <a:gd name="connsiteX12" fmla="*/ 875489 w 1682885"/>
                <a:gd name="connsiteY12" fmla="*/ 184826 h 1196502"/>
                <a:gd name="connsiteX13" fmla="*/ 933855 w 1682885"/>
                <a:gd name="connsiteY13" fmla="*/ 116732 h 1196502"/>
                <a:gd name="connsiteX14" fmla="*/ 997085 w 1682885"/>
                <a:gd name="connsiteY14" fmla="*/ 116732 h 1196502"/>
                <a:gd name="connsiteX15" fmla="*/ 1016540 w 1682885"/>
                <a:gd name="connsiteY15" fmla="*/ 145915 h 1196502"/>
                <a:gd name="connsiteX16" fmla="*/ 1035995 w 1682885"/>
                <a:gd name="connsiteY16" fmla="*/ 189690 h 1196502"/>
                <a:gd name="connsiteX17" fmla="*/ 1079770 w 1682885"/>
                <a:gd name="connsiteY17" fmla="*/ 228600 h 1196502"/>
                <a:gd name="connsiteX18" fmla="*/ 1123544 w 1682885"/>
                <a:gd name="connsiteY18" fmla="*/ 257783 h 1196502"/>
                <a:gd name="connsiteX19" fmla="*/ 1177046 w 1682885"/>
                <a:gd name="connsiteY19" fmla="*/ 252919 h 1196502"/>
                <a:gd name="connsiteX20" fmla="*/ 1264595 w 1682885"/>
                <a:gd name="connsiteY20" fmla="*/ 218873 h 1196502"/>
                <a:gd name="connsiteX21" fmla="*/ 1318098 w 1682885"/>
                <a:gd name="connsiteY21" fmla="*/ 233464 h 1196502"/>
                <a:gd name="connsiteX22" fmla="*/ 1318098 w 1682885"/>
                <a:gd name="connsiteY22" fmla="*/ 267511 h 1196502"/>
                <a:gd name="connsiteX23" fmla="*/ 1352144 w 1682885"/>
                <a:gd name="connsiteY23" fmla="*/ 272375 h 1196502"/>
                <a:gd name="connsiteX24" fmla="*/ 1366736 w 1682885"/>
                <a:gd name="connsiteY24" fmla="*/ 238328 h 1196502"/>
                <a:gd name="connsiteX25" fmla="*/ 1410510 w 1682885"/>
                <a:gd name="connsiteY25" fmla="*/ 238328 h 1196502"/>
                <a:gd name="connsiteX26" fmla="*/ 1429966 w 1682885"/>
                <a:gd name="connsiteY26" fmla="*/ 296694 h 1196502"/>
                <a:gd name="connsiteX27" fmla="*/ 1498059 w 1682885"/>
                <a:gd name="connsiteY27" fmla="*/ 286966 h 1196502"/>
                <a:gd name="connsiteX28" fmla="*/ 1517515 w 1682885"/>
                <a:gd name="connsiteY28" fmla="*/ 272375 h 1196502"/>
                <a:gd name="connsiteX29" fmla="*/ 1575881 w 1682885"/>
                <a:gd name="connsiteY29" fmla="*/ 325877 h 1196502"/>
                <a:gd name="connsiteX30" fmla="*/ 1668293 w 1682885"/>
                <a:gd name="connsiteY30" fmla="*/ 350196 h 1196502"/>
                <a:gd name="connsiteX31" fmla="*/ 1682885 w 1682885"/>
                <a:gd name="connsiteY31" fmla="*/ 374515 h 1196502"/>
                <a:gd name="connsiteX32" fmla="*/ 1648838 w 1682885"/>
                <a:gd name="connsiteY32" fmla="*/ 423153 h 1196502"/>
                <a:gd name="connsiteX33" fmla="*/ 1595336 w 1682885"/>
                <a:gd name="connsiteY33" fmla="*/ 437745 h 1196502"/>
                <a:gd name="connsiteX34" fmla="*/ 1668293 w 1682885"/>
                <a:gd name="connsiteY34" fmla="*/ 491247 h 1196502"/>
                <a:gd name="connsiteX35" fmla="*/ 1600200 w 1682885"/>
                <a:gd name="connsiteY35" fmla="*/ 505839 h 1196502"/>
                <a:gd name="connsiteX36" fmla="*/ 1522378 w 1682885"/>
                <a:gd name="connsiteY36" fmla="*/ 505839 h 1196502"/>
                <a:gd name="connsiteX37" fmla="*/ 1502923 w 1682885"/>
                <a:gd name="connsiteY37" fmla="*/ 549613 h 1196502"/>
                <a:gd name="connsiteX38" fmla="*/ 1464012 w 1682885"/>
                <a:gd name="connsiteY38" fmla="*/ 569068 h 1196502"/>
                <a:gd name="connsiteX39" fmla="*/ 1493195 w 1682885"/>
                <a:gd name="connsiteY39" fmla="*/ 617707 h 1196502"/>
                <a:gd name="connsiteX40" fmla="*/ 1527242 w 1682885"/>
                <a:gd name="connsiteY40" fmla="*/ 661481 h 1196502"/>
                <a:gd name="connsiteX41" fmla="*/ 1454285 w 1682885"/>
                <a:gd name="connsiteY41" fmla="*/ 705256 h 1196502"/>
                <a:gd name="connsiteX42" fmla="*/ 1415044 w 1682885"/>
                <a:gd name="connsiteY42" fmla="*/ 734032 h 1196502"/>
                <a:gd name="connsiteX43" fmla="*/ 1415374 w 1682885"/>
                <a:gd name="connsiteY43" fmla="*/ 734439 h 1196502"/>
                <a:gd name="connsiteX44" fmla="*/ 1366736 w 1682885"/>
                <a:gd name="connsiteY44" fmla="*/ 802532 h 1196502"/>
                <a:gd name="connsiteX45" fmla="*/ 1327825 w 1682885"/>
                <a:gd name="connsiteY45" fmla="*/ 802532 h 1196502"/>
                <a:gd name="connsiteX46" fmla="*/ 1293778 w 1682885"/>
                <a:gd name="connsiteY46" fmla="*/ 802532 h 1196502"/>
                <a:gd name="connsiteX47" fmla="*/ 1274323 w 1682885"/>
                <a:gd name="connsiteY47" fmla="*/ 836579 h 1196502"/>
                <a:gd name="connsiteX48" fmla="*/ 1245140 w 1682885"/>
                <a:gd name="connsiteY48" fmla="*/ 812260 h 1196502"/>
                <a:gd name="connsiteX49" fmla="*/ 1211093 w 1682885"/>
                <a:gd name="connsiteY49" fmla="*/ 787941 h 1196502"/>
                <a:gd name="connsiteX50" fmla="*/ 1230549 w 1682885"/>
                <a:gd name="connsiteY50" fmla="*/ 744166 h 1196502"/>
                <a:gd name="connsiteX51" fmla="*/ 1172183 w 1682885"/>
                <a:gd name="connsiteY51" fmla="*/ 734439 h 1196502"/>
                <a:gd name="connsiteX52" fmla="*/ 1172183 w 1682885"/>
                <a:gd name="connsiteY52" fmla="*/ 719590 h 1196502"/>
                <a:gd name="connsiteX53" fmla="*/ 1116011 w 1682885"/>
                <a:gd name="connsiteY53" fmla="*/ 709070 h 1196502"/>
                <a:gd name="connsiteX54" fmla="*/ 1084634 w 1682885"/>
                <a:gd name="connsiteY54" fmla="*/ 753894 h 1196502"/>
                <a:gd name="connsiteX55" fmla="*/ 1021404 w 1682885"/>
                <a:gd name="connsiteY55" fmla="*/ 714983 h 1196502"/>
                <a:gd name="connsiteX56" fmla="*/ 967902 w 1682885"/>
                <a:gd name="connsiteY56" fmla="*/ 710119 h 1196502"/>
                <a:gd name="connsiteX57" fmla="*/ 904672 w 1682885"/>
                <a:gd name="connsiteY57" fmla="*/ 744166 h 1196502"/>
                <a:gd name="connsiteX58" fmla="*/ 846306 w 1682885"/>
                <a:gd name="connsiteY58" fmla="*/ 724711 h 1196502"/>
                <a:gd name="connsiteX59" fmla="*/ 846306 w 1682885"/>
                <a:gd name="connsiteY59" fmla="*/ 676073 h 1196502"/>
                <a:gd name="connsiteX60" fmla="*/ 831715 w 1682885"/>
                <a:gd name="connsiteY60" fmla="*/ 661481 h 1196502"/>
                <a:gd name="connsiteX61" fmla="*/ 831074 w 1682885"/>
                <a:gd name="connsiteY61" fmla="*/ 655707 h 1196502"/>
                <a:gd name="connsiteX62" fmla="*/ 772710 w 1682885"/>
                <a:gd name="connsiteY62" fmla="*/ 644777 h 1196502"/>
                <a:gd name="connsiteX63" fmla="*/ 758757 w 1682885"/>
                <a:gd name="connsiteY63" fmla="*/ 651753 h 1196502"/>
                <a:gd name="connsiteX64" fmla="*/ 724710 w 1682885"/>
                <a:gd name="connsiteY64" fmla="*/ 680936 h 1196502"/>
                <a:gd name="connsiteX65" fmla="*/ 651753 w 1682885"/>
                <a:gd name="connsiteY65" fmla="*/ 627434 h 1196502"/>
                <a:gd name="connsiteX66" fmla="*/ 649865 w 1682885"/>
                <a:gd name="connsiteY66" fmla="*/ 621771 h 1196502"/>
                <a:gd name="connsiteX67" fmla="*/ 523512 w 1682885"/>
                <a:gd name="connsiteY67" fmla="*/ 598107 h 1196502"/>
                <a:gd name="connsiteX68" fmla="*/ 539885 w 1682885"/>
                <a:gd name="connsiteY68" fmla="*/ 612843 h 1196502"/>
                <a:gd name="connsiteX69" fmla="*/ 549612 w 1682885"/>
                <a:gd name="connsiteY69" fmla="*/ 656617 h 1196502"/>
                <a:gd name="connsiteX70" fmla="*/ 617706 w 1682885"/>
                <a:gd name="connsiteY70" fmla="*/ 676073 h 1196502"/>
                <a:gd name="connsiteX71" fmla="*/ 603115 w 1682885"/>
                <a:gd name="connsiteY71" fmla="*/ 710119 h 1196502"/>
                <a:gd name="connsiteX72" fmla="*/ 642025 w 1682885"/>
                <a:gd name="connsiteY72" fmla="*/ 749030 h 1196502"/>
                <a:gd name="connsiteX73" fmla="*/ 642025 w 1682885"/>
                <a:gd name="connsiteY73" fmla="*/ 783077 h 1196502"/>
                <a:gd name="connsiteX74" fmla="*/ 714983 w 1682885"/>
                <a:gd name="connsiteY74" fmla="*/ 797668 h 1196502"/>
                <a:gd name="connsiteX75" fmla="*/ 753893 w 1682885"/>
                <a:gd name="connsiteY75" fmla="*/ 749030 h 1196502"/>
                <a:gd name="connsiteX76" fmla="*/ 802532 w 1682885"/>
                <a:gd name="connsiteY76" fmla="*/ 783077 h 1196502"/>
                <a:gd name="connsiteX77" fmla="*/ 870625 w 1682885"/>
                <a:gd name="connsiteY77" fmla="*/ 802532 h 1196502"/>
                <a:gd name="connsiteX78" fmla="*/ 919263 w 1682885"/>
                <a:gd name="connsiteY78" fmla="*/ 860898 h 1196502"/>
                <a:gd name="connsiteX79" fmla="*/ 894944 w 1682885"/>
                <a:gd name="connsiteY79" fmla="*/ 919264 h 1196502"/>
                <a:gd name="connsiteX80" fmla="*/ 865761 w 1682885"/>
                <a:gd name="connsiteY80" fmla="*/ 938719 h 1196502"/>
                <a:gd name="connsiteX81" fmla="*/ 831715 w 1682885"/>
                <a:gd name="connsiteY81" fmla="*/ 992222 h 1196502"/>
                <a:gd name="connsiteX82" fmla="*/ 783076 w 1682885"/>
                <a:gd name="connsiteY82" fmla="*/ 1006813 h 1196502"/>
                <a:gd name="connsiteX83" fmla="*/ 734438 w 1682885"/>
                <a:gd name="connsiteY83" fmla="*/ 1031132 h 1196502"/>
                <a:gd name="connsiteX84" fmla="*/ 695527 w 1682885"/>
                <a:gd name="connsiteY84" fmla="*/ 1089498 h 1196502"/>
                <a:gd name="connsiteX85" fmla="*/ 642025 w 1682885"/>
                <a:gd name="connsiteY85" fmla="*/ 1104090 h 1196502"/>
                <a:gd name="connsiteX86" fmla="*/ 583659 w 1682885"/>
                <a:gd name="connsiteY86" fmla="*/ 1104090 h 1196502"/>
                <a:gd name="connsiteX87" fmla="*/ 569068 w 1682885"/>
                <a:gd name="connsiteY87" fmla="*/ 1167319 h 1196502"/>
                <a:gd name="connsiteX88" fmla="*/ 520429 w 1682885"/>
                <a:gd name="connsiteY88" fmla="*/ 1196502 h 1196502"/>
                <a:gd name="connsiteX89" fmla="*/ 413425 w 1682885"/>
                <a:gd name="connsiteY89" fmla="*/ 1196502 h 1196502"/>
                <a:gd name="connsiteX90" fmla="*/ 389106 w 1682885"/>
                <a:gd name="connsiteY90" fmla="*/ 1167319 h 1196502"/>
                <a:gd name="connsiteX91" fmla="*/ 369651 w 1682885"/>
                <a:gd name="connsiteY91" fmla="*/ 1094362 h 1196502"/>
                <a:gd name="connsiteX92" fmla="*/ 369651 w 1682885"/>
                <a:gd name="connsiteY92" fmla="*/ 1040860 h 1196502"/>
                <a:gd name="connsiteX93" fmla="*/ 277238 w 1682885"/>
                <a:gd name="connsiteY93" fmla="*/ 987358 h 1196502"/>
                <a:gd name="connsiteX94" fmla="*/ 296693 w 1682885"/>
                <a:gd name="connsiteY94" fmla="*/ 948447 h 1196502"/>
                <a:gd name="connsiteX95" fmla="*/ 257783 w 1682885"/>
                <a:gd name="connsiteY95" fmla="*/ 894945 h 1196502"/>
                <a:gd name="connsiteX96" fmla="*/ 228600 w 1682885"/>
                <a:gd name="connsiteY96" fmla="*/ 885217 h 1196502"/>
                <a:gd name="connsiteX97" fmla="*/ 252919 w 1682885"/>
                <a:gd name="connsiteY97" fmla="*/ 792805 h 1196502"/>
                <a:gd name="connsiteX98" fmla="*/ 145915 w 1682885"/>
                <a:gd name="connsiteY98" fmla="*/ 768485 h 1196502"/>
                <a:gd name="connsiteX99" fmla="*/ 141051 w 1682885"/>
                <a:gd name="connsiteY99" fmla="*/ 700392 h 1196502"/>
                <a:gd name="connsiteX100" fmla="*/ 63229 w 1682885"/>
                <a:gd name="connsiteY100" fmla="*/ 651753 h 1196502"/>
                <a:gd name="connsiteX101" fmla="*/ 72957 w 1682885"/>
                <a:gd name="connsiteY101" fmla="*/ 612843 h 1196502"/>
                <a:gd name="connsiteX102" fmla="*/ 82685 w 1682885"/>
                <a:gd name="connsiteY102" fmla="*/ 569068 h 1196502"/>
                <a:gd name="connsiteX103" fmla="*/ 38910 w 1682885"/>
                <a:gd name="connsiteY103" fmla="*/ 564205 h 1196502"/>
                <a:gd name="connsiteX104" fmla="*/ 0 w 1682885"/>
                <a:gd name="connsiteY104" fmla="*/ 500975 h 1196502"/>
                <a:gd name="connsiteX105" fmla="*/ 7185 w 1682885"/>
                <a:gd name="connsiteY105" fmla="*/ 495403 h 1196502"/>
                <a:gd name="connsiteX106" fmla="*/ 29183 w 1682885"/>
                <a:gd name="connsiteY106" fmla="*/ 442609 h 1196502"/>
                <a:gd name="connsiteX107" fmla="*/ 72957 w 1682885"/>
                <a:gd name="connsiteY107" fmla="*/ 384243 h 1196502"/>
                <a:gd name="connsiteX108" fmla="*/ 58366 w 1682885"/>
                <a:gd name="connsiteY108" fmla="*/ 325877 h 1196502"/>
                <a:gd name="connsiteX109" fmla="*/ 72957 w 1682885"/>
                <a:gd name="connsiteY109" fmla="*/ 296694 h 1196502"/>
                <a:gd name="connsiteX110" fmla="*/ 43774 w 1682885"/>
                <a:gd name="connsiteY110" fmla="*/ 243192 h 1196502"/>
                <a:gd name="connsiteX111" fmla="*/ 82685 w 1682885"/>
                <a:gd name="connsiteY111" fmla="*/ 214009 h 1196502"/>
                <a:gd name="connsiteX112" fmla="*/ 111868 w 1682885"/>
                <a:gd name="connsiteY112" fmla="*/ 121596 h 1196502"/>
                <a:gd name="connsiteX113" fmla="*/ 150778 w 1682885"/>
                <a:gd name="connsiteY113" fmla="*/ 116732 h 1196502"/>
                <a:gd name="connsiteX114" fmla="*/ 179961 w 1682885"/>
                <a:gd name="connsiteY114" fmla="*/ 160507 h 1196502"/>
                <a:gd name="connsiteX115" fmla="*/ 277238 w 1682885"/>
                <a:gd name="connsiteY115" fmla="*/ 160507 h 1196502"/>
                <a:gd name="connsiteX116" fmla="*/ 311285 w 1682885"/>
                <a:gd name="connsiteY116" fmla="*/ 145915 h 1196502"/>
                <a:gd name="connsiteX117" fmla="*/ 359923 w 1682885"/>
                <a:gd name="connsiteY117" fmla="*/ 155643 h 1196502"/>
                <a:gd name="connsiteX118" fmla="*/ 403698 w 1682885"/>
                <a:gd name="connsiteY118" fmla="*/ 155643 h 1196502"/>
                <a:gd name="connsiteX119" fmla="*/ 403698 w 1682885"/>
                <a:gd name="connsiteY119" fmla="*/ 107005 h 1196502"/>
                <a:gd name="connsiteX120" fmla="*/ 384242 w 1682885"/>
                <a:gd name="connsiteY120" fmla="*/ 77822 h 1196502"/>
                <a:gd name="connsiteX121" fmla="*/ 428017 w 1682885"/>
                <a:gd name="connsiteY121" fmla="*/ 48639 h 119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682885" h="1196502">
                  <a:moveTo>
                    <a:pt x="437744" y="0"/>
                  </a:moveTo>
                  <a:lnTo>
                    <a:pt x="491246" y="9728"/>
                  </a:lnTo>
                  <a:lnTo>
                    <a:pt x="549612" y="53502"/>
                  </a:lnTo>
                  <a:lnTo>
                    <a:pt x="622570" y="58366"/>
                  </a:lnTo>
                  <a:lnTo>
                    <a:pt x="705255" y="29183"/>
                  </a:lnTo>
                  <a:lnTo>
                    <a:pt x="744166" y="0"/>
                  </a:lnTo>
                  <a:lnTo>
                    <a:pt x="778212" y="0"/>
                  </a:lnTo>
                  <a:lnTo>
                    <a:pt x="817123" y="53502"/>
                  </a:lnTo>
                  <a:lnTo>
                    <a:pt x="826851" y="92413"/>
                  </a:lnTo>
                  <a:lnTo>
                    <a:pt x="826851" y="136188"/>
                  </a:lnTo>
                  <a:lnTo>
                    <a:pt x="807395" y="160507"/>
                  </a:lnTo>
                  <a:lnTo>
                    <a:pt x="792804" y="209145"/>
                  </a:lnTo>
                  <a:lnTo>
                    <a:pt x="875489" y="184826"/>
                  </a:lnTo>
                  <a:lnTo>
                    <a:pt x="933855" y="116732"/>
                  </a:lnTo>
                  <a:lnTo>
                    <a:pt x="997085" y="116732"/>
                  </a:lnTo>
                  <a:lnTo>
                    <a:pt x="1016540" y="145915"/>
                  </a:lnTo>
                  <a:lnTo>
                    <a:pt x="1035995" y="189690"/>
                  </a:lnTo>
                  <a:lnTo>
                    <a:pt x="1079770" y="228600"/>
                  </a:lnTo>
                  <a:lnTo>
                    <a:pt x="1123544" y="257783"/>
                  </a:lnTo>
                  <a:lnTo>
                    <a:pt x="1177046" y="252919"/>
                  </a:lnTo>
                  <a:lnTo>
                    <a:pt x="1264595" y="218873"/>
                  </a:lnTo>
                  <a:lnTo>
                    <a:pt x="1318098" y="233464"/>
                  </a:lnTo>
                  <a:lnTo>
                    <a:pt x="1318098" y="267511"/>
                  </a:lnTo>
                  <a:lnTo>
                    <a:pt x="1352144" y="272375"/>
                  </a:lnTo>
                  <a:lnTo>
                    <a:pt x="1366736" y="238328"/>
                  </a:lnTo>
                  <a:lnTo>
                    <a:pt x="1410510" y="238328"/>
                  </a:lnTo>
                  <a:lnTo>
                    <a:pt x="1429966" y="296694"/>
                  </a:lnTo>
                  <a:lnTo>
                    <a:pt x="1498059" y="286966"/>
                  </a:lnTo>
                  <a:lnTo>
                    <a:pt x="1517515" y="272375"/>
                  </a:lnTo>
                  <a:lnTo>
                    <a:pt x="1575881" y="325877"/>
                  </a:lnTo>
                  <a:lnTo>
                    <a:pt x="1668293" y="350196"/>
                  </a:lnTo>
                  <a:lnTo>
                    <a:pt x="1682885" y="374515"/>
                  </a:lnTo>
                  <a:lnTo>
                    <a:pt x="1648838" y="423153"/>
                  </a:lnTo>
                  <a:lnTo>
                    <a:pt x="1595336" y="437745"/>
                  </a:lnTo>
                  <a:lnTo>
                    <a:pt x="1668293" y="491247"/>
                  </a:lnTo>
                  <a:lnTo>
                    <a:pt x="1600200" y="505839"/>
                  </a:lnTo>
                  <a:lnTo>
                    <a:pt x="1522378" y="505839"/>
                  </a:lnTo>
                  <a:lnTo>
                    <a:pt x="1502923" y="549613"/>
                  </a:lnTo>
                  <a:lnTo>
                    <a:pt x="1464012" y="569068"/>
                  </a:lnTo>
                  <a:lnTo>
                    <a:pt x="1493195" y="617707"/>
                  </a:lnTo>
                  <a:lnTo>
                    <a:pt x="1527242" y="661481"/>
                  </a:lnTo>
                  <a:lnTo>
                    <a:pt x="1454285" y="705256"/>
                  </a:lnTo>
                  <a:lnTo>
                    <a:pt x="1415044" y="734032"/>
                  </a:lnTo>
                  <a:lnTo>
                    <a:pt x="1415374" y="734439"/>
                  </a:lnTo>
                  <a:lnTo>
                    <a:pt x="1366736" y="802532"/>
                  </a:lnTo>
                  <a:lnTo>
                    <a:pt x="1327825" y="802532"/>
                  </a:lnTo>
                  <a:lnTo>
                    <a:pt x="1293778" y="802532"/>
                  </a:lnTo>
                  <a:lnTo>
                    <a:pt x="1274323" y="836579"/>
                  </a:lnTo>
                  <a:lnTo>
                    <a:pt x="1245140" y="812260"/>
                  </a:lnTo>
                  <a:lnTo>
                    <a:pt x="1211093" y="787941"/>
                  </a:lnTo>
                  <a:lnTo>
                    <a:pt x="1230549" y="744166"/>
                  </a:lnTo>
                  <a:lnTo>
                    <a:pt x="1172183" y="734439"/>
                  </a:lnTo>
                  <a:lnTo>
                    <a:pt x="1172183" y="719590"/>
                  </a:lnTo>
                  <a:lnTo>
                    <a:pt x="1116011" y="709070"/>
                  </a:lnTo>
                  <a:lnTo>
                    <a:pt x="1084634" y="753894"/>
                  </a:lnTo>
                  <a:lnTo>
                    <a:pt x="1021404" y="714983"/>
                  </a:lnTo>
                  <a:lnTo>
                    <a:pt x="967902" y="710119"/>
                  </a:lnTo>
                  <a:lnTo>
                    <a:pt x="904672" y="744166"/>
                  </a:lnTo>
                  <a:lnTo>
                    <a:pt x="846306" y="724711"/>
                  </a:lnTo>
                  <a:lnTo>
                    <a:pt x="846306" y="676073"/>
                  </a:lnTo>
                  <a:lnTo>
                    <a:pt x="831715" y="661481"/>
                  </a:lnTo>
                  <a:lnTo>
                    <a:pt x="831074" y="655707"/>
                  </a:lnTo>
                  <a:lnTo>
                    <a:pt x="772710" y="644777"/>
                  </a:lnTo>
                  <a:lnTo>
                    <a:pt x="758757" y="651753"/>
                  </a:lnTo>
                  <a:lnTo>
                    <a:pt x="724710" y="680936"/>
                  </a:lnTo>
                  <a:lnTo>
                    <a:pt x="651753" y="627434"/>
                  </a:lnTo>
                  <a:lnTo>
                    <a:pt x="649865" y="621771"/>
                  </a:lnTo>
                  <a:lnTo>
                    <a:pt x="523512" y="598107"/>
                  </a:lnTo>
                  <a:lnTo>
                    <a:pt x="539885" y="612843"/>
                  </a:lnTo>
                  <a:lnTo>
                    <a:pt x="549612" y="656617"/>
                  </a:lnTo>
                  <a:lnTo>
                    <a:pt x="617706" y="676073"/>
                  </a:lnTo>
                  <a:lnTo>
                    <a:pt x="603115" y="710119"/>
                  </a:lnTo>
                  <a:lnTo>
                    <a:pt x="642025" y="749030"/>
                  </a:lnTo>
                  <a:lnTo>
                    <a:pt x="642025" y="783077"/>
                  </a:lnTo>
                  <a:lnTo>
                    <a:pt x="714983" y="797668"/>
                  </a:lnTo>
                  <a:lnTo>
                    <a:pt x="753893" y="749030"/>
                  </a:lnTo>
                  <a:lnTo>
                    <a:pt x="802532" y="783077"/>
                  </a:lnTo>
                  <a:lnTo>
                    <a:pt x="870625" y="802532"/>
                  </a:lnTo>
                  <a:lnTo>
                    <a:pt x="919263" y="860898"/>
                  </a:lnTo>
                  <a:lnTo>
                    <a:pt x="894944" y="919264"/>
                  </a:lnTo>
                  <a:lnTo>
                    <a:pt x="865761" y="938719"/>
                  </a:lnTo>
                  <a:lnTo>
                    <a:pt x="831715" y="992222"/>
                  </a:lnTo>
                  <a:lnTo>
                    <a:pt x="783076" y="1006813"/>
                  </a:lnTo>
                  <a:lnTo>
                    <a:pt x="734438" y="1031132"/>
                  </a:lnTo>
                  <a:lnTo>
                    <a:pt x="695527" y="1089498"/>
                  </a:lnTo>
                  <a:lnTo>
                    <a:pt x="642025" y="1104090"/>
                  </a:lnTo>
                  <a:lnTo>
                    <a:pt x="583659" y="1104090"/>
                  </a:lnTo>
                  <a:lnTo>
                    <a:pt x="569068" y="1167319"/>
                  </a:lnTo>
                  <a:lnTo>
                    <a:pt x="520429" y="1196502"/>
                  </a:lnTo>
                  <a:lnTo>
                    <a:pt x="413425" y="1196502"/>
                  </a:lnTo>
                  <a:lnTo>
                    <a:pt x="389106" y="1167319"/>
                  </a:lnTo>
                  <a:lnTo>
                    <a:pt x="369651" y="1094362"/>
                  </a:lnTo>
                  <a:lnTo>
                    <a:pt x="369651" y="1040860"/>
                  </a:lnTo>
                  <a:lnTo>
                    <a:pt x="277238" y="987358"/>
                  </a:lnTo>
                  <a:lnTo>
                    <a:pt x="296693" y="948447"/>
                  </a:lnTo>
                  <a:lnTo>
                    <a:pt x="257783" y="894945"/>
                  </a:lnTo>
                  <a:lnTo>
                    <a:pt x="228600" y="885217"/>
                  </a:lnTo>
                  <a:lnTo>
                    <a:pt x="252919" y="792805"/>
                  </a:lnTo>
                  <a:lnTo>
                    <a:pt x="145915" y="768485"/>
                  </a:lnTo>
                  <a:lnTo>
                    <a:pt x="141051" y="700392"/>
                  </a:lnTo>
                  <a:lnTo>
                    <a:pt x="63229" y="651753"/>
                  </a:lnTo>
                  <a:lnTo>
                    <a:pt x="72957" y="612843"/>
                  </a:lnTo>
                  <a:lnTo>
                    <a:pt x="82685" y="569068"/>
                  </a:lnTo>
                  <a:lnTo>
                    <a:pt x="38910" y="564205"/>
                  </a:lnTo>
                  <a:lnTo>
                    <a:pt x="0" y="500975"/>
                  </a:lnTo>
                  <a:lnTo>
                    <a:pt x="7185" y="495403"/>
                  </a:lnTo>
                  <a:lnTo>
                    <a:pt x="29183" y="442609"/>
                  </a:lnTo>
                  <a:lnTo>
                    <a:pt x="72957" y="384243"/>
                  </a:lnTo>
                  <a:lnTo>
                    <a:pt x="58366" y="325877"/>
                  </a:lnTo>
                  <a:lnTo>
                    <a:pt x="72957" y="296694"/>
                  </a:lnTo>
                  <a:lnTo>
                    <a:pt x="43774" y="243192"/>
                  </a:lnTo>
                  <a:lnTo>
                    <a:pt x="82685" y="214009"/>
                  </a:lnTo>
                  <a:lnTo>
                    <a:pt x="111868" y="121596"/>
                  </a:lnTo>
                  <a:lnTo>
                    <a:pt x="150778" y="116732"/>
                  </a:lnTo>
                  <a:lnTo>
                    <a:pt x="179961" y="160507"/>
                  </a:lnTo>
                  <a:lnTo>
                    <a:pt x="277238" y="160507"/>
                  </a:lnTo>
                  <a:lnTo>
                    <a:pt x="311285" y="145915"/>
                  </a:lnTo>
                  <a:lnTo>
                    <a:pt x="359923" y="155643"/>
                  </a:lnTo>
                  <a:lnTo>
                    <a:pt x="403698" y="155643"/>
                  </a:lnTo>
                  <a:lnTo>
                    <a:pt x="403698" y="107005"/>
                  </a:lnTo>
                  <a:lnTo>
                    <a:pt x="384242" y="77822"/>
                  </a:lnTo>
                  <a:lnTo>
                    <a:pt x="428017" y="4863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nvGrpSpPr>
            <p:cNvPr id="5" name="Group 6"/>
            <p:cNvGrpSpPr/>
            <p:nvPr/>
          </p:nvGrpSpPr>
          <p:grpSpPr>
            <a:xfrm>
              <a:off x="5347437" y="4019569"/>
              <a:ext cx="1064156" cy="898252"/>
              <a:chOff x="8640861" y="4642002"/>
              <a:chExt cx="1964429" cy="1658170"/>
            </a:xfrm>
            <a:grpFill/>
          </p:grpSpPr>
          <p:sp>
            <p:nvSpPr>
              <p:cNvPr id="40" name="Freeform 41"/>
              <p:cNvSpPr/>
              <p:nvPr/>
            </p:nvSpPr>
            <p:spPr>
              <a:xfrm>
                <a:off x="9756517" y="4642002"/>
                <a:ext cx="380635" cy="332509"/>
              </a:xfrm>
              <a:custGeom>
                <a:avLst/>
                <a:gdLst>
                  <a:gd name="connsiteX0" fmla="*/ 0 w 380635"/>
                  <a:gd name="connsiteY0" fmla="*/ 196880 h 332509"/>
                  <a:gd name="connsiteX1" fmla="*/ 83127 w 380635"/>
                  <a:gd name="connsiteY1" fmla="*/ 249382 h 332509"/>
                  <a:gd name="connsiteX2" fmla="*/ 140004 w 380635"/>
                  <a:gd name="connsiteY2" fmla="*/ 201255 h 332509"/>
                  <a:gd name="connsiteX3" fmla="*/ 175005 w 380635"/>
                  <a:gd name="connsiteY3" fmla="*/ 223131 h 332509"/>
                  <a:gd name="connsiteX4" fmla="*/ 205630 w 380635"/>
                  <a:gd name="connsiteY4" fmla="*/ 288758 h 332509"/>
                  <a:gd name="connsiteX5" fmla="*/ 310633 w 380635"/>
                  <a:gd name="connsiteY5" fmla="*/ 332509 h 332509"/>
                  <a:gd name="connsiteX6" fmla="*/ 376260 w 380635"/>
                  <a:gd name="connsiteY6" fmla="*/ 332509 h 332509"/>
                  <a:gd name="connsiteX7" fmla="*/ 380635 w 380635"/>
                  <a:gd name="connsiteY7" fmla="*/ 297508 h 332509"/>
                  <a:gd name="connsiteX8" fmla="*/ 253757 w 380635"/>
                  <a:gd name="connsiteY8" fmla="*/ 214381 h 332509"/>
                  <a:gd name="connsiteX9" fmla="*/ 236256 w 380635"/>
                  <a:gd name="connsiteY9" fmla="*/ 175005 h 332509"/>
                  <a:gd name="connsiteX10" fmla="*/ 271257 w 380635"/>
                  <a:gd name="connsiteY10" fmla="*/ 148754 h 332509"/>
                  <a:gd name="connsiteX11" fmla="*/ 240631 w 380635"/>
                  <a:gd name="connsiteY11" fmla="*/ 122503 h 332509"/>
                  <a:gd name="connsiteX12" fmla="*/ 131253 w 380635"/>
                  <a:gd name="connsiteY12" fmla="*/ 122503 h 332509"/>
                  <a:gd name="connsiteX13" fmla="*/ 148754 w 380635"/>
                  <a:gd name="connsiteY13" fmla="*/ 65627 h 332509"/>
                  <a:gd name="connsiteX14" fmla="*/ 91877 w 380635"/>
                  <a:gd name="connsiteY14" fmla="*/ 30626 h 332509"/>
                  <a:gd name="connsiteX15" fmla="*/ 26250 w 380635"/>
                  <a:gd name="connsiteY15" fmla="*/ 0 h 332509"/>
                  <a:gd name="connsiteX16" fmla="*/ 0 w 380635"/>
                  <a:gd name="connsiteY16" fmla="*/ 196880 h 332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0635" h="332509">
                    <a:moveTo>
                      <a:pt x="0" y="196880"/>
                    </a:moveTo>
                    <a:lnTo>
                      <a:pt x="83127" y="249382"/>
                    </a:lnTo>
                    <a:lnTo>
                      <a:pt x="140004" y="201255"/>
                    </a:lnTo>
                    <a:lnTo>
                      <a:pt x="175005" y="223131"/>
                    </a:lnTo>
                    <a:lnTo>
                      <a:pt x="205630" y="288758"/>
                    </a:lnTo>
                    <a:lnTo>
                      <a:pt x="310633" y="332509"/>
                    </a:lnTo>
                    <a:lnTo>
                      <a:pt x="376260" y="332509"/>
                    </a:lnTo>
                    <a:lnTo>
                      <a:pt x="380635" y="297508"/>
                    </a:lnTo>
                    <a:lnTo>
                      <a:pt x="253757" y="214381"/>
                    </a:lnTo>
                    <a:lnTo>
                      <a:pt x="236256" y="175005"/>
                    </a:lnTo>
                    <a:lnTo>
                      <a:pt x="271257" y="148754"/>
                    </a:lnTo>
                    <a:lnTo>
                      <a:pt x="240631" y="122503"/>
                    </a:lnTo>
                    <a:lnTo>
                      <a:pt x="131253" y="122503"/>
                    </a:lnTo>
                    <a:lnTo>
                      <a:pt x="148754" y="65627"/>
                    </a:lnTo>
                    <a:lnTo>
                      <a:pt x="91877" y="30626"/>
                    </a:lnTo>
                    <a:lnTo>
                      <a:pt x="26250" y="0"/>
                    </a:lnTo>
                    <a:cubicBezTo>
                      <a:pt x="24792" y="71460"/>
                      <a:pt x="23333" y="142921"/>
                      <a:pt x="0" y="1968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41" name="Freeform 42"/>
              <p:cNvSpPr/>
              <p:nvPr/>
            </p:nvSpPr>
            <p:spPr>
              <a:xfrm>
                <a:off x="8640861" y="4996387"/>
                <a:ext cx="1452540" cy="1115655"/>
              </a:xfrm>
              <a:custGeom>
                <a:avLst/>
                <a:gdLst>
                  <a:gd name="connsiteX0" fmla="*/ 949401 w 1452540"/>
                  <a:gd name="connsiteY0" fmla="*/ 70002 h 1115655"/>
                  <a:gd name="connsiteX1" fmla="*/ 910025 w 1452540"/>
                  <a:gd name="connsiteY1" fmla="*/ 170629 h 1115655"/>
                  <a:gd name="connsiteX2" fmla="*/ 975652 w 1452540"/>
                  <a:gd name="connsiteY2" fmla="*/ 227506 h 1115655"/>
                  <a:gd name="connsiteX3" fmla="*/ 993152 w 1452540"/>
                  <a:gd name="connsiteY3" fmla="*/ 262507 h 1115655"/>
                  <a:gd name="connsiteX4" fmla="*/ 1080655 w 1452540"/>
                  <a:gd name="connsiteY4" fmla="*/ 297508 h 1115655"/>
                  <a:gd name="connsiteX5" fmla="*/ 1159407 w 1452540"/>
                  <a:gd name="connsiteY5" fmla="*/ 205630 h 1115655"/>
                  <a:gd name="connsiteX6" fmla="*/ 1159407 w 1452540"/>
                  <a:gd name="connsiteY6" fmla="*/ 0 h 1115655"/>
                  <a:gd name="connsiteX7" fmla="*/ 1203158 w 1452540"/>
                  <a:gd name="connsiteY7" fmla="*/ 100627 h 1115655"/>
                  <a:gd name="connsiteX8" fmla="*/ 1251284 w 1452540"/>
                  <a:gd name="connsiteY8" fmla="*/ 166254 h 1115655"/>
                  <a:gd name="connsiteX9" fmla="*/ 1251284 w 1452540"/>
                  <a:gd name="connsiteY9" fmla="*/ 284382 h 1115655"/>
                  <a:gd name="connsiteX10" fmla="*/ 1303786 w 1452540"/>
                  <a:gd name="connsiteY10" fmla="*/ 354384 h 1115655"/>
                  <a:gd name="connsiteX11" fmla="*/ 1365038 w 1452540"/>
                  <a:gd name="connsiteY11" fmla="*/ 433136 h 1115655"/>
                  <a:gd name="connsiteX12" fmla="*/ 1369413 w 1452540"/>
                  <a:gd name="connsiteY12" fmla="*/ 538139 h 1115655"/>
                  <a:gd name="connsiteX13" fmla="*/ 1435039 w 1452540"/>
                  <a:gd name="connsiteY13" fmla="*/ 577515 h 1115655"/>
                  <a:gd name="connsiteX14" fmla="*/ 1452540 w 1452540"/>
                  <a:gd name="connsiteY14" fmla="*/ 660643 h 1115655"/>
                  <a:gd name="connsiteX15" fmla="*/ 1351912 w 1452540"/>
                  <a:gd name="connsiteY15" fmla="*/ 774396 h 1115655"/>
                  <a:gd name="connsiteX16" fmla="*/ 1295036 w 1452540"/>
                  <a:gd name="connsiteY16" fmla="*/ 910024 h 1115655"/>
                  <a:gd name="connsiteX17" fmla="*/ 1181283 w 1452540"/>
                  <a:gd name="connsiteY17" fmla="*/ 971276 h 1115655"/>
                  <a:gd name="connsiteX18" fmla="*/ 1120031 w 1452540"/>
                  <a:gd name="connsiteY18" fmla="*/ 1045653 h 1115655"/>
                  <a:gd name="connsiteX19" fmla="*/ 1058779 w 1452540"/>
                  <a:gd name="connsiteY19" fmla="*/ 1106905 h 1115655"/>
                  <a:gd name="connsiteX20" fmla="*/ 953776 w 1452540"/>
                  <a:gd name="connsiteY20" fmla="*/ 1111280 h 1115655"/>
                  <a:gd name="connsiteX21" fmla="*/ 931901 w 1452540"/>
                  <a:gd name="connsiteY21" fmla="*/ 1071904 h 1115655"/>
                  <a:gd name="connsiteX22" fmla="*/ 835648 w 1452540"/>
                  <a:gd name="connsiteY22" fmla="*/ 1115655 h 1115655"/>
                  <a:gd name="connsiteX23" fmla="*/ 774396 w 1452540"/>
                  <a:gd name="connsiteY23" fmla="*/ 1089404 h 1115655"/>
                  <a:gd name="connsiteX24" fmla="*/ 787522 w 1452540"/>
                  <a:gd name="connsiteY24" fmla="*/ 1001902 h 1115655"/>
                  <a:gd name="connsiteX25" fmla="*/ 778772 w 1452540"/>
                  <a:gd name="connsiteY25" fmla="*/ 918775 h 1115655"/>
                  <a:gd name="connsiteX26" fmla="*/ 818148 w 1452540"/>
                  <a:gd name="connsiteY26" fmla="*/ 848773 h 1115655"/>
                  <a:gd name="connsiteX27" fmla="*/ 717520 w 1452540"/>
                  <a:gd name="connsiteY27" fmla="*/ 936275 h 1115655"/>
                  <a:gd name="connsiteX28" fmla="*/ 695644 w 1452540"/>
                  <a:gd name="connsiteY28" fmla="*/ 896899 h 1115655"/>
                  <a:gd name="connsiteX29" fmla="*/ 669394 w 1452540"/>
                  <a:gd name="connsiteY29" fmla="*/ 840023 h 1115655"/>
                  <a:gd name="connsiteX30" fmla="*/ 564391 w 1452540"/>
                  <a:gd name="connsiteY30" fmla="*/ 840023 h 1115655"/>
                  <a:gd name="connsiteX31" fmla="*/ 485639 w 1452540"/>
                  <a:gd name="connsiteY31" fmla="*/ 905649 h 1115655"/>
                  <a:gd name="connsiteX32" fmla="*/ 441887 w 1452540"/>
                  <a:gd name="connsiteY32" fmla="*/ 896899 h 1115655"/>
                  <a:gd name="connsiteX33" fmla="*/ 328134 w 1452540"/>
                  <a:gd name="connsiteY33" fmla="*/ 940650 h 1115655"/>
                  <a:gd name="connsiteX34" fmla="*/ 288758 w 1452540"/>
                  <a:gd name="connsiteY34" fmla="*/ 1010652 h 1115655"/>
                  <a:gd name="connsiteX35" fmla="*/ 188130 w 1452540"/>
                  <a:gd name="connsiteY35" fmla="*/ 966901 h 1115655"/>
                  <a:gd name="connsiteX36" fmla="*/ 43751 w 1452540"/>
                  <a:gd name="connsiteY36" fmla="*/ 1023778 h 1115655"/>
                  <a:gd name="connsiteX37" fmla="*/ 96253 w 1452540"/>
                  <a:gd name="connsiteY37" fmla="*/ 888149 h 1115655"/>
                  <a:gd name="connsiteX38" fmla="*/ 52502 w 1452540"/>
                  <a:gd name="connsiteY38" fmla="*/ 787521 h 1115655"/>
                  <a:gd name="connsiteX39" fmla="*/ 0 w 1452540"/>
                  <a:gd name="connsiteY39" fmla="*/ 665018 h 1115655"/>
                  <a:gd name="connsiteX40" fmla="*/ 26251 w 1452540"/>
                  <a:gd name="connsiteY40" fmla="*/ 538139 h 1115655"/>
                  <a:gd name="connsiteX41" fmla="*/ 43751 w 1452540"/>
                  <a:gd name="connsiteY41" fmla="*/ 433136 h 1115655"/>
                  <a:gd name="connsiteX42" fmla="*/ 218756 w 1452540"/>
                  <a:gd name="connsiteY42" fmla="*/ 398135 h 1115655"/>
                  <a:gd name="connsiteX43" fmla="*/ 258132 w 1452540"/>
                  <a:gd name="connsiteY43" fmla="*/ 332509 h 1115655"/>
                  <a:gd name="connsiteX44" fmla="*/ 332509 w 1452540"/>
                  <a:gd name="connsiteY44" fmla="*/ 332509 h 1115655"/>
                  <a:gd name="connsiteX45" fmla="*/ 420012 w 1452540"/>
                  <a:gd name="connsiteY45" fmla="*/ 315008 h 1115655"/>
                  <a:gd name="connsiteX46" fmla="*/ 420012 w 1452540"/>
                  <a:gd name="connsiteY46" fmla="*/ 266882 h 1115655"/>
                  <a:gd name="connsiteX47" fmla="*/ 511889 w 1452540"/>
                  <a:gd name="connsiteY47" fmla="*/ 245006 h 1115655"/>
                  <a:gd name="connsiteX48" fmla="*/ 538140 w 1452540"/>
                  <a:gd name="connsiteY48" fmla="*/ 196880 h 1115655"/>
                  <a:gd name="connsiteX49" fmla="*/ 568766 w 1452540"/>
                  <a:gd name="connsiteY49" fmla="*/ 148754 h 1115655"/>
                  <a:gd name="connsiteX50" fmla="*/ 647518 w 1452540"/>
                  <a:gd name="connsiteY50" fmla="*/ 126878 h 1115655"/>
                  <a:gd name="connsiteX51" fmla="*/ 700019 w 1452540"/>
                  <a:gd name="connsiteY51" fmla="*/ 153129 h 1115655"/>
                  <a:gd name="connsiteX52" fmla="*/ 730645 w 1452540"/>
                  <a:gd name="connsiteY52" fmla="*/ 113753 h 1115655"/>
                  <a:gd name="connsiteX53" fmla="*/ 774396 w 1452540"/>
                  <a:gd name="connsiteY53" fmla="*/ 43751 h 1115655"/>
                  <a:gd name="connsiteX54" fmla="*/ 857524 w 1452540"/>
                  <a:gd name="connsiteY54" fmla="*/ 26250 h 1115655"/>
                  <a:gd name="connsiteX55" fmla="*/ 888150 w 1452540"/>
                  <a:gd name="connsiteY55" fmla="*/ 39376 h 1115655"/>
                  <a:gd name="connsiteX56" fmla="*/ 949401 w 1452540"/>
                  <a:gd name="connsiteY56" fmla="*/ 70002 h 111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452540" h="1115655">
                    <a:moveTo>
                      <a:pt x="949401" y="70002"/>
                    </a:moveTo>
                    <a:lnTo>
                      <a:pt x="910025" y="170629"/>
                    </a:lnTo>
                    <a:lnTo>
                      <a:pt x="975652" y="227506"/>
                    </a:lnTo>
                    <a:lnTo>
                      <a:pt x="993152" y="262507"/>
                    </a:lnTo>
                    <a:lnTo>
                      <a:pt x="1080655" y="297508"/>
                    </a:lnTo>
                    <a:lnTo>
                      <a:pt x="1159407" y="205630"/>
                    </a:lnTo>
                    <a:lnTo>
                      <a:pt x="1159407" y="0"/>
                    </a:lnTo>
                    <a:lnTo>
                      <a:pt x="1203158" y="100627"/>
                    </a:lnTo>
                    <a:lnTo>
                      <a:pt x="1251284" y="166254"/>
                    </a:lnTo>
                    <a:lnTo>
                      <a:pt x="1251284" y="284382"/>
                    </a:lnTo>
                    <a:lnTo>
                      <a:pt x="1303786" y="354384"/>
                    </a:lnTo>
                    <a:lnTo>
                      <a:pt x="1365038" y="433136"/>
                    </a:lnTo>
                    <a:lnTo>
                      <a:pt x="1369413" y="538139"/>
                    </a:lnTo>
                    <a:lnTo>
                      <a:pt x="1435039" y="577515"/>
                    </a:lnTo>
                    <a:lnTo>
                      <a:pt x="1452540" y="660643"/>
                    </a:lnTo>
                    <a:lnTo>
                      <a:pt x="1351912" y="774396"/>
                    </a:lnTo>
                    <a:lnTo>
                      <a:pt x="1295036" y="910024"/>
                    </a:lnTo>
                    <a:lnTo>
                      <a:pt x="1181283" y="971276"/>
                    </a:lnTo>
                    <a:lnTo>
                      <a:pt x="1120031" y="1045653"/>
                    </a:lnTo>
                    <a:lnTo>
                      <a:pt x="1058779" y="1106905"/>
                    </a:lnTo>
                    <a:lnTo>
                      <a:pt x="953776" y="1111280"/>
                    </a:lnTo>
                    <a:lnTo>
                      <a:pt x="931901" y="1071904"/>
                    </a:lnTo>
                    <a:lnTo>
                      <a:pt x="835648" y="1115655"/>
                    </a:lnTo>
                    <a:lnTo>
                      <a:pt x="774396" y="1089404"/>
                    </a:lnTo>
                    <a:lnTo>
                      <a:pt x="787522" y="1001902"/>
                    </a:lnTo>
                    <a:lnTo>
                      <a:pt x="778772" y="918775"/>
                    </a:lnTo>
                    <a:lnTo>
                      <a:pt x="818148" y="848773"/>
                    </a:lnTo>
                    <a:lnTo>
                      <a:pt x="717520" y="936275"/>
                    </a:lnTo>
                    <a:lnTo>
                      <a:pt x="695644" y="896899"/>
                    </a:lnTo>
                    <a:lnTo>
                      <a:pt x="669394" y="840023"/>
                    </a:lnTo>
                    <a:lnTo>
                      <a:pt x="564391" y="840023"/>
                    </a:lnTo>
                    <a:lnTo>
                      <a:pt x="485639" y="905649"/>
                    </a:lnTo>
                    <a:lnTo>
                      <a:pt x="441887" y="896899"/>
                    </a:lnTo>
                    <a:lnTo>
                      <a:pt x="328134" y="940650"/>
                    </a:lnTo>
                    <a:lnTo>
                      <a:pt x="288758" y="1010652"/>
                    </a:lnTo>
                    <a:lnTo>
                      <a:pt x="188130" y="966901"/>
                    </a:lnTo>
                    <a:lnTo>
                      <a:pt x="43751" y="1023778"/>
                    </a:lnTo>
                    <a:lnTo>
                      <a:pt x="96253" y="888149"/>
                    </a:lnTo>
                    <a:lnTo>
                      <a:pt x="52502" y="787521"/>
                    </a:lnTo>
                    <a:lnTo>
                      <a:pt x="0" y="665018"/>
                    </a:lnTo>
                    <a:lnTo>
                      <a:pt x="26251" y="538139"/>
                    </a:lnTo>
                    <a:lnTo>
                      <a:pt x="43751" y="433136"/>
                    </a:lnTo>
                    <a:lnTo>
                      <a:pt x="218756" y="398135"/>
                    </a:lnTo>
                    <a:lnTo>
                      <a:pt x="258132" y="332509"/>
                    </a:lnTo>
                    <a:lnTo>
                      <a:pt x="332509" y="332509"/>
                    </a:lnTo>
                    <a:lnTo>
                      <a:pt x="420012" y="315008"/>
                    </a:lnTo>
                    <a:lnTo>
                      <a:pt x="420012" y="266882"/>
                    </a:lnTo>
                    <a:lnTo>
                      <a:pt x="511889" y="245006"/>
                    </a:lnTo>
                    <a:lnTo>
                      <a:pt x="538140" y="196880"/>
                    </a:lnTo>
                    <a:lnTo>
                      <a:pt x="568766" y="148754"/>
                    </a:lnTo>
                    <a:lnTo>
                      <a:pt x="647518" y="126878"/>
                    </a:lnTo>
                    <a:lnTo>
                      <a:pt x="700019" y="153129"/>
                    </a:lnTo>
                    <a:lnTo>
                      <a:pt x="730645" y="113753"/>
                    </a:lnTo>
                    <a:lnTo>
                      <a:pt x="774396" y="43751"/>
                    </a:lnTo>
                    <a:lnTo>
                      <a:pt x="857524" y="26250"/>
                    </a:lnTo>
                    <a:lnTo>
                      <a:pt x="888150" y="39376"/>
                    </a:lnTo>
                    <a:lnTo>
                      <a:pt x="949401" y="7000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42" name="Freeform 43"/>
              <p:cNvSpPr/>
              <p:nvPr/>
            </p:nvSpPr>
            <p:spPr>
              <a:xfrm>
                <a:off x="9494010" y="6182044"/>
                <a:ext cx="100627" cy="118128"/>
              </a:xfrm>
              <a:custGeom>
                <a:avLst/>
                <a:gdLst>
                  <a:gd name="connsiteX0" fmla="*/ 100627 w 100627"/>
                  <a:gd name="connsiteY0" fmla="*/ 0 h 118128"/>
                  <a:gd name="connsiteX1" fmla="*/ 48126 w 100627"/>
                  <a:gd name="connsiteY1" fmla="*/ 30626 h 118128"/>
                  <a:gd name="connsiteX2" fmla="*/ 17500 w 100627"/>
                  <a:gd name="connsiteY2" fmla="*/ 13125 h 118128"/>
                  <a:gd name="connsiteX3" fmla="*/ 0 w 100627"/>
                  <a:gd name="connsiteY3" fmla="*/ 118128 h 118128"/>
                  <a:gd name="connsiteX4" fmla="*/ 91877 w 100627"/>
                  <a:gd name="connsiteY4" fmla="*/ 70002 h 118128"/>
                  <a:gd name="connsiteX5" fmla="*/ 100627 w 100627"/>
                  <a:gd name="connsiteY5" fmla="*/ 0 h 118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627" h="118127">
                    <a:moveTo>
                      <a:pt x="100627" y="0"/>
                    </a:moveTo>
                    <a:lnTo>
                      <a:pt x="48126" y="30626"/>
                    </a:lnTo>
                    <a:lnTo>
                      <a:pt x="17500" y="13125"/>
                    </a:lnTo>
                    <a:lnTo>
                      <a:pt x="0" y="118128"/>
                    </a:lnTo>
                    <a:lnTo>
                      <a:pt x="91877" y="70002"/>
                    </a:lnTo>
                    <a:lnTo>
                      <a:pt x="10062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43" name="Freeform 44"/>
              <p:cNvSpPr/>
              <p:nvPr/>
            </p:nvSpPr>
            <p:spPr>
              <a:xfrm>
                <a:off x="10355908" y="5801409"/>
                <a:ext cx="249382" cy="393760"/>
              </a:xfrm>
              <a:custGeom>
                <a:avLst/>
                <a:gdLst>
                  <a:gd name="connsiteX0" fmla="*/ 96253 w 249382"/>
                  <a:gd name="connsiteY0" fmla="*/ 13125 h 393760"/>
                  <a:gd name="connsiteX1" fmla="*/ 135629 w 249382"/>
                  <a:gd name="connsiteY1" fmla="*/ 65626 h 393760"/>
                  <a:gd name="connsiteX2" fmla="*/ 78752 w 249382"/>
                  <a:gd name="connsiteY2" fmla="*/ 135628 h 393760"/>
                  <a:gd name="connsiteX3" fmla="*/ 109378 w 249382"/>
                  <a:gd name="connsiteY3" fmla="*/ 196880 h 393760"/>
                  <a:gd name="connsiteX4" fmla="*/ 0 w 249382"/>
                  <a:gd name="connsiteY4" fmla="*/ 301883 h 393760"/>
                  <a:gd name="connsiteX5" fmla="*/ 0 w 249382"/>
                  <a:gd name="connsiteY5" fmla="*/ 393760 h 393760"/>
                  <a:gd name="connsiteX6" fmla="*/ 30626 w 249382"/>
                  <a:gd name="connsiteY6" fmla="*/ 393760 h 393760"/>
                  <a:gd name="connsiteX7" fmla="*/ 74377 w 249382"/>
                  <a:gd name="connsiteY7" fmla="*/ 280007 h 393760"/>
                  <a:gd name="connsiteX8" fmla="*/ 161880 w 249382"/>
                  <a:gd name="connsiteY8" fmla="*/ 196880 h 393760"/>
                  <a:gd name="connsiteX9" fmla="*/ 161880 w 249382"/>
                  <a:gd name="connsiteY9" fmla="*/ 140003 h 393760"/>
                  <a:gd name="connsiteX10" fmla="*/ 249382 w 249382"/>
                  <a:gd name="connsiteY10" fmla="*/ 70002 h 393760"/>
                  <a:gd name="connsiteX11" fmla="*/ 218756 w 249382"/>
                  <a:gd name="connsiteY11" fmla="*/ 39376 h 393760"/>
                  <a:gd name="connsiteX12" fmla="*/ 175005 w 249382"/>
                  <a:gd name="connsiteY12" fmla="*/ 70002 h 393760"/>
                  <a:gd name="connsiteX13" fmla="*/ 153129 w 249382"/>
                  <a:gd name="connsiteY13" fmla="*/ 0 h 393760"/>
                  <a:gd name="connsiteX14" fmla="*/ 96253 w 249382"/>
                  <a:gd name="connsiteY14" fmla="*/ 13125 h 393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381" h="393760">
                    <a:moveTo>
                      <a:pt x="96253" y="13125"/>
                    </a:moveTo>
                    <a:lnTo>
                      <a:pt x="135629" y="65626"/>
                    </a:lnTo>
                    <a:lnTo>
                      <a:pt x="78752" y="135628"/>
                    </a:lnTo>
                    <a:lnTo>
                      <a:pt x="109378" y="196880"/>
                    </a:lnTo>
                    <a:lnTo>
                      <a:pt x="0" y="301883"/>
                    </a:lnTo>
                    <a:lnTo>
                      <a:pt x="0" y="393760"/>
                    </a:lnTo>
                    <a:lnTo>
                      <a:pt x="30626" y="393760"/>
                    </a:lnTo>
                    <a:lnTo>
                      <a:pt x="74377" y="280007"/>
                    </a:lnTo>
                    <a:lnTo>
                      <a:pt x="161880" y="196880"/>
                    </a:lnTo>
                    <a:lnTo>
                      <a:pt x="161880" y="140003"/>
                    </a:lnTo>
                    <a:lnTo>
                      <a:pt x="249382" y="70002"/>
                    </a:lnTo>
                    <a:lnTo>
                      <a:pt x="218756" y="39376"/>
                    </a:lnTo>
                    <a:lnTo>
                      <a:pt x="175005" y="70002"/>
                    </a:lnTo>
                    <a:lnTo>
                      <a:pt x="153129" y="0"/>
                    </a:lnTo>
                    <a:lnTo>
                      <a:pt x="96253" y="1312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grpSp>
          <p:nvGrpSpPr>
            <p:cNvPr id="6" name="Group 7"/>
            <p:cNvGrpSpPr/>
            <p:nvPr/>
          </p:nvGrpSpPr>
          <p:grpSpPr>
            <a:xfrm>
              <a:off x="4120013" y="2335159"/>
              <a:ext cx="1846008" cy="1859794"/>
              <a:chOff x="6375042" y="1532586"/>
              <a:chExt cx="3407725" cy="3433175"/>
            </a:xfrm>
            <a:grpFill/>
          </p:grpSpPr>
          <p:sp>
            <p:nvSpPr>
              <p:cNvPr id="22" name="Freeform 23"/>
              <p:cNvSpPr/>
              <p:nvPr/>
            </p:nvSpPr>
            <p:spPr>
              <a:xfrm>
                <a:off x="6375042" y="1532586"/>
                <a:ext cx="3387144" cy="2975020"/>
              </a:xfrm>
              <a:custGeom>
                <a:avLst/>
                <a:gdLst>
                  <a:gd name="connsiteX0" fmla="*/ 315533 w 3387144"/>
                  <a:gd name="connsiteY0" fmla="*/ 315532 h 2975020"/>
                  <a:gd name="connsiteX1" fmla="*/ 289775 w 3387144"/>
                  <a:gd name="connsiteY1" fmla="*/ 231820 h 2975020"/>
                  <a:gd name="connsiteX2" fmla="*/ 367048 w 3387144"/>
                  <a:gd name="connsiteY2" fmla="*/ 244699 h 2975020"/>
                  <a:gd name="connsiteX3" fmla="*/ 392806 w 3387144"/>
                  <a:gd name="connsiteY3" fmla="*/ 206062 h 2975020"/>
                  <a:gd name="connsiteX4" fmla="*/ 534473 w 3387144"/>
                  <a:gd name="connsiteY4" fmla="*/ 186744 h 2975020"/>
                  <a:gd name="connsiteX5" fmla="*/ 547352 w 3387144"/>
                  <a:gd name="connsiteY5" fmla="*/ 141668 h 2975020"/>
                  <a:gd name="connsiteX6" fmla="*/ 624626 w 3387144"/>
                  <a:gd name="connsiteY6" fmla="*/ 128789 h 2975020"/>
                  <a:gd name="connsiteX7" fmla="*/ 785612 w 3387144"/>
                  <a:gd name="connsiteY7" fmla="*/ 128789 h 2975020"/>
                  <a:gd name="connsiteX8" fmla="*/ 804930 w 3387144"/>
                  <a:gd name="connsiteY8" fmla="*/ 96591 h 2975020"/>
                  <a:gd name="connsiteX9" fmla="*/ 714778 w 3387144"/>
                  <a:gd name="connsiteY9" fmla="*/ 45076 h 2975020"/>
                  <a:gd name="connsiteX10" fmla="*/ 566671 w 3387144"/>
                  <a:gd name="connsiteY10" fmla="*/ 38637 h 2975020"/>
                  <a:gd name="connsiteX11" fmla="*/ 566671 w 3387144"/>
                  <a:gd name="connsiteY11" fmla="*/ 0 h 2975020"/>
                  <a:gd name="connsiteX12" fmla="*/ 753414 w 3387144"/>
                  <a:gd name="connsiteY12" fmla="*/ 12879 h 2975020"/>
                  <a:gd name="connsiteX13" fmla="*/ 888643 w 3387144"/>
                  <a:gd name="connsiteY13" fmla="*/ 83713 h 2975020"/>
                  <a:gd name="connsiteX14" fmla="*/ 991673 w 3387144"/>
                  <a:gd name="connsiteY14" fmla="*/ 83713 h 2975020"/>
                  <a:gd name="connsiteX15" fmla="*/ 1146220 w 3387144"/>
                  <a:gd name="connsiteY15" fmla="*/ 122349 h 2975020"/>
                  <a:gd name="connsiteX16" fmla="*/ 1023871 w 3387144"/>
                  <a:gd name="connsiteY16" fmla="*/ 212501 h 2975020"/>
                  <a:gd name="connsiteX17" fmla="*/ 1068947 w 3387144"/>
                  <a:gd name="connsiteY17" fmla="*/ 238259 h 2975020"/>
                  <a:gd name="connsiteX18" fmla="*/ 1159099 w 3387144"/>
                  <a:gd name="connsiteY18" fmla="*/ 193183 h 2975020"/>
                  <a:gd name="connsiteX19" fmla="*/ 1242812 w 3387144"/>
                  <a:gd name="connsiteY19" fmla="*/ 193183 h 2975020"/>
                  <a:gd name="connsiteX20" fmla="*/ 1287888 w 3387144"/>
                  <a:gd name="connsiteY20" fmla="*/ 238259 h 2975020"/>
                  <a:gd name="connsiteX21" fmla="*/ 1339403 w 3387144"/>
                  <a:gd name="connsiteY21" fmla="*/ 199622 h 2975020"/>
                  <a:gd name="connsiteX22" fmla="*/ 1390919 w 3387144"/>
                  <a:gd name="connsiteY22" fmla="*/ 231820 h 2975020"/>
                  <a:gd name="connsiteX23" fmla="*/ 1416676 w 3387144"/>
                  <a:gd name="connsiteY23" fmla="*/ 199622 h 2975020"/>
                  <a:gd name="connsiteX24" fmla="*/ 1609859 w 3387144"/>
                  <a:gd name="connsiteY24" fmla="*/ 199622 h 2975020"/>
                  <a:gd name="connsiteX25" fmla="*/ 1725769 w 3387144"/>
                  <a:gd name="connsiteY25" fmla="*/ 283335 h 2975020"/>
                  <a:gd name="connsiteX26" fmla="*/ 1796603 w 3387144"/>
                  <a:gd name="connsiteY26" fmla="*/ 251138 h 2975020"/>
                  <a:gd name="connsiteX27" fmla="*/ 1970468 w 3387144"/>
                  <a:gd name="connsiteY27" fmla="*/ 264017 h 2975020"/>
                  <a:gd name="connsiteX28" fmla="*/ 1957589 w 3387144"/>
                  <a:gd name="connsiteY28" fmla="*/ 212501 h 2975020"/>
                  <a:gd name="connsiteX29" fmla="*/ 2234485 w 3387144"/>
                  <a:gd name="connsiteY29" fmla="*/ 251138 h 2975020"/>
                  <a:gd name="connsiteX30" fmla="*/ 2286000 w 3387144"/>
                  <a:gd name="connsiteY30" fmla="*/ 296214 h 2975020"/>
                  <a:gd name="connsiteX31" fmla="*/ 2363273 w 3387144"/>
                  <a:gd name="connsiteY31" fmla="*/ 270456 h 2975020"/>
                  <a:gd name="connsiteX32" fmla="*/ 2421228 w 3387144"/>
                  <a:gd name="connsiteY32" fmla="*/ 302653 h 2975020"/>
                  <a:gd name="connsiteX33" fmla="*/ 2485623 w 3387144"/>
                  <a:gd name="connsiteY33" fmla="*/ 302653 h 2975020"/>
                  <a:gd name="connsiteX34" fmla="*/ 2582214 w 3387144"/>
                  <a:gd name="connsiteY34" fmla="*/ 341290 h 2975020"/>
                  <a:gd name="connsiteX35" fmla="*/ 2730321 w 3387144"/>
                  <a:gd name="connsiteY35" fmla="*/ 309093 h 2975020"/>
                  <a:gd name="connsiteX36" fmla="*/ 2846231 w 3387144"/>
                  <a:gd name="connsiteY36" fmla="*/ 373487 h 2975020"/>
                  <a:gd name="connsiteX37" fmla="*/ 2891307 w 3387144"/>
                  <a:gd name="connsiteY37" fmla="*/ 360608 h 2975020"/>
                  <a:gd name="connsiteX38" fmla="*/ 2859110 w 3387144"/>
                  <a:gd name="connsiteY38" fmla="*/ 315532 h 2975020"/>
                  <a:gd name="connsiteX39" fmla="*/ 3065172 w 3387144"/>
                  <a:gd name="connsiteY39" fmla="*/ 334851 h 2975020"/>
                  <a:gd name="connsiteX40" fmla="*/ 3136006 w 3387144"/>
                  <a:gd name="connsiteY40" fmla="*/ 437882 h 2975020"/>
                  <a:gd name="connsiteX41" fmla="*/ 3342068 w 3387144"/>
                  <a:gd name="connsiteY41" fmla="*/ 515155 h 2975020"/>
                  <a:gd name="connsiteX42" fmla="*/ 3387144 w 3387144"/>
                  <a:gd name="connsiteY42" fmla="*/ 573110 h 2975020"/>
                  <a:gd name="connsiteX43" fmla="*/ 3322750 w 3387144"/>
                  <a:gd name="connsiteY43" fmla="*/ 585989 h 2975020"/>
                  <a:gd name="connsiteX44" fmla="*/ 3277673 w 3387144"/>
                  <a:gd name="connsiteY44" fmla="*/ 579549 h 2975020"/>
                  <a:gd name="connsiteX45" fmla="*/ 3219719 w 3387144"/>
                  <a:gd name="connsiteY45" fmla="*/ 669701 h 2975020"/>
                  <a:gd name="connsiteX46" fmla="*/ 3052293 w 3387144"/>
                  <a:gd name="connsiteY46" fmla="*/ 656822 h 2975020"/>
                  <a:gd name="connsiteX47" fmla="*/ 3065172 w 3387144"/>
                  <a:gd name="connsiteY47" fmla="*/ 753414 h 2975020"/>
                  <a:gd name="connsiteX48" fmla="*/ 3142445 w 3387144"/>
                  <a:gd name="connsiteY48" fmla="*/ 759853 h 2975020"/>
                  <a:gd name="connsiteX49" fmla="*/ 3206840 w 3387144"/>
                  <a:gd name="connsiteY49" fmla="*/ 875763 h 2975020"/>
                  <a:gd name="connsiteX50" fmla="*/ 3206840 w 3387144"/>
                  <a:gd name="connsiteY50" fmla="*/ 875763 h 2975020"/>
                  <a:gd name="connsiteX51" fmla="*/ 3206840 w 3387144"/>
                  <a:gd name="connsiteY51" fmla="*/ 972355 h 2975020"/>
                  <a:gd name="connsiteX52" fmla="*/ 3013657 w 3387144"/>
                  <a:gd name="connsiteY52" fmla="*/ 837127 h 2975020"/>
                  <a:gd name="connsiteX53" fmla="*/ 2975020 w 3387144"/>
                  <a:gd name="connsiteY53" fmla="*/ 785611 h 2975020"/>
                  <a:gd name="connsiteX54" fmla="*/ 3000778 w 3387144"/>
                  <a:gd name="connsiteY54" fmla="*/ 669701 h 2975020"/>
                  <a:gd name="connsiteX55" fmla="*/ 2942823 w 3387144"/>
                  <a:gd name="connsiteY55" fmla="*/ 553791 h 2975020"/>
                  <a:gd name="connsiteX56" fmla="*/ 2923504 w 3387144"/>
                  <a:gd name="connsiteY56" fmla="*/ 631065 h 2975020"/>
                  <a:gd name="connsiteX57" fmla="*/ 2788276 w 3387144"/>
                  <a:gd name="connsiteY57" fmla="*/ 611746 h 2975020"/>
                  <a:gd name="connsiteX58" fmla="*/ 2807595 w 3387144"/>
                  <a:gd name="connsiteY58" fmla="*/ 689020 h 2975020"/>
                  <a:gd name="connsiteX59" fmla="*/ 2749640 w 3387144"/>
                  <a:gd name="connsiteY59" fmla="*/ 721217 h 2975020"/>
                  <a:gd name="connsiteX60" fmla="*/ 2704564 w 3387144"/>
                  <a:gd name="connsiteY60" fmla="*/ 663262 h 2975020"/>
                  <a:gd name="connsiteX61" fmla="*/ 2633730 w 3387144"/>
                  <a:gd name="connsiteY61" fmla="*/ 689020 h 2975020"/>
                  <a:gd name="connsiteX62" fmla="*/ 2498502 w 3387144"/>
                  <a:gd name="connsiteY62" fmla="*/ 676141 h 2975020"/>
                  <a:gd name="connsiteX63" fmla="*/ 2459865 w 3387144"/>
                  <a:gd name="connsiteY63" fmla="*/ 721217 h 2975020"/>
                  <a:gd name="connsiteX64" fmla="*/ 2472744 w 3387144"/>
                  <a:gd name="connsiteY64" fmla="*/ 817808 h 2975020"/>
                  <a:gd name="connsiteX65" fmla="*/ 2408350 w 3387144"/>
                  <a:gd name="connsiteY65" fmla="*/ 882203 h 2975020"/>
                  <a:gd name="connsiteX66" fmla="*/ 2517820 w 3387144"/>
                  <a:gd name="connsiteY66" fmla="*/ 882203 h 2975020"/>
                  <a:gd name="connsiteX67" fmla="*/ 2556457 w 3387144"/>
                  <a:gd name="connsiteY67" fmla="*/ 837127 h 2975020"/>
                  <a:gd name="connsiteX68" fmla="*/ 2627290 w 3387144"/>
                  <a:gd name="connsiteY68" fmla="*/ 907960 h 2975020"/>
                  <a:gd name="connsiteX69" fmla="*/ 2736761 w 3387144"/>
                  <a:gd name="connsiteY69" fmla="*/ 1017431 h 2975020"/>
                  <a:gd name="connsiteX70" fmla="*/ 2749640 w 3387144"/>
                  <a:gd name="connsiteY70" fmla="*/ 1094704 h 2975020"/>
                  <a:gd name="connsiteX71" fmla="*/ 2794716 w 3387144"/>
                  <a:gd name="connsiteY71" fmla="*/ 1133341 h 2975020"/>
                  <a:gd name="connsiteX72" fmla="*/ 2736761 w 3387144"/>
                  <a:gd name="connsiteY72" fmla="*/ 1313645 h 2975020"/>
                  <a:gd name="connsiteX73" fmla="*/ 2640169 w 3387144"/>
                  <a:gd name="connsiteY73" fmla="*/ 1313645 h 2975020"/>
                  <a:gd name="connsiteX74" fmla="*/ 2640169 w 3387144"/>
                  <a:gd name="connsiteY74" fmla="*/ 1371600 h 2975020"/>
                  <a:gd name="connsiteX75" fmla="*/ 2646609 w 3387144"/>
                  <a:gd name="connsiteY75" fmla="*/ 1397358 h 2975020"/>
                  <a:gd name="connsiteX76" fmla="*/ 2601533 w 3387144"/>
                  <a:gd name="connsiteY76" fmla="*/ 1435994 h 2975020"/>
                  <a:gd name="connsiteX77" fmla="*/ 2601533 w 3387144"/>
                  <a:gd name="connsiteY77" fmla="*/ 1435994 h 2975020"/>
                  <a:gd name="connsiteX78" fmla="*/ 2665927 w 3387144"/>
                  <a:gd name="connsiteY78" fmla="*/ 1481070 h 2975020"/>
                  <a:gd name="connsiteX79" fmla="*/ 2743200 w 3387144"/>
                  <a:gd name="connsiteY79" fmla="*/ 1616299 h 2975020"/>
                  <a:gd name="connsiteX80" fmla="*/ 2698124 w 3387144"/>
                  <a:gd name="connsiteY80" fmla="*/ 1661375 h 2975020"/>
                  <a:gd name="connsiteX81" fmla="*/ 2601533 w 3387144"/>
                  <a:gd name="connsiteY81" fmla="*/ 1526146 h 2975020"/>
                  <a:gd name="connsiteX82" fmla="*/ 2537138 w 3387144"/>
                  <a:gd name="connsiteY82" fmla="*/ 1513268 h 2975020"/>
                  <a:gd name="connsiteX83" fmla="*/ 2524259 w 3387144"/>
                  <a:gd name="connsiteY83" fmla="*/ 1442434 h 2975020"/>
                  <a:gd name="connsiteX84" fmla="*/ 2453426 w 3387144"/>
                  <a:gd name="connsiteY84" fmla="*/ 1423115 h 2975020"/>
                  <a:gd name="connsiteX85" fmla="*/ 2434107 w 3387144"/>
                  <a:gd name="connsiteY85" fmla="*/ 1487510 h 2975020"/>
                  <a:gd name="connsiteX86" fmla="*/ 2382592 w 3387144"/>
                  <a:gd name="connsiteY86" fmla="*/ 1390918 h 2975020"/>
                  <a:gd name="connsiteX87" fmla="*/ 2337516 w 3387144"/>
                  <a:gd name="connsiteY87" fmla="*/ 1500389 h 2975020"/>
                  <a:gd name="connsiteX88" fmla="*/ 2401910 w 3387144"/>
                  <a:gd name="connsiteY88" fmla="*/ 1584101 h 2975020"/>
                  <a:gd name="connsiteX89" fmla="*/ 2459865 w 3387144"/>
                  <a:gd name="connsiteY89" fmla="*/ 1577662 h 2975020"/>
                  <a:gd name="connsiteX90" fmla="*/ 2434107 w 3387144"/>
                  <a:gd name="connsiteY90" fmla="*/ 1648496 h 2975020"/>
                  <a:gd name="connsiteX91" fmla="*/ 2517820 w 3387144"/>
                  <a:gd name="connsiteY91" fmla="*/ 1687132 h 2975020"/>
                  <a:gd name="connsiteX92" fmla="*/ 2575775 w 3387144"/>
                  <a:gd name="connsiteY92" fmla="*/ 1790163 h 2975020"/>
                  <a:gd name="connsiteX93" fmla="*/ 2530699 w 3387144"/>
                  <a:gd name="connsiteY93" fmla="*/ 1828800 h 2975020"/>
                  <a:gd name="connsiteX94" fmla="*/ 2582214 w 3387144"/>
                  <a:gd name="connsiteY94" fmla="*/ 1841679 h 2975020"/>
                  <a:gd name="connsiteX95" fmla="*/ 2550017 w 3387144"/>
                  <a:gd name="connsiteY95" fmla="*/ 2009104 h 2975020"/>
                  <a:gd name="connsiteX96" fmla="*/ 2466304 w 3387144"/>
                  <a:gd name="connsiteY96" fmla="*/ 2112135 h 2975020"/>
                  <a:gd name="connsiteX97" fmla="*/ 2337516 w 3387144"/>
                  <a:gd name="connsiteY97" fmla="*/ 2137893 h 2975020"/>
                  <a:gd name="connsiteX98" fmla="*/ 2266682 w 3387144"/>
                  <a:gd name="connsiteY98" fmla="*/ 2202287 h 2975020"/>
                  <a:gd name="connsiteX99" fmla="*/ 2247364 w 3387144"/>
                  <a:gd name="connsiteY99" fmla="*/ 2170090 h 2975020"/>
                  <a:gd name="connsiteX100" fmla="*/ 2189409 w 3387144"/>
                  <a:gd name="connsiteY100" fmla="*/ 2163651 h 2975020"/>
                  <a:gd name="connsiteX101" fmla="*/ 2086378 w 3387144"/>
                  <a:gd name="connsiteY101" fmla="*/ 2292439 h 2975020"/>
                  <a:gd name="connsiteX102" fmla="*/ 2195848 w 3387144"/>
                  <a:gd name="connsiteY102" fmla="*/ 2363273 h 2975020"/>
                  <a:gd name="connsiteX103" fmla="*/ 2208727 w 3387144"/>
                  <a:gd name="connsiteY103" fmla="*/ 2427668 h 2975020"/>
                  <a:gd name="connsiteX104" fmla="*/ 2260243 w 3387144"/>
                  <a:gd name="connsiteY104" fmla="*/ 2459865 h 2975020"/>
                  <a:gd name="connsiteX105" fmla="*/ 2253803 w 3387144"/>
                  <a:gd name="connsiteY105" fmla="*/ 2550017 h 2975020"/>
                  <a:gd name="connsiteX106" fmla="*/ 2189409 w 3387144"/>
                  <a:gd name="connsiteY106" fmla="*/ 2607972 h 2975020"/>
                  <a:gd name="connsiteX107" fmla="*/ 2157212 w 3387144"/>
                  <a:gd name="connsiteY107" fmla="*/ 2659487 h 2975020"/>
                  <a:gd name="connsiteX108" fmla="*/ 2086378 w 3387144"/>
                  <a:gd name="connsiteY108" fmla="*/ 2569335 h 2975020"/>
                  <a:gd name="connsiteX109" fmla="*/ 1938271 w 3387144"/>
                  <a:gd name="connsiteY109" fmla="*/ 2485622 h 2975020"/>
                  <a:gd name="connsiteX110" fmla="*/ 1944710 w 3387144"/>
                  <a:gd name="connsiteY110" fmla="*/ 2665927 h 2975020"/>
                  <a:gd name="connsiteX111" fmla="*/ 2028423 w 3387144"/>
                  <a:gd name="connsiteY111" fmla="*/ 2781837 h 2975020"/>
                  <a:gd name="connsiteX112" fmla="*/ 2099257 w 3387144"/>
                  <a:gd name="connsiteY112" fmla="*/ 2826913 h 2975020"/>
                  <a:gd name="connsiteX113" fmla="*/ 2125014 w 3387144"/>
                  <a:gd name="connsiteY113" fmla="*/ 2975020 h 2975020"/>
                  <a:gd name="connsiteX114" fmla="*/ 1996226 w 3387144"/>
                  <a:gd name="connsiteY114" fmla="*/ 2897746 h 2975020"/>
                  <a:gd name="connsiteX115" fmla="*/ 1976907 w 3387144"/>
                  <a:gd name="connsiteY115" fmla="*/ 2768958 h 2975020"/>
                  <a:gd name="connsiteX116" fmla="*/ 1906073 w 3387144"/>
                  <a:gd name="connsiteY116" fmla="*/ 2685245 h 2975020"/>
                  <a:gd name="connsiteX117" fmla="*/ 1893195 w 3387144"/>
                  <a:gd name="connsiteY117" fmla="*/ 2466304 h 2975020"/>
                  <a:gd name="connsiteX118" fmla="*/ 1860997 w 3387144"/>
                  <a:gd name="connsiteY118" fmla="*/ 2343955 h 2975020"/>
                  <a:gd name="connsiteX119" fmla="*/ 1796603 w 3387144"/>
                  <a:gd name="connsiteY119" fmla="*/ 2382591 h 2975020"/>
                  <a:gd name="connsiteX120" fmla="*/ 1764406 w 3387144"/>
                  <a:gd name="connsiteY120" fmla="*/ 2421228 h 2975020"/>
                  <a:gd name="connsiteX121" fmla="*/ 1757966 w 3387144"/>
                  <a:gd name="connsiteY121" fmla="*/ 2292439 h 2975020"/>
                  <a:gd name="connsiteX122" fmla="*/ 1648496 w 3387144"/>
                  <a:gd name="connsiteY122" fmla="*/ 2189408 h 2975020"/>
                  <a:gd name="connsiteX123" fmla="*/ 1603420 w 3387144"/>
                  <a:gd name="connsiteY123" fmla="*/ 2118575 h 2975020"/>
                  <a:gd name="connsiteX124" fmla="*/ 1564783 w 3387144"/>
                  <a:gd name="connsiteY124" fmla="*/ 2176529 h 2975020"/>
                  <a:gd name="connsiteX125" fmla="*/ 1455313 w 3387144"/>
                  <a:gd name="connsiteY125" fmla="*/ 2150772 h 2975020"/>
                  <a:gd name="connsiteX126" fmla="*/ 1435995 w 3387144"/>
                  <a:gd name="connsiteY126" fmla="*/ 2234484 h 2975020"/>
                  <a:gd name="connsiteX127" fmla="*/ 1326524 w 3387144"/>
                  <a:gd name="connsiteY127" fmla="*/ 2311758 h 2975020"/>
                  <a:gd name="connsiteX128" fmla="*/ 1229933 w 3387144"/>
                  <a:gd name="connsiteY128" fmla="*/ 2421228 h 2975020"/>
                  <a:gd name="connsiteX129" fmla="*/ 1287888 w 3387144"/>
                  <a:gd name="connsiteY129" fmla="*/ 2537138 h 2975020"/>
                  <a:gd name="connsiteX130" fmla="*/ 1242812 w 3387144"/>
                  <a:gd name="connsiteY130" fmla="*/ 2620851 h 2975020"/>
                  <a:gd name="connsiteX131" fmla="*/ 1191296 w 3387144"/>
                  <a:gd name="connsiteY131" fmla="*/ 2698124 h 2975020"/>
                  <a:gd name="connsiteX132" fmla="*/ 1107583 w 3387144"/>
                  <a:gd name="connsiteY132" fmla="*/ 2550017 h 2975020"/>
                  <a:gd name="connsiteX133" fmla="*/ 1075386 w 3387144"/>
                  <a:gd name="connsiteY133" fmla="*/ 2434107 h 2975020"/>
                  <a:gd name="connsiteX134" fmla="*/ 1004552 w 3387144"/>
                  <a:gd name="connsiteY134" fmla="*/ 2363273 h 2975020"/>
                  <a:gd name="connsiteX135" fmla="*/ 998113 w 3387144"/>
                  <a:gd name="connsiteY135" fmla="*/ 2234484 h 2975020"/>
                  <a:gd name="connsiteX136" fmla="*/ 946597 w 3387144"/>
                  <a:gd name="connsiteY136" fmla="*/ 2150772 h 2975020"/>
                  <a:gd name="connsiteX137" fmla="*/ 875764 w 3387144"/>
                  <a:gd name="connsiteY137" fmla="*/ 2157211 h 2975020"/>
                  <a:gd name="connsiteX138" fmla="*/ 856445 w 3387144"/>
                  <a:gd name="connsiteY138" fmla="*/ 2105696 h 2975020"/>
                  <a:gd name="connsiteX139" fmla="*/ 875764 w 3387144"/>
                  <a:gd name="connsiteY139" fmla="*/ 2079938 h 2975020"/>
                  <a:gd name="connsiteX140" fmla="*/ 940158 w 3387144"/>
                  <a:gd name="connsiteY140" fmla="*/ 2079938 h 2975020"/>
                  <a:gd name="connsiteX141" fmla="*/ 991673 w 3387144"/>
                  <a:gd name="connsiteY141" fmla="*/ 1996225 h 2975020"/>
                  <a:gd name="connsiteX142" fmla="*/ 1101144 w 3387144"/>
                  <a:gd name="connsiteY142" fmla="*/ 1951149 h 2975020"/>
                  <a:gd name="connsiteX143" fmla="*/ 1023871 w 3387144"/>
                  <a:gd name="connsiteY143" fmla="*/ 1848118 h 2975020"/>
                  <a:gd name="connsiteX144" fmla="*/ 1101144 w 3387144"/>
                  <a:gd name="connsiteY144" fmla="*/ 1835239 h 2975020"/>
                  <a:gd name="connsiteX145" fmla="*/ 1101144 w 3387144"/>
                  <a:gd name="connsiteY145" fmla="*/ 1777284 h 2975020"/>
                  <a:gd name="connsiteX146" fmla="*/ 1229933 w 3387144"/>
                  <a:gd name="connsiteY146" fmla="*/ 1783724 h 2975020"/>
                  <a:gd name="connsiteX147" fmla="*/ 1178417 w 3387144"/>
                  <a:gd name="connsiteY147" fmla="*/ 1725769 h 2975020"/>
                  <a:gd name="connsiteX148" fmla="*/ 1249251 w 3387144"/>
                  <a:gd name="connsiteY148" fmla="*/ 1687132 h 2975020"/>
                  <a:gd name="connsiteX149" fmla="*/ 1255690 w 3387144"/>
                  <a:gd name="connsiteY149" fmla="*/ 1629177 h 2975020"/>
                  <a:gd name="connsiteX150" fmla="*/ 1159099 w 3387144"/>
                  <a:gd name="connsiteY150" fmla="*/ 1622738 h 2975020"/>
                  <a:gd name="connsiteX151" fmla="*/ 1088265 w 3387144"/>
                  <a:gd name="connsiteY151" fmla="*/ 1564783 h 2975020"/>
                  <a:gd name="connsiteX152" fmla="*/ 1036750 w 3387144"/>
                  <a:gd name="connsiteY152" fmla="*/ 1603420 h 2975020"/>
                  <a:gd name="connsiteX153" fmla="*/ 978795 w 3387144"/>
                  <a:gd name="connsiteY153" fmla="*/ 1539025 h 2975020"/>
                  <a:gd name="connsiteX154" fmla="*/ 946597 w 3387144"/>
                  <a:gd name="connsiteY154" fmla="*/ 1571222 h 2975020"/>
                  <a:gd name="connsiteX155" fmla="*/ 895082 w 3387144"/>
                  <a:gd name="connsiteY155" fmla="*/ 1571222 h 2975020"/>
                  <a:gd name="connsiteX156" fmla="*/ 895082 w 3387144"/>
                  <a:gd name="connsiteY156" fmla="*/ 1571222 h 2975020"/>
                  <a:gd name="connsiteX157" fmla="*/ 824248 w 3387144"/>
                  <a:gd name="connsiteY157" fmla="*/ 1526146 h 2975020"/>
                  <a:gd name="connsiteX158" fmla="*/ 708338 w 3387144"/>
                  <a:gd name="connsiteY158" fmla="*/ 1564783 h 2975020"/>
                  <a:gd name="connsiteX159" fmla="*/ 605307 w 3387144"/>
                  <a:gd name="connsiteY159" fmla="*/ 1487510 h 2975020"/>
                  <a:gd name="connsiteX160" fmla="*/ 585989 w 3387144"/>
                  <a:gd name="connsiteY160" fmla="*/ 1410237 h 2975020"/>
                  <a:gd name="connsiteX161" fmla="*/ 585989 w 3387144"/>
                  <a:gd name="connsiteY161" fmla="*/ 1410237 h 2975020"/>
                  <a:gd name="connsiteX162" fmla="*/ 457200 w 3387144"/>
                  <a:gd name="connsiteY162" fmla="*/ 1487510 h 2975020"/>
                  <a:gd name="connsiteX163" fmla="*/ 341290 w 3387144"/>
                  <a:gd name="connsiteY163" fmla="*/ 1493949 h 2975020"/>
                  <a:gd name="connsiteX164" fmla="*/ 379927 w 3387144"/>
                  <a:gd name="connsiteY164" fmla="*/ 1410237 h 2975020"/>
                  <a:gd name="connsiteX165" fmla="*/ 386366 w 3387144"/>
                  <a:gd name="connsiteY165" fmla="*/ 1320084 h 2975020"/>
                  <a:gd name="connsiteX166" fmla="*/ 302654 w 3387144"/>
                  <a:gd name="connsiteY166" fmla="*/ 1287887 h 2975020"/>
                  <a:gd name="connsiteX167" fmla="*/ 206062 w 3387144"/>
                  <a:gd name="connsiteY167" fmla="*/ 1365160 h 2975020"/>
                  <a:gd name="connsiteX168" fmla="*/ 103031 w 3387144"/>
                  <a:gd name="connsiteY168" fmla="*/ 1365160 h 2975020"/>
                  <a:gd name="connsiteX169" fmla="*/ 38637 w 3387144"/>
                  <a:gd name="connsiteY169" fmla="*/ 1294327 h 2975020"/>
                  <a:gd name="connsiteX170" fmla="*/ 32197 w 3387144"/>
                  <a:gd name="connsiteY170" fmla="*/ 1197735 h 2975020"/>
                  <a:gd name="connsiteX171" fmla="*/ 32197 w 3387144"/>
                  <a:gd name="connsiteY171" fmla="*/ 1133341 h 2975020"/>
                  <a:gd name="connsiteX172" fmla="*/ 6440 w 3387144"/>
                  <a:gd name="connsiteY172" fmla="*/ 1075386 h 2975020"/>
                  <a:gd name="connsiteX173" fmla="*/ 0 w 3387144"/>
                  <a:gd name="connsiteY173" fmla="*/ 1023870 h 2975020"/>
                  <a:gd name="connsiteX174" fmla="*/ 51516 w 3387144"/>
                  <a:gd name="connsiteY174" fmla="*/ 991673 h 2975020"/>
                  <a:gd name="connsiteX175" fmla="*/ 32197 w 3387144"/>
                  <a:gd name="connsiteY175" fmla="*/ 940158 h 2975020"/>
                  <a:gd name="connsiteX176" fmla="*/ 115910 w 3387144"/>
                  <a:gd name="connsiteY176" fmla="*/ 972355 h 2975020"/>
                  <a:gd name="connsiteX177" fmla="*/ 160986 w 3387144"/>
                  <a:gd name="connsiteY177" fmla="*/ 869324 h 2975020"/>
                  <a:gd name="connsiteX178" fmla="*/ 141668 w 3387144"/>
                  <a:gd name="connsiteY178" fmla="*/ 746975 h 2975020"/>
                  <a:gd name="connsiteX179" fmla="*/ 167426 w 3387144"/>
                  <a:gd name="connsiteY179" fmla="*/ 689020 h 2975020"/>
                  <a:gd name="connsiteX180" fmla="*/ 270457 w 3387144"/>
                  <a:gd name="connsiteY180" fmla="*/ 682580 h 2975020"/>
                  <a:gd name="connsiteX181" fmla="*/ 321972 w 3387144"/>
                  <a:gd name="connsiteY181" fmla="*/ 663262 h 2975020"/>
                  <a:gd name="connsiteX182" fmla="*/ 347730 w 3387144"/>
                  <a:gd name="connsiteY182" fmla="*/ 598868 h 2975020"/>
                  <a:gd name="connsiteX183" fmla="*/ 399245 w 3387144"/>
                  <a:gd name="connsiteY183" fmla="*/ 579549 h 2975020"/>
                  <a:gd name="connsiteX184" fmla="*/ 354169 w 3387144"/>
                  <a:gd name="connsiteY184" fmla="*/ 508715 h 2975020"/>
                  <a:gd name="connsiteX185" fmla="*/ 302654 w 3387144"/>
                  <a:gd name="connsiteY185" fmla="*/ 502276 h 2975020"/>
                  <a:gd name="connsiteX186" fmla="*/ 296214 w 3387144"/>
                  <a:gd name="connsiteY186" fmla="*/ 431442 h 2975020"/>
                  <a:gd name="connsiteX187" fmla="*/ 379927 w 3387144"/>
                  <a:gd name="connsiteY187" fmla="*/ 386366 h 2975020"/>
                  <a:gd name="connsiteX188" fmla="*/ 315533 w 3387144"/>
                  <a:gd name="connsiteY188" fmla="*/ 315532 h 297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3387143" h="2975020">
                    <a:moveTo>
                      <a:pt x="315533" y="315532"/>
                    </a:moveTo>
                    <a:lnTo>
                      <a:pt x="289775" y="231820"/>
                    </a:lnTo>
                    <a:lnTo>
                      <a:pt x="367048" y="244699"/>
                    </a:lnTo>
                    <a:lnTo>
                      <a:pt x="392806" y="206062"/>
                    </a:lnTo>
                    <a:lnTo>
                      <a:pt x="534473" y="186744"/>
                    </a:lnTo>
                    <a:lnTo>
                      <a:pt x="547352" y="141668"/>
                    </a:lnTo>
                    <a:lnTo>
                      <a:pt x="624626" y="128789"/>
                    </a:lnTo>
                    <a:lnTo>
                      <a:pt x="785612" y="128789"/>
                    </a:lnTo>
                    <a:lnTo>
                      <a:pt x="804930" y="96591"/>
                    </a:lnTo>
                    <a:lnTo>
                      <a:pt x="714778" y="45076"/>
                    </a:lnTo>
                    <a:lnTo>
                      <a:pt x="566671" y="38637"/>
                    </a:lnTo>
                    <a:lnTo>
                      <a:pt x="566671" y="0"/>
                    </a:lnTo>
                    <a:lnTo>
                      <a:pt x="753414" y="12879"/>
                    </a:lnTo>
                    <a:lnTo>
                      <a:pt x="888643" y="83713"/>
                    </a:lnTo>
                    <a:lnTo>
                      <a:pt x="991673" y="83713"/>
                    </a:lnTo>
                    <a:lnTo>
                      <a:pt x="1146220" y="122349"/>
                    </a:lnTo>
                    <a:lnTo>
                      <a:pt x="1023871" y="212501"/>
                    </a:lnTo>
                    <a:lnTo>
                      <a:pt x="1068947" y="238259"/>
                    </a:lnTo>
                    <a:lnTo>
                      <a:pt x="1159099" y="193183"/>
                    </a:lnTo>
                    <a:lnTo>
                      <a:pt x="1242812" y="193183"/>
                    </a:lnTo>
                    <a:lnTo>
                      <a:pt x="1287888" y="238259"/>
                    </a:lnTo>
                    <a:lnTo>
                      <a:pt x="1339403" y="199622"/>
                    </a:lnTo>
                    <a:lnTo>
                      <a:pt x="1390919" y="231820"/>
                    </a:lnTo>
                    <a:lnTo>
                      <a:pt x="1416676" y="199622"/>
                    </a:lnTo>
                    <a:lnTo>
                      <a:pt x="1609859" y="199622"/>
                    </a:lnTo>
                    <a:lnTo>
                      <a:pt x="1725769" y="283335"/>
                    </a:lnTo>
                    <a:lnTo>
                      <a:pt x="1796603" y="251138"/>
                    </a:lnTo>
                    <a:lnTo>
                      <a:pt x="1970468" y="264017"/>
                    </a:lnTo>
                    <a:lnTo>
                      <a:pt x="1957589" y="212501"/>
                    </a:lnTo>
                    <a:lnTo>
                      <a:pt x="2234485" y="251138"/>
                    </a:lnTo>
                    <a:lnTo>
                      <a:pt x="2286000" y="296214"/>
                    </a:lnTo>
                    <a:lnTo>
                      <a:pt x="2363273" y="270456"/>
                    </a:lnTo>
                    <a:lnTo>
                      <a:pt x="2421228" y="302653"/>
                    </a:lnTo>
                    <a:lnTo>
                      <a:pt x="2485623" y="302653"/>
                    </a:lnTo>
                    <a:lnTo>
                      <a:pt x="2582214" y="341290"/>
                    </a:lnTo>
                    <a:lnTo>
                      <a:pt x="2730321" y="309093"/>
                    </a:lnTo>
                    <a:lnTo>
                      <a:pt x="2846231" y="373487"/>
                    </a:lnTo>
                    <a:lnTo>
                      <a:pt x="2891307" y="360608"/>
                    </a:lnTo>
                    <a:lnTo>
                      <a:pt x="2859110" y="315532"/>
                    </a:lnTo>
                    <a:lnTo>
                      <a:pt x="3065172" y="334851"/>
                    </a:lnTo>
                    <a:lnTo>
                      <a:pt x="3136006" y="437882"/>
                    </a:lnTo>
                    <a:lnTo>
                      <a:pt x="3342068" y="515155"/>
                    </a:lnTo>
                    <a:lnTo>
                      <a:pt x="3387144" y="573110"/>
                    </a:lnTo>
                    <a:lnTo>
                      <a:pt x="3322750" y="585989"/>
                    </a:lnTo>
                    <a:lnTo>
                      <a:pt x="3277673" y="579549"/>
                    </a:lnTo>
                    <a:lnTo>
                      <a:pt x="3219719" y="669701"/>
                    </a:lnTo>
                    <a:lnTo>
                      <a:pt x="3052293" y="656822"/>
                    </a:lnTo>
                    <a:lnTo>
                      <a:pt x="3065172" y="753414"/>
                    </a:lnTo>
                    <a:lnTo>
                      <a:pt x="3142445" y="759853"/>
                    </a:lnTo>
                    <a:lnTo>
                      <a:pt x="3206840" y="875763"/>
                    </a:lnTo>
                    <a:lnTo>
                      <a:pt x="3206840" y="875763"/>
                    </a:lnTo>
                    <a:lnTo>
                      <a:pt x="3206840" y="972355"/>
                    </a:lnTo>
                    <a:lnTo>
                      <a:pt x="3013657" y="837127"/>
                    </a:lnTo>
                    <a:lnTo>
                      <a:pt x="2975020" y="785611"/>
                    </a:lnTo>
                    <a:lnTo>
                      <a:pt x="3000778" y="669701"/>
                    </a:lnTo>
                    <a:lnTo>
                      <a:pt x="2942823" y="553791"/>
                    </a:lnTo>
                    <a:lnTo>
                      <a:pt x="2923504" y="631065"/>
                    </a:lnTo>
                    <a:lnTo>
                      <a:pt x="2788276" y="611746"/>
                    </a:lnTo>
                    <a:lnTo>
                      <a:pt x="2807595" y="689020"/>
                    </a:lnTo>
                    <a:lnTo>
                      <a:pt x="2749640" y="721217"/>
                    </a:lnTo>
                    <a:lnTo>
                      <a:pt x="2704564" y="663262"/>
                    </a:lnTo>
                    <a:lnTo>
                      <a:pt x="2633730" y="689020"/>
                    </a:lnTo>
                    <a:lnTo>
                      <a:pt x="2498502" y="676141"/>
                    </a:lnTo>
                    <a:lnTo>
                      <a:pt x="2459865" y="721217"/>
                    </a:lnTo>
                    <a:lnTo>
                      <a:pt x="2472744" y="817808"/>
                    </a:lnTo>
                    <a:lnTo>
                      <a:pt x="2408350" y="882203"/>
                    </a:lnTo>
                    <a:lnTo>
                      <a:pt x="2517820" y="882203"/>
                    </a:lnTo>
                    <a:lnTo>
                      <a:pt x="2556457" y="837127"/>
                    </a:lnTo>
                    <a:lnTo>
                      <a:pt x="2627290" y="907960"/>
                    </a:lnTo>
                    <a:lnTo>
                      <a:pt x="2736761" y="1017431"/>
                    </a:lnTo>
                    <a:lnTo>
                      <a:pt x="2749640" y="1094704"/>
                    </a:lnTo>
                    <a:lnTo>
                      <a:pt x="2794716" y="1133341"/>
                    </a:lnTo>
                    <a:lnTo>
                      <a:pt x="2736761" y="1313645"/>
                    </a:lnTo>
                    <a:lnTo>
                      <a:pt x="2640169" y="1313645"/>
                    </a:lnTo>
                    <a:lnTo>
                      <a:pt x="2640169" y="1371600"/>
                    </a:lnTo>
                    <a:lnTo>
                      <a:pt x="2646609" y="1397358"/>
                    </a:lnTo>
                    <a:lnTo>
                      <a:pt x="2601533" y="1435994"/>
                    </a:lnTo>
                    <a:lnTo>
                      <a:pt x="2601533" y="1435994"/>
                    </a:lnTo>
                    <a:lnTo>
                      <a:pt x="2665927" y="1481070"/>
                    </a:lnTo>
                    <a:lnTo>
                      <a:pt x="2743200" y="1616299"/>
                    </a:lnTo>
                    <a:lnTo>
                      <a:pt x="2698124" y="1661375"/>
                    </a:lnTo>
                    <a:lnTo>
                      <a:pt x="2601533" y="1526146"/>
                    </a:lnTo>
                    <a:lnTo>
                      <a:pt x="2537138" y="1513268"/>
                    </a:lnTo>
                    <a:lnTo>
                      <a:pt x="2524259" y="1442434"/>
                    </a:lnTo>
                    <a:lnTo>
                      <a:pt x="2453426" y="1423115"/>
                    </a:lnTo>
                    <a:lnTo>
                      <a:pt x="2434107" y="1487510"/>
                    </a:lnTo>
                    <a:lnTo>
                      <a:pt x="2382592" y="1390918"/>
                    </a:lnTo>
                    <a:lnTo>
                      <a:pt x="2337516" y="1500389"/>
                    </a:lnTo>
                    <a:lnTo>
                      <a:pt x="2401910" y="1584101"/>
                    </a:lnTo>
                    <a:lnTo>
                      <a:pt x="2459865" y="1577662"/>
                    </a:lnTo>
                    <a:lnTo>
                      <a:pt x="2434107" y="1648496"/>
                    </a:lnTo>
                    <a:lnTo>
                      <a:pt x="2517820" y="1687132"/>
                    </a:lnTo>
                    <a:lnTo>
                      <a:pt x="2575775" y="1790163"/>
                    </a:lnTo>
                    <a:lnTo>
                      <a:pt x="2530699" y="1828800"/>
                    </a:lnTo>
                    <a:lnTo>
                      <a:pt x="2582214" y="1841679"/>
                    </a:lnTo>
                    <a:lnTo>
                      <a:pt x="2550017" y="2009104"/>
                    </a:lnTo>
                    <a:lnTo>
                      <a:pt x="2466304" y="2112135"/>
                    </a:lnTo>
                    <a:lnTo>
                      <a:pt x="2337516" y="2137893"/>
                    </a:lnTo>
                    <a:lnTo>
                      <a:pt x="2266682" y="2202287"/>
                    </a:lnTo>
                    <a:lnTo>
                      <a:pt x="2247364" y="2170090"/>
                    </a:lnTo>
                    <a:lnTo>
                      <a:pt x="2189409" y="2163651"/>
                    </a:lnTo>
                    <a:lnTo>
                      <a:pt x="2086378" y="2292439"/>
                    </a:lnTo>
                    <a:lnTo>
                      <a:pt x="2195848" y="2363273"/>
                    </a:lnTo>
                    <a:lnTo>
                      <a:pt x="2208727" y="2427668"/>
                    </a:lnTo>
                    <a:lnTo>
                      <a:pt x="2260243" y="2459865"/>
                    </a:lnTo>
                    <a:lnTo>
                      <a:pt x="2253803" y="2550017"/>
                    </a:lnTo>
                    <a:lnTo>
                      <a:pt x="2189409" y="2607972"/>
                    </a:lnTo>
                    <a:lnTo>
                      <a:pt x="2157212" y="2659487"/>
                    </a:lnTo>
                    <a:lnTo>
                      <a:pt x="2086378" y="2569335"/>
                    </a:lnTo>
                    <a:lnTo>
                      <a:pt x="1938271" y="2485622"/>
                    </a:lnTo>
                    <a:lnTo>
                      <a:pt x="1944710" y="2665927"/>
                    </a:lnTo>
                    <a:lnTo>
                      <a:pt x="2028423" y="2781837"/>
                    </a:lnTo>
                    <a:lnTo>
                      <a:pt x="2099257" y="2826913"/>
                    </a:lnTo>
                    <a:lnTo>
                      <a:pt x="2125014" y="2975020"/>
                    </a:lnTo>
                    <a:lnTo>
                      <a:pt x="1996226" y="2897746"/>
                    </a:lnTo>
                    <a:lnTo>
                      <a:pt x="1976907" y="2768958"/>
                    </a:lnTo>
                    <a:lnTo>
                      <a:pt x="1906073" y="2685245"/>
                    </a:lnTo>
                    <a:lnTo>
                      <a:pt x="1893195" y="2466304"/>
                    </a:lnTo>
                    <a:lnTo>
                      <a:pt x="1860997" y="2343955"/>
                    </a:lnTo>
                    <a:lnTo>
                      <a:pt x="1796603" y="2382591"/>
                    </a:lnTo>
                    <a:lnTo>
                      <a:pt x="1764406" y="2421228"/>
                    </a:lnTo>
                    <a:lnTo>
                      <a:pt x="1757966" y="2292439"/>
                    </a:lnTo>
                    <a:lnTo>
                      <a:pt x="1648496" y="2189408"/>
                    </a:lnTo>
                    <a:lnTo>
                      <a:pt x="1603420" y="2118575"/>
                    </a:lnTo>
                    <a:lnTo>
                      <a:pt x="1564783" y="2176529"/>
                    </a:lnTo>
                    <a:lnTo>
                      <a:pt x="1455313" y="2150772"/>
                    </a:lnTo>
                    <a:lnTo>
                      <a:pt x="1435995" y="2234484"/>
                    </a:lnTo>
                    <a:lnTo>
                      <a:pt x="1326524" y="2311758"/>
                    </a:lnTo>
                    <a:lnTo>
                      <a:pt x="1229933" y="2421228"/>
                    </a:lnTo>
                    <a:lnTo>
                      <a:pt x="1287888" y="2537138"/>
                    </a:lnTo>
                    <a:lnTo>
                      <a:pt x="1242812" y="2620851"/>
                    </a:lnTo>
                    <a:lnTo>
                      <a:pt x="1191296" y="2698124"/>
                    </a:lnTo>
                    <a:lnTo>
                      <a:pt x="1107583" y="2550017"/>
                    </a:lnTo>
                    <a:lnTo>
                      <a:pt x="1075386" y="2434107"/>
                    </a:lnTo>
                    <a:lnTo>
                      <a:pt x="1004552" y="2363273"/>
                    </a:lnTo>
                    <a:lnTo>
                      <a:pt x="998113" y="2234484"/>
                    </a:lnTo>
                    <a:lnTo>
                      <a:pt x="946597" y="2150772"/>
                    </a:lnTo>
                    <a:lnTo>
                      <a:pt x="875764" y="2157211"/>
                    </a:lnTo>
                    <a:lnTo>
                      <a:pt x="856445" y="2105696"/>
                    </a:lnTo>
                    <a:lnTo>
                      <a:pt x="875764" y="2079938"/>
                    </a:lnTo>
                    <a:lnTo>
                      <a:pt x="940158" y="2079938"/>
                    </a:lnTo>
                    <a:lnTo>
                      <a:pt x="991673" y="1996225"/>
                    </a:lnTo>
                    <a:lnTo>
                      <a:pt x="1101144" y="1951149"/>
                    </a:lnTo>
                    <a:lnTo>
                      <a:pt x="1023871" y="1848118"/>
                    </a:lnTo>
                    <a:lnTo>
                      <a:pt x="1101144" y="1835239"/>
                    </a:lnTo>
                    <a:lnTo>
                      <a:pt x="1101144" y="1777284"/>
                    </a:lnTo>
                    <a:lnTo>
                      <a:pt x="1229933" y="1783724"/>
                    </a:lnTo>
                    <a:lnTo>
                      <a:pt x="1178417" y="1725769"/>
                    </a:lnTo>
                    <a:lnTo>
                      <a:pt x="1249251" y="1687132"/>
                    </a:lnTo>
                    <a:lnTo>
                      <a:pt x="1255690" y="1629177"/>
                    </a:lnTo>
                    <a:lnTo>
                      <a:pt x="1159099" y="1622738"/>
                    </a:lnTo>
                    <a:lnTo>
                      <a:pt x="1088265" y="1564783"/>
                    </a:lnTo>
                    <a:lnTo>
                      <a:pt x="1036750" y="1603420"/>
                    </a:lnTo>
                    <a:lnTo>
                      <a:pt x="978795" y="1539025"/>
                    </a:lnTo>
                    <a:lnTo>
                      <a:pt x="946597" y="1571222"/>
                    </a:lnTo>
                    <a:lnTo>
                      <a:pt x="895082" y="1571222"/>
                    </a:lnTo>
                    <a:lnTo>
                      <a:pt x="895082" y="1571222"/>
                    </a:lnTo>
                    <a:lnTo>
                      <a:pt x="824248" y="1526146"/>
                    </a:lnTo>
                    <a:lnTo>
                      <a:pt x="708338" y="1564783"/>
                    </a:lnTo>
                    <a:lnTo>
                      <a:pt x="605307" y="1487510"/>
                    </a:lnTo>
                    <a:lnTo>
                      <a:pt x="585989" y="1410237"/>
                    </a:lnTo>
                    <a:lnTo>
                      <a:pt x="585989" y="1410237"/>
                    </a:lnTo>
                    <a:lnTo>
                      <a:pt x="457200" y="1487510"/>
                    </a:lnTo>
                    <a:lnTo>
                      <a:pt x="341290" y="1493949"/>
                    </a:lnTo>
                    <a:lnTo>
                      <a:pt x="379927" y="1410237"/>
                    </a:lnTo>
                    <a:lnTo>
                      <a:pt x="386366" y="1320084"/>
                    </a:lnTo>
                    <a:lnTo>
                      <a:pt x="302654" y="1287887"/>
                    </a:lnTo>
                    <a:lnTo>
                      <a:pt x="206062" y="1365160"/>
                    </a:lnTo>
                    <a:lnTo>
                      <a:pt x="103031" y="1365160"/>
                    </a:lnTo>
                    <a:lnTo>
                      <a:pt x="38637" y="1294327"/>
                    </a:lnTo>
                    <a:lnTo>
                      <a:pt x="32197" y="1197735"/>
                    </a:lnTo>
                    <a:lnTo>
                      <a:pt x="32197" y="1133341"/>
                    </a:lnTo>
                    <a:lnTo>
                      <a:pt x="6440" y="1075386"/>
                    </a:lnTo>
                    <a:lnTo>
                      <a:pt x="0" y="1023870"/>
                    </a:lnTo>
                    <a:lnTo>
                      <a:pt x="51516" y="991673"/>
                    </a:lnTo>
                    <a:lnTo>
                      <a:pt x="32197" y="940158"/>
                    </a:lnTo>
                    <a:lnTo>
                      <a:pt x="115910" y="972355"/>
                    </a:lnTo>
                    <a:lnTo>
                      <a:pt x="160986" y="869324"/>
                    </a:lnTo>
                    <a:lnTo>
                      <a:pt x="141668" y="746975"/>
                    </a:lnTo>
                    <a:lnTo>
                      <a:pt x="167426" y="689020"/>
                    </a:lnTo>
                    <a:lnTo>
                      <a:pt x="270457" y="682580"/>
                    </a:lnTo>
                    <a:lnTo>
                      <a:pt x="321972" y="663262"/>
                    </a:lnTo>
                    <a:lnTo>
                      <a:pt x="347730" y="598868"/>
                    </a:lnTo>
                    <a:lnTo>
                      <a:pt x="399245" y="579549"/>
                    </a:lnTo>
                    <a:lnTo>
                      <a:pt x="354169" y="508715"/>
                    </a:lnTo>
                    <a:lnTo>
                      <a:pt x="302654" y="502276"/>
                    </a:lnTo>
                    <a:lnTo>
                      <a:pt x="296214" y="431442"/>
                    </a:lnTo>
                    <a:lnTo>
                      <a:pt x="379927" y="386366"/>
                    </a:lnTo>
                    <a:lnTo>
                      <a:pt x="315533" y="31553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3" name="Freeform 24"/>
              <p:cNvSpPr/>
              <p:nvPr/>
            </p:nvSpPr>
            <p:spPr>
              <a:xfrm>
                <a:off x="8198974" y="4335744"/>
                <a:ext cx="345635" cy="463762"/>
              </a:xfrm>
              <a:custGeom>
                <a:avLst/>
                <a:gdLst>
                  <a:gd name="connsiteX0" fmla="*/ 0 w 345635"/>
                  <a:gd name="connsiteY0" fmla="*/ 0 h 463762"/>
                  <a:gd name="connsiteX1" fmla="*/ 83127 w 345635"/>
                  <a:gd name="connsiteY1" fmla="*/ 39376 h 463762"/>
                  <a:gd name="connsiteX2" fmla="*/ 105003 w 345635"/>
                  <a:gd name="connsiteY2" fmla="*/ 100627 h 463762"/>
                  <a:gd name="connsiteX3" fmla="*/ 271258 w 345635"/>
                  <a:gd name="connsiteY3" fmla="*/ 214380 h 463762"/>
                  <a:gd name="connsiteX4" fmla="*/ 271258 w 345635"/>
                  <a:gd name="connsiteY4" fmla="*/ 253756 h 463762"/>
                  <a:gd name="connsiteX5" fmla="*/ 345635 w 345635"/>
                  <a:gd name="connsiteY5" fmla="*/ 341259 h 463762"/>
                  <a:gd name="connsiteX6" fmla="*/ 345635 w 345635"/>
                  <a:gd name="connsiteY6" fmla="*/ 424386 h 463762"/>
                  <a:gd name="connsiteX7" fmla="*/ 328134 w 345635"/>
                  <a:gd name="connsiteY7" fmla="*/ 463762 h 463762"/>
                  <a:gd name="connsiteX8" fmla="*/ 231882 w 345635"/>
                  <a:gd name="connsiteY8" fmla="*/ 380635 h 463762"/>
                  <a:gd name="connsiteX9" fmla="*/ 170630 w 345635"/>
                  <a:gd name="connsiteY9" fmla="*/ 297508 h 463762"/>
                  <a:gd name="connsiteX10" fmla="*/ 170630 w 345635"/>
                  <a:gd name="connsiteY10" fmla="*/ 249381 h 463762"/>
                  <a:gd name="connsiteX11" fmla="*/ 100628 w 345635"/>
                  <a:gd name="connsiteY11" fmla="*/ 201255 h 463762"/>
                  <a:gd name="connsiteX12" fmla="*/ 100628 w 345635"/>
                  <a:gd name="connsiteY12" fmla="*/ 148754 h 463762"/>
                  <a:gd name="connsiteX13" fmla="*/ 65627 w 345635"/>
                  <a:gd name="connsiteY13" fmla="*/ 113753 h 463762"/>
                  <a:gd name="connsiteX14" fmla="*/ 39376 w 345635"/>
                  <a:gd name="connsiteY14" fmla="*/ 65626 h 463762"/>
                  <a:gd name="connsiteX15" fmla="*/ 0 w 345635"/>
                  <a:gd name="connsiteY15" fmla="*/ 0 h 46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5635" h="463762">
                    <a:moveTo>
                      <a:pt x="0" y="0"/>
                    </a:moveTo>
                    <a:lnTo>
                      <a:pt x="83127" y="39376"/>
                    </a:lnTo>
                    <a:lnTo>
                      <a:pt x="105003" y="100627"/>
                    </a:lnTo>
                    <a:lnTo>
                      <a:pt x="271258" y="214380"/>
                    </a:lnTo>
                    <a:lnTo>
                      <a:pt x="271258" y="253756"/>
                    </a:lnTo>
                    <a:lnTo>
                      <a:pt x="345635" y="341259"/>
                    </a:lnTo>
                    <a:lnTo>
                      <a:pt x="345635" y="424386"/>
                    </a:lnTo>
                    <a:lnTo>
                      <a:pt x="328134" y="463762"/>
                    </a:lnTo>
                    <a:lnTo>
                      <a:pt x="231882" y="380635"/>
                    </a:lnTo>
                    <a:lnTo>
                      <a:pt x="170630" y="297508"/>
                    </a:lnTo>
                    <a:lnTo>
                      <a:pt x="170630" y="249381"/>
                    </a:lnTo>
                    <a:lnTo>
                      <a:pt x="100628" y="201255"/>
                    </a:lnTo>
                    <a:lnTo>
                      <a:pt x="100628" y="148754"/>
                    </a:lnTo>
                    <a:lnTo>
                      <a:pt x="65627" y="113753"/>
                    </a:lnTo>
                    <a:lnTo>
                      <a:pt x="39376" y="65626"/>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4" name="Freeform 25"/>
              <p:cNvSpPr/>
              <p:nvPr/>
            </p:nvSpPr>
            <p:spPr>
              <a:xfrm>
                <a:off x="8566484" y="4817007"/>
                <a:ext cx="266883" cy="91877"/>
              </a:xfrm>
              <a:custGeom>
                <a:avLst/>
                <a:gdLst>
                  <a:gd name="connsiteX0" fmla="*/ 0 w 266883"/>
                  <a:gd name="connsiteY0" fmla="*/ 21875 h 91877"/>
                  <a:gd name="connsiteX1" fmla="*/ 48127 w 266883"/>
                  <a:gd name="connsiteY1" fmla="*/ 56876 h 91877"/>
                  <a:gd name="connsiteX2" fmla="*/ 153129 w 266883"/>
                  <a:gd name="connsiteY2" fmla="*/ 61251 h 91877"/>
                  <a:gd name="connsiteX3" fmla="*/ 227506 w 266883"/>
                  <a:gd name="connsiteY3" fmla="*/ 91877 h 91877"/>
                  <a:gd name="connsiteX4" fmla="*/ 266883 w 266883"/>
                  <a:gd name="connsiteY4" fmla="*/ 91877 h 91877"/>
                  <a:gd name="connsiteX5" fmla="*/ 266883 w 266883"/>
                  <a:gd name="connsiteY5" fmla="*/ 91877 h 91877"/>
                  <a:gd name="connsiteX6" fmla="*/ 205631 w 266883"/>
                  <a:gd name="connsiteY6" fmla="*/ 35001 h 91877"/>
                  <a:gd name="connsiteX7" fmla="*/ 192505 w 266883"/>
                  <a:gd name="connsiteY7" fmla="*/ 0 h 91877"/>
                  <a:gd name="connsiteX8" fmla="*/ 105003 w 266883"/>
                  <a:gd name="connsiteY8" fmla="*/ 0 h 91877"/>
                  <a:gd name="connsiteX9" fmla="*/ 0 w 266883"/>
                  <a:gd name="connsiteY9" fmla="*/ 21875 h 91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883" h="91877">
                    <a:moveTo>
                      <a:pt x="0" y="21875"/>
                    </a:moveTo>
                    <a:lnTo>
                      <a:pt x="48127" y="56876"/>
                    </a:lnTo>
                    <a:lnTo>
                      <a:pt x="153129" y="61251"/>
                    </a:lnTo>
                    <a:lnTo>
                      <a:pt x="227506" y="91877"/>
                    </a:lnTo>
                    <a:lnTo>
                      <a:pt x="266883" y="91877"/>
                    </a:lnTo>
                    <a:lnTo>
                      <a:pt x="266883" y="91877"/>
                    </a:lnTo>
                    <a:lnTo>
                      <a:pt x="205631" y="35001"/>
                    </a:lnTo>
                    <a:lnTo>
                      <a:pt x="192505" y="0"/>
                    </a:lnTo>
                    <a:lnTo>
                      <a:pt x="105003" y="0"/>
                    </a:lnTo>
                    <a:lnTo>
                      <a:pt x="0" y="218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5" name="Freeform 26"/>
              <p:cNvSpPr/>
              <p:nvPr/>
            </p:nvSpPr>
            <p:spPr>
              <a:xfrm>
                <a:off x="8623361" y="4283242"/>
                <a:ext cx="389385" cy="437512"/>
              </a:xfrm>
              <a:custGeom>
                <a:avLst/>
                <a:gdLst>
                  <a:gd name="connsiteX0" fmla="*/ 0 w 389385"/>
                  <a:gd name="connsiteY0" fmla="*/ 218756 h 437512"/>
                  <a:gd name="connsiteX1" fmla="*/ 43751 w 389385"/>
                  <a:gd name="connsiteY1" fmla="*/ 288758 h 437512"/>
                  <a:gd name="connsiteX2" fmla="*/ 96252 w 389385"/>
                  <a:gd name="connsiteY2" fmla="*/ 415636 h 437512"/>
                  <a:gd name="connsiteX3" fmla="*/ 196880 w 389385"/>
                  <a:gd name="connsiteY3" fmla="*/ 415636 h 437512"/>
                  <a:gd name="connsiteX4" fmla="*/ 258132 w 389385"/>
                  <a:gd name="connsiteY4" fmla="*/ 437512 h 437512"/>
                  <a:gd name="connsiteX5" fmla="*/ 284383 w 389385"/>
                  <a:gd name="connsiteY5" fmla="*/ 385011 h 437512"/>
                  <a:gd name="connsiteX6" fmla="*/ 288758 w 389385"/>
                  <a:gd name="connsiteY6" fmla="*/ 306258 h 437512"/>
                  <a:gd name="connsiteX7" fmla="*/ 389385 w 389385"/>
                  <a:gd name="connsiteY7" fmla="*/ 227506 h 437512"/>
                  <a:gd name="connsiteX8" fmla="*/ 345634 w 389385"/>
                  <a:gd name="connsiteY8" fmla="*/ 188130 h 437512"/>
                  <a:gd name="connsiteX9" fmla="*/ 345634 w 389385"/>
                  <a:gd name="connsiteY9" fmla="*/ 113753 h 437512"/>
                  <a:gd name="connsiteX10" fmla="*/ 385010 w 389385"/>
                  <a:gd name="connsiteY10" fmla="*/ 65627 h 437512"/>
                  <a:gd name="connsiteX11" fmla="*/ 345634 w 389385"/>
                  <a:gd name="connsiteY11" fmla="*/ 52502 h 437512"/>
                  <a:gd name="connsiteX12" fmla="*/ 315008 w 389385"/>
                  <a:gd name="connsiteY12" fmla="*/ 0 h 437512"/>
                  <a:gd name="connsiteX13" fmla="*/ 262507 w 389385"/>
                  <a:gd name="connsiteY13" fmla="*/ 74377 h 437512"/>
                  <a:gd name="connsiteX14" fmla="*/ 205630 w 389385"/>
                  <a:gd name="connsiteY14" fmla="*/ 161880 h 437512"/>
                  <a:gd name="connsiteX15" fmla="*/ 161879 w 389385"/>
                  <a:gd name="connsiteY15" fmla="*/ 157504 h 437512"/>
                  <a:gd name="connsiteX16" fmla="*/ 113753 w 389385"/>
                  <a:gd name="connsiteY16" fmla="*/ 210006 h 437512"/>
                  <a:gd name="connsiteX17" fmla="*/ 74377 w 389385"/>
                  <a:gd name="connsiteY17" fmla="*/ 218756 h 437512"/>
                  <a:gd name="connsiteX18" fmla="*/ 0 w 389385"/>
                  <a:gd name="connsiteY18" fmla="*/ 218756 h 437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9385" h="437512">
                    <a:moveTo>
                      <a:pt x="0" y="218756"/>
                    </a:moveTo>
                    <a:lnTo>
                      <a:pt x="43751" y="288758"/>
                    </a:lnTo>
                    <a:lnTo>
                      <a:pt x="96252" y="415636"/>
                    </a:lnTo>
                    <a:lnTo>
                      <a:pt x="196880" y="415636"/>
                    </a:lnTo>
                    <a:lnTo>
                      <a:pt x="258132" y="437512"/>
                    </a:lnTo>
                    <a:lnTo>
                      <a:pt x="284383" y="385011"/>
                    </a:lnTo>
                    <a:lnTo>
                      <a:pt x="288758" y="306258"/>
                    </a:lnTo>
                    <a:lnTo>
                      <a:pt x="389385" y="227506"/>
                    </a:lnTo>
                    <a:lnTo>
                      <a:pt x="345634" y="188130"/>
                    </a:lnTo>
                    <a:lnTo>
                      <a:pt x="345634" y="113753"/>
                    </a:lnTo>
                    <a:lnTo>
                      <a:pt x="385010" y="65627"/>
                    </a:lnTo>
                    <a:lnTo>
                      <a:pt x="345634" y="52502"/>
                    </a:lnTo>
                    <a:lnTo>
                      <a:pt x="315008" y="0"/>
                    </a:lnTo>
                    <a:lnTo>
                      <a:pt x="262507" y="74377"/>
                    </a:lnTo>
                    <a:lnTo>
                      <a:pt x="205630" y="161880"/>
                    </a:lnTo>
                    <a:lnTo>
                      <a:pt x="161879" y="157504"/>
                    </a:lnTo>
                    <a:lnTo>
                      <a:pt x="113753" y="210006"/>
                    </a:lnTo>
                    <a:lnTo>
                      <a:pt x="74377" y="218756"/>
                    </a:lnTo>
                    <a:lnTo>
                      <a:pt x="0" y="21875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6" name="Freeform 27"/>
              <p:cNvSpPr/>
              <p:nvPr/>
            </p:nvSpPr>
            <p:spPr>
              <a:xfrm>
                <a:off x="9012746" y="4484498"/>
                <a:ext cx="227507" cy="301883"/>
              </a:xfrm>
              <a:custGeom>
                <a:avLst/>
                <a:gdLst>
                  <a:gd name="connsiteX0" fmla="*/ 0 w 227507"/>
                  <a:gd name="connsiteY0" fmla="*/ 301883 h 301883"/>
                  <a:gd name="connsiteX1" fmla="*/ 56877 w 227507"/>
                  <a:gd name="connsiteY1" fmla="*/ 288758 h 301883"/>
                  <a:gd name="connsiteX2" fmla="*/ 56877 w 227507"/>
                  <a:gd name="connsiteY2" fmla="*/ 236256 h 301883"/>
                  <a:gd name="connsiteX3" fmla="*/ 74377 w 227507"/>
                  <a:gd name="connsiteY3" fmla="*/ 183755 h 301883"/>
                  <a:gd name="connsiteX4" fmla="*/ 109378 w 227507"/>
                  <a:gd name="connsiteY4" fmla="*/ 284382 h 301883"/>
                  <a:gd name="connsiteX5" fmla="*/ 148754 w 227507"/>
                  <a:gd name="connsiteY5" fmla="*/ 284382 h 301883"/>
                  <a:gd name="connsiteX6" fmla="*/ 179380 w 227507"/>
                  <a:gd name="connsiteY6" fmla="*/ 258132 h 301883"/>
                  <a:gd name="connsiteX7" fmla="*/ 131254 w 227507"/>
                  <a:gd name="connsiteY7" fmla="*/ 214380 h 301883"/>
                  <a:gd name="connsiteX8" fmla="*/ 105003 w 227507"/>
                  <a:gd name="connsiteY8" fmla="*/ 175004 h 301883"/>
                  <a:gd name="connsiteX9" fmla="*/ 153130 w 227507"/>
                  <a:gd name="connsiteY9" fmla="*/ 131253 h 301883"/>
                  <a:gd name="connsiteX10" fmla="*/ 153130 w 227507"/>
                  <a:gd name="connsiteY10" fmla="*/ 131253 h 301883"/>
                  <a:gd name="connsiteX11" fmla="*/ 65627 w 227507"/>
                  <a:gd name="connsiteY11" fmla="*/ 140003 h 301883"/>
                  <a:gd name="connsiteX12" fmla="*/ 56877 w 227507"/>
                  <a:gd name="connsiteY12" fmla="*/ 105002 h 301883"/>
                  <a:gd name="connsiteX13" fmla="*/ 74377 w 227507"/>
                  <a:gd name="connsiteY13" fmla="*/ 52501 h 301883"/>
                  <a:gd name="connsiteX14" fmla="*/ 161880 w 227507"/>
                  <a:gd name="connsiteY14" fmla="*/ 65626 h 301883"/>
                  <a:gd name="connsiteX15" fmla="*/ 214381 w 227507"/>
                  <a:gd name="connsiteY15" fmla="*/ 52501 h 301883"/>
                  <a:gd name="connsiteX16" fmla="*/ 227507 w 227507"/>
                  <a:gd name="connsiteY16" fmla="*/ 17500 h 301883"/>
                  <a:gd name="connsiteX17" fmla="*/ 210006 w 227507"/>
                  <a:gd name="connsiteY17" fmla="*/ 0 h 301883"/>
                  <a:gd name="connsiteX18" fmla="*/ 183755 w 227507"/>
                  <a:gd name="connsiteY18" fmla="*/ 43751 h 301883"/>
                  <a:gd name="connsiteX19" fmla="*/ 105003 w 227507"/>
                  <a:gd name="connsiteY19" fmla="*/ 43751 h 301883"/>
                  <a:gd name="connsiteX20" fmla="*/ 61252 w 227507"/>
                  <a:gd name="connsiteY20" fmla="*/ 26250 h 301883"/>
                  <a:gd name="connsiteX21" fmla="*/ 35001 w 227507"/>
                  <a:gd name="connsiteY21" fmla="*/ 100627 h 301883"/>
                  <a:gd name="connsiteX22" fmla="*/ 0 w 227507"/>
                  <a:gd name="connsiteY22" fmla="*/ 170629 h 301883"/>
                  <a:gd name="connsiteX23" fmla="*/ 21876 w 227507"/>
                  <a:gd name="connsiteY23" fmla="*/ 227506 h 301883"/>
                  <a:gd name="connsiteX24" fmla="*/ 0 w 227507"/>
                  <a:gd name="connsiteY24" fmla="*/ 301883 h 30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7507" h="301883">
                    <a:moveTo>
                      <a:pt x="0" y="301883"/>
                    </a:moveTo>
                    <a:lnTo>
                      <a:pt x="56877" y="288758"/>
                    </a:lnTo>
                    <a:lnTo>
                      <a:pt x="56877" y="236256"/>
                    </a:lnTo>
                    <a:lnTo>
                      <a:pt x="74377" y="183755"/>
                    </a:lnTo>
                    <a:lnTo>
                      <a:pt x="109378" y="284382"/>
                    </a:lnTo>
                    <a:lnTo>
                      <a:pt x="148754" y="284382"/>
                    </a:lnTo>
                    <a:lnTo>
                      <a:pt x="179380" y="258132"/>
                    </a:lnTo>
                    <a:lnTo>
                      <a:pt x="131254" y="214380"/>
                    </a:lnTo>
                    <a:lnTo>
                      <a:pt x="105003" y="175004"/>
                    </a:lnTo>
                    <a:lnTo>
                      <a:pt x="153130" y="131253"/>
                    </a:lnTo>
                    <a:lnTo>
                      <a:pt x="153130" y="131253"/>
                    </a:lnTo>
                    <a:lnTo>
                      <a:pt x="65627" y="140003"/>
                    </a:lnTo>
                    <a:lnTo>
                      <a:pt x="56877" y="105002"/>
                    </a:lnTo>
                    <a:lnTo>
                      <a:pt x="74377" y="52501"/>
                    </a:lnTo>
                    <a:lnTo>
                      <a:pt x="161880" y="65626"/>
                    </a:lnTo>
                    <a:lnTo>
                      <a:pt x="214381" y="52501"/>
                    </a:lnTo>
                    <a:lnTo>
                      <a:pt x="227507" y="17500"/>
                    </a:lnTo>
                    <a:lnTo>
                      <a:pt x="210006" y="0"/>
                    </a:lnTo>
                    <a:lnTo>
                      <a:pt x="183755" y="43751"/>
                    </a:lnTo>
                    <a:lnTo>
                      <a:pt x="105003" y="43751"/>
                    </a:lnTo>
                    <a:lnTo>
                      <a:pt x="61252" y="26250"/>
                    </a:lnTo>
                    <a:lnTo>
                      <a:pt x="35001" y="100627"/>
                    </a:lnTo>
                    <a:lnTo>
                      <a:pt x="0" y="170629"/>
                    </a:lnTo>
                    <a:lnTo>
                      <a:pt x="21876" y="227506"/>
                    </a:lnTo>
                    <a:lnTo>
                      <a:pt x="0" y="30188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7" name="Freeform 28"/>
              <p:cNvSpPr/>
              <p:nvPr/>
            </p:nvSpPr>
            <p:spPr>
              <a:xfrm>
                <a:off x="9419633" y="4532624"/>
                <a:ext cx="363134" cy="341259"/>
              </a:xfrm>
              <a:custGeom>
                <a:avLst/>
                <a:gdLst>
                  <a:gd name="connsiteX0" fmla="*/ 0 w 363134"/>
                  <a:gd name="connsiteY0" fmla="*/ 61252 h 341259"/>
                  <a:gd name="connsiteX1" fmla="*/ 83127 w 363134"/>
                  <a:gd name="connsiteY1" fmla="*/ 70002 h 341259"/>
                  <a:gd name="connsiteX2" fmla="*/ 61251 w 363134"/>
                  <a:gd name="connsiteY2" fmla="*/ 157504 h 341259"/>
                  <a:gd name="connsiteX3" fmla="*/ 144378 w 363134"/>
                  <a:gd name="connsiteY3" fmla="*/ 179380 h 341259"/>
                  <a:gd name="connsiteX4" fmla="*/ 183755 w 363134"/>
                  <a:gd name="connsiteY4" fmla="*/ 170630 h 341259"/>
                  <a:gd name="connsiteX5" fmla="*/ 280007 w 363134"/>
                  <a:gd name="connsiteY5" fmla="*/ 227506 h 341259"/>
                  <a:gd name="connsiteX6" fmla="*/ 280007 w 363134"/>
                  <a:gd name="connsiteY6" fmla="*/ 275632 h 341259"/>
                  <a:gd name="connsiteX7" fmla="*/ 245006 w 363134"/>
                  <a:gd name="connsiteY7" fmla="*/ 341259 h 341259"/>
                  <a:gd name="connsiteX8" fmla="*/ 354384 w 363134"/>
                  <a:gd name="connsiteY8" fmla="*/ 306258 h 341259"/>
                  <a:gd name="connsiteX9" fmla="*/ 363134 w 363134"/>
                  <a:gd name="connsiteY9" fmla="*/ 113753 h 341259"/>
                  <a:gd name="connsiteX10" fmla="*/ 297508 w 363134"/>
                  <a:gd name="connsiteY10" fmla="*/ 105003 h 341259"/>
                  <a:gd name="connsiteX11" fmla="*/ 253756 w 363134"/>
                  <a:gd name="connsiteY11" fmla="*/ 56876 h 341259"/>
                  <a:gd name="connsiteX12" fmla="*/ 210005 w 363134"/>
                  <a:gd name="connsiteY12" fmla="*/ 96253 h 341259"/>
                  <a:gd name="connsiteX13" fmla="*/ 201255 w 363134"/>
                  <a:gd name="connsiteY13" fmla="*/ 140004 h 341259"/>
                  <a:gd name="connsiteX14" fmla="*/ 135628 w 363134"/>
                  <a:gd name="connsiteY14" fmla="*/ 122503 h 341259"/>
                  <a:gd name="connsiteX15" fmla="*/ 131253 w 363134"/>
                  <a:gd name="connsiteY15" fmla="*/ 35001 h 341259"/>
                  <a:gd name="connsiteX16" fmla="*/ 91877 w 363134"/>
                  <a:gd name="connsiteY16" fmla="*/ 0 h 341259"/>
                  <a:gd name="connsiteX17" fmla="*/ 0 w 363134"/>
                  <a:gd name="connsiteY17" fmla="*/ 61252 h 34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134" h="341259">
                    <a:moveTo>
                      <a:pt x="0" y="61252"/>
                    </a:moveTo>
                    <a:lnTo>
                      <a:pt x="83127" y="70002"/>
                    </a:lnTo>
                    <a:lnTo>
                      <a:pt x="61251" y="157504"/>
                    </a:lnTo>
                    <a:lnTo>
                      <a:pt x="144378" y="179380"/>
                    </a:lnTo>
                    <a:lnTo>
                      <a:pt x="183755" y="170630"/>
                    </a:lnTo>
                    <a:lnTo>
                      <a:pt x="280007" y="227506"/>
                    </a:lnTo>
                    <a:lnTo>
                      <a:pt x="280007" y="275632"/>
                    </a:lnTo>
                    <a:lnTo>
                      <a:pt x="245006" y="341259"/>
                    </a:lnTo>
                    <a:lnTo>
                      <a:pt x="354384" y="306258"/>
                    </a:lnTo>
                    <a:lnTo>
                      <a:pt x="363134" y="113753"/>
                    </a:lnTo>
                    <a:lnTo>
                      <a:pt x="297508" y="105003"/>
                    </a:lnTo>
                    <a:lnTo>
                      <a:pt x="253756" y="56876"/>
                    </a:lnTo>
                    <a:lnTo>
                      <a:pt x="210005" y="96253"/>
                    </a:lnTo>
                    <a:lnTo>
                      <a:pt x="201255" y="140004"/>
                    </a:lnTo>
                    <a:lnTo>
                      <a:pt x="135628" y="122503"/>
                    </a:lnTo>
                    <a:lnTo>
                      <a:pt x="131253" y="35001"/>
                    </a:lnTo>
                    <a:lnTo>
                      <a:pt x="91877" y="0"/>
                    </a:lnTo>
                    <a:lnTo>
                      <a:pt x="0" y="612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8" name="Freeform 29"/>
              <p:cNvSpPr/>
              <p:nvPr/>
            </p:nvSpPr>
            <p:spPr>
              <a:xfrm>
                <a:off x="8977745" y="3810729"/>
                <a:ext cx="218756" cy="271258"/>
              </a:xfrm>
              <a:custGeom>
                <a:avLst/>
                <a:gdLst>
                  <a:gd name="connsiteX0" fmla="*/ 13126 w 218756"/>
                  <a:gd name="connsiteY0" fmla="*/ 4375 h 271258"/>
                  <a:gd name="connsiteX1" fmla="*/ 39377 w 218756"/>
                  <a:gd name="connsiteY1" fmla="*/ 105003 h 271258"/>
                  <a:gd name="connsiteX2" fmla="*/ 0 w 218756"/>
                  <a:gd name="connsiteY2" fmla="*/ 153129 h 271258"/>
                  <a:gd name="connsiteX3" fmla="*/ 61252 w 218756"/>
                  <a:gd name="connsiteY3" fmla="*/ 192505 h 271258"/>
                  <a:gd name="connsiteX4" fmla="*/ 166255 w 218756"/>
                  <a:gd name="connsiteY4" fmla="*/ 214381 h 271258"/>
                  <a:gd name="connsiteX5" fmla="*/ 196881 w 218756"/>
                  <a:gd name="connsiteY5" fmla="*/ 271258 h 271258"/>
                  <a:gd name="connsiteX6" fmla="*/ 218756 w 218756"/>
                  <a:gd name="connsiteY6" fmla="*/ 245007 h 271258"/>
                  <a:gd name="connsiteX7" fmla="*/ 188131 w 218756"/>
                  <a:gd name="connsiteY7" fmla="*/ 183755 h 271258"/>
                  <a:gd name="connsiteX8" fmla="*/ 105003 w 218756"/>
                  <a:gd name="connsiteY8" fmla="*/ 157504 h 271258"/>
                  <a:gd name="connsiteX9" fmla="*/ 109378 w 218756"/>
                  <a:gd name="connsiteY9" fmla="*/ 78752 h 271258"/>
                  <a:gd name="connsiteX10" fmla="*/ 87503 w 218756"/>
                  <a:gd name="connsiteY10" fmla="*/ 0 h 271258"/>
                  <a:gd name="connsiteX11" fmla="*/ 13126 w 218756"/>
                  <a:gd name="connsiteY11" fmla="*/ 4375 h 2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8756" h="271258">
                    <a:moveTo>
                      <a:pt x="13126" y="4375"/>
                    </a:moveTo>
                    <a:lnTo>
                      <a:pt x="39377" y="105003"/>
                    </a:lnTo>
                    <a:lnTo>
                      <a:pt x="0" y="153129"/>
                    </a:lnTo>
                    <a:lnTo>
                      <a:pt x="61252" y="192505"/>
                    </a:lnTo>
                    <a:lnTo>
                      <a:pt x="166255" y="214381"/>
                    </a:lnTo>
                    <a:lnTo>
                      <a:pt x="196881" y="271258"/>
                    </a:lnTo>
                    <a:lnTo>
                      <a:pt x="218756" y="245007"/>
                    </a:lnTo>
                    <a:lnTo>
                      <a:pt x="188131" y="183755"/>
                    </a:lnTo>
                    <a:lnTo>
                      <a:pt x="105003" y="157504"/>
                    </a:lnTo>
                    <a:lnTo>
                      <a:pt x="109378" y="78752"/>
                    </a:lnTo>
                    <a:lnTo>
                      <a:pt x="87503" y="0"/>
                    </a:lnTo>
                    <a:lnTo>
                      <a:pt x="13126" y="43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9" name="Freeform 30"/>
              <p:cNvSpPr/>
              <p:nvPr/>
            </p:nvSpPr>
            <p:spPr>
              <a:xfrm>
                <a:off x="8933994" y="3587598"/>
                <a:ext cx="109378" cy="91878"/>
              </a:xfrm>
              <a:custGeom>
                <a:avLst/>
                <a:gdLst>
                  <a:gd name="connsiteX0" fmla="*/ 39376 w 109378"/>
                  <a:gd name="connsiteY0" fmla="*/ 0 h 91878"/>
                  <a:gd name="connsiteX1" fmla="*/ 0 w 109378"/>
                  <a:gd name="connsiteY1" fmla="*/ 83127 h 91878"/>
                  <a:gd name="connsiteX2" fmla="*/ 52502 w 109378"/>
                  <a:gd name="connsiteY2" fmla="*/ 91878 h 91878"/>
                  <a:gd name="connsiteX3" fmla="*/ 109378 w 109378"/>
                  <a:gd name="connsiteY3" fmla="*/ 21876 h 91878"/>
                  <a:gd name="connsiteX4" fmla="*/ 39376 w 109378"/>
                  <a:gd name="connsiteY4" fmla="*/ 0 h 91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78" h="91878">
                    <a:moveTo>
                      <a:pt x="39376" y="0"/>
                    </a:moveTo>
                    <a:lnTo>
                      <a:pt x="0" y="83127"/>
                    </a:lnTo>
                    <a:lnTo>
                      <a:pt x="52502" y="91878"/>
                    </a:lnTo>
                    <a:lnTo>
                      <a:pt x="109378" y="21876"/>
                    </a:lnTo>
                    <a:lnTo>
                      <a:pt x="3937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0" name="Freeform 31"/>
              <p:cNvSpPr/>
              <p:nvPr/>
            </p:nvSpPr>
            <p:spPr>
              <a:xfrm>
                <a:off x="9108999" y="4081987"/>
                <a:ext cx="83127" cy="140003"/>
              </a:xfrm>
              <a:custGeom>
                <a:avLst/>
                <a:gdLst>
                  <a:gd name="connsiteX0" fmla="*/ 0 w 83127"/>
                  <a:gd name="connsiteY0" fmla="*/ 0 h 140003"/>
                  <a:gd name="connsiteX1" fmla="*/ 83127 w 83127"/>
                  <a:gd name="connsiteY1" fmla="*/ 70002 h 140003"/>
                  <a:gd name="connsiteX2" fmla="*/ 83127 w 83127"/>
                  <a:gd name="connsiteY2" fmla="*/ 70002 h 140003"/>
                  <a:gd name="connsiteX3" fmla="*/ 30626 w 83127"/>
                  <a:gd name="connsiteY3" fmla="*/ 140003 h 140003"/>
                  <a:gd name="connsiteX4" fmla="*/ 8750 w 83127"/>
                  <a:gd name="connsiteY4" fmla="*/ 61251 h 140003"/>
                  <a:gd name="connsiteX5" fmla="*/ 0 w 83127"/>
                  <a:gd name="connsiteY5" fmla="*/ 0 h 14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127" h="140003">
                    <a:moveTo>
                      <a:pt x="0" y="0"/>
                    </a:moveTo>
                    <a:lnTo>
                      <a:pt x="83127" y="70002"/>
                    </a:lnTo>
                    <a:lnTo>
                      <a:pt x="83127" y="70002"/>
                    </a:lnTo>
                    <a:lnTo>
                      <a:pt x="30626" y="140003"/>
                    </a:lnTo>
                    <a:lnTo>
                      <a:pt x="8750" y="612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1" name="Freeform 32"/>
              <p:cNvSpPr/>
              <p:nvPr/>
            </p:nvSpPr>
            <p:spPr>
              <a:xfrm>
                <a:off x="9130875" y="4186989"/>
                <a:ext cx="179380" cy="148755"/>
              </a:xfrm>
              <a:custGeom>
                <a:avLst/>
                <a:gdLst>
                  <a:gd name="connsiteX0" fmla="*/ 109378 w 179380"/>
                  <a:gd name="connsiteY0" fmla="*/ 148755 h 148755"/>
                  <a:gd name="connsiteX1" fmla="*/ 179380 w 179380"/>
                  <a:gd name="connsiteY1" fmla="*/ 105003 h 148755"/>
                  <a:gd name="connsiteX2" fmla="*/ 140003 w 179380"/>
                  <a:gd name="connsiteY2" fmla="*/ 43752 h 148755"/>
                  <a:gd name="connsiteX3" fmla="*/ 131253 w 179380"/>
                  <a:gd name="connsiteY3" fmla="*/ 0 h 148755"/>
                  <a:gd name="connsiteX4" fmla="*/ 70002 w 179380"/>
                  <a:gd name="connsiteY4" fmla="*/ 48127 h 148755"/>
                  <a:gd name="connsiteX5" fmla="*/ 0 w 179380"/>
                  <a:gd name="connsiteY5" fmla="*/ 83128 h 148755"/>
                  <a:gd name="connsiteX6" fmla="*/ 21875 w 179380"/>
                  <a:gd name="connsiteY6" fmla="*/ 113754 h 148755"/>
                  <a:gd name="connsiteX7" fmla="*/ 83127 w 179380"/>
                  <a:gd name="connsiteY7" fmla="*/ 96253 h 148755"/>
                  <a:gd name="connsiteX8" fmla="*/ 109378 w 179380"/>
                  <a:gd name="connsiteY8" fmla="*/ 148755 h 148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380" h="148755">
                    <a:moveTo>
                      <a:pt x="109378" y="148755"/>
                    </a:moveTo>
                    <a:lnTo>
                      <a:pt x="179380" y="105003"/>
                    </a:lnTo>
                    <a:lnTo>
                      <a:pt x="140003" y="43752"/>
                    </a:lnTo>
                    <a:lnTo>
                      <a:pt x="131253" y="0"/>
                    </a:lnTo>
                    <a:lnTo>
                      <a:pt x="70002" y="48127"/>
                    </a:lnTo>
                    <a:lnTo>
                      <a:pt x="0" y="83128"/>
                    </a:lnTo>
                    <a:lnTo>
                      <a:pt x="21875" y="113754"/>
                    </a:lnTo>
                    <a:lnTo>
                      <a:pt x="83127" y="96253"/>
                    </a:lnTo>
                    <a:lnTo>
                      <a:pt x="109378" y="1487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2" name="Freeform 33"/>
              <p:cNvSpPr/>
              <p:nvPr/>
            </p:nvSpPr>
            <p:spPr>
              <a:xfrm>
                <a:off x="8601485" y="3762603"/>
                <a:ext cx="122504" cy="78752"/>
              </a:xfrm>
              <a:custGeom>
                <a:avLst/>
                <a:gdLst>
                  <a:gd name="connsiteX0" fmla="*/ 74377 w 122504"/>
                  <a:gd name="connsiteY0" fmla="*/ 0 h 78752"/>
                  <a:gd name="connsiteX1" fmla="*/ 0 w 122504"/>
                  <a:gd name="connsiteY1" fmla="*/ 35001 h 78752"/>
                  <a:gd name="connsiteX2" fmla="*/ 17501 w 122504"/>
                  <a:gd name="connsiteY2" fmla="*/ 78752 h 78752"/>
                  <a:gd name="connsiteX3" fmla="*/ 74377 w 122504"/>
                  <a:gd name="connsiteY3" fmla="*/ 56876 h 78752"/>
                  <a:gd name="connsiteX4" fmla="*/ 122504 w 122504"/>
                  <a:gd name="connsiteY4" fmla="*/ 43751 h 78752"/>
                  <a:gd name="connsiteX5" fmla="*/ 74377 w 122504"/>
                  <a:gd name="connsiteY5" fmla="*/ 0 h 78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503" h="78752">
                    <a:moveTo>
                      <a:pt x="74377" y="0"/>
                    </a:moveTo>
                    <a:lnTo>
                      <a:pt x="0" y="35001"/>
                    </a:lnTo>
                    <a:lnTo>
                      <a:pt x="17501" y="78752"/>
                    </a:lnTo>
                    <a:lnTo>
                      <a:pt x="74377" y="56876"/>
                    </a:lnTo>
                    <a:lnTo>
                      <a:pt x="122504" y="43751"/>
                    </a:lnTo>
                    <a:lnTo>
                      <a:pt x="7437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3" name="Freeform 34"/>
              <p:cNvSpPr/>
              <p:nvPr/>
            </p:nvSpPr>
            <p:spPr>
              <a:xfrm>
                <a:off x="7625833" y="4191365"/>
                <a:ext cx="109378" cy="135628"/>
              </a:xfrm>
              <a:custGeom>
                <a:avLst/>
                <a:gdLst>
                  <a:gd name="connsiteX0" fmla="*/ 13126 w 109378"/>
                  <a:gd name="connsiteY0" fmla="*/ 0 h 135628"/>
                  <a:gd name="connsiteX1" fmla="*/ 0 w 109378"/>
                  <a:gd name="connsiteY1" fmla="*/ 118128 h 135628"/>
                  <a:gd name="connsiteX2" fmla="*/ 65627 w 109378"/>
                  <a:gd name="connsiteY2" fmla="*/ 135628 h 135628"/>
                  <a:gd name="connsiteX3" fmla="*/ 109378 w 109378"/>
                  <a:gd name="connsiteY3" fmla="*/ 105002 h 135628"/>
                  <a:gd name="connsiteX4" fmla="*/ 65627 w 109378"/>
                  <a:gd name="connsiteY4" fmla="*/ 74377 h 135628"/>
                  <a:gd name="connsiteX5" fmla="*/ 65627 w 109378"/>
                  <a:gd name="connsiteY5" fmla="*/ 17500 h 135628"/>
                  <a:gd name="connsiteX6" fmla="*/ 13126 w 109378"/>
                  <a:gd name="connsiteY6" fmla="*/ 0 h 13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378" h="135628">
                    <a:moveTo>
                      <a:pt x="13126" y="0"/>
                    </a:moveTo>
                    <a:lnTo>
                      <a:pt x="0" y="118128"/>
                    </a:lnTo>
                    <a:lnTo>
                      <a:pt x="65627" y="135628"/>
                    </a:lnTo>
                    <a:lnTo>
                      <a:pt x="109378" y="105002"/>
                    </a:lnTo>
                    <a:lnTo>
                      <a:pt x="65627" y="74377"/>
                    </a:lnTo>
                    <a:lnTo>
                      <a:pt x="65627" y="17500"/>
                    </a:lnTo>
                    <a:lnTo>
                      <a:pt x="1312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4" name="Freeform 35"/>
              <p:cNvSpPr/>
              <p:nvPr/>
            </p:nvSpPr>
            <p:spPr>
              <a:xfrm>
                <a:off x="8907744" y="4865133"/>
                <a:ext cx="245006" cy="61252"/>
              </a:xfrm>
              <a:custGeom>
                <a:avLst/>
                <a:gdLst>
                  <a:gd name="connsiteX0" fmla="*/ 0 w 245006"/>
                  <a:gd name="connsiteY0" fmla="*/ 35001 h 61252"/>
                  <a:gd name="connsiteX1" fmla="*/ 109378 w 245006"/>
                  <a:gd name="connsiteY1" fmla="*/ 35001 h 61252"/>
                  <a:gd name="connsiteX2" fmla="*/ 188130 w 245006"/>
                  <a:gd name="connsiteY2" fmla="*/ 61252 h 61252"/>
                  <a:gd name="connsiteX3" fmla="*/ 245006 w 245006"/>
                  <a:gd name="connsiteY3" fmla="*/ 35001 h 61252"/>
                  <a:gd name="connsiteX4" fmla="*/ 245006 w 245006"/>
                  <a:gd name="connsiteY4" fmla="*/ 35001 h 61252"/>
                  <a:gd name="connsiteX5" fmla="*/ 179379 w 245006"/>
                  <a:gd name="connsiteY5" fmla="*/ 30626 h 61252"/>
                  <a:gd name="connsiteX6" fmla="*/ 131253 w 245006"/>
                  <a:gd name="connsiteY6" fmla="*/ 0 h 61252"/>
                  <a:gd name="connsiteX7" fmla="*/ 78752 w 245006"/>
                  <a:gd name="connsiteY7" fmla="*/ 4375 h 61252"/>
                  <a:gd name="connsiteX8" fmla="*/ 0 w 245006"/>
                  <a:gd name="connsiteY8" fmla="*/ 35001 h 6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005" h="61251">
                    <a:moveTo>
                      <a:pt x="0" y="35001"/>
                    </a:moveTo>
                    <a:lnTo>
                      <a:pt x="109378" y="35001"/>
                    </a:lnTo>
                    <a:lnTo>
                      <a:pt x="188130" y="61252"/>
                    </a:lnTo>
                    <a:lnTo>
                      <a:pt x="245006" y="35001"/>
                    </a:lnTo>
                    <a:lnTo>
                      <a:pt x="245006" y="35001"/>
                    </a:lnTo>
                    <a:lnTo>
                      <a:pt x="179379" y="30626"/>
                    </a:lnTo>
                    <a:lnTo>
                      <a:pt x="131253" y="0"/>
                    </a:lnTo>
                    <a:lnTo>
                      <a:pt x="78752" y="4375"/>
                    </a:lnTo>
                    <a:lnTo>
                      <a:pt x="0" y="350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5" name="Freeform 36"/>
              <p:cNvSpPr/>
              <p:nvPr/>
            </p:nvSpPr>
            <p:spPr>
              <a:xfrm>
                <a:off x="9214002" y="4882633"/>
                <a:ext cx="118128" cy="83128"/>
              </a:xfrm>
              <a:custGeom>
                <a:avLst/>
                <a:gdLst>
                  <a:gd name="connsiteX0" fmla="*/ 0 w 118128"/>
                  <a:gd name="connsiteY0" fmla="*/ 83128 h 83128"/>
                  <a:gd name="connsiteX1" fmla="*/ 83127 w 118128"/>
                  <a:gd name="connsiteY1" fmla="*/ 35001 h 83128"/>
                  <a:gd name="connsiteX2" fmla="*/ 118128 w 118128"/>
                  <a:gd name="connsiteY2" fmla="*/ 13126 h 83128"/>
                  <a:gd name="connsiteX3" fmla="*/ 87502 w 118128"/>
                  <a:gd name="connsiteY3" fmla="*/ 0 h 83128"/>
                  <a:gd name="connsiteX4" fmla="*/ 30626 w 118128"/>
                  <a:gd name="connsiteY4" fmla="*/ 21876 h 83128"/>
                  <a:gd name="connsiteX5" fmla="*/ 0 w 118128"/>
                  <a:gd name="connsiteY5" fmla="*/ 83128 h 8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27" h="83128">
                    <a:moveTo>
                      <a:pt x="0" y="83128"/>
                    </a:moveTo>
                    <a:lnTo>
                      <a:pt x="83127" y="35001"/>
                    </a:lnTo>
                    <a:lnTo>
                      <a:pt x="118128" y="13126"/>
                    </a:lnTo>
                    <a:lnTo>
                      <a:pt x="87502" y="0"/>
                    </a:lnTo>
                    <a:cubicBezTo>
                      <a:pt x="36311" y="18615"/>
                      <a:pt x="54644" y="9867"/>
                      <a:pt x="30626" y="21876"/>
                    </a:cubicBezTo>
                    <a:lnTo>
                      <a:pt x="0" y="831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6" name="Freeform 37"/>
              <p:cNvSpPr/>
              <p:nvPr/>
            </p:nvSpPr>
            <p:spPr>
              <a:xfrm>
                <a:off x="9345256" y="4663878"/>
                <a:ext cx="113753" cy="56876"/>
              </a:xfrm>
              <a:custGeom>
                <a:avLst/>
                <a:gdLst>
                  <a:gd name="connsiteX0" fmla="*/ 0 w 113753"/>
                  <a:gd name="connsiteY0" fmla="*/ 0 h 56876"/>
                  <a:gd name="connsiteX1" fmla="*/ 78752 w 113753"/>
                  <a:gd name="connsiteY1" fmla="*/ 4375 h 56876"/>
                  <a:gd name="connsiteX2" fmla="*/ 113753 w 113753"/>
                  <a:gd name="connsiteY2" fmla="*/ 56876 h 56876"/>
                  <a:gd name="connsiteX3" fmla="*/ 17500 w 113753"/>
                  <a:gd name="connsiteY3" fmla="*/ 52501 h 56876"/>
                  <a:gd name="connsiteX4" fmla="*/ 0 w 113753"/>
                  <a:gd name="connsiteY4" fmla="*/ 0 h 5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53" h="56876">
                    <a:moveTo>
                      <a:pt x="0" y="0"/>
                    </a:moveTo>
                    <a:lnTo>
                      <a:pt x="78752" y="4375"/>
                    </a:lnTo>
                    <a:lnTo>
                      <a:pt x="113753" y="56876"/>
                    </a:lnTo>
                    <a:lnTo>
                      <a:pt x="17500" y="5250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7" name="Freeform 38"/>
              <p:cNvSpPr/>
              <p:nvPr/>
            </p:nvSpPr>
            <p:spPr>
              <a:xfrm>
                <a:off x="9183376" y="2922580"/>
                <a:ext cx="341259" cy="420011"/>
              </a:xfrm>
              <a:custGeom>
                <a:avLst/>
                <a:gdLst>
                  <a:gd name="connsiteX0" fmla="*/ 74377 w 341259"/>
                  <a:gd name="connsiteY0" fmla="*/ 420011 h 420011"/>
                  <a:gd name="connsiteX1" fmla="*/ 65627 w 341259"/>
                  <a:gd name="connsiteY1" fmla="*/ 301883 h 420011"/>
                  <a:gd name="connsiteX2" fmla="*/ 166255 w 341259"/>
                  <a:gd name="connsiteY2" fmla="*/ 297508 h 420011"/>
                  <a:gd name="connsiteX3" fmla="*/ 245007 w 341259"/>
                  <a:gd name="connsiteY3" fmla="*/ 301883 h 420011"/>
                  <a:gd name="connsiteX4" fmla="*/ 284383 w 341259"/>
                  <a:gd name="connsiteY4" fmla="*/ 271257 h 420011"/>
                  <a:gd name="connsiteX5" fmla="*/ 341259 w 341259"/>
                  <a:gd name="connsiteY5" fmla="*/ 236256 h 420011"/>
                  <a:gd name="connsiteX6" fmla="*/ 284383 w 341259"/>
                  <a:gd name="connsiteY6" fmla="*/ 188130 h 420011"/>
                  <a:gd name="connsiteX7" fmla="*/ 271257 w 341259"/>
                  <a:gd name="connsiteY7" fmla="*/ 113753 h 420011"/>
                  <a:gd name="connsiteX8" fmla="*/ 218756 w 341259"/>
                  <a:gd name="connsiteY8" fmla="*/ 4375 h 420011"/>
                  <a:gd name="connsiteX9" fmla="*/ 192505 w 341259"/>
                  <a:gd name="connsiteY9" fmla="*/ 0 h 420011"/>
                  <a:gd name="connsiteX10" fmla="*/ 179380 w 341259"/>
                  <a:gd name="connsiteY10" fmla="*/ 56876 h 420011"/>
                  <a:gd name="connsiteX11" fmla="*/ 223131 w 341259"/>
                  <a:gd name="connsiteY11" fmla="*/ 135629 h 420011"/>
                  <a:gd name="connsiteX12" fmla="*/ 218756 w 341259"/>
                  <a:gd name="connsiteY12" fmla="*/ 179380 h 420011"/>
                  <a:gd name="connsiteX13" fmla="*/ 179380 w 341259"/>
                  <a:gd name="connsiteY13" fmla="*/ 201255 h 420011"/>
                  <a:gd name="connsiteX14" fmla="*/ 140004 w 341259"/>
                  <a:gd name="connsiteY14" fmla="*/ 201255 h 420011"/>
                  <a:gd name="connsiteX15" fmla="*/ 135629 w 341259"/>
                  <a:gd name="connsiteY15" fmla="*/ 271257 h 420011"/>
                  <a:gd name="connsiteX16" fmla="*/ 48126 w 341259"/>
                  <a:gd name="connsiteY16" fmla="*/ 271257 h 420011"/>
                  <a:gd name="connsiteX17" fmla="*/ 0 w 341259"/>
                  <a:gd name="connsiteY17" fmla="*/ 315009 h 420011"/>
                  <a:gd name="connsiteX18" fmla="*/ 17501 w 341259"/>
                  <a:gd name="connsiteY18" fmla="*/ 367510 h 420011"/>
                  <a:gd name="connsiteX19" fmla="*/ 74377 w 341259"/>
                  <a:gd name="connsiteY19" fmla="*/ 420011 h 42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1259" h="420011">
                    <a:moveTo>
                      <a:pt x="74377" y="420011"/>
                    </a:moveTo>
                    <a:lnTo>
                      <a:pt x="65627" y="301883"/>
                    </a:lnTo>
                    <a:lnTo>
                      <a:pt x="166255" y="297508"/>
                    </a:lnTo>
                    <a:lnTo>
                      <a:pt x="245007" y="301883"/>
                    </a:lnTo>
                    <a:lnTo>
                      <a:pt x="284383" y="271257"/>
                    </a:lnTo>
                    <a:lnTo>
                      <a:pt x="341259" y="236256"/>
                    </a:lnTo>
                    <a:lnTo>
                      <a:pt x="284383" y="188130"/>
                    </a:lnTo>
                    <a:lnTo>
                      <a:pt x="271257" y="113753"/>
                    </a:lnTo>
                    <a:lnTo>
                      <a:pt x="218756" y="4375"/>
                    </a:lnTo>
                    <a:lnTo>
                      <a:pt x="192505" y="0"/>
                    </a:lnTo>
                    <a:lnTo>
                      <a:pt x="179380" y="56876"/>
                    </a:lnTo>
                    <a:lnTo>
                      <a:pt x="223131" y="135629"/>
                    </a:lnTo>
                    <a:lnTo>
                      <a:pt x="218756" y="179380"/>
                    </a:lnTo>
                    <a:lnTo>
                      <a:pt x="179380" y="201255"/>
                    </a:lnTo>
                    <a:lnTo>
                      <a:pt x="140004" y="201255"/>
                    </a:lnTo>
                    <a:lnTo>
                      <a:pt x="135629" y="271257"/>
                    </a:lnTo>
                    <a:lnTo>
                      <a:pt x="48126" y="271257"/>
                    </a:lnTo>
                    <a:lnTo>
                      <a:pt x="0" y="315009"/>
                    </a:lnTo>
                    <a:lnTo>
                      <a:pt x="17501" y="367510"/>
                    </a:lnTo>
                    <a:lnTo>
                      <a:pt x="74377" y="42001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8" name="Freeform 39"/>
              <p:cNvSpPr/>
              <p:nvPr/>
            </p:nvSpPr>
            <p:spPr>
              <a:xfrm>
                <a:off x="9073998" y="2349439"/>
                <a:ext cx="253757" cy="310634"/>
              </a:xfrm>
              <a:custGeom>
                <a:avLst/>
                <a:gdLst>
                  <a:gd name="connsiteX0" fmla="*/ 0 w 253757"/>
                  <a:gd name="connsiteY0" fmla="*/ 65627 h 310634"/>
                  <a:gd name="connsiteX1" fmla="*/ 148754 w 253757"/>
                  <a:gd name="connsiteY1" fmla="*/ 223131 h 310634"/>
                  <a:gd name="connsiteX2" fmla="*/ 183755 w 253757"/>
                  <a:gd name="connsiteY2" fmla="*/ 288758 h 310634"/>
                  <a:gd name="connsiteX3" fmla="*/ 223131 w 253757"/>
                  <a:gd name="connsiteY3" fmla="*/ 310634 h 310634"/>
                  <a:gd name="connsiteX4" fmla="*/ 253757 w 253757"/>
                  <a:gd name="connsiteY4" fmla="*/ 266883 h 310634"/>
                  <a:gd name="connsiteX5" fmla="*/ 183755 w 253757"/>
                  <a:gd name="connsiteY5" fmla="*/ 223131 h 310634"/>
                  <a:gd name="connsiteX6" fmla="*/ 175005 w 253757"/>
                  <a:gd name="connsiteY6" fmla="*/ 140004 h 310634"/>
                  <a:gd name="connsiteX7" fmla="*/ 100628 w 253757"/>
                  <a:gd name="connsiteY7" fmla="*/ 96253 h 310634"/>
                  <a:gd name="connsiteX8" fmla="*/ 13125 w 253757"/>
                  <a:gd name="connsiteY8" fmla="*/ 0 h 310634"/>
                  <a:gd name="connsiteX9" fmla="*/ 0 w 253757"/>
                  <a:gd name="connsiteY9" fmla="*/ 65627 h 310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56" h="310634">
                    <a:moveTo>
                      <a:pt x="0" y="65627"/>
                    </a:moveTo>
                    <a:lnTo>
                      <a:pt x="148754" y="223131"/>
                    </a:lnTo>
                    <a:lnTo>
                      <a:pt x="183755" y="288758"/>
                    </a:lnTo>
                    <a:lnTo>
                      <a:pt x="223131" y="310634"/>
                    </a:lnTo>
                    <a:lnTo>
                      <a:pt x="253757" y="266883"/>
                    </a:lnTo>
                    <a:lnTo>
                      <a:pt x="183755" y="223131"/>
                    </a:lnTo>
                    <a:lnTo>
                      <a:pt x="175005" y="140004"/>
                    </a:lnTo>
                    <a:lnTo>
                      <a:pt x="100628" y="96253"/>
                    </a:lnTo>
                    <a:lnTo>
                      <a:pt x="13125" y="0"/>
                    </a:lnTo>
                    <a:lnTo>
                      <a:pt x="0" y="6562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39" name="Freeform 40"/>
              <p:cNvSpPr/>
              <p:nvPr/>
            </p:nvSpPr>
            <p:spPr>
              <a:xfrm>
                <a:off x="9284004" y="2756325"/>
                <a:ext cx="223131" cy="135629"/>
              </a:xfrm>
              <a:custGeom>
                <a:avLst/>
                <a:gdLst>
                  <a:gd name="connsiteX0" fmla="*/ 0 w 223131"/>
                  <a:gd name="connsiteY0" fmla="*/ 0 h 135629"/>
                  <a:gd name="connsiteX1" fmla="*/ 65627 w 223131"/>
                  <a:gd name="connsiteY1" fmla="*/ 70002 h 135629"/>
                  <a:gd name="connsiteX2" fmla="*/ 48126 w 223131"/>
                  <a:gd name="connsiteY2" fmla="*/ 135629 h 135629"/>
                  <a:gd name="connsiteX3" fmla="*/ 118128 w 223131"/>
                  <a:gd name="connsiteY3" fmla="*/ 126879 h 135629"/>
                  <a:gd name="connsiteX4" fmla="*/ 170629 w 223131"/>
                  <a:gd name="connsiteY4" fmla="*/ 126879 h 135629"/>
                  <a:gd name="connsiteX5" fmla="*/ 223131 w 223131"/>
                  <a:gd name="connsiteY5" fmla="*/ 74377 h 135629"/>
                  <a:gd name="connsiteX6" fmla="*/ 144379 w 223131"/>
                  <a:gd name="connsiteY6" fmla="*/ 74377 h 135629"/>
                  <a:gd name="connsiteX7" fmla="*/ 83127 w 223131"/>
                  <a:gd name="connsiteY7" fmla="*/ 30626 h 135629"/>
                  <a:gd name="connsiteX8" fmla="*/ 0 w 223131"/>
                  <a:gd name="connsiteY8" fmla="*/ 0 h 1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131" h="135629">
                    <a:moveTo>
                      <a:pt x="0" y="0"/>
                    </a:moveTo>
                    <a:lnTo>
                      <a:pt x="65627" y="70002"/>
                    </a:lnTo>
                    <a:lnTo>
                      <a:pt x="48126" y="135629"/>
                    </a:lnTo>
                    <a:lnTo>
                      <a:pt x="118128" y="126879"/>
                    </a:lnTo>
                    <a:lnTo>
                      <a:pt x="170629" y="126879"/>
                    </a:lnTo>
                    <a:lnTo>
                      <a:pt x="223131" y="74377"/>
                    </a:lnTo>
                    <a:lnTo>
                      <a:pt x="144379" y="74377"/>
                    </a:lnTo>
                    <a:lnTo>
                      <a:pt x="83127" y="30626"/>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sp>
          <p:nvSpPr>
            <p:cNvPr id="7" name="Freeform 8"/>
            <p:cNvSpPr/>
            <p:nvPr/>
          </p:nvSpPr>
          <p:spPr>
            <a:xfrm>
              <a:off x="1728202" y="3716202"/>
              <a:ext cx="905866" cy="1458884"/>
            </a:xfrm>
            <a:custGeom>
              <a:avLst/>
              <a:gdLst>
                <a:gd name="connsiteX0" fmla="*/ 438411 w 1672225"/>
                <a:gd name="connsiteY0" fmla="*/ 1878904 h 2693096"/>
                <a:gd name="connsiteX1" fmla="*/ 463463 w 1672225"/>
                <a:gd name="connsiteY1" fmla="*/ 2010427 h 2693096"/>
                <a:gd name="connsiteX2" fmla="*/ 494778 w 1672225"/>
                <a:gd name="connsiteY2" fmla="*/ 2085583 h 2693096"/>
                <a:gd name="connsiteX3" fmla="*/ 532356 w 1672225"/>
                <a:gd name="connsiteY3" fmla="*/ 2110636 h 2693096"/>
                <a:gd name="connsiteX4" fmla="*/ 438411 w 1672225"/>
                <a:gd name="connsiteY4" fmla="*/ 2204581 h 2693096"/>
                <a:gd name="connsiteX5" fmla="*/ 507304 w 1672225"/>
                <a:gd name="connsiteY5" fmla="*/ 2217107 h 2693096"/>
                <a:gd name="connsiteX6" fmla="*/ 532356 w 1672225"/>
                <a:gd name="connsiteY6" fmla="*/ 2329841 h 2693096"/>
                <a:gd name="connsiteX7" fmla="*/ 538619 w 1672225"/>
                <a:gd name="connsiteY7" fmla="*/ 2411260 h 2693096"/>
                <a:gd name="connsiteX8" fmla="*/ 576198 w 1672225"/>
                <a:gd name="connsiteY8" fmla="*/ 2423786 h 2693096"/>
                <a:gd name="connsiteX9" fmla="*/ 588724 w 1672225"/>
                <a:gd name="connsiteY9" fmla="*/ 2492679 h 2693096"/>
                <a:gd name="connsiteX10" fmla="*/ 645091 w 1672225"/>
                <a:gd name="connsiteY10" fmla="*/ 2536520 h 2693096"/>
                <a:gd name="connsiteX11" fmla="*/ 682669 w 1672225"/>
                <a:gd name="connsiteY11" fmla="*/ 2567836 h 2693096"/>
                <a:gd name="connsiteX12" fmla="*/ 701458 w 1672225"/>
                <a:gd name="connsiteY12" fmla="*/ 2655518 h 2693096"/>
                <a:gd name="connsiteX13" fmla="*/ 858033 w 1672225"/>
                <a:gd name="connsiteY13" fmla="*/ 2693096 h 2693096"/>
                <a:gd name="connsiteX14" fmla="*/ 883085 w 1672225"/>
                <a:gd name="connsiteY14" fmla="*/ 2668044 h 2693096"/>
                <a:gd name="connsiteX15" fmla="*/ 820455 w 1672225"/>
                <a:gd name="connsiteY15" fmla="*/ 2611677 h 2693096"/>
                <a:gd name="connsiteX16" fmla="*/ 820455 w 1672225"/>
                <a:gd name="connsiteY16" fmla="*/ 2611677 h 2693096"/>
                <a:gd name="connsiteX17" fmla="*/ 770351 w 1672225"/>
                <a:gd name="connsiteY17" fmla="*/ 2555310 h 2693096"/>
                <a:gd name="connsiteX18" fmla="*/ 776614 w 1672225"/>
                <a:gd name="connsiteY18" fmla="*/ 2480153 h 2693096"/>
                <a:gd name="connsiteX19" fmla="*/ 820455 w 1672225"/>
                <a:gd name="connsiteY19" fmla="*/ 2455101 h 2693096"/>
                <a:gd name="connsiteX20" fmla="*/ 851770 w 1672225"/>
                <a:gd name="connsiteY20" fmla="*/ 2398734 h 2693096"/>
                <a:gd name="connsiteX21" fmla="*/ 801666 w 1672225"/>
                <a:gd name="connsiteY21" fmla="*/ 2373682 h 2693096"/>
                <a:gd name="connsiteX22" fmla="*/ 739036 w 1672225"/>
                <a:gd name="connsiteY22" fmla="*/ 2323578 h 2693096"/>
                <a:gd name="connsiteX23" fmla="*/ 764088 w 1672225"/>
                <a:gd name="connsiteY23" fmla="*/ 2273474 h 2693096"/>
                <a:gd name="connsiteX24" fmla="*/ 826718 w 1672225"/>
                <a:gd name="connsiteY24" fmla="*/ 2248422 h 2693096"/>
                <a:gd name="connsiteX25" fmla="*/ 826718 w 1672225"/>
                <a:gd name="connsiteY25" fmla="*/ 2248422 h 2693096"/>
                <a:gd name="connsiteX26" fmla="*/ 751562 w 1672225"/>
                <a:gd name="connsiteY26" fmla="*/ 2192055 h 2693096"/>
                <a:gd name="connsiteX27" fmla="*/ 807929 w 1672225"/>
                <a:gd name="connsiteY27" fmla="*/ 2185792 h 2693096"/>
                <a:gd name="connsiteX28" fmla="*/ 782877 w 1672225"/>
                <a:gd name="connsiteY28" fmla="*/ 2129425 h 2693096"/>
                <a:gd name="connsiteX29" fmla="*/ 826718 w 1672225"/>
                <a:gd name="connsiteY29" fmla="*/ 2129425 h 2693096"/>
                <a:gd name="connsiteX30" fmla="*/ 876822 w 1672225"/>
                <a:gd name="connsiteY30" fmla="*/ 2048005 h 2693096"/>
                <a:gd name="connsiteX31" fmla="*/ 889348 w 1672225"/>
                <a:gd name="connsiteY31" fmla="*/ 1997901 h 2693096"/>
                <a:gd name="connsiteX32" fmla="*/ 983293 w 1672225"/>
                <a:gd name="connsiteY32" fmla="*/ 1991638 h 2693096"/>
                <a:gd name="connsiteX33" fmla="*/ 1020871 w 1672225"/>
                <a:gd name="connsiteY33" fmla="*/ 1941534 h 2693096"/>
                <a:gd name="connsiteX34" fmla="*/ 951978 w 1672225"/>
                <a:gd name="connsiteY34" fmla="*/ 1897693 h 2693096"/>
                <a:gd name="connsiteX35" fmla="*/ 1058450 w 1672225"/>
                <a:gd name="connsiteY35" fmla="*/ 1866378 h 2693096"/>
                <a:gd name="connsiteX36" fmla="*/ 1139869 w 1672225"/>
                <a:gd name="connsiteY36" fmla="*/ 1853852 h 2693096"/>
                <a:gd name="connsiteX37" fmla="*/ 1121080 w 1672225"/>
                <a:gd name="connsiteY37" fmla="*/ 1778696 h 2693096"/>
                <a:gd name="connsiteX38" fmla="*/ 1177447 w 1672225"/>
                <a:gd name="connsiteY38" fmla="*/ 1703540 h 2693096"/>
                <a:gd name="connsiteX39" fmla="*/ 1158658 w 1672225"/>
                <a:gd name="connsiteY39" fmla="*/ 1653436 h 2693096"/>
                <a:gd name="connsiteX40" fmla="*/ 1258866 w 1672225"/>
                <a:gd name="connsiteY40" fmla="*/ 1584542 h 2693096"/>
                <a:gd name="connsiteX41" fmla="*/ 1240077 w 1672225"/>
                <a:gd name="connsiteY41" fmla="*/ 1546964 h 2693096"/>
                <a:gd name="connsiteX42" fmla="*/ 1202499 w 1672225"/>
                <a:gd name="connsiteY42" fmla="*/ 1471808 h 2693096"/>
                <a:gd name="connsiteX43" fmla="*/ 1290181 w 1672225"/>
                <a:gd name="connsiteY43" fmla="*/ 1384126 h 2693096"/>
                <a:gd name="connsiteX44" fmla="*/ 1396652 w 1672225"/>
                <a:gd name="connsiteY44" fmla="*/ 1346548 h 2693096"/>
                <a:gd name="connsiteX45" fmla="*/ 1446756 w 1672225"/>
                <a:gd name="connsiteY45" fmla="*/ 1365337 h 2693096"/>
                <a:gd name="connsiteX46" fmla="*/ 1484334 w 1672225"/>
                <a:gd name="connsiteY46" fmla="*/ 1265129 h 2693096"/>
                <a:gd name="connsiteX47" fmla="*/ 1453019 w 1672225"/>
                <a:gd name="connsiteY47" fmla="*/ 1208762 h 2693096"/>
                <a:gd name="connsiteX48" fmla="*/ 1503124 w 1672225"/>
                <a:gd name="connsiteY48" fmla="*/ 1077238 h 2693096"/>
                <a:gd name="connsiteX49" fmla="*/ 1559491 w 1672225"/>
                <a:gd name="connsiteY49" fmla="*/ 970767 h 2693096"/>
                <a:gd name="connsiteX50" fmla="*/ 1615858 w 1672225"/>
                <a:gd name="connsiteY50" fmla="*/ 901874 h 2693096"/>
                <a:gd name="connsiteX51" fmla="*/ 1653436 w 1672225"/>
                <a:gd name="connsiteY51" fmla="*/ 876822 h 2693096"/>
                <a:gd name="connsiteX52" fmla="*/ 1628384 w 1672225"/>
                <a:gd name="connsiteY52" fmla="*/ 789140 h 2693096"/>
                <a:gd name="connsiteX53" fmla="*/ 1672225 w 1672225"/>
                <a:gd name="connsiteY53" fmla="*/ 707720 h 2693096"/>
                <a:gd name="connsiteX54" fmla="*/ 1672225 w 1672225"/>
                <a:gd name="connsiteY54" fmla="*/ 707720 h 2693096"/>
                <a:gd name="connsiteX55" fmla="*/ 1597069 w 1672225"/>
                <a:gd name="connsiteY55" fmla="*/ 588723 h 2693096"/>
                <a:gd name="connsiteX56" fmla="*/ 1359074 w 1672225"/>
                <a:gd name="connsiteY56" fmla="*/ 588723 h 2693096"/>
                <a:gd name="connsiteX57" fmla="*/ 1252603 w 1672225"/>
                <a:gd name="connsiteY57" fmla="*/ 551145 h 2693096"/>
                <a:gd name="connsiteX58" fmla="*/ 1215025 w 1672225"/>
                <a:gd name="connsiteY58" fmla="*/ 576197 h 2693096"/>
                <a:gd name="connsiteX59" fmla="*/ 1089765 w 1672225"/>
                <a:gd name="connsiteY59" fmla="*/ 569934 h 2693096"/>
                <a:gd name="connsiteX60" fmla="*/ 1096028 w 1672225"/>
                <a:gd name="connsiteY60" fmla="*/ 469726 h 2693096"/>
                <a:gd name="connsiteX61" fmla="*/ 1121080 w 1672225"/>
                <a:gd name="connsiteY61" fmla="*/ 388307 h 2693096"/>
                <a:gd name="connsiteX62" fmla="*/ 1077239 w 1672225"/>
                <a:gd name="connsiteY62" fmla="*/ 331940 h 2693096"/>
                <a:gd name="connsiteX63" fmla="*/ 1096028 w 1672225"/>
                <a:gd name="connsiteY63" fmla="*/ 275573 h 2693096"/>
                <a:gd name="connsiteX64" fmla="*/ 1002082 w 1672225"/>
                <a:gd name="connsiteY64" fmla="*/ 288099 h 2693096"/>
                <a:gd name="connsiteX65" fmla="*/ 820455 w 1672225"/>
                <a:gd name="connsiteY65" fmla="*/ 175364 h 2693096"/>
                <a:gd name="connsiteX66" fmla="*/ 826718 w 1672225"/>
                <a:gd name="connsiteY66" fmla="*/ 231731 h 2693096"/>
                <a:gd name="connsiteX67" fmla="*/ 713984 w 1672225"/>
                <a:gd name="connsiteY67" fmla="*/ 175364 h 2693096"/>
                <a:gd name="connsiteX68" fmla="*/ 732773 w 1672225"/>
                <a:gd name="connsiteY68" fmla="*/ 112734 h 2693096"/>
                <a:gd name="connsiteX69" fmla="*/ 638828 w 1672225"/>
                <a:gd name="connsiteY69" fmla="*/ 106471 h 2693096"/>
                <a:gd name="connsiteX70" fmla="*/ 576198 w 1672225"/>
                <a:gd name="connsiteY70" fmla="*/ 125260 h 2693096"/>
                <a:gd name="connsiteX71" fmla="*/ 488515 w 1672225"/>
                <a:gd name="connsiteY71" fmla="*/ 62630 h 2693096"/>
                <a:gd name="connsiteX72" fmla="*/ 400833 w 1672225"/>
                <a:gd name="connsiteY72" fmla="*/ 0 h 2693096"/>
                <a:gd name="connsiteX73" fmla="*/ 344466 w 1672225"/>
                <a:gd name="connsiteY73" fmla="*/ 75156 h 2693096"/>
                <a:gd name="connsiteX74" fmla="*/ 275573 w 1672225"/>
                <a:gd name="connsiteY74" fmla="*/ 106471 h 2693096"/>
                <a:gd name="connsiteX75" fmla="*/ 206680 w 1672225"/>
                <a:gd name="connsiteY75" fmla="*/ 81419 h 2693096"/>
                <a:gd name="connsiteX76" fmla="*/ 150313 w 1672225"/>
                <a:gd name="connsiteY76" fmla="*/ 106471 h 2693096"/>
                <a:gd name="connsiteX77" fmla="*/ 112734 w 1672225"/>
                <a:gd name="connsiteY77" fmla="*/ 169101 h 2693096"/>
                <a:gd name="connsiteX78" fmla="*/ 175365 w 1672225"/>
                <a:gd name="connsiteY78" fmla="*/ 281836 h 2693096"/>
                <a:gd name="connsiteX79" fmla="*/ 125261 w 1672225"/>
                <a:gd name="connsiteY79" fmla="*/ 325677 h 2693096"/>
                <a:gd name="connsiteX80" fmla="*/ 118998 w 1672225"/>
                <a:gd name="connsiteY80" fmla="*/ 400833 h 2693096"/>
                <a:gd name="connsiteX81" fmla="*/ 125261 w 1672225"/>
                <a:gd name="connsiteY81" fmla="*/ 450937 h 2693096"/>
                <a:gd name="connsiteX82" fmla="*/ 62630 w 1672225"/>
                <a:gd name="connsiteY82" fmla="*/ 457200 h 2693096"/>
                <a:gd name="connsiteX83" fmla="*/ 43841 w 1672225"/>
                <a:gd name="connsiteY83" fmla="*/ 538619 h 2693096"/>
                <a:gd name="connsiteX84" fmla="*/ 31315 w 1672225"/>
                <a:gd name="connsiteY84" fmla="*/ 607512 h 2693096"/>
                <a:gd name="connsiteX85" fmla="*/ 68893 w 1672225"/>
                <a:gd name="connsiteY85" fmla="*/ 651353 h 2693096"/>
                <a:gd name="connsiteX86" fmla="*/ 0 w 1672225"/>
                <a:gd name="connsiteY86" fmla="*/ 695194 h 2693096"/>
                <a:gd name="connsiteX87" fmla="*/ 31315 w 1672225"/>
                <a:gd name="connsiteY87" fmla="*/ 776614 h 2693096"/>
                <a:gd name="connsiteX88" fmla="*/ 93945 w 1672225"/>
                <a:gd name="connsiteY88" fmla="*/ 782877 h 2693096"/>
                <a:gd name="connsiteX89" fmla="*/ 125261 w 1672225"/>
                <a:gd name="connsiteY89" fmla="*/ 901874 h 2693096"/>
                <a:gd name="connsiteX90" fmla="*/ 156576 w 1672225"/>
                <a:gd name="connsiteY90" fmla="*/ 901874 h 2693096"/>
                <a:gd name="connsiteX91" fmla="*/ 175365 w 1672225"/>
                <a:gd name="connsiteY91" fmla="*/ 1002082 h 2693096"/>
                <a:gd name="connsiteX92" fmla="*/ 175365 w 1672225"/>
                <a:gd name="connsiteY92" fmla="*/ 1002082 h 2693096"/>
                <a:gd name="connsiteX93" fmla="*/ 225469 w 1672225"/>
                <a:gd name="connsiteY93" fmla="*/ 1089764 h 2693096"/>
                <a:gd name="connsiteX94" fmla="*/ 294362 w 1672225"/>
                <a:gd name="connsiteY94" fmla="*/ 1108553 h 2693096"/>
                <a:gd name="connsiteX95" fmla="*/ 319414 w 1672225"/>
                <a:gd name="connsiteY95" fmla="*/ 1152394 h 2693096"/>
                <a:gd name="connsiteX96" fmla="*/ 363255 w 1672225"/>
                <a:gd name="connsiteY96" fmla="*/ 1139868 h 2693096"/>
                <a:gd name="connsiteX97" fmla="*/ 407096 w 1672225"/>
                <a:gd name="connsiteY97" fmla="*/ 1202499 h 2693096"/>
                <a:gd name="connsiteX98" fmla="*/ 413359 w 1672225"/>
                <a:gd name="connsiteY98" fmla="*/ 1296444 h 2693096"/>
                <a:gd name="connsiteX99" fmla="*/ 469726 w 1672225"/>
                <a:gd name="connsiteY99" fmla="*/ 1340285 h 2693096"/>
                <a:gd name="connsiteX100" fmla="*/ 419622 w 1672225"/>
                <a:gd name="connsiteY100" fmla="*/ 1453019 h 2693096"/>
                <a:gd name="connsiteX101" fmla="*/ 438411 w 1672225"/>
                <a:gd name="connsiteY101" fmla="*/ 1672225 h 2693096"/>
                <a:gd name="connsiteX102" fmla="*/ 469726 w 1672225"/>
                <a:gd name="connsiteY102" fmla="*/ 1753644 h 2693096"/>
                <a:gd name="connsiteX103" fmla="*/ 438411 w 1672225"/>
                <a:gd name="connsiteY103" fmla="*/ 1878904 h 269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672224" h="2693096">
                  <a:moveTo>
                    <a:pt x="438411" y="1878904"/>
                  </a:moveTo>
                  <a:lnTo>
                    <a:pt x="463463" y="2010427"/>
                  </a:lnTo>
                  <a:lnTo>
                    <a:pt x="494778" y="2085583"/>
                  </a:lnTo>
                  <a:lnTo>
                    <a:pt x="532356" y="2110636"/>
                  </a:lnTo>
                  <a:lnTo>
                    <a:pt x="438411" y="2204581"/>
                  </a:lnTo>
                  <a:lnTo>
                    <a:pt x="507304" y="2217107"/>
                  </a:lnTo>
                  <a:lnTo>
                    <a:pt x="532356" y="2329841"/>
                  </a:lnTo>
                  <a:lnTo>
                    <a:pt x="538619" y="2411260"/>
                  </a:lnTo>
                  <a:lnTo>
                    <a:pt x="576198" y="2423786"/>
                  </a:lnTo>
                  <a:lnTo>
                    <a:pt x="588724" y="2492679"/>
                  </a:lnTo>
                  <a:lnTo>
                    <a:pt x="645091" y="2536520"/>
                  </a:lnTo>
                  <a:lnTo>
                    <a:pt x="682669" y="2567836"/>
                  </a:lnTo>
                  <a:lnTo>
                    <a:pt x="701458" y="2655518"/>
                  </a:lnTo>
                  <a:lnTo>
                    <a:pt x="858033" y="2693096"/>
                  </a:lnTo>
                  <a:lnTo>
                    <a:pt x="883085" y="2668044"/>
                  </a:lnTo>
                  <a:lnTo>
                    <a:pt x="820455" y="2611677"/>
                  </a:lnTo>
                  <a:lnTo>
                    <a:pt x="820455" y="2611677"/>
                  </a:lnTo>
                  <a:lnTo>
                    <a:pt x="770351" y="2555310"/>
                  </a:lnTo>
                  <a:lnTo>
                    <a:pt x="776614" y="2480153"/>
                  </a:lnTo>
                  <a:lnTo>
                    <a:pt x="820455" y="2455101"/>
                  </a:lnTo>
                  <a:lnTo>
                    <a:pt x="851770" y="2398734"/>
                  </a:lnTo>
                  <a:lnTo>
                    <a:pt x="801666" y="2373682"/>
                  </a:lnTo>
                  <a:lnTo>
                    <a:pt x="739036" y="2323578"/>
                  </a:lnTo>
                  <a:lnTo>
                    <a:pt x="764088" y="2273474"/>
                  </a:lnTo>
                  <a:lnTo>
                    <a:pt x="826718" y="2248422"/>
                  </a:lnTo>
                  <a:lnTo>
                    <a:pt x="826718" y="2248422"/>
                  </a:lnTo>
                  <a:lnTo>
                    <a:pt x="751562" y="2192055"/>
                  </a:lnTo>
                  <a:lnTo>
                    <a:pt x="807929" y="2185792"/>
                  </a:lnTo>
                  <a:lnTo>
                    <a:pt x="782877" y="2129425"/>
                  </a:lnTo>
                  <a:lnTo>
                    <a:pt x="826718" y="2129425"/>
                  </a:lnTo>
                  <a:lnTo>
                    <a:pt x="876822" y="2048005"/>
                  </a:lnTo>
                  <a:lnTo>
                    <a:pt x="889348" y="1997901"/>
                  </a:lnTo>
                  <a:lnTo>
                    <a:pt x="983293" y="1991638"/>
                  </a:lnTo>
                  <a:lnTo>
                    <a:pt x="1020871" y="1941534"/>
                  </a:lnTo>
                  <a:lnTo>
                    <a:pt x="951978" y="1897693"/>
                  </a:lnTo>
                  <a:lnTo>
                    <a:pt x="1058450" y="1866378"/>
                  </a:lnTo>
                  <a:lnTo>
                    <a:pt x="1139869" y="1853852"/>
                  </a:lnTo>
                  <a:lnTo>
                    <a:pt x="1121080" y="1778696"/>
                  </a:lnTo>
                  <a:lnTo>
                    <a:pt x="1177447" y="1703540"/>
                  </a:lnTo>
                  <a:lnTo>
                    <a:pt x="1158658" y="1653436"/>
                  </a:lnTo>
                  <a:lnTo>
                    <a:pt x="1258866" y="1584542"/>
                  </a:lnTo>
                  <a:lnTo>
                    <a:pt x="1240077" y="1546964"/>
                  </a:lnTo>
                  <a:lnTo>
                    <a:pt x="1202499" y="1471808"/>
                  </a:lnTo>
                  <a:lnTo>
                    <a:pt x="1290181" y="1384126"/>
                  </a:lnTo>
                  <a:lnTo>
                    <a:pt x="1396652" y="1346548"/>
                  </a:lnTo>
                  <a:lnTo>
                    <a:pt x="1446756" y="1365337"/>
                  </a:lnTo>
                  <a:lnTo>
                    <a:pt x="1484334" y="1265129"/>
                  </a:lnTo>
                  <a:lnTo>
                    <a:pt x="1453019" y="1208762"/>
                  </a:lnTo>
                  <a:lnTo>
                    <a:pt x="1503124" y="1077238"/>
                  </a:lnTo>
                  <a:lnTo>
                    <a:pt x="1559491" y="970767"/>
                  </a:lnTo>
                  <a:lnTo>
                    <a:pt x="1615858" y="901874"/>
                  </a:lnTo>
                  <a:lnTo>
                    <a:pt x="1653436" y="876822"/>
                  </a:lnTo>
                  <a:lnTo>
                    <a:pt x="1628384" y="789140"/>
                  </a:lnTo>
                  <a:lnTo>
                    <a:pt x="1672225" y="707720"/>
                  </a:lnTo>
                  <a:lnTo>
                    <a:pt x="1672225" y="707720"/>
                  </a:lnTo>
                  <a:lnTo>
                    <a:pt x="1597069" y="588723"/>
                  </a:lnTo>
                  <a:lnTo>
                    <a:pt x="1359074" y="588723"/>
                  </a:lnTo>
                  <a:lnTo>
                    <a:pt x="1252603" y="551145"/>
                  </a:lnTo>
                  <a:lnTo>
                    <a:pt x="1215025" y="576197"/>
                  </a:lnTo>
                  <a:lnTo>
                    <a:pt x="1089765" y="569934"/>
                  </a:lnTo>
                  <a:lnTo>
                    <a:pt x="1096028" y="469726"/>
                  </a:lnTo>
                  <a:lnTo>
                    <a:pt x="1121080" y="388307"/>
                  </a:lnTo>
                  <a:lnTo>
                    <a:pt x="1077239" y="331940"/>
                  </a:lnTo>
                  <a:lnTo>
                    <a:pt x="1096028" y="275573"/>
                  </a:lnTo>
                  <a:lnTo>
                    <a:pt x="1002082" y="288099"/>
                  </a:lnTo>
                  <a:lnTo>
                    <a:pt x="820455" y="175364"/>
                  </a:lnTo>
                  <a:lnTo>
                    <a:pt x="826718" y="231731"/>
                  </a:lnTo>
                  <a:lnTo>
                    <a:pt x="713984" y="175364"/>
                  </a:lnTo>
                  <a:lnTo>
                    <a:pt x="732773" y="112734"/>
                  </a:lnTo>
                  <a:lnTo>
                    <a:pt x="638828" y="106471"/>
                  </a:lnTo>
                  <a:lnTo>
                    <a:pt x="576198" y="125260"/>
                  </a:lnTo>
                  <a:lnTo>
                    <a:pt x="488515" y="62630"/>
                  </a:lnTo>
                  <a:lnTo>
                    <a:pt x="400833" y="0"/>
                  </a:lnTo>
                  <a:lnTo>
                    <a:pt x="344466" y="75156"/>
                  </a:lnTo>
                  <a:lnTo>
                    <a:pt x="275573" y="106471"/>
                  </a:lnTo>
                  <a:lnTo>
                    <a:pt x="206680" y="81419"/>
                  </a:lnTo>
                  <a:lnTo>
                    <a:pt x="150313" y="106471"/>
                  </a:lnTo>
                  <a:lnTo>
                    <a:pt x="112734" y="169101"/>
                  </a:lnTo>
                  <a:lnTo>
                    <a:pt x="175365" y="281836"/>
                  </a:lnTo>
                  <a:lnTo>
                    <a:pt x="125261" y="325677"/>
                  </a:lnTo>
                  <a:lnTo>
                    <a:pt x="118998" y="400833"/>
                  </a:lnTo>
                  <a:lnTo>
                    <a:pt x="125261" y="450937"/>
                  </a:lnTo>
                  <a:lnTo>
                    <a:pt x="62630" y="457200"/>
                  </a:lnTo>
                  <a:lnTo>
                    <a:pt x="43841" y="538619"/>
                  </a:lnTo>
                  <a:lnTo>
                    <a:pt x="31315" y="607512"/>
                  </a:lnTo>
                  <a:lnTo>
                    <a:pt x="68893" y="651353"/>
                  </a:lnTo>
                  <a:lnTo>
                    <a:pt x="0" y="695194"/>
                  </a:lnTo>
                  <a:lnTo>
                    <a:pt x="31315" y="776614"/>
                  </a:lnTo>
                  <a:lnTo>
                    <a:pt x="93945" y="782877"/>
                  </a:lnTo>
                  <a:lnTo>
                    <a:pt x="125261" y="901874"/>
                  </a:lnTo>
                  <a:lnTo>
                    <a:pt x="156576" y="901874"/>
                  </a:lnTo>
                  <a:lnTo>
                    <a:pt x="175365" y="1002082"/>
                  </a:lnTo>
                  <a:lnTo>
                    <a:pt x="175365" y="1002082"/>
                  </a:lnTo>
                  <a:lnTo>
                    <a:pt x="225469" y="1089764"/>
                  </a:lnTo>
                  <a:lnTo>
                    <a:pt x="294362" y="1108553"/>
                  </a:lnTo>
                  <a:lnTo>
                    <a:pt x="319414" y="1152394"/>
                  </a:lnTo>
                  <a:lnTo>
                    <a:pt x="363255" y="1139868"/>
                  </a:lnTo>
                  <a:lnTo>
                    <a:pt x="407096" y="1202499"/>
                  </a:lnTo>
                  <a:lnTo>
                    <a:pt x="413359" y="1296444"/>
                  </a:lnTo>
                  <a:lnTo>
                    <a:pt x="469726" y="1340285"/>
                  </a:lnTo>
                  <a:lnTo>
                    <a:pt x="419622" y="1453019"/>
                  </a:lnTo>
                  <a:lnTo>
                    <a:pt x="438411" y="1672225"/>
                  </a:lnTo>
                  <a:lnTo>
                    <a:pt x="469726" y="1753644"/>
                  </a:lnTo>
                  <a:lnTo>
                    <a:pt x="438411" y="187890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nvGrpSpPr>
            <p:cNvPr id="8" name="Group 9"/>
            <p:cNvGrpSpPr/>
            <p:nvPr/>
          </p:nvGrpSpPr>
          <p:grpSpPr>
            <a:xfrm>
              <a:off x="679059" y="2266682"/>
              <a:ext cx="2489199" cy="1544302"/>
              <a:chOff x="23052" y="1406178"/>
              <a:chExt cx="4595052" cy="2850777"/>
            </a:xfrm>
            <a:grpFill/>
          </p:grpSpPr>
          <p:sp>
            <p:nvSpPr>
              <p:cNvPr id="15" name="Freeform 16"/>
              <p:cNvSpPr/>
              <p:nvPr/>
            </p:nvSpPr>
            <p:spPr>
              <a:xfrm>
                <a:off x="23052" y="1805748"/>
                <a:ext cx="3142770" cy="2451207"/>
              </a:xfrm>
              <a:custGeom>
                <a:avLst/>
                <a:gdLst>
                  <a:gd name="connsiteX0" fmla="*/ 0 w 3142770"/>
                  <a:gd name="connsiteY0" fmla="*/ 560934 h 2451207"/>
                  <a:gd name="connsiteX1" fmla="*/ 176733 w 3142770"/>
                  <a:gd name="connsiteY1" fmla="*/ 537882 h 2451207"/>
                  <a:gd name="connsiteX2" fmla="*/ 268941 w 3142770"/>
                  <a:gd name="connsiteY2" fmla="*/ 491778 h 2451207"/>
                  <a:gd name="connsiteX3" fmla="*/ 361150 w 3142770"/>
                  <a:gd name="connsiteY3" fmla="*/ 437990 h 2451207"/>
                  <a:gd name="connsiteX4" fmla="*/ 484094 w 3142770"/>
                  <a:gd name="connsiteY4" fmla="*/ 445674 h 2451207"/>
                  <a:gd name="connsiteX5" fmla="*/ 545566 w 3142770"/>
                  <a:gd name="connsiteY5" fmla="*/ 422622 h 2451207"/>
                  <a:gd name="connsiteX6" fmla="*/ 599355 w 3142770"/>
                  <a:gd name="connsiteY6" fmla="*/ 376518 h 2451207"/>
                  <a:gd name="connsiteX7" fmla="*/ 599355 w 3142770"/>
                  <a:gd name="connsiteY7" fmla="*/ 376518 h 2451207"/>
                  <a:gd name="connsiteX8" fmla="*/ 683879 w 3142770"/>
                  <a:gd name="connsiteY8" fmla="*/ 422622 h 2451207"/>
                  <a:gd name="connsiteX9" fmla="*/ 783772 w 3142770"/>
                  <a:gd name="connsiteY9" fmla="*/ 384202 h 2451207"/>
                  <a:gd name="connsiteX10" fmla="*/ 860612 w 3142770"/>
                  <a:gd name="connsiteY10" fmla="*/ 391886 h 2451207"/>
                  <a:gd name="connsiteX11" fmla="*/ 914400 w 3142770"/>
                  <a:gd name="connsiteY11" fmla="*/ 437990 h 2451207"/>
                  <a:gd name="connsiteX12" fmla="*/ 899032 w 3142770"/>
                  <a:gd name="connsiteY12" fmla="*/ 591670 h 2451207"/>
                  <a:gd name="connsiteX13" fmla="*/ 899032 w 3142770"/>
                  <a:gd name="connsiteY13" fmla="*/ 591670 h 2451207"/>
                  <a:gd name="connsiteX14" fmla="*/ 922084 w 3142770"/>
                  <a:gd name="connsiteY14" fmla="*/ 722299 h 2451207"/>
                  <a:gd name="connsiteX15" fmla="*/ 968188 w 3142770"/>
                  <a:gd name="connsiteY15" fmla="*/ 753035 h 2451207"/>
                  <a:gd name="connsiteX16" fmla="*/ 906716 w 3142770"/>
                  <a:gd name="connsiteY16" fmla="*/ 791455 h 2451207"/>
                  <a:gd name="connsiteX17" fmla="*/ 906716 w 3142770"/>
                  <a:gd name="connsiteY17" fmla="*/ 791455 h 2451207"/>
                  <a:gd name="connsiteX18" fmla="*/ 1014293 w 3142770"/>
                  <a:gd name="connsiteY18" fmla="*/ 845244 h 2451207"/>
                  <a:gd name="connsiteX19" fmla="*/ 1014293 w 3142770"/>
                  <a:gd name="connsiteY19" fmla="*/ 845244 h 2451207"/>
                  <a:gd name="connsiteX20" fmla="*/ 975872 w 3142770"/>
                  <a:gd name="connsiteY20" fmla="*/ 937452 h 2451207"/>
                  <a:gd name="connsiteX21" fmla="*/ 899032 w 3142770"/>
                  <a:gd name="connsiteY21" fmla="*/ 945136 h 2451207"/>
                  <a:gd name="connsiteX22" fmla="*/ 868296 w 3142770"/>
                  <a:gd name="connsiteY22" fmla="*/ 1029660 h 2451207"/>
                  <a:gd name="connsiteX23" fmla="*/ 806824 w 3142770"/>
                  <a:gd name="connsiteY23" fmla="*/ 1037344 h 2451207"/>
                  <a:gd name="connsiteX24" fmla="*/ 783772 w 3142770"/>
                  <a:gd name="connsiteY24" fmla="*/ 1129553 h 2451207"/>
                  <a:gd name="connsiteX25" fmla="*/ 729983 w 3142770"/>
                  <a:gd name="connsiteY25" fmla="*/ 1206393 h 2451207"/>
                  <a:gd name="connsiteX26" fmla="*/ 776087 w 3142770"/>
                  <a:gd name="connsiteY26" fmla="*/ 1275549 h 2451207"/>
                  <a:gd name="connsiteX27" fmla="*/ 783772 w 3142770"/>
                  <a:gd name="connsiteY27" fmla="*/ 1367758 h 2451207"/>
                  <a:gd name="connsiteX28" fmla="*/ 875980 w 3142770"/>
                  <a:gd name="connsiteY28" fmla="*/ 1398494 h 2451207"/>
                  <a:gd name="connsiteX29" fmla="*/ 883664 w 3142770"/>
                  <a:gd name="connsiteY29" fmla="*/ 1575227 h 2451207"/>
                  <a:gd name="connsiteX30" fmla="*/ 952820 w 3142770"/>
                  <a:gd name="connsiteY30" fmla="*/ 1721223 h 2451207"/>
                  <a:gd name="connsiteX31" fmla="*/ 998924 w 3142770"/>
                  <a:gd name="connsiteY31" fmla="*/ 1813432 h 2451207"/>
                  <a:gd name="connsiteX32" fmla="*/ 975872 w 3142770"/>
                  <a:gd name="connsiteY32" fmla="*/ 1675119 h 2451207"/>
                  <a:gd name="connsiteX33" fmla="*/ 945136 w 3142770"/>
                  <a:gd name="connsiteY33" fmla="*/ 1521439 h 2451207"/>
                  <a:gd name="connsiteX34" fmla="*/ 991240 w 3142770"/>
                  <a:gd name="connsiteY34" fmla="*/ 1536807 h 2451207"/>
                  <a:gd name="connsiteX35" fmla="*/ 1014293 w 3142770"/>
                  <a:gd name="connsiteY35" fmla="*/ 1659751 h 2451207"/>
                  <a:gd name="connsiteX36" fmla="*/ 1052713 w 3142770"/>
                  <a:gd name="connsiteY36" fmla="*/ 1736591 h 2451207"/>
                  <a:gd name="connsiteX37" fmla="*/ 1121869 w 3142770"/>
                  <a:gd name="connsiteY37" fmla="*/ 1821116 h 2451207"/>
                  <a:gd name="connsiteX38" fmla="*/ 1160289 w 3142770"/>
                  <a:gd name="connsiteY38" fmla="*/ 1921008 h 2451207"/>
                  <a:gd name="connsiteX39" fmla="*/ 1137237 w 3142770"/>
                  <a:gd name="connsiteY39" fmla="*/ 1990165 h 2451207"/>
                  <a:gd name="connsiteX40" fmla="*/ 1298602 w 3142770"/>
                  <a:gd name="connsiteY40" fmla="*/ 2074689 h 2451207"/>
                  <a:gd name="connsiteX41" fmla="*/ 1459966 w 3142770"/>
                  <a:gd name="connsiteY41" fmla="*/ 2143845 h 2451207"/>
                  <a:gd name="connsiteX42" fmla="*/ 1513755 w 3142770"/>
                  <a:gd name="connsiteY42" fmla="*/ 2113109 h 2451207"/>
                  <a:gd name="connsiteX43" fmla="*/ 1621331 w 3142770"/>
                  <a:gd name="connsiteY43" fmla="*/ 2197634 h 2451207"/>
                  <a:gd name="connsiteX44" fmla="*/ 1698172 w 3142770"/>
                  <a:gd name="connsiteY44" fmla="*/ 2197634 h 2451207"/>
                  <a:gd name="connsiteX45" fmla="*/ 1767328 w 3142770"/>
                  <a:gd name="connsiteY45" fmla="*/ 2274474 h 2451207"/>
                  <a:gd name="connsiteX46" fmla="*/ 1767328 w 3142770"/>
                  <a:gd name="connsiteY46" fmla="*/ 2274474 h 2451207"/>
                  <a:gd name="connsiteX47" fmla="*/ 1874904 w 3142770"/>
                  <a:gd name="connsiteY47" fmla="*/ 2428155 h 2451207"/>
                  <a:gd name="connsiteX48" fmla="*/ 2105425 w 3142770"/>
                  <a:gd name="connsiteY48" fmla="*/ 2451207 h 2451207"/>
                  <a:gd name="connsiteX49" fmla="*/ 2113109 w 3142770"/>
                  <a:gd name="connsiteY49" fmla="*/ 2428155 h 2451207"/>
                  <a:gd name="connsiteX50" fmla="*/ 1974797 w 3142770"/>
                  <a:gd name="connsiteY50" fmla="*/ 2405102 h 2451207"/>
                  <a:gd name="connsiteX51" fmla="*/ 1905640 w 3142770"/>
                  <a:gd name="connsiteY51" fmla="*/ 2389734 h 2451207"/>
                  <a:gd name="connsiteX52" fmla="*/ 1874904 w 3142770"/>
                  <a:gd name="connsiteY52" fmla="*/ 2305210 h 2451207"/>
                  <a:gd name="connsiteX53" fmla="*/ 1944061 w 3142770"/>
                  <a:gd name="connsiteY53" fmla="*/ 2274474 h 2451207"/>
                  <a:gd name="connsiteX54" fmla="*/ 1890272 w 3142770"/>
                  <a:gd name="connsiteY54" fmla="*/ 2243738 h 2451207"/>
                  <a:gd name="connsiteX55" fmla="*/ 1836484 w 3142770"/>
                  <a:gd name="connsiteY55" fmla="*/ 2213002 h 2451207"/>
                  <a:gd name="connsiteX56" fmla="*/ 1851852 w 3142770"/>
                  <a:gd name="connsiteY56" fmla="*/ 2159213 h 2451207"/>
                  <a:gd name="connsiteX57" fmla="*/ 1851852 w 3142770"/>
                  <a:gd name="connsiteY57" fmla="*/ 2159213 h 2451207"/>
                  <a:gd name="connsiteX58" fmla="*/ 1713540 w 3142770"/>
                  <a:gd name="connsiteY58" fmla="*/ 2113109 h 2451207"/>
                  <a:gd name="connsiteX59" fmla="*/ 1713540 w 3142770"/>
                  <a:gd name="connsiteY59" fmla="*/ 2059321 h 2451207"/>
                  <a:gd name="connsiteX60" fmla="*/ 1775012 w 3142770"/>
                  <a:gd name="connsiteY60" fmla="*/ 1928692 h 2451207"/>
                  <a:gd name="connsiteX61" fmla="*/ 1705856 w 3142770"/>
                  <a:gd name="connsiteY61" fmla="*/ 1905640 h 2451207"/>
                  <a:gd name="connsiteX62" fmla="*/ 1659751 w 3142770"/>
                  <a:gd name="connsiteY62" fmla="*/ 1982481 h 2451207"/>
                  <a:gd name="connsiteX63" fmla="*/ 1613647 w 3142770"/>
                  <a:gd name="connsiteY63" fmla="*/ 2028585 h 2451207"/>
                  <a:gd name="connsiteX64" fmla="*/ 1613647 w 3142770"/>
                  <a:gd name="connsiteY64" fmla="*/ 2028585 h 2451207"/>
                  <a:gd name="connsiteX65" fmla="*/ 1552175 w 3142770"/>
                  <a:gd name="connsiteY65" fmla="*/ 2028585 h 2451207"/>
                  <a:gd name="connsiteX66" fmla="*/ 1459966 w 3142770"/>
                  <a:gd name="connsiteY66" fmla="*/ 1997849 h 2451207"/>
                  <a:gd name="connsiteX67" fmla="*/ 1436914 w 3142770"/>
                  <a:gd name="connsiteY67" fmla="*/ 1844168 h 2451207"/>
                  <a:gd name="connsiteX68" fmla="*/ 1475335 w 3142770"/>
                  <a:gd name="connsiteY68" fmla="*/ 1736591 h 2451207"/>
                  <a:gd name="connsiteX69" fmla="*/ 1429230 w 3142770"/>
                  <a:gd name="connsiteY69" fmla="*/ 1629015 h 2451207"/>
                  <a:gd name="connsiteX70" fmla="*/ 1513755 w 3142770"/>
                  <a:gd name="connsiteY70" fmla="*/ 1559859 h 2451207"/>
                  <a:gd name="connsiteX71" fmla="*/ 1629015 w 3142770"/>
                  <a:gd name="connsiteY71" fmla="*/ 1629015 h 2451207"/>
                  <a:gd name="connsiteX72" fmla="*/ 1675119 w 3142770"/>
                  <a:gd name="connsiteY72" fmla="*/ 1529123 h 2451207"/>
                  <a:gd name="connsiteX73" fmla="*/ 1751960 w 3142770"/>
                  <a:gd name="connsiteY73" fmla="*/ 1590595 h 2451207"/>
                  <a:gd name="connsiteX74" fmla="*/ 1828800 w 3142770"/>
                  <a:gd name="connsiteY74" fmla="*/ 1521439 h 2451207"/>
                  <a:gd name="connsiteX75" fmla="*/ 1921009 w 3142770"/>
                  <a:gd name="connsiteY75" fmla="*/ 1544491 h 2451207"/>
                  <a:gd name="connsiteX76" fmla="*/ 1982481 w 3142770"/>
                  <a:gd name="connsiteY76" fmla="*/ 1667435 h 2451207"/>
                  <a:gd name="connsiteX77" fmla="*/ 2036269 w 3142770"/>
                  <a:gd name="connsiteY77" fmla="*/ 1736591 h 2451207"/>
                  <a:gd name="connsiteX78" fmla="*/ 2105425 w 3142770"/>
                  <a:gd name="connsiteY78" fmla="*/ 1721223 h 2451207"/>
                  <a:gd name="connsiteX79" fmla="*/ 2028585 w 3142770"/>
                  <a:gd name="connsiteY79" fmla="*/ 1590595 h 2451207"/>
                  <a:gd name="connsiteX80" fmla="*/ 2043953 w 3142770"/>
                  <a:gd name="connsiteY80" fmla="*/ 1498386 h 2451207"/>
                  <a:gd name="connsiteX81" fmla="*/ 2136161 w 3142770"/>
                  <a:gd name="connsiteY81" fmla="*/ 1398494 h 2451207"/>
                  <a:gd name="connsiteX82" fmla="*/ 2282158 w 3142770"/>
                  <a:gd name="connsiteY82" fmla="*/ 1375442 h 2451207"/>
                  <a:gd name="connsiteX83" fmla="*/ 2282158 w 3142770"/>
                  <a:gd name="connsiteY83" fmla="*/ 1260181 h 2451207"/>
                  <a:gd name="connsiteX84" fmla="*/ 2397419 w 3142770"/>
                  <a:gd name="connsiteY84" fmla="*/ 1214077 h 2451207"/>
                  <a:gd name="connsiteX85" fmla="*/ 2458891 w 3142770"/>
                  <a:gd name="connsiteY85" fmla="*/ 1098817 h 2451207"/>
                  <a:gd name="connsiteX86" fmla="*/ 2512679 w 3142770"/>
                  <a:gd name="connsiteY86" fmla="*/ 1021976 h 2451207"/>
                  <a:gd name="connsiteX87" fmla="*/ 2650992 w 3142770"/>
                  <a:gd name="connsiteY87" fmla="*/ 975872 h 2451207"/>
                  <a:gd name="connsiteX88" fmla="*/ 2750884 w 3142770"/>
                  <a:gd name="connsiteY88" fmla="*/ 929768 h 2451207"/>
                  <a:gd name="connsiteX89" fmla="*/ 2804672 w 3142770"/>
                  <a:gd name="connsiteY89" fmla="*/ 968188 h 2451207"/>
                  <a:gd name="connsiteX90" fmla="*/ 2889197 w 3142770"/>
                  <a:gd name="connsiteY90" fmla="*/ 945136 h 2451207"/>
                  <a:gd name="connsiteX91" fmla="*/ 2889197 w 3142770"/>
                  <a:gd name="connsiteY91" fmla="*/ 945136 h 2451207"/>
                  <a:gd name="connsiteX92" fmla="*/ 2758568 w 3142770"/>
                  <a:gd name="connsiteY92" fmla="*/ 868296 h 2451207"/>
                  <a:gd name="connsiteX93" fmla="*/ 2804672 w 3142770"/>
                  <a:gd name="connsiteY93" fmla="*/ 806823 h 2451207"/>
                  <a:gd name="connsiteX94" fmla="*/ 2650992 w 3142770"/>
                  <a:gd name="connsiteY94" fmla="*/ 814507 h 2451207"/>
                  <a:gd name="connsiteX95" fmla="*/ 2773936 w 3142770"/>
                  <a:gd name="connsiteY95" fmla="*/ 745351 h 2451207"/>
                  <a:gd name="connsiteX96" fmla="*/ 2889197 w 3142770"/>
                  <a:gd name="connsiteY96" fmla="*/ 745351 h 2451207"/>
                  <a:gd name="connsiteX97" fmla="*/ 2927617 w 3142770"/>
                  <a:gd name="connsiteY97" fmla="*/ 776087 h 2451207"/>
                  <a:gd name="connsiteX98" fmla="*/ 3019825 w 3142770"/>
                  <a:gd name="connsiteY98" fmla="*/ 691563 h 2451207"/>
                  <a:gd name="connsiteX99" fmla="*/ 3104350 w 3142770"/>
                  <a:gd name="connsiteY99" fmla="*/ 683879 h 2451207"/>
                  <a:gd name="connsiteX100" fmla="*/ 3142770 w 3142770"/>
                  <a:gd name="connsiteY100" fmla="*/ 630091 h 2451207"/>
                  <a:gd name="connsiteX101" fmla="*/ 3065930 w 3142770"/>
                  <a:gd name="connsiteY101" fmla="*/ 568618 h 2451207"/>
                  <a:gd name="connsiteX102" fmla="*/ 2996773 w 3142770"/>
                  <a:gd name="connsiteY102" fmla="*/ 522514 h 2451207"/>
                  <a:gd name="connsiteX103" fmla="*/ 2989089 w 3142770"/>
                  <a:gd name="connsiteY103" fmla="*/ 407254 h 2451207"/>
                  <a:gd name="connsiteX104" fmla="*/ 2989089 w 3142770"/>
                  <a:gd name="connsiteY104" fmla="*/ 407254 h 2451207"/>
                  <a:gd name="connsiteX105" fmla="*/ 2866145 w 3142770"/>
                  <a:gd name="connsiteY105" fmla="*/ 445674 h 2451207"/>
                  <a:gd name="connsiteX106" fmla="*/ 2820040 w 3142770"/>
                  <a:gd name="connsiteY106" fmla="*/ 437990 h 2451207"/>
                  <a:gd name="connsiteX107" fmla="*/ 2781620 w 3142770"/>
                  <a:gd name="connsiteY107" fmla="*/ 391886 h 2451207"/>
                  <a:gd name="connsiteX108" fmla="*/ 2781620 w 3142770"/>
                  <a:gd name="connsiteY108" fmla="*/ 391886 h 2451207"/>
                  <a:gd name="connsiteX109" fmla="*/ 2712464 w 3142770"/>
                  <a:gd name="connsiteY109" fmla="*/ 330413 h 2451207"/>
                  <a:gd name="connsiteX110" fmla="*/ 2635624 w 3142770"/>
                  <a:gd name="connsiteY110" fmla="*/ 330413 h 2451207"/>
                  <a:gd name="connsiteX111" fmla="*/ 2581835 w 3142770"/>
                  <a:gd name="connsiteY111" fmla="*/ 422622 h 2451207"/>
                  <a:gd name="connsiteX112" fmla="*/ 2543415 w 3142770"/>
                  <a:gd name="connsiteY112" fmla="*/ 484094 h 2451207"/>
                  <a:gd name="connsiteX113" fmla="*/ 2543415 w 3142770"/>
                  <a:gd name="connsiteY113" fmla="*/ 484094 h 2451207"/>
                  <a:gd name="connsiteX114" fmla="*/ 2489627 w 3142770"/>
                  <a:gd name="connsiteY114" fmla="*/ 599355 h 2451207"/>
                  <a:gd name="connsiteX115" fmla="*/ 2489627 w 3142770"/>
                  <a:gd name="connsiteY115" fmla="*/ 599355 h 2451207"/>
                  <a:gd name="connsiteX116" fmla="*/ 2451207 w 3142770"/>
                  <a:gd name="connsiteY116" fmla="*/ 729983 h 2451207"/>
                  <a:gd name="connsiteX117" fmla="*/ 2389735 w 3142770"/>
                  <a:gd name="connsiteY117" fmla="*/ 753035 h 2451207"/>
                  <a:gd name="connsiteX118" fmla="*/ 2312894 w 3142770"/>
                  <a:gd name="connsiteY118" fmla="*/ 668511 h 2451207"/>
                  <a:gd name="connsiteX119" fmla="*/ 2328262 w 3142770"/>
                  <a:gd name="connsiteY119" fmla="*/ 607039 h 2451207"/>
                  <a:gd name="connsiteX120" fmla="*/ 2389735 w 3142770"/>
                  <a:gd name="connsiteY120" fmla="*/ 576302 h 2451207"/>
                  <a:gd name="connsiteX121" fmla="*/ 2274474 w 3142770"/>
                  <a:gd name="connsiteY121" fmla="*/ 576302 h 2451207"/>
                  <a:gd name="connsiteX122" fmla="*/ 2251422 w 3142770"/>
                  <a:gd name="connsiteY122" fmla="*/ 530198 h 2451207"/>
                  <a:gd name="connsiteX123" fmla="*/ 2143845 w 3142770"/>
                  <a:gd name="connsiteY123" fmla="*/ 499462 h 2451207"/>
                  <a:gd name="connsiteX124" fmla="*/ 2067005 w 3142770"/>
                  <a:gd name="connsiteY124" fmla="*/ 507146 h 2451207"/>
                  <a:gd name="connsiteX125" fmla="*/ 2067005 w 3142770"/>
                  <a:gd name="connsiteY125" fmla="*/ 437990 h 2451207"/>
                  <a:gd name="connsiteX126" fmla="*/ 2143845 w 3142770"/>
                  <a:gd name="connsiteY126" fmla="*/ 368834 h 2451207"/>
                  <a:gd name="connsiteX127" fmla="*/ 2151530 w 3142770"/>
                  <a:gd name="connsiteY127" fmla="*/ 299677 h 2451207"/>
                  <a:gd name="connsiteX128" fmla="*/ 2259106 w 3142770"/>
                  <a:gd name="connsiteY128" fmla="*/ 299677 h 2451207"/>
                  <a:gd name="connsiteX129" fmla="*/ 2259106 w 3142770"/>
                  <a:gd name="connsiteY129" fmla="*/ 299677 h 2451207"/>
                  <a:gd name="connsiteX130" fmla="*/ 2405103 w 3142770"/>
                  <a:gd name="connsiteY130" fmla="*/ 238205 h 2451207"/>
                  <a:gd name="connsiteX131" fmla="*/ 2474259 w 3142770"/>
                  <a:gd name="connsiteY131" fmla="*/ 122944 h 2451207"/>
                  <a:gd name="connsiteX132" fmla="*/ 2520363 w 3142770"/>
                  <a:gd name="connsiteY132" fmla="*/ 92208 h 2451207"/>
                  <a:gd name="connsiteX133" fmla="*/ 2458891 w 3142770"/>
                  <a:gd name="connsiteY133" fmla="*/ 0 h 2451207"/>
                  <a:gd name="connsiteX134" fmla="*/ 2389735 w 3142770"/>
                  <a:gd name="connsiteY134" fmla="*/ 46104 h 2451207"/>
                  <a:gd name="connsiteX135" fmla="*/ 2335946 w 3142770"/>
                  <a:gd name="connsiteY135" fmla="*/ 107576 h 2451207"/>
                  <a:gd name="connsiteX136" fmla="*/ 2259106 w 3142770"/>
                  <a:gd name="connsiteY136" fmla="*/ 69156 h 2451207"/>
                  <a:gd name="connsiteX137" fmla="*/ 2205318 w 3142770"/>
                  <a:gd name="connsiteY137" fmla="*/ 115260 h 2451207"/>
                  <a:gd name="connsiteX138" fmla="*/ 2059321 w 3142770"/>
                  <a:gd name="connsiteY138" fmla="*/ 107576 h 2451207"/>
                  <a:gd name="connsiteX139" fmla="*/ 2020901 w 3142770"/>
                  <a:gd name="connsiteY139" fmla="*/ 76840 h 2451207"/>
                  <a:gd name="connsiteX140" fmla="*/ 1913324 w 3142770"/>
                  <a:gd name="connsiteY140" fmla="*/ 107576 h 2451207"/>
                  <a:gd name="connsiteX141" fmla="*/ 1821116 w 3142770"/>
                  <a:gd name="connsiteY141" fmla="*/ 107576 h 2451207"/>
                  <a:gd name="connsiteX142" fmla="*/ 1751960 w 3142770"/>
                  <a:gd name="connsiteY142" fmla="*/ 99892 h 2451207"/>
                  <a:gd name="connsiteX143" fmla="*/ 1690487 w 3142770"/>
                  <a:gd name="connsiteY143" fmla="*/ 30736 h 2451207"/>
                  <a:gd name="connsiteX144" fmla="*/ 1621331 w 3142770"/>
                  <a:gd name="connsiteY144" fmla="*/ 76840 h 2451207"/>
                  <a:gd name="connsiteX145" fmla="*/ 1536807 w 3142770"/>
                  <a:gd name="connsiteY145" fmla="*/ 15368 h 2451207"/>
                  <a:gd name="connsiteX146" fmla="*/ 1459966 w 3142770"/>
                  <a:gd name="connsiteY146" fmla="*/ 53788 h 2451207"/>
                  <a:gd name="connsiteX147" fmla="*/ 1383126 w 3142770"/>
                  <a:gd name="connsiteY147" fmla="*/ 46104 h 2451207"/>
                  <a:gd name="connsiteX148" fmla="*/ 1306286 w 3142770"/>
                  <a:gd name="connsiteY148" fmla="*/ 92208 h 2451207"/>
                  <a:gd name="connsiteX149" fmla="*/ 1191025 w 3142770"/>
                  <a:gd name="connsiteY149" fmla="*/ 69156 h 2451207"/>
                  <a:gd name="connsiteX150" fmla="*/ 914400 w 3142770"/>
                  <a:gd name="connsiteY150" fmla="*/ 38420 h 2451207"/>
                  <a:gd name="connsiteX151" fmla="*/ 683879 w 3142770"/>
                  <a:gd name="connsiteY151" fmla="*/ 46104 h 2451207"/>
                  <a:gd name="connsiteX152" fmla="*/ 514830 w 3142770"/>
                  <a:gd name="connsiteY152" fmla="*/ 99892 h 2451207"/>
                  <a:gd name="connsiteX153" fmla="*/ 507146 w 3142770"/>
                  <a:gd name="connsiteY153" fmla="*/ 161365 h 2451207"/>
                  <a:gd name="connsiteX154" fmla="*/ 299677 w 3142770"/>
                  <a:gd name="connsiteY154" fmla="*/ 169049 h 2451207"/>
                  <a:gd name="connsiteX155" fmla="*/ 299677 w 3142770"/>
                  <a:gd name="connsiteY155" fmla="*/ 169049 h 2451207"/>
                  <a:gd name="connsiteX156" fmla="*/ 445674 w 3142770"/>
                  <a:gd name="connsiteY156" fmla="*/ 222837 h 2451207"/>
                  <a:gd name="connsiteX157" fmla="*/ 307361 w 3142770"/>
                  <a:gd name="connsiteY157" fmla="*/ 268941 h 2451207"/>
                  <a:gd name="connsiteX158" fmla="*/ 245889 w 3142770"/>
                  <a:gd name="connsiteY158" fmla="*/ 284309 h 2451207"/>
                  <a:gd name="connsiteX159" fmla="*/ 145997 w 3142770"/>
                  <a:gd name="connsiteY159" fmla="*/ 338097 h 2451207"/>
                  <a:gd name="connsiteX160" fmla="*/ 161365 w 3142770"/>
                  <a:gd name="connsiteY160" fmla="*/ 422622 h 2451207"/>
                  <a:gd name="connsiteX161" fmla="*/ 268941 w 3142770"/>
                  <a:gd name="connsiteY161" fmla="*/ 437990 h 2451207"/>
                  <a:gd name="connsiteX162" fmla="*/ 215153 w 3142770"/>
                  <a:gd name="connsiteY162" fmla="*/ 468726 h 2451207"/>
                  <a:gd name="connsiteX163" fmla="*/ 0 w 3142770"/>
                  <a:gd name="connsiteY163" fmla="*/ 560934 h 2451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3142770" h="2451207">
                    <a:moveTo>
                      <a:pt x="0" y="560934"/>
                    </a:moveTo>
                    <a:lnTo>
                      <a:pt x="176733" y="537882"/>
                    </a:lnTo>
                    <a:lnTo>
                      <a:pt x="268941" y="491778"/>
                    </a:lnTo>
                    <a:lnTo>
                      <a:pt x="361150" y="437990"/>
                    </a:lnTo>
                    <a:lnTo>
                      <a:pt x="484094" y="445674"/>
                    </a:lnTo>
                    <a:lnTo>
                      <a:pt x="545566" y="422622"/>
                    </a:lnTo>
                    <a:lnTo>
                      <a:pt x="599355" y="376518"/>
                    </a:lnTo>
                    <a:lnTo>
                      <a:pt x="599355" y="376518"/>
                    </a:lnTo>
                    <a:lnTo>
                      <a:pt x="683879" y="422622"/>
                    </a:lnTo>
                    <a:lnTo>
                      <a:pt x="783772" y="384202"/>
                    </a:lnTo>
                    <a:lnTo>
                      <a:pt x="860612" y="391886"/>
                    </a:lnTo>
                    <a:lnTo>
                      <a:pt x="914400" y="437990"/>
                    </a:lnTo>
                    <a:lnTo>
                      <a:pt x="899032" y="591670"/>
                    </a:lnTo>
                    <a:lnTo>
                      <a:pt x="899032" y="591670"/>
                    </a:lnTo>
                    <a:lnTo>
                      <a:pt x="922084" y="722299"/>
                    </a:lnTo>
                    <a:lnTo>
                      <a:pt x="968188" y="753035"/>
                    </a:lnTo>
                    <a:lnTo>
                      <a:pt x="906716" y="791455"/>
                    </a:lnTo>
                    <a:lnTo>
                      <a:pt x="906716" y="791455"/>
                    </a:lnTo>
                    <a:lnTo>
                      <a:pt x="1014293" y="845244"/>
                    </a:lnTo>
                    <a:lnTo>
                      <a:pt x="1014293" y="845244"/>
                    </a:lnTo>
                    <a:lnTo>
                      <a:pt x="975872" y="937452"/>
                    </a:lnTo>
                    <a:lnTo>
                      <a:pt x="899032" y="945136"/>
                    </a:lnTo>
                    <a:lnTo>
                      <a:pt x="868296" y="1029660"/>
                    </a:lnTo>
                    <a:lnTo>
                      <a:pt x="806824" y="1037344"/>
                    </a:lnTo>
                    <a:lnTo>
                      <a:pt x="783772" y="1129553"/>
                    </a:lnTo>
                    <a:lnTo>
                      <a:pt x="729983" y="1206393"/>
                    </a:lnTo>
                    <a:lnTo>
                      <a:pt x="776087" y="1275549"/>
                    </a:lnTo>
                    <a:lnTo>
                      <a:pt x="783772" y="1367758"/>
                    </a:lnTo>
                    <a:lnTo>
                      <a:pt x="875980" y="1398494"/>
                    </a:lnTo>
                    <a:lnTo>
                      <a:pt x="883664" y="1575227"/>
                    </a:lnTo>
                    <a:lnTo>
                      <a:pt x="952820" y="1721223"/>
                    </a:lnTo>
                    <a:lnTo>
                      <a:pt x="998924" y="1813432"/>
                    </a:lnTo>
                    <a:lnTo>
                      <a:pt x="975872" y="1675119"/>
                    </a:lnTo>
                    <a:lnTo>
                      <a:pt x="945136" y="1521439"/>
                    </a:lnTo>
                    <a:lnTo>
                      <a:pt x="991240" y="1536807"/>
                    </a:lnTo>
                    <a:cubicBezTo>
                      <a:pt x="1014795" y="1654579"/>
                      <a:pt x="1014293" y="1612886"/>
                      <a:pt x="1014293" y="1659751"/>
                    </a:cubicBezTo>
                    <a:lnTo>
                      <a:pt x="1052713" y="1736591"/>
                    </a:lnTo>
                    <a:lnTo>
                      <a:pt x="1121869" y="1821116"/>
                    </a:lnTo>
                    <a:lnTo>
                      <a:pt x="1160289" y="1921008"/>
                    </a:lnTo>
                    <a:lnTo>
                      <a:pt x="1137237" y="1990165"/>
                    </a:lnTo>
                    <a:lnTo>
                      <a:pt x="1298602" y="2074689"/>
                    </a:lnTo>
                    <a:lnTo>
                      <a:pt x="1459966" y="2143845"/>
                    </a:lnTo>
                    <a:lnTo>
                      <a:pt x="1513755" y="2113109"/>
                    </a:lnTo>
                    <a:lnTo>
                      <a:pt x="1621331" y="2197634"/>
                    </a:lnTo>
                    <a:lnTo>
                      <a:pt x="1698172" y="2197634"/>
                    </a:lnTo>
                    <a:lnTo>
                      <a:pt x="1767328" y="2274474"/>
                    </a:lnTo>
                    <a:lnTo>
                      <a:pt x="1767328" y="2274474"/>
                    </a:lnTo>
                    <a:lnTo>
                      <a:pt x="1874904" y="2428155"/>
                    </a:lnTo>
                    <a:lnTo>
                      <a:pt x="2105425" y="2451207"/>
                    </a:lnTo>
                    <a:lnTo>
                      <a:pt x="2113109" y="2428155"/>
                    </a:lnTo>
                    <a:lnTo>
                      <a:pt x="1974797" y="2405102"/>
                    </a:lnTo>
                    <a:lnTo>
                      <a:pt x="1905640" y="2389734"/>
                    </a:lnTo>
                    <a:lnTo>
                      <a:pt x="1874904" y="2305210"/>
                    </a:lnTo>
                    <a:lnTo>
                      <a:pt x="1944061" y="2274474"/>
                    </a:lnTo>
                    <a:lnTo>
                      <a:pt x="1890272" y="2243738"/>
                    </a:lnTo>
                    <a:lnTo>
                      <a:pt x="1836484" y="2213002"/>
                    </a:lnTo>
                    <a:lnTo>
                      <a:pt x="1851852" y="2159213"/>
                    </a:lnTo>
                    <a:lnTo>
                      <a:pt x="1851852" y="2159213"/>
                    </a:lnTo>
                    <a:lnTo>
                      <a:pt x="1713540" y="2113109"/>
                    </a:lnTo>
                    <a:lnTo>
                      <a:pt x="1713540" y="2059321"/>
                    </a:lnTo>
                    <a:lnTo>
                      <a:pt x="1775012" y="1928692"/>
                    </a:lnTo>
                    <a:lnTo>
                      <a:pt x="1705856" y="1905640"/>
                    </a:lnTo>
                    <a:lnTo>
                      <a:pt x="1659751" y="1982481"/>
                    </a:lnTo>
                    <a:lnTo>
                      <a:pt x="1613647" y="2028585"/>
                    </a:lnTo>
                    <a:lnTo>
                      <a:pt x="1613647" y="2028585"/>
                    </a:lnTo>
                    <a:lnTo>
                      <a:pt x="1552175" y="2028585"/>
                    </a:lnTo>
                    <a:lnTo>
                      <a:pt x="1459966" y="1997849"/>
                    </a:lnTo>
                    <a:lnTo>
                      <a:pt x="1436914" y="1844168"/>
                    </a:lnTo>
                    <a:lnTo>
                      <a:pt x="1475335" y="1736591"/>
                    </a:lnTo>
                    <a:lnTo>
                      <a:pt x="1429230" y="1629015"/>
                    </a:lnTo>
                    <a:lnTo>
                      <a:pt x="1513755" y="1559859"/>
                    </a:lnTo>
                    <a:lnTo>
                      <a:pt x="1629015" y="1629015"/>
                    </a:lnTo>
                    <a:lnTo>
                      <a:pt x="1675119" y="1529123"/>
                    </a:lnTo>
                    <a:lnTo>
                      <a:pt x="1751960" y="1590595"/>
                    </a:lnTo>
                    <a:lnTo>
                      <a:pt x="1828800" y="1521439"/>
                    </a:lnTo>
                    <a:lnTo>
                      <a:pt x="1921009" y="1544491"/>
                    </a:lnTo>
                    <a:lnTo>
                      <a:pt x="1982481" y="1667435"/>
                    </a:lnTo>
                    <a:lnTo>
                      <a:pt x="2036269" y="1736591"/>
                    </a:lnTo>
                    <a:lnTo>
                      <a:pt x="2105425" y="1721223"/>
                    </a:lnTo>
                    <a:lnTo>
                      <a:pt x="2028585" y="1590595"/>
                    </a:lnTo>
                    <a:lnTo>
                      <a:pt x="2043953" y="1498386"/>
                    </a:lnTo>
                    <a:lnTo>
                      <a:pt x="2136161" y="1398494"/>
                    </a:lnTo>
                    <a:lnTo>
                      <a:pt x="2282158" y="1375442"/>
                    </a:lnTo>
                    <a:lnTo>
                      <a:pt x="2282158" y="1260181"/>
                    </a:lnTo>
                    <a:lnTo>
                      <a:pt x="2397419" y="1214077"/>
                    </a:lnTo>
                    <a:lnTo>
                      <a:pt x="2458891" y="1098817"/>
                    </a:lnTo>
                    <a:lnTo>
                      <a:pt x="2512679" y="1021976"/>
                    </a:lnTo>
                    <a:lnTo>
                      <a:pt x="2650992" y="975872"/>
                    </a:lnTo>
                    <a:lnTo>
                      <a:pt x="2750884" y="929768"/>
                    </a:lnTo>
                    <a:lnTo>
                      <a:pt x="2804672" y="968188"/>
                    </a:lnTo>
                    <a:lnTo>
                      <a:pt x="2889197" y="945136"/>
                    </a:lnTo>
                    <a:lnTo>
                      <a:pt x="2889197" y="945136"/>
                    </a:lnTo>
                    <a:lnTo>
                      <a:pt x="2758568" y="868296"/>
                    </a:lnTo>
                    <a:lnTo>
                      <a:pt x="2804672" y="806823"/>
                    </a:lnTo>
                    <a:lnTo>
                      <a:pt x="2650992" y="814507"/>
                    </a:lnTo>
                    <a:lnTo>
                      <a:pt x="2773936" y="745351"/>
                    </a:lnTo>
                    <a:lnTo>
                      <a:pt x="2889197" y="745351"/>
                    </a:lnTo>
                    <a:lnTo>
                      <a:pt x="2927617" y="776087"/>
                    </a:lnTo>
                    <a:lnTo>
                      <a:pt x="3019825" y="691563"/>
                    </a:lnTo>
                    <a:lnTo>
                      <a:pt x="3104350" y="683879"/>
                    </a:lnTo>
                    <a:lnTo>
                      <a:pt x="3142770" y="630091"/>
                    </a:lnTo>
                    <a:lnTo>
                      <a:pt x="3065930" y="568618"/>
                    </a:lnTo>
                    <a:lnTo>
                      <a:pt x="2996773" y="522514"/>
                    </a:lnTo>
                    <a:lnTo>
                      <a:pt x="2989089" y="407254"/>
                    </a:lnTo>
                    <a:lnTo>
                      <a:pt x="2989089" y="407254"/>
                    </a:lnTo>
                    <a:lnTo>
                      <a:pt x="2866145" y="445674"/>
                    </a:lnTo>
                    <a:lnTo>
                      <a:pt x="2820040" y="437990"/>
                    </a:lnTo>
                    <a:lnTo>
                      <a:pt x="2781620" y="391886"/>
                    </a:lnTo>
                    <a:lnTo>
                      <a:pt x="2781620" y="391886"/>
                    </a:lnTo>
                    <a:lnTo>
                      <a:pt x="2712464" y="330413"/>
                    </a:lnTo>
                    <a:lnTo>
                      <a:pt x="2635624" y="330413"/>
                    </a:lnTo>
                    <a:lnTo>
                      <a:pt x="2581835" y="422622"/>
                    </a:lnTo>
                    <a:lnTo>
                      <a:pt x="2543415" y="484094"/>
                    </a:lnTo>
                    <a:lnTo>
                      <a:pt x="2543415" y="484094"/>
                    </a:lnTo>
                    <a:lnTo>
                      <a:pt x="2489627" y="599355"/>
                    </a:lnTo>
                    <a:lnTo>
                      <a:pt x="2489627" y="599355"/>
                    </a:lnTo>
                    <a:lnTo>
                      <a:pt x="2451207" y="729983"/>
                    </a:lnTo>
                    <a:lnTo>
                      <a:pt x="2389735" y="753035"/>
                    </a:lnTo>
                    <a:lnTo>
                      <a:pt x="2312894" y="668511"/>
                    </a:lnTo>
                    <a:lnTo>
                      <a:pt x="2328262" y="607039"/>
                    </a:lnTo>
                    <a:lnTo>
                      <a:pt x="2389735" y="576302"/>
                    </a:lnTo>
                    <a:lnTo>
                      <a:pt x="2274474" y="576302"/>
                    </a:lnTo>
                    <a:lnTo>
                      <a:pt x="2251422" y="530198"/>
                    </a:lnTo>
                    <a:lnTo>
                      <a:pt x="2143845" y="499462"/>
                    </a:lnTo>
                    <a:lnTo>
                      <a:pt x="2067005" y="507146"/>
                    </a:lnTo>
                    <a:lnTo>
                      <a:pt x="2067005" y="437990"/>
                    </a:lnTo>
                    <a:lnTo>
                      <a:pt x="2143845" y="368834"/>
                    </a:lnTo>
                    <a:lnTo>
                      <a:pt x="2151530" y="299677"/>
                    </a:lnTo>
                    <a:lnTo>
                      <a:pt x="2259106" y="299677"/>
                    </a:lnTo>
                    <a:lnTo>
                      <a:pt x="2259106" y="299677"/>
                    </a:lnTo>
                    <a:lnTo>
                      <a:pt x="2405103" y="238205"/>
                    </a:lnTo>
                    <a:lnTo>
                      <a:pt x="2474259" y="122944"/>
                    </a:lnTo>
                    <a:lnTo>
                      <a:pt x="2520363" y="92208"/>
                    </a:lnTo>
                    <a:lnTo>
                      <a:pt x="2458891" y="0"/>
                    </a:lnTo>
                    <a:lnTo>
                      <a:pt x="2389735" y="46104"/>
                    </a:lnTo>
                    <a:lnTo>
                      <a:pt x="2335946" y="107576"/>
                    </a:lnTo>
                    <a:lnTo>
                      <a:pt x="2259106" y="69156"/>
                    </a:lnTo>
                    <a:lnTo>
                      <a:pt x="2205318" y="115260"/>
                    </a:lnTo>
                    <a:lnTo>
                      <a:pt x="2059321" y="107576"/>
                    </a:lnTo>
                    <a:lnTo>
                      <a:pt x="2020901" y="76840"/>
                    </a:lnTo>
                    <a:lnTo>
                      <a:pt x="1913324" y="107576"/>
                    </a:lnTo>
                    <a:lnTo>
                      <a:pt x="1821116" y="107576"/>
                    </a:lnTo>
                    <a:lnTo>
                      <a:pt x="1751960" y="99892"/>
                    </a:lnTo>
                    <a:lnTo>
                      <a:pt x="1690487" y="30736"/>
                    </a:lnTo>
                    <a:lnTo>
                      <a:pt x="1621331" y="76840"/>
                    </a:lnTo>
                    <a:lnTo>
                      <a:pt x="1536807" y="15368"/>
                    </a:lnTo>
                    <a:lnTo>
                      <a:pt x="1459966" y="53788"/>
                    </a:lnTo>
                    <a:lnTo>
                      <a:pt x="1383126" y="46104"/>
                    </a:lnTo>
                    <a:lnTo>
                      <a:pt x="1306286" y="92208"/>
                    </a:lnTo>
                    <a:lnTo>
                      <a:pt x="1191025" y="69156"/>
                    </a:lnTo>
                    <a:lnTo>
                      <a:pt x="914400" y="38420"/>
                    </a:lnTo>
                    <a:lnTo>
                      <a:pt x="683879" y="46104"/>
                    </a:lnTo>
                    <a:lnTo>
                      <a:pt x="514830" y="99892"/>
                    </a:lnTo>
                    <a:lnTo>
                      <a:pt x="507146" y="161365"/>
                    </a:lnTo>
                    <a:lnTo>
                      <a:pt x="299677" y="169049"/>
                    </a:lnTo>
                    <a:lnTo>
                      <a:pt x="299677" y="169049"/>
                    </a:lnTo>
                    <a:lnTo>
                      <a:pt x="445674" y="222837"/>
                    </a:lnTo>
                    <a:lnTo>
                      <a:pt x="307361" y="268941"/>
                    </a:lnTo>
                    <a:lnTo>
                      <a:pt x="245889" y="284309"/>
                    </a:lnTo>
                    <a:lnTo>
                      <a:pt x="145997" y="338097"/>
                    </a:lnTo>
                    <a:lnTo>
                      <a:pt x="161365" y="422622"/>
                    </a:lnTo>
                    <a:lnTo>
                      <a:pt x="268941" y="437990"/>
                    </a:lnTo>
                    <a:lnTo>
                      <a:pt x="215153" y="468726"/>
                    </a:lnTo>
                    <a:lnTo>
                      <a:pt x="0" y="56093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16" name="Freeform 17"/>
              <p:cNvSpPr/>
              <p:nvPr/>
            </p:nvSpPr>
            <p:spPr>
              <a:xfrm>
                <a:off x="2597203" y="1744276"/>
                <a:ext cx="583987" cy="361149"/>
              </a:xfrm>
              <a:custGeom>
                <a:avLst/>
                <a:gdLst>
                  <a:gd name="connsiteX0" fmla="*/ 15368 w 583987"/>
                  <a:gd name="connsiteY0" fmla="*/ 230521 h 361149"/>
                  <a:gd name="connsiteX1" fmla="*/ 145997 w 583987"/>
                  <a:gd name="connsiteY1" fmla="*/ 169048 h 361149"/>
                  <a:gd name="connsiteX2" fmla="*/ 99893 w 583987"/>
                  <a:gd name="connsiteY2" fmla="*/ 92208 h 361149"/>
                  <a:gd name="connsiteX3" fmla="*/ 238205 w 583987"/>
                  <a:gd name="connsiteY3" fmla="*/ 76840 h 361149"/>
                  <a:gd name="connsiteX4" fmla="*/ 315046 w 583987"/>
                  <a:gd name="connsiteY4" fmla="*/ 138312 h 361149"/>
                  <a:gd name="connsiteX5" fmla="*/ 253573 w 583987"/>
                  <a:gd name="connsiteY5" fmla="*/ 222837 h 361149"/>
                  <a:gd name="connsiteX6" fmla="*/ 130629 w 583987"/>
                  <a:gd name="connsiteY6" fmla="*/ 261257 h 361149"/>
                  <a:gd name="connsiteX7" fmla="*/ 253573 w 583987"/>
                  <a:gd name="connsiteY7" fmla="*/ 284309 h 361149"/>
                  <a:gd name="connsiteX8" fmla="*/ 330414 w 583987"/>
                  <a:gd name="connsiteY8" fmla="*/ 361149 h 361149"/>
                  <a:gd name="connsiteX9" fmla="*/ 384202 w 583987"/>
                  <a:gd name="connsiteY9" fmla="*/ 330413 h 361149"/>
                  <a:gd name="connsiteX10" fmla="*/ 384202 w 583987"/>
                  <a:gd name="connsiteY10" fmla="*/ 330413 h 361149"/>
                  <a:gd name="connsiteX11" fmla="*/ 484094 w 583987"/>
                  <a:gd name="connsiteY11" fmla="*/ 276625 h 361149"/>
                  <a:gd name="connsiteX12" fmla="*/ 583987 w 583987"/>
                  <a:gd name="connsiteY12" fmla="*/ 207469 h 361149"/>
                  <a:gd name="connsiteX13" fmla="*/ 453358 w 583987"/>
                  <a:gd name="connsiteY13" fmla="*/ 169048 h 361149"/>
                  <a:gd name="connsiteX14" fmla="*/ 499463 w 583987"/>
                  <a:gd name="connsiteY14" fmla="*/ 107576 h 361149"/>
                  <a:gd name="connsiteX15" fmla="*/ 430306 w 583987"/>
                  <a:gd name="connsiteY15" fmla="*/ 38420 h 361149"/>
                  <a:gd name="connsiteX16" fmla="*/ 361150 w 583987"/>
                  <a:gd name="connsiteY16" fmla="*/ 30736 h 361149"/>
                  <a:gd name="connsiteX17" fmla="*/ 361150 w 583987"/>
                  <a:gd name="connsiteY17" fmla="*/ 30736 h 361149"/>
                  <a:gd name="connsiteX18" fmla="*/ 253573 w 583987"/>
                  <a:gd name="connsiteY18" fmla="*/ 15368 h 361149"/>
                  <a:gd name="connsiteX19" fmla="*/ 253573 w 583987"/>
                  <a:gd name="connsiteY19" fmla="*/ 15368 h 361149"/>
                  <a:gd name="connsiteX20" fmla="*/ 153681 w 583987"/>
                  <a:gd name="connsiteY20" fmla="*/ 30736 h 361149"/>
                  <a:gd name="connsiteX21" fmla="*/ 53789 w 583987"/>
                  <a:gd name="connsiteY21" fmla="*/ 0 h 361149"/>
                  <a:gd name="connsiteX22" fmla="*/ 0 w 583987"/>
                  <a:gd name="connsiteY22" fmla="*/ 53788 h 361149"/>
                  <a:gd name="connsiteX23" fmla="*/ 38421 w 583987"/>
                  <a:gd name="connsiteY23" fmla="*/ 153680 h 361149"/>
                  <a:gd name="connsiteX24" fmla="*/ 15368 w 583987"/>
                  <a:gd name="connsiteY24" fmla="*/ 230521 h 361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83987" h="361149">
                    <a:moveTo>
                      <a:pt x="15368" y="230521"/>
                    </a:moveTo>
                    <a:lnTo>
                      <a:pt x="145997" y="169048"/>
                    </a:lnTo>
                    <a:lnTo>
                      <a:pt x="99893" y="92208"/>
                    </a:lnTo>
                    <a:lnTo>
                      <a:pt x="238205" y="76840"/>
                    </a:lnTo>
                    <a:lnTo>
                      <a:pt x="315046" y="138312"/>
                    </a:lnTo>
                    <a:lnTo>
                      <a:pt x="253573" y="222837"/>
                    </a:lnTo>
                    <a:lnTo>
                      <a:pt x="130629" y="261257"/>
                    </a:lnTo>
                    <a:lnTo>
                      <a:pt x="253573" y="284309"/>
                    </a:lnTo>
                    <a:lnTo>
                      <a:pt x="330414" y="361149"/>
                    </a:lnTo>
                    <a:lnTo>
                      <a:pt x="384202" y="330413"/>
                    </a:lnTo>
                    <a:lnTo>
                      <a:pt x="384202" y="330413"/>
                    </a:lnTo>
                    <a:lnTo>
                      <a:pt x="484094" y="276625"/>
                    </a:lnTo>
                    <a:lnTo>
                      <a:pt x="583987" y="207469"/>
                    </a:lnTo>
                    <a:lnTo>
                      <a:pt x="453358" y="169048"/>
                    </a:lnTo>
                    <a:lnTo>
                      <a:pt x="499463" y="107576"/>
                    </a:lnTo>
                    <a:lnTo>
                      <a:pt x="430306" y="38420"/>
                    </a:lnTo>
                    <a:lnTo>
                      <a:pt x="361150" y="30736"/>
                    </a:lnTo>
                    <a:lnTo>
                      <a:pt x="361150" y="30736"/>
                    </a:lnTo>
                    <a:lnTo>
                      <a:pt x="253573" y="15368"/>
                    </a:lnTo>
                    <a:lnTo>
                      <a:pt x="253573" y="15368"/>
                    </a:lnTo>
                    <a:lnTo>
                      <a:pt x="153681" y="30736"/>
                    </a:lnTo>
                    <a:lnTo>
                      <a:pt x="53789" y="0"/>
                    </a:lnTo>
                    <a:lnTo>
                      <a:pt x="0" y="53788"/>
                    </a:lnTo>
                    <a:lnTo>
                      <a:pt x="38421" y="153680"/>
                    </a:lnTo>
                    <a:lnTo>
                      <a:pt x="15368" y="2305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17" name="Freeform 18"/>
              <p:cNvSpPr/>
              <p:nvPr/>
            </p:nvSpPr>
            <p:spPr>
              <a:xfrm>
                <a:off x="1775012" y="1621331"/>
                <a:ext cx="537882" cy="222837"/>
              </a:xfrm>
              <a:custGeom>
                <a:avLst/>
                <a:gdLst>
                  <a:gd name="connsiteX0" fmla="*/ 115260 w 537882"/>
                  <a:gd name="connsiteY0" fmla="*/ 222837 h 222837"/>
                  <a:gd name="connsiteX1" fmla="*/ 391885 w 537882"/>
                  <a:gd name="connsiteY1" fmla="*/ 222837 h 222837"/>
                  <a:gd name="connsiteX2" fmla="*/ 453358 w 537882"/>
                  <a:gd name="connsiteY2" fmla="*/ 207469 h 222837"/>
                  <a:gd name="connsiteX3" fmla="*/ 414938 w 537882"/>
                  <a:gd name="connsiteY3" fmla="*/ 84524 h 222837"/>
                  <a:gd name="connsiteX4" fmla="*/ 537882 w 537882"/>
                  <a:gd name="connsiteY4" fmla="*/ 38420 h 222837"/>
                  <a:gd name="connsiteX5" fmla="*/ 453358 w 537882"/>
                  <a:gd name="connsiteY5" fmla="*/ 0 h 222837"/>
                  <a:gd name="connsiteX6" fmla="*/ 322729 w 537882"/>
                  <a:gd name="connsiteY6" fmla="*/ 7684 h 222837"/>
                  <a:gd name="connsiteX7" fmla="*/ 284309 w 537882"/>
                  <a:gd name="connsiteY7" fmla="*/ 76840 h 222837"/>
                  <a:gd name="connsiteX8" fmla="*/ 122944 w 537882"/>
                  <a:gd name="connsiteY8" fmla="*/ 69156 h 222837"/>
                  <a:gd name="connsiteX9" fmla="*/ 7684 w 537882"/>
                  <a:gd name="connsiteY9" fmla="*/ 76840 h 222837"/>
                  <a:gd name="connsiteX10" fmla="*/ 0 w 537882"/>
                  <a:gd name="connsiteY10" fmla="*/ 161365 h 222837"/>
                  <a:gd name="connsiteX11" fmla="*/ 115260 w 537882"/>
                  <a:gd name="connsiteY11" fmla="*/ 169049 h 222837"/>
                  <a:gd name="connsiteX12" fmla="*/ 115260 w 537882"/>
                  <a:gd name="connsiteY12" fmla="*/ 222837 h 22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7882" h="222836">
                    <a:moveTo>
                      <a:pt x="115260" y="222837"/>
                    </a:moveTo>
                    <a:lnTo>
                      <a:pt x="391885" y="222837"/>
                    </a:lnTo>
                    <a:lnTo>
                      <a:pt x="453358" y="207469"/>
                    </a:lnTo>
                    <a:lnTo>
                      <a:pt x="414938" y="84524"/>
                    </a:lnTo>
                    <a:lnTo>
                      <a:pt x="537882" y="38420"/>
                    </a:lnTo>
                    <a:lnTo>
                      <a:pt x="453358" y="0"/>
                    </a:lnTo>
                    <a:lnTo>
                      <a:pt x="322729" y="7684"/>
                    </a:lnTo>
                    <a:lnTo>
                      <a:pt x="284309" y="76840"/>
                    </a:lnTo>
                    <a:lnTo>
                      <a:pt x="122944" y="69156"/>
                    </a:lnTo>
                    <a:lnTo>
                      <a:pt x="7684" y="76840"/>
                    </a:lnTo>
                    <a:lnTo>
                      <a:pt x="0" y="161365"/>
                    </a:lnTo>
                    <a:lnTo>
                      <a:pt x="115260" y="169049"/>
                    </a:lnTo>
                    <a:lnTo>
                      <a:pt x="115260" y="2228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18" name="Freeform 19"/>
              <p:cNvSpPr/>
              <p:nvPr/>
            </p:nvSpPr>
            <p:spPr>
              <a:xfrm>
                <a:off x="2489627" y="1436914"/>
                <a:ext cx="1129553" cy="307362"/>
              </a:xfrm>
              <a:custGeom>
                <a:avLst/>
                <a:gdLst>
                  <a:gd name="connsiteX0" fmla="*/ 176733 w 1129553"/>
                  <a:gd name="connsiteY0" fmla="*/ 261257 h 307362"/>
                  <a:gd name="connsiteX1" fmla="*/ 322729 w 1129553"/>
                  <a:gd name="connsiteY1" fmla="*/ 245889 h 307362"/>
                  <a:gd name="connsiteX2" fmla="*/ 361149 w 1129553"/>
                  <a:gd name="connsiteY2" fmla="*/ 169049 h 307362"/>
                  <a:gd name="connsiteX3" fmla="*/ 522514 w 1129553"/>
                  <a:gd name="connsiteY3" fmla="*/ 169049 h 307362"/>
                  <a:gd name="connsiteX4" fmla="*/ 607039 w 1129553"/>
                  <a:gd name="connsiteY4" fmla="*/ 99893 h 307362"/>
                  <a:gd name="connsiteX5" fmla="*/ 729983 w 1129553"/>
                  <a:gd name="connsiteY5" fmla="*/ 99893 h 307362"/>
                  <a:gd name="connsiteX6" fmla="*/ 937452 w 1129553"/>
                  <a:gd name="connsiteY6" fmla="*/ 84525 h 307362"/>
                  <a:gd name="connsiteX7" fmla="*/ 1129553 w 1129553"/>
                  <a:gd name="connsiteY7" fmla="*/ 46104 h 307362"/>
                  <a:gd name="connsiteX8" fmla="*/ 968188 w 1129553"/>
                  <a:gd name="connsiteY8" fmla="*/ 30736 h 307362"/>
                  <a:gd name="connsiteX9" fmla="*/ 883664 w 1129553"/>
                  <a:gd name="connsiteY9" fmla="*/ 30736 h 307362"/>
                  <a:gd name="connsiteX10" fmla="*/ 522514 w 1129553"/>
                  <a:gd name="connsiteY10" fmla="*/ 30736 h 307362"/>
                  <a:gd name="connsiteX11" fmla="*/ 445674 w 1129553"/>
                  <a:gd name="connsiteY11" fmla="*/ 0 h 307362"/>
                  <a:gd name="connsiteX12" fmla="*/ 345781 w 1129553"/>
                  <a:gd name="connsiteY12" fmla="*/ 84525 h 307362"/>
                  <a:gd name="connsiteX13" fmla="*/ 261257 w 1129553"/>
                  <a:gd name="connsiteY13" fmla="*/ 76841 h 307362"/>
                  <a:gd name="connsiteX14" fmla="*/ 161365 w 1129553"/>
                  <a:gd name="connsiteY14" fmla="*/ 99893 h 307362"/>
                  <a:gd name="connsiteX15" fmla="*/ 238205 w 1129553"/>
                  <a:gd name="connsiteY15" fmla="*/ 145997 h 307362"/>
                  <a:gd name="connsiteX16" fmla="*/ 222837 w 1129553"/>
                  <a:gd name="connsiteY16" fmla="*/ 215153 h 307362"/>
                  <a:gd name="connsiteX17" fmla="*/ 0 w 1129553"/>
                  <a:gd name="connsiteY17" fmla="*/ 215153 h 307362"/>
                  <a:gd name="connsiteX18" fmla="*/ 69156 w 1129553"/>
                  <a:gd name="connsiteY18" fmla="*/ 307362 h 307362"/>
                  <a:gd name="connsiteX19" fmla="*/ 176733 w 1129553"/>
                  <a:gd name="connsiteY19" fmla="*/ 261257 h 307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9553" h="307362">
                    <a:moveTo>
                      <a:pt x="176733" y="261257"/>
                    </a:moveTo>
                    <a:lnTo>
                      <a:pt x="322729" y="245889"/>
                    </a:lnTo>
                    <a:lnTo>
                      <a:pt x="361149" y="169049"/>
                    </a:lnTo>
                    <a:lnTo>
                      <a:pt x="522514" y="169049"/>
                    </a:lnTo>
                    <a:lnTo>
                      <a:pt x="607039" y="99893"/>
                    </a:lnTo>
                    <a:lnTo>
                      <a:pt x="729983" y="99893"/>
                    </a:lnTo>
                    <a:lnTo>
                      <a:pt x="937452" y="84525"/>
                    </a:lnTo>
                    <a:lnTo>
                      <a:pt x="1129553" y="46104"/>
                    </a:lnTo>
                    <a:lnTo>
                      <a:pt x="968188" y="30736"/>
                    </a:lnTo>
                    <a:lnTo>
                      <a:pt x="883664" y="30736"/>
                    </a:lnTo>
                    <a:lnTo>
                      <a:pt x="522514" y="30736"/>
                    </a:lnTo>
                    <a:lnTo>
                      <a:pt x="445674" y="0"/>
                    </a:lnTo>
                    <a:lnTo>
                      <a:pt x="345781" y="84525"/>
                    </a:lnTo>
                    <a:lnTo>
                      <a:pt x="261257" y="76841"/>
                    </a:lnTo>
                    <a:lnTo>
                      <a:pt x="161365" y="99893"/>
                    </a:lnTo>
                    <a:lnTo>
                      <a:pt x="238205" y="145997"/>
                    </a:lnTo>
                    <a:lnTo>
                      <a:pt x="222837" y="215153"/>
                    </a:lnTo>
                    <a:lnTo>
                      <a:pt x="0" y="215153"/>
                    </a:lnTo>
                    <a:lnTo>
                      <a:pt x="69156" y="307362"/>
                    </a:lnTo>
                    <a:lnTo>
                      <a:pt x="176733" y="26125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19" name="Freeform 20"/>
              <p:cNvSpPr/>
              <p:nvPr/>
            </p:nvSpPr>
            <p:spPr>
              <a:xfrm>
                <a:off x="3227294" y="1406178"/>
                <a:ext cx="1390810" cy="806824"/>
              </a:xfrm>
              <a:custGeom>
                <a:avLst/>
                <a:gdLst>
                  <a:gd name="connsiteX0" fmla="*/ 38420 w 1390810"/>
                  <a:gd name="connsiteY0" fmla="*/ 230521 h 806824"/>
                  <a:gd name="connsiteX1" fmla="*/ 199785 w 1390810"/>
                  <a:gd name="connsiteY1" fmla="*/ 276625 h 806824"/>
                  <a:gd name="connsiteX2" fmla="*/ 253573 w 1390810"/>
                  <a:gd name="connsiteY2" fmla="*/ 361150 h 806824"/>
                  <a:gd name="connsiteX3" fmla="*/ 207469 w 1390810"/>
                  <a:gd name="connsiteY3" fmla="*/ 422622 h 806824"/>
                  <a:gd name="connsiteX4" fmla="*/ 261257 w 1390810"/>
                  <a:gd name="connsiteY4" fmla="*/ 453358 h 806824"/>
                  <a:gd name="connsiteX5" fmla="*/ 230521 w 1390810"/>
                  <a:gd name="connsiteY5" fmla="*/ 530198 h 806824"/>
                  <a:gd name="connsiteX6" fmla="*/ 138313 w 1390810"/>
                  <a:gd name="connsiteY6" fmla="*/ 591671 h 806824"/>
                  <a:gd name="connsiteX7" fmla="*/ 215153 w 1390810"/>
                  <a:gd name="connsiteY7" fmla="*/ 737667 h 806824"/>
                  <a:gd name="connsiteX8" fmla="*/ 307361 w 1390810"/>
                  <a:gd name="connsiteY8" fmla="*/ 737667 h 806824"/>
                  <a:gd name="connsiteX9" fmla="*/ 353466 w 1390810"/>
                  <a:gd name="connsiteY9" fmla="*/ 806824 h 806824"/>
                  <a:gd name="connsiteX10" fmla="*/ 484094 w 1390810"/>
                  <a:gd name="connsiteY10" fmla="*/ 683879 h 806824"/>
                  <a:gd name="connsiteX11" fmla="*/ 560935 w 1390810"/>
                  <a:gd name="connsiteY11" fmla="*/ 591671 h 806824"/>
                  <a:gd name="connsiteX12" fmla="*/ 729983 w 1390810"/>
                  <a:gd name="connsiteY12" fmla="*/ 553251 h 806824"/>
                  <a:gd name="connsiteX13" fmla="*/ 799140 w 1390810"/>
                  <a:gd name="connsiteY13" fmla="*/ 461042 h 806824"/>
                  <a:gd name="connsiteX14" fmla="*/ 960504 w 1390810"/>
                  <a:gd name="connsiteY14" fmla="*/ 461042 h 806824"/>
                  <a:gd name="connsiteX15" fmla="*/ 1052713 w 1390810"/>
                  <a:gd name="connsiteY15" fmla="*/ 353466 h 806824"/>
                  <a:gd name="connsiteX16" fmla="*/ 1098817 w 1390810"/>
                  <a:gd name="connsiteY16" fmla="*/ 284309 h 806824"/>
                  <a:gd name="connsiteX17" fmla="*/ 1214077 w 1390810"/>
                  <a:gd name="connsiteY17" fmla="*/ 199785 h 806824"/>
                  <a:gd name="connsiteX18" fmla="*/ 1214077 w 1390810"/>
                  <a:gd name="connsiteY18" fmla="*/ 199785 h 806824"/>
                  <a:gd name="connsiteX19" fmla="*/ 1390810 w 1390810"/>
                  <a:gd name="connsiteY19" fmla="*/ 76840 h 806824"/>
                  <a:gd name="connsiteX20" fmla="*/ 1244814 w 1390810"/>
                  <a:gd name="connsiteY20" fmla="*/ 76840 h 806824"/>
                  <a:gd name="connsiteX21" fmla="*/ 1091133 w 1390810"/>
                  <a:gd name="connsiteY21" fmla="*/ 107577 h 806824"/>
                  <a:gd name="connsiteX22" fmla="*/ 1075765 w 1390810"/>
                  <a:gd name="connsiteY22" fmla="*/ 30736 h 806824"/>
                  <a:gd name="connsiteX23" fmla="*/ 945136 w 1390810"/>
                  <a:gd name="connsiteY23" fmla="*/ 53788 h 806824"/>
                  <a:gd name="connsiteX24" fmla="*/ 914400 w 1390810"/>
                  <a:gd name="connsiteY24" fmla="*/ 0 h 806824"/>
                  <a:gd name="connsiteX25" fmla="*/ 737667 w 1390810"/>
                  <a:gd name="connsiteY25" fmla="*/ 30736 h 806824"/>
                  <a:gd name="connsiteX26" fmla="*/ 614723 w 1390810"/>
                  <a:gd name="connsiteY26" fmla="*/ 30736 h 806824"/>
                  <a:gd name="connsiteX27" fmla="*/ 384202 w 1390810"/>
                  <a:gd name="connsiteY27" fmla="*/ 92209 h 806824"/>
                  <a:gd name="connsiteX28" fmla="*/ 230521 w 1390810"/>
                  <a:gd name="connsiteY28" fmla="*/ 107577 h 806824"/>
                  <a:gd name="connsiteX29" fmla="*/ 115261 w 1390810"/>
                  <a:gd name="connsiteY29" fmla="*/ 192101 h 806824"/>
                  <a:gd name="connsiteX30" fmla="*/ 0 w 1390810"/>
                  <a:gd name="connsiteY30" fmla="*/ 176733 h 806824"/>
                  <a:gd name="connsiteX31" fmla="*/ 38420 w 1390810"/>
                  <a:gd name="connsiteY31" fmla="*/ 230521 h 806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390810" h="806824">
                    <a:moveTo>
                      <a:pt x="38420" y="230521"/>
                    </a:moveTo>
                    <a:lnTo>
                      <a:pt x="199785" y="276625"/>
                    </a:lnTo>
                    <a:lnTo>
                      <a:pt x="253573" y="361150"/>
                    </a:lnTo>
                    <a:lnTo>
                      <a:pt x="207469" y="422622"/>
                    </a:lnTo>
                    <a:lnTo>
                      <a:pt x="261257" y="453358"/>
                    </a:lnTo>
                    <a:lnTo>
                      <a:pt x="230521" y="530198"/>
                    </a:lnTo>
                    <a:lnTo>
                      <a:pt x="138313" y="591671"/>
                    </a:lnTo>
                    <a:lnTo>
                      <a:pt x="215153" y="737667"/>
                    </a:lnTo>
                    <a:lnTo>
                      <a:pt x="307361" y="737667"/>
                    </a:lnTo>
                    <a:lnTo>
                      <a:pt x="353466" y="806824"/>
                    </a:lnTo>
                    <a:lnTo>
                      <a:pt x="484094" y="683879"/>
                    </a:lnTo>
                    <a:lnTo>
                      <a:pt x="560935" y="591671"/>
                    </a:lnTo>
                    <a:lnTo>
                      <a:pt x="729983" y="553251"/>
                    </a:lnTo>
                    <a:lnTo>
                      <a:pt x="799140" y="461042"/>
                    </a:lnTo>
                    <a:lnTo>
                      <a:pt x="960504" y="461042"/>
                    </a:lnTo>
                    <a:lnTo>
                      <a:pt x="1052713" y="353466"/>
                    </a:lnTo>
                    <a:lnTo>
                      <a:pt x="1098817" y="284309"/>
                    </a:lnTo>
                    <a:lnTo>
                      <a:pt x="1214077" y="199785"/>
                    </a:lnTo>
                    <a:lnTo>
                      <a:pt x="1214077" y="199785"/>
                    </a:lnTo>
                    <a:lnTo>
                      <a:pt x="1390810" y="76840"/>
                    </a:lnTo>
                    <a:lnTo>
                      <a:pt x="1244814" y="76840"/>
                    </a:lnTo>
                    <a:lnTo>
                      <a:pt x="1091133" y="107577"/>
                    </a:lnTo>
                    <a:lnTo>
                      <a:pt x="1075765" y="30736"/>
                    </a:lnTo>
                    <a:lnTo>
                      <a:pt x="945136" y="53788"/>
                    </a:lnTo>
                    <a:lnTo>
                      <a:pt x="914400" y="0"/>
                    </a:lnTo>
                    <a:lnTo>
                      <a:pt x="737667" y="30736"/>
                    </a:lnTo>
                    <a:lnTo>
                      <a:pt x="614723" y="30736"/>
                    </a:lnTo>
                    <a:lnTo>
                      <a:pt x="384202" y="92209"/>
                    </a:lnTo>
                    <a:lnTo>
                      <a:pt x="230521" y="107577"/>
                    </a:lnTo>
                    <a:lnTo>
                      <a:pt x="115261" y="192101"/>
                    </a:lnTo>
                    <a:lnTo>
                      <a:pt x="0" y="176733"/>
                    </a:lnTo>
                    <a:lnTo>
                      <a:pt x="38420" y="2305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0" name="Freeform 21"/>
              <p:cNvSpPr/>
              <p:nvPr/>
            </p:nvSpPr>
            <p:spPr>
              <a:xfrm>
                <a:off x="3012141" y="2543415"/>
                <a:ext cx="176733" cy="145997"/>
              </a:xfrm>
              <a:custGeom>
                <a:avLst/>
                <a:gdLst>
                  <a:gd name="connsiteX0" fmla="*/ 107577 w 176733"/>
                  <a:gd name="connsiteY0" fmla="*/ 0 h 145997"/>
                  <a:gd name="connsiteX1" fmla="*/ 0 w 176733"/>
                  <a:gd name="connsiteY1" fmla="*/ 84524 h 145997"/>
                  <a:gd name="connsiteX2" fmla="*/ 38420 w 176733"/>
                  <a:gd name="connsiteY2" fmla="*/ 122945 h 145997"/>
                  <a:gd name="connsiteX3" fmla="*/ 107577 w 176733"/>
                  <a:gd name="connsiteY3" fmla="*/ 145997 h 145997"/>
                  <a:gd name="connsiteX4" fmla="*/ 176733 w 176733"/>
                  <a:gd name="connsiteY4" fmla="*/ 99893 h 145997"/>
                  <a:gd name="connsiteX5" fmla="*/ 107577 w 176733"/>
                  <a:gd name="connsiteY5" fmla="*/ 0 h 14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33" h="145997">
                    <a:moveTo>
                      <a:pt x="107577" y="0"/>
                    </a:moveTo>
                    <a:lnTo>
                      <a:pt x="0" y="84524"/>
                    </a:lnTo>
                    <a:lnTo>
                      <a:pt x="38420" y="122945"/>
                    </a:lnTo>
                    <a:lnTo>
                      <a:pt x="107577" y="145997"/>
                    </a:lnTo>
                    <a:lnTo>
                      <a:pt x="176733" y="99893"/>
                    </a:lnTo>
                    <a:lnTo>
                      <a:pt x="10757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21" name="Freeform 22"/>
              <p:cNvSpPr/>
              <p:nvPr/>
            </p:nvSpPr>
            <p:spPr>
              <a:xfrm>
                <a:off x="1921008" y="3634548"/>
                <a:ext cx="537883" cy="199785"/>
              </a:xfrm>
              <a:custGeom>
                <a:avLst/>
                <a:gdLst>
                  <a:gd name="connsiteX0" fmla="*/ 0 w 537883"/>
                  <a:gd name="connsiteY0" fmla="*/ 69156 h 199785"/>
                  <a:gd name="connsiteX1" fmla="*/ 184417 w 537883"/>
                  <a:gd name="connsiteY1" fmla="*/ 69156 h 199785"/>
                  <a:gd name="connsiteX2" fmla="*/ 261258 w 537883"/>
                  <a:gd name="connsiteY2" fmla="*/ 192101 h 199785"/>
                  <a:gd name="connsiteX3" fmla="*/ 376518 w 537883"/>
                  <a:gd name="connsiteY3" fmla="*/ 161365 h 199785"/>
                  <a:gd name="connsiteX4" fmla="*/ 445674 w 537883"/>
                  <a:gd name="connsiteY4" fmla="*/ 199785 h 199785"/>
                  <a:gd name="connsiteX5" fmla="*/ 537883 w 537883"/>
                  <a:gd name="connsiteY5" fmla="*/ 176733 h 199785"/>
                  <a:gd name="connsiteX6" fmla="*/ 453358 w 537883"/>
                  <a:gd name="connsiteY6" fmla="*/ 107576 h 199785"/>
                  <a:gd name="connsiteX7" fmla="*/ 291994 w 537883"/>
                  <a:gd name="connsiteY7" fmla="*/ 107576 h 199785"/>
                  <a:gd name="connsiteX8" fmla="*/ 207469 w 537883"/>
                  <a:gd name="connsiteY8" fmla="*/ 7684 h 199785"/>
                  <a:gd name="connsiteX9" fmla="*/ 122945 w 537883"/>
                  <a:gd name="connsiteY9" fmla="*/ 0 h 199785"/>
                  <a:gd name="connsiteX10" fmla="*/ 0 w 537883"/>
                  <a:gd name="connsiteY10" fmla="*/ 69156 h 199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7883" h="199785">
                    <a:moveTo>
                      <a:pt x="0" y="69156"/>
                    </a:moveTo>
                    <a:lnTo>
                      <a:pt x="184417" y="69156"/>
                    </a:lnTo>
                    <a:lnTo>
                      <a:pt x="261258" y="192101"/>
                    </a:lnTo>
                    <a:lnTo>
                      <a:pt x="376518" y="161365"/>
                    </a:lnTo>
                    <a:lnTo>
                      <a:pt x="445674" y="199785"/>
                    </a:lnTo>
                    <a:lnTo>
                      <a:pt x="537883" y="176733"/>
                    </a:lnTo>
                    <a:lnTo>
                      <a:pt x="453358" y="107576"/>
                    </a:lnTo>
                    <a:lnTo>
                      <a:pt x="291994" y="107576"/>
                    </a:lnTo>
                    <a:lnTo>
                      <a:pt x="207469" y="7684"/>
                    </a:lnTo>
                    <a:lnTo>
                      <a:pt x="122945" y="0"/>
                    </a:lnTo>
                    <a:lnTo>
                      <a:pt x="0" y="6915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grpSp>
          <p:nvGrpSpPr>
            <p:cNvPr id="9" name="Group 10"/>
            <p:cNvGrpSpPr/>
            <p:nvPr/>
          </p:nvGrpSpPr>
          <p:grpSpPr>
            <a:xfrm>
              <a:off x="2942877" y="3180026"/>
              <a:ext cx="1296965" cy="1542745"/>
              <a:chOff x="4202052" y="3092208"/>
              <a:chExt cx="2394192" cy="2847902"/>
            </a:xfrm>
            <a:grpFill/>
          </p:grpSpPr>
          <p:sp>
            <p:nvSpPr>
              <p:cNvPr id="13" name="Freeform 14"/>
              <p:cNvSpPr/>
              <p:nvPr/>
            </p:nvSpPr>
            <p:spPr>
              <a:xfrm>
                <a:off x="4202052" y="3092208"/>
                <a:ext cx="2394192" cy="2847902"/>
              </a:xfrm>
              <a:custGeom>
                <a:avLst/>
                <a:gdLst>
                  <a:gd name="connsiteX0" fmla="*/ 1242467 w 2394192"/>
                  <a:gd name="connsiteY0" fmla="*/ 230345 h 2847902"/>
                  <a:gd name="connsiteX1" fmla="*/ 1319249 w 2394192"/>
                  <a:gd name="connsiteY1" fmla="*/ 230345 h 2847902"/>
                  <a:gd name="connsiteX2" fmla="*/ 1312269 w 2394192"/>
                  <a:gd name="connsiteY2" fmla="*/ 160543 h 2847902"/>
                  <a:gd name="connsiteX3" fmla="*/ 1396030 w 2394192"/>
                  <a:gd name="connsiteY3" fmla="*/ 153563 h 2847902"/>
                  <a:gd name="connsiteX4" fmla="*/ 1514693 w 2394192"/>
                  <a:gd name="connsiteY4" fmla="*/ 216384 h 2847902"/>
                  <a:gd name="connsiteX5" fmla="*/ 1605435 w 2394192"/>
                  <a:gd name="connsiteY5" fmla="*/ 216384 h 2847902"/>
                  <a:gd name="connsiteX6" fmla="*/ 1675237 w 2394192"/>
                  <a:gd name="connsiteY6" fmla="*/ 195444 h 2847902"/>
                  <a:gd name="connsiteX7" fmla="*/ 1779939 w 2394192"/>
                  <a:gd name="connsiteY7" fmla="*/ 237325 h 2847902"/>
                  <a:gd name="connsiteX8" fmla="*/ 1807859 w 2394192"/>
                  <a:gd name="connsiteY8" fmla="*/ 300146 h 2847902"/>
                  <a:gd name="connsiteX9" fmla="*/ 1786919 w 2394192"/>
                  <a:gd name="connsiteY9" fmla="*/ 335047 h 2847902"/>
                  <a:gd name="connsiteX10" fmla="*/ 1731078 w 2394192"/>
                  <a:gd name="connsiteY10" fmla="*/ 376928 h 2847902"/>
                  <a:gd name="connsiteX11" fmla="*/ 1758998 w 2394192"/>
                  <a:gd name="connsiteY11" fmla="*/ 446729 h 2847902"/>
                  <a:gd name="connsiteX12" fmla="*/ 1863701 w 2394192"/>
                  <a:gd name="connsiteY12" fmla="*/ 579352 h 2847902"/>
                  <a:gd name="connsiteX13" fmla="*/ 1870681 w 2394192"/>
                  <a:gd name="connsiteY13" fmla="*/ 628213 h 2847902"/>
                  <a:gd name="connsiteX14" fmla="*/ 1926522 w 2394192"/>
                  <a:gd name="connsiteY14" fmla="*/ 663114 h 2847902"/>
                  <a:gd name="connsiteX15" fmla="*/ 1919542 w 2394192"/>
                  <a:gd name="connsiteY15" fmla="*/ 732916 h 2847902"/>
                  <a:gd name="connsiteX16" fmla="*/ 1989343 w 2394192"/>
                  <a:gd name="connsiteY16" fmla="*/ 781777 h 2847902"/>
                  <a:gd name="connsiteX17" fmla="*/ 2038204 w 2394192"/>
                  <a:gd name="connsiteY17" fmla="*/ 928360 h 2847902"/>
                  <a:gd name="connsiteX18" fmla="*/ 2038204 w 2394192"/>
                  <a:gd name="connsiteY18" fmla="*/ 928360 h 2847902"/>
                  <a:gd name="connsiteX19" fmla="*/ 2156867 w 2394192"/>
                  <a:gd name="connsiteY19" fmla="*/ 998161 h 2847902"/>
                  <a:gd name="connsiteX20" fmla="*/ 2170827 w 2394192"/>
                  <a:gd name="connsiteY20" fmla="*/ 1060983 h 2847902"/>
                  <a:gd name="connsiteX21" fmla="*/ 2261569 w 2394192"/>
                  <a:gd name="connsiteY21" fmla="*/ 1060983 h 2847902"/>
                  <a:gd name="connsiteX22" fmla="*/ 2352311 w 2394192"/>
                  <a:gd name="connsiteY22" fmla="*/ 998161 h 2847902"/>
                  <a:gd name="connsiteX23" fmla="*/ 2394192 w 2394192"/>
                  <a:gd name="connsiteY23" fmla="*/ 998161 h 2847902"/>
                  <a:gd name="connsiteX24" fmla="*/ 2359292 w 2394192"/>
                  <a:gd name="connsiteY24" fmla="*/ 1228507 h 2847902"/>
                  <a:gd name="connsiteX25" fmla="*/ 2282510 w 2394192"/>
                  <a:gd name="connsiteY25" fmla="*/ 1326229 h 2847902"/>
                  <a:gd name="connsiteX26" fmla="*/ 2177808 w 2394192"/>
                  <a:gd name="connsiteY26" fmla="*/ 1430931 h 2847902"/>
                  <a:gd name="connsiteX27" fmla="*/ 2073105 w 2394192"/>
                  <a:gd name="connsiteY27" fmla="*/ 1549594 h 2847902"/>
                  <a:gd name="connsiteX28" fmla="*/ 2024244 w 2394192"/>
                  <a:gd name="connsiteY28" fmla="*/ 1598455 h 2847902"/>
                  <a:gd name="connsiteX29" fmla="*/ 2024244 w 2394192"/>
                  <a:gd name="connsiteY29" fmla="*/ 1668256 h 2847902"/>
                  <a:gd name="connsiteX30" fmla="*/ 1982363 w 2394192"/>
                  <a:gd name="connsiteY30" fmla="*/ 1717117 h 2847902"/>
                  <a:gd name="connsiteX31" fmla="*/ 2003304 w 2394192"/>
                  <a:gd name="connsiteY31" fmla="*/ 1765978 h 2847902"/>
                  <a:gd name="connsiteX32" fmla="*/ 1989343 w 2394192"/>
                  <a:gd name="connsiteY32" fmla="*/ 1828800 h 2847902"/>
                  <a:gd name="connsiteX33" fmla="*/ 2038204 w 2394192"/>
                  <a:gd name="connsiteY33" fmla="*/ 1919542 h 2847902"/>
                  <a:gd name="connsiteX34" fmla="*/ 2010284 w 2394192"/>
                  <a:gd name="connsiteY34" fmla="*/ 2052165 h 2847902"/>
                  <a:gd name="connsiteX35" fmla="*/ 1982363 w 2394192"/>
                  <a:gd name="connsiteY35" fmla="*/ 2156867 h 2847902"/>
                  <a:gd name="connsiteX36" fmla="*/ 1800879 w 2394192"/>
                  <a:gd name="connsiteY36" fmla="*/ 2254589 h 2847902"/>
                  <a:gd name="connsiteX37" fmla="*/ 1821820 w 2394192"/>
                  <a:gd name="connsiteY37" fmla="*/ 2338351 h 2847902"/>
                  <a:gd name="connsiteX38" fmla="*/ 1842760 w 2394192"/>
                  <a:gd name="connsiteY38" fmla="*/ 2408152 h 2847902"/>
                  <a:gd name="connsiteX39" fmla="*/ 1814840 w 2394192"/>
                  <a:gd name="connsiteY39" fmla="*/ 2484934 h 2847902"/>
                  <a:gd name="connsiteX40" fmla="*/ 1731078 w 2394192"/>
                  <a:gd name="connsiteY40" fmla="*/ 2512855 h 2847902"/>
                  <a:gd name="connsiteX41" fmla="*/ 1717117 w 2394192"/>
                  <a:gd name="connsiteY41" fmla="*/ 2568696 h 2847902"/>
                  <a:gd name="connsiteX42" fmla="*/ 1654296 w 2394192"/>
                  <a:gd name="connsiteY42" fmla="*/ 2638497 h 2847902"/>
                  <a:gd name="connsiteX43" fmla="*/ 1626375 w 2394192"/>
                  <a:gd name="connsiteY43" fmla="*/ 2736219 h 2847902"/>
                  <a:gd name="connsiteX44" fmla="*/ 1486772 w 2394192"/>
                  <a:gd name="connsiteY44" fmla="*/ 2792061 h 2847902"/>
                  <a:gd name="connsiteX45" fmla="*/ 1409991 w 2394192"/>
                  <a:gd name="connsiteY45" fmla="*/ 2792061 h 2847902"/>
                  <a:gd name="connsiteX46" fmla="*/ 1409991 w 2394192"/>
                  <a:gd name="connsiteY46" fmla="*/ 2792061 h 2847902"/>
                  <a:gd name="connsiteX47" fmla="*/ 1249447 w 2394192"/>
                  <a:gd name="connsiteY47" fmla="*/ 2847902 h 2847902"/>
                  <a:gd name="connsiteX48" fmla="*/ 1228507 w 2394192"/>
                  <a:gd name="connsiteY48" fmla="*/ 2722259 h 2847902"/>
                  <a:gd name="connsiteX49" fmla="*/ 1228507 w 2394192"/>
                  <a:gd name="connsiteY49" fmla="*/ 2645477 h 2847902"/>
                  <a:gd name="connsiteX50" fmla="*/ 1151725 w 2394192"/>
                  <a:gd name="connsiteY50" fmla="*/ 2554736 h 2847902"/>
                  <a:gd name="connsiteX51" fmla="*/ 1144745 w 2394192"/>
                  <a:gd name="connsiteY51" fmla="*/ 2422113 h 2847902"/>
                  <a:gd name="connsiteX52" fmla="*/ 1144745 w 2394192"/>
                  <a:gd name="connsiteY52" fmla="*/ 2338351 h 2847902"/>
                  <a:gd name="connsiteX53" fmla="*/ 1047023 w 2394192"/>
                  <a:gd name="connsiteY53" fmla="*/ 2219688 h 2847902"/>
                  <a:gd name="connsiteX54" fmla="*/ 1033063 w 2394192"/>
                  <a:gd name="connsiteY54" fmla="*/ 2038204 h 2847902"/>
                  <a:gd name="connsiteX55" fmla="*/ 1081924 w 2394192"/>
                  <a:gd name="connsiteY55" fmla="*/ 1940482 h 2847902"/>
                  <a:gd name="connsiteX56" fmla="*/ 1137765 w 2394192"/>
                  <a:gd name="connsiteY56" fmla="*/ 1891621 h 2847902"/>
                  <a:gd name="connsiteX57" fmla="*/ 1088904 w 2394192"/>
                  <a:gd name="connsiteY57" fmla="*/ 1814839 h 2847902"/>
                  <a:gd name="connsiteX58" fmla="*/ 1047023 w 2394192"/>
                  <a:gd name="connsiteY58" fmla="*/ 1793899 h 2847902"/>
                  <a:gd name="connsiteX59" fmla="*/ 1067963 w 2394192"/>
                  <a:gd name="connsiteY59" fmla="*/ 1738058 h 2847902"/>
                  <a:gd name="connsiteX60" fmla="*/ 1019102 w 2394192"/>
                  <a:gd name="connsiteY60" fmla="*/ 1703157 h 2847902"/>
                  <a:gd name="connsiteX61" fmla="*/ 1047023 w 2394192"/>
                  <a:gd name="connsiteY61" fmla="*/ 1654296 h 2847902"/>
                  <a:gd name="connsiteX62" fmla="*/ 942321 w 2394192"/>
                  <a:gd name="connsiteY62" fmla="*/ 1521673 h 2847902"/>
                  <a:gd name="connsiteX63" fmla="*/ 963261 w 2394192"/>
                  <a:gd name="connsiteY63" fmla="*/ 1437911 h 2847902"/>
                  <a:gd name="connsiteX64" fmla="*/ 942321 w 2394192"/>
                  <a:gd name="connsiteY64" fmla="*/ 1361129 h 2847902"/>
                  <a:gd name="connsiteX65" fmla="*/ 942321 w 2394192"/>
                  <a:gd name="connsiteY65" fmla="*/ 1291328 h 2847902"/>
                  <a:gd name="connsiteX66" fmla="*/ 893459 w 2394192"/>
                  <a:gd name="connsiteY66" fmla="*/ 1263407 h 2847902"/>
                  <a:gd name="connsiteX67" fmla="*/ 823658 w 2394192"/>
                  <a:gd name="connsiteY67" fmla="*/ 1291328 h 2847902"/>
                  <a:gd name="connsiteX68" fmla="*/ 760837 w 2394192"/>
                  <a:gd name="connsiteY68" fmla="*/ 1193606 h 2847902"/>
                  <a:gd name="connsiteX69" fmla="*/ 656134 w 2394192"/>
                  <a:gd name="connsiteY69" fmla="*/ 1214546 h 2847902"/>
                  <a:gd name="connsiteX70" fmla="*/ 572372 w 2394192"/>
                  <a:gd name="connsiteY70" fmla="*/ 1263407 h 2847902"/>
                  <a:gd name="connsiteX71" fmla="*/ 411829 w 2394192"/>
                  <a:gd name="connsiteY71" fmla="*/ 1221526 h 2847902"/>
                  <a:gd name="connsiteX72" fmla="*/ 362968 w 2394192"/>
                  <a:gd name="connsiteY72" fmla="*/ 1298308 h 2847902"/>
                  <a:gd name="connsiteX73" fmla="*/ 181484 w 2394192"/>
                  <a:gd name="connsiteY73" fmla="*/ 1172665 h 2847902"/>
                  <a:gd name="connsiteX74" fmla="*/ 195444 w 2394192"/>
                  <a:gd name="connsiteY74" fmla="*/ 1081923 h 2847902"/>
                  <a:gd name="connsiteX75" fmla="*/ 76782 w 2394192"/>
                  <a:gd name="connsiteY75" fmla="*/ 1012122 h 2847902"/>
                  <a:gd name="connsiteX76" fmla="*/ 0 w 2394192"/>
                  <a:gd name="connsiteY76" fmla="*/ 963261 h 2847902"/>
                  <a:gd name="connsiteX77" fmla="*/ 41881 w 2394192"/>
                  <a:gd name="connsiteY77" fmla="*/ 893459 h 2847902"/>
                  <a:gd name="connsiteX78" fmla="*/ 6980 w 2394192"/>
                  <a:gd name="connsiteY78" fmla="*/ 816677 h 2847902"/>
                  <a:gd name="connsiteX79" fmla="*/ 48861 w 2394192"/>
                  <a:gd name="connsiteY79" fmla="*/ 711975 h 2847902"/>
                  <a:gd name="connsiteX80" fmla="*/ 20940 w 2394192"/>
                  <a:gd name="connsiteY80" fmla="*/ 607273 h 2847902"/>
                  <a:gd name="connsiteX81" fmla="*/ 153563 w 2394192"/>
                  <a:gd name="connsiteY81" fmla="*/ 349007 h 2847902"/>
                  <a:gd name="connsiteX82" fmla="*/ 279206 w 2394192"/>
                  <a:gd name="connsiteY82" fmla="*/ 321087 h 2847902"/>
                  <a:gd name="connsiteX83" fmla="*/ 328067 w 2394192"/>
                  <a:gd name="connsiteY83" fmla="*/ 258265 h 2847902"/>
                  <a:gd name="connsiteX84" fmla="*/ 314107 w 2394192"/>
                  <a:gd name="connsiteY84" fmla="*/ 195444 h 2847902"/>
                  <a:gd name="connsiteX85" fmla="*/ 390888 w 2394192"/>
                  <a:gd name="connsiteY85" fmla="*/ 118662 h 2847902"/>
                  <a:gd name="connsiteX86" fmla="*/ 439750 w 2394192"/>
                  <a:gd name="connsiteY86" fmla="*/ 62821 h 2847902"/>
                  <a:gd name="connsiteX87" fmla="*/ 572372 w 2394192"/>
                  <a:gd name="connsiteY87" fmla="*/ 62821 h 2847902"/>
                  <a:gd name="connsiteX88" fmla="*/ 663114 w 2394192"/>
                  <a:gd name="connsiteY88" fmla="*/ 0 h 2847902"/>
                  <a:gd name="connsiteX89" fmla="*/ 942321 w 2394192"/>
                  <a:gd name="connsiteY89" fmla="*/ 0 h 2847902"/>
                  <a:gd name="connsiteX90" fmla="*/ 991182 w 2394192"/>
                  <a:gd name="connsiteY90" fmla="*/ 55841 h 2847902"/>
                  <a:gd name="connsiteX91" fmla="*/ 928360 w 2394192"/>
                  <a:gd name="connsiteY91" fmla="*/ 139603 h 2847902"/>
                  <a:gd name="connsiteX92" fmla="*/ 1026082 w 2394192"/>
                  <a:gd name="connsiteY92" fmla="*/ 181484 h 2847902"/>
                  <a:gd name="connsiteX93" fmla="*/ 1088904 w 2394192"/>
                  <a:gd name="connsiteY93" fmla="*/ 153563 h 2847902"/>
                  <a:gd name="connsiteX94" fmla="*/ 1242467 w 2394192"/>
                  <a:gd name="connsiteY94" fmla="*/ 230345 h 2847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94192" h="2847902">
                    <a:moveTo>
                      <a:pt x="1242467" y="230345"/>
                    </a:moveTo>
                    <a:lnTo>
                      <a:pt x="1319249" y="230345"/>
                    </a:lnTo>
                    <a:lnTo>
                      <a:pt x="1312269" y="160543"/>
                    </a:lnTo>
                    <a:lnTo>
                      <a:pt x="1396030" y="153563"/>
                    </a:lnTo>
                    <a:lnTo>
                      <a:pt x="1514693" y="216384"/>
                    </a:lnTo>
                    <a:lnTo>
                      <a:pt x="1605435" y="216384"/>
                    </a:lnTo>
                    <a:lnTo>
                      <a:pt x="1675237" y="195444"/>
                    </a:lnTo>
                    <a:lnTo>
                      <a:pt x="1779939" y="237325"/>
                    </a:lnTo>
                    <a:lnTo>
                      <a:pt x="1807859" y="300146"/>
                    </a:lnTo>
                    <a:lnTo>
                      <a:pt x="1786919" y="335047"/>
                    </a:lnTo>
                    <a:lnTo>
                      <a:pt x="1731078" y="376928"/>
                    </a:lnTo>
                    <a:lnTo>
                      <a:pt x="1758998" y="446729"/>
                    </a:lnTo>
                    <a:lnTo>
                      <a:pt x="1863701" y="579352"/>
                    </a:lnTo>
                    <a:lnTo>
                      <a:pt x="1870681" y="628213"/>
                    </a:lnTo>
                    <a:lnTo>
                      <a:pt x="1926522" y="663114"/>
                    </a:lnTo>
                    <a:lnTo>
                      <a:pt x="1919542" y="732916"/>
                    </a:lnTo>
                    <a:lnTo>
                      <a:pt x="1989343" y="781777"/>
                    </a:lnTo>
                    <a:lnTo>
                      <a:pt x="2038204" y="928360"/>
                    </a:lnTo>
                    <a:lnTo>
                      <a:pt x="2038204" y="928360"/>
                    </a:lnTo>
                    <a:lnTo>
                      <a:pt x="2156867" y="998161"/>
                    </a:lnTo>
                    <a:lnTo>
                      <a:pt x="2170827" y="1060983"/>
                    </a:lnTo>
                    <a:lnTo>
                      <a:pt x="2261569" y="1060983"/>
                    </a:lnTo>
                    <a:lnTo>
                      <a:pt x="2352311" y="998161"/>
                    </a:lnTo>
                    <a:lnTo>
                      <a:pt x="2394192" y="998161"/>
                    </a:lnTo>
                    <a:lnTo>
                      <a:pt x="2359292" y="1228507"/>
                    </a:lnTo>
                    <a:lnTo>
                      <a:pt x="2282510" y="1326229"/>
                    </a:lnTo>
                    <a:lnTo>
                      <a:pt x="2177808" y="1430931"/>
                    </a:lnTo>
                    <a:lnTo>
                      <a:pt x="2073105" y="1549594"/>
                    </a:lnTo>
                    <a:lnTo>
                      <a:pt x="2024244" y="1598455"/>
                    </a:lnTo>
                    <a:lnTo>
                      <a:pt x="2024244" y="1668256"/>
                    </a:lnTo>
                    <a:lnTo>
                      <a:pt x="1982363" y="1717117"/>
                    </a:lnTo>
                    <a:lnTo>
                      <a:pt x="2003304" y="1765978"/>
                    </a:lnTo>
                    <a:lnTo>
                      <a:pt x="1989343" y="1828800"/>
                    </a:lnTo>
                    <a:lnTo>
                      <a:pt x="2038204" y="1919542"/>
                    </a:lnTo>
                    <a:lnTo>
                      <a:pt x="2010284" y="2052165"/>
                    </a:lnTo>
                    <a:lnTo>
                      <a:pt x="1982363" y="2156867"/>
                    </a:lnTo>
                    <a:lnTo>
                      <a:pt x="1800879" y="2254589"/>
                    </a:lnTo>
                    <a:lnTo>
                      <a:pt x="1821820" y="2338351"/>
                    </a:lnTo>
                    <a:lnTo>
                      <a:pt x="1842760" y="2408152"/>
                    </a:lnTo>
                    <a:lnTo>
                      <a:pt x="1814840" y="2484934"/>
                    </a:lnTo>
                    <a:lnTo>
                      <a:pt x="1731078" y="2512855"/>
                    </a:lnTo>
                    <a:lnTo>
                      <a:pt x="1717117" y="2568696"/>
                    </a:lnTo>
                    <a:lnTo>
                      <a:pt x="1654296" y="2638497"/>
                    </a:lnTo>
                    <a:lnTo>
                      <a:pt x="1626375" y="2736219"/>
                    </a:lnTo>
                    <a:lnTo>
                      <a:pt x="1486772" y="2792061"/>
                    </a:lnTo>
                    <a:lnTo>
                      <a:pt x="1409991" y="2792061"/>
                    </a:lnTo>
                    <a:lnTo>
                      <a:pt x="1409991" y="2792061"/>
                    </a:lnTo>
                    <a:lnTo>
                      <a:pt x="1249447" y="2847902"/>
                    </a:lnTo>
                    <a:lnTo>
                      <a:pt x="1228507" y="2722259"/>
                    </a:lnTo>
                    <a:lnTo>
                      <a:pt x="1228507" y="2645477"/>
                    </a:lnTo>
                    <a:lnTo>
                      <a:pt x="1151725" y="2554736"/>
                    </a:lnTo>
                    <a:lnTo>
                      <a:pt x="1144745" y="2422113"/>
                    </a:lnTo>
                    <a:lnTo>
                      <a:pt x="1144745" y="2338351"/>
                    </a:lnTo>
                    <a:lnTo>
                      <a:pt x="1047023" y="2219688"/>
                    </a:lnTo>
                    <a:lnTo>
                      <a:pt x="1033063" y="2038204"/>
                    </a:lnTo>
                    <a:lnTo>
                      <a:pt x="1081924" y="1940482"/>
                    </a:lnTo>
                    <a:lnTo>
                      <a:pt x="1137765" y="1891621"/>
                    </a:lnTo>
                    <a:lnTo>
                      <a:pt x="1088904" y="1814839"/>
                    </a:lnTo>
                    <a:lnTo>
                      <a:pt x="1047023" y="1793899"/>
                    </a:lnTo>
                    <a:lnTo>
                      <a:pt x="1067963" y="1738058"/>
                    </a:lnTo>
                    <a:lnTo>
                      <a:pt x="1019102" y="1703157"/>
                    </a:lnTo>
                    <a:lnTo>
                      <a:pt x="1047023" y="1654296"/>
                    </a:lnTo>
                    <a:lnTo>
                      <a:pt x="942321" y="1521673"/>
                    </a:lnTo>
                    <a:lnTo>
                      <a:pt x="963261" y="1437911"/>
                    </a:lnTo>
                    <a:lnTo>
                      <a:pt x="942321" y="1361129"/>
                    </a:lnTo>
                    <a:lnTo>
                      <a:pt x="942321" y="1291328"/>
                    </a:lnTo>
                    <a:lnTo>
                      <a:pt x="893459" y="1263407"/>
                    </a:lnTo>
                    <a:lnTo>
                      <a:pt x="823658" y="1291328"/>
                    </a:lnTo>
                    <a:lnTo>
                      <a:pt x="760837" y="1193606"/>
                    </a:lnTo>
                    <a:lnTo>
                      <a:pt x="656134" y="1214546"/>
                    </a:lnTo>
                    <a:lnTo>
                      <a:pt x="572372" y="1263407"/>
                    </a:lnTo>
                    <a:lnTo>
                      <a:pt x="411829" y="1221526"/>
                    </a:lnTo>
                    <a:lnTo>
                      <a:pt x="362968" y="1298308"/>
                    </a:lnTo>
                    <a:lnTo>
                      <a:pt x="181484" y="1172665"/>
                    </a:lnTo>
                    <a:lnTo>
                      <a:pt x="195444" y="1081923"/>
                    </a:lnTo>
                    <a:lnTo>
                      <a:pt x="76782" y="1012122"/>
                    </a:lnTo>
                    <a:lnTo>
                      <a:pt x="0" y="963261"/>
                    </a:lnTo>
                    <a:lnTo>
                      <a:pt x="41881" y="893459"/>
                    </a:lnTo>
                    <a:lnTo>
                      <a:pt x="6980" y="816677"/>
                    </a:lnTo>
                    <a:lnTo>
                      <a:pt x="48861" y="711975"/>
                    </a:lnTo>
                    <a:lnTo>
                      <a:pt x="20940" y="607273"/>
                    </a:lnTo>
                    <a:lnTo>
                      <a:pt x="153563" y="349007"/>
                    </a:lnTo>
                    <a:lnTo>
                      <a:pt x="279206" y="321087"/>
                    </a:lnTo>
                    <a:lnTo>
                      <a:pt x="328067" y="258265"/>
                    </a:lnTo>
                    <a:lnTo>
                      <a:pt x="314107" y="195444"/>
                    </a:lnTo>
                    <a:lnTo>
                      <a:pt x="390888" y="118662"/>
                    </a:lnTo>
                    <a:lnTo>
                      <a:pt x="439750" y="62821"/>
                    </a:lnTo>
                    <a:lnTo>
                      <a:pt x="572372" y="62821"/>
                    </a:lnTo>
                    <a:lnTo>
                      <a:pt x="663114" y="0"/>
                    </a:lnTo>
                    <a:lnTo>
                      <a:pt x="942321" y="0"/>
                    </a:lnTo>
                    <a:lnTo>
                      <a:pt x="991182" y="55841"/>
                    </a:lnTo>
                    <a:lnTo>
                      <a:pt x="928360" y="139603"/>
                    </a:lnTo>
                    <a:lnTo>
                      <a:pt x="1026082" y="181484"/>
                    </a:lnTo>
                    <a:lnTo>
                      <a:pt x="1088904" y="153563"/>
                    </a:lnTo>
                    <a:lnTo>
                      <a:pt x="1242467" y="23034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14" name="Freeform 15"/>
              <p:cNvSpPr/>
              <p:nvPr/>
            </p:nvSpPr>
            <p:spPr>
              <a:xfrm>
                <a:off x="6293224" y="5017674"/>
                <a:ext cx="238205" cy="545566"/>
              </a:xfrm>
              <a:custGeom>
                <a:avLst/>
                <a:gdLst>
                  <a:gd name="connsiteX0" fmla="*/ 222837 w 238205"/>
                  <a:gd name="connsiteY0" fmla="*/ 0 h 545566"/>
                  <a:gd name="connsiteX1" fmla="*/ 145996 w 238205"/>
                  <a:gd name="connsiteY1" fmla="*/ 161365 h 545566"/>
                  <a:gd name="connsiteX2" fmla="*/ 30736 w 238205"/>
                  <a:gd name="connsiteY2" fmla="*/ 192101 h 545566"/>
                  <a:gd name="connsiteX3" fmla="*/ 53788 w 238205"/>
                  <a:gd name="connsiteY3" fmla="*/ 268941 h 545566"/>
                  <a:gd name="connsiteX4" fmla="*/ 38420 w 238205"/>
                  <a:gd name="connsiteY4" fmla="*/ 376518 h 545566"/>
                  <a:gd name="connsiteX5" fmla="*/ 0 w 238205"/>
                  <a:gd name="connsiteY5" fmla="*/ 414938 h 545566"/>
                  <a:gd name="connsiteX6" fmla="*/ 46104 w 238205"/>
                  <a:gd name="connsiteY6" fmla="*/ 476410 h 545566"/>
                  <a:gd name="connsiteX7" fmla="*/ 69156 w 238205"/>
                  <a:gd name="connsiteY7" fmla="*/ 545566 h 545566"/>
                  <a:gd name="connsiteX8" fmla="*/ 122944 w 238205"/>
                  <a:gd name="connsiteY8" fmla="*/ 476410 h 545566"/>
                  <a:gd name="connsiteX9" fmla="*/ 130628 w 238205"/>
                  <a:gd name="connsiteY9" fmla="*/ 361150 h 545566"/>
                  <a:gd name="connsiteX10" fmla="*/ 176732 w 238205"/>
                  <a:gd name="connsiteY10" fmla="*/ 307361 h 545566"/>
                  <a:gd name="connsiteX11" fmla="*/ 207468 w 238205"/>
                  <a:gd name="connsiteY11" fmla="*/ 215153 h 545566"/>
                  <a:gd name="connsiteX12" fmla="*/ 238205 w 238205"/>
                  <a:gd name="connsiteY12" fmla="*/ 69156 h 545566"/>
                  <a:gd name="connsiteX13" fmla="*/ 222837 w 238205"/>
                  <a:gd name="connsiteY13" fmla="*/ 0 h 545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8205" h="545566">
                    <a:moveTo>
                      <a:pt x="222837" y="0"/>
                    </a:moveTo>
                    <a:lnTo>
                      <a:pt x="145996" y="161365"/>
                    </a:lnTo>
                    <a:lnTo>
                      <a:pt x="30736" y="192101"/>
                    </a:lnTo>
                    <a:lnTo>
                      <a:pt x="53788" y="268941"/>
                    </a:lnTo>
                    <a:lnTo>
                      <a:pt x="38420" y="376518"/>
                    </a:lnTo>
                    <a:lnTo>
                      <a:pt x="0" y="414938"/>
                    </a:lnTo>
                    <a:lnTo>
                      <a:pt x="46104" y="476410"/>
                    </a:lnTo>
                    <a:lnTo>
                      <a:pt x="69156" y="545566"/>
                    </a:lnTo>
                    <a:lnTo>
                      <a:pt x="122944" y="476410"/>
                    </a:lnTo>
                    <a:lnTo>
                      <a:pt x="130628" y="361150"/>
                    </a:lnTo>
                    <a:lnTo>
                      <a:pt x="176732" y="307361"/>
                    </a:lnTo>
                    <a:lnTo>
                      <a:pt x="207468" y="215153"/>
                    </a:lnTo>
                    <a:lnTo>
                      <a:pt x="238205" y="69156"/>
                    </a:lnTo>
                    <a:lnTo>
                      <a:pt x="22283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grpSp>
          <p:nvGrpSpPr>
            <p:cNvPr id="10" name="Group 11"/>
            <p:cNvGrpSpPr/>
            <p:nvPr/>
          </p:nvGrpSpPr>
          <p:grpSpPr>
            <a:xfrm>
              <a:off x="3113820" y="2429331"/>
              <a:ext cx="1231910" cy="760507"/>
              <a:chOff x="4517612" y="1706427"/>
              <a:chExt cx="2274102" cy="1403893"/>
            </a:xfrm>
            <a:grpFill/>
          </p:grpSpPr>
          <p:sp>
            <p:nvSpPr>
              <p:cNvPr id="11" name="Freeform 12"/>
              <p:cNvSpPr/>
              <p:nvPr/>
            </p:nvSpPr>
            <p:spPr>
              <a:xfrm>
                <a:off x="4517612" y="1706427"/>
                <a:ext cx="2274102" cy="1403893"/>
              </a:xfrm>
              <a:custGeom>
                <a:avLst/>
                <a:gdLst>
                  <a:gd name="connsiteX0" fmla="*/ 2039554 w 2274102"/>
                  <a:gd name="connsiteY0" fmla="*/ 0 h 1403893"/>
                  <a:gd name="connsiteX1" fmla="*/ 2090543 w 2274102"/>
                  <a:gd name="connsiteY1" fmla="*/ 61186 h 1403893"/>
                  <a:gd name="connsiteX2" fmla="*/ 2127934 w 2274102"/>
                  <a:gd name="connsiteY2" fmla="*/ 132571 h 1403893"/>
                  <a:gd name="connsiteX3" fmla="*/ 2189121 w 2274102"/>
                  <a:gd name="connsiteY3" fmla="*/ 139369 h 1403893"/>
                  <a:gd name="connsiteX4" fmla="*/ 2229912 w 2274102"/>
                  <a:gd name="connsiteY4" fmla="*/ 197157 h 1403893"/>
                  <a:gd name="connsiteX5" fmla="*/ 2178923 w 2274102"/>
                  <a:gd name="connsiteY5" fmla="*/ 231149 h 1403893"/>
                  <a:gd name="connsiteX6" fmla="*/ 2148330 w 2274102"/>
                  <a:gd name="connsiteY6" fmla="*/ 275340 h 1403893"/>
                  <a:gd name="connsiteX7" fmla="*/ 2168726 w 2274102"/>
                  <a:gd name="connsiteY7" fmla="*/ 319530 h 1403893"/>
                  <a:gd name="connsiteX8" fmla="*/ 2229912 w 2274102"/>
                  <a:gd name="connsiteY8" fmla="*/ 326328 h 1403893"/>
                  <a:gd name="connsiteX9" fmla="*/ 2274102 w 2274102"/>
                  <a:gd name="connsiteY9" fmla="*/ 394314 h 1403893"/>
                  <a:gd name="connsiteX10" fmla="*/ 2185722 w 2274102"/>
                  <a:gd name="connsiteY10" fmla="*/ 455500 h 1403893"/>
                  <a:gd name="connsiteX11" fmla="*/ 2192520 w 2274102"/>
                  <a:gd name="connsiteY11" fmla="*/ 513287 h 1403893"/>
                  <a:gd name="connsiteX12" fmla="*/ 2127934 w 2274102"/>
                  <a:gd name="connsiteY12" fmla="*/ 520086 h 1403893"/>
                  <a:gd name="connsiteX13" fmla="*/ 2059949 w 2274102"/>
                  <a:gd name="connsiteY13" fmla="*/ 530284 h 1403893"/>
                  <a:gd name="connsiteX14" fmla="*/ 2029356 w 2274102"/>
                  <a:gd name="connsiteY14" fmla="*/ 584672 h 1403893"/>
                  <a:gd name="connsiteX15" fmla="*/ 2025957 w 2274102"/>
                  <a:gd name="connsiteY15" fmla="*/ 628862 h 1403893"/>
                  <a:gd name="connsiteX16" fmla="*/ 2036155 w 2274102"/>
                  <a:gd name="connsiteY16" fmla="*/ 700247 h 1403893"/>
                  <a:gd name="connsiteX17" fmla="*/ 1991964 w 2274102"/>
                  <a:gd name="connsiteY17" fmla="*/ 778430 h 1403893"/>
                  <a:gd name="connsiteX18" fmla="*/ 1968169 w 2274102"/>
                  <a:gd name="connsiteY18" fmla="*/ 785228 h 1403893"/>
                  <a:gd name="connsiteX19" fmla="*/ 1923979 w 2274102"/>
                  <a:gd name="connsiteY19" fmla="*/ 764832 h 1403893"/>
                  <a:gd name="connsiteX20" fmla="*/ 1896785 w 2274102"/>
                  <a:gd name="connsiteY20" fmla="*/ 795426 h 1403893"/>
                  <a:gd name="connsiteX21" fmla="*/ 1913781 w 2274102"/>
                  <a:gd name="connsiteY21" fmla="*/ 832818 h 1403893"/>
                  <a:gd name="connsiteX22" fmla="*/ 1838998 w 2274102"/>
                  <a:gd name="connsiteY22" fmla="*/ 863411 h 1403893"/>
                  <a:gd name="connsiteX23" fmla="*/ 1886587 w 2274102"/>
                  <a:gd name="connsiteY23" fmla="*/ 904202 h 1403893"/>
                  <a:gd name="connsiteX24" fmla="*/ 1900184 w 2274102"/>
                  <a:gd name="connsiteY24" fmla="*/ 989183 h 1403893"/>
                  <a:gd name="connsiteX25" fmla="*/ 1876389 w 2274102"/>
                  <a:gd name="connsiteY25" fmla="*/ 1046971 h 1403893"/>
                  <a:gd name="connsiteX26" fmla="*/ 1889987 w 2274102"/>
                  <a:gd name="connsiteY26" fmla="*/ 1121754 h 1403893"/>
                  <a:gd name="connsiteX27" fmla="*/ 1889987 w 2274102"/>
                  <a:gd name="connsiteY27" fmla="*/ 1193139 h 1403893"/>
                  <a:gd name="connsiteX28" fmla="*/ 1862792 w 2274102"/>
                  <a:gd name="connsiteY28" fmla="*/ 1186340 h 1403893"/>
                  <a:gd name="connsiteX29" fmla="*/ 1838998 w 2274102"/>
                  <a:gd name="connsiteY29" fmla="*/ 1244128 h 1403893"/>
                  <a:gd name="connsiteX30" fmla="*/ 1808404 w 2274102"/>
                  <a:gd name="connsiteY30" fmla="*/ 1298516 h 1403893"/>
                  <a:gd name="connsiteX31" fmla="*/ 1723423 w 2274102"/>
                  <a:gd name="connsiteY31" fmla="*/ 1284919 h 1403893"/>
                  <a:gd name="connsiteX32" fmla="*/ 1631643 w 2274102"/>
                  <a:gd name="connsiteY32" fmla="*/ 1298516 h 1403893"/>
                  <a:gd name="connsiteX33" fmla="*/ 1573856 w 2274102"/>
                  <a:gd name="connsiteY33" fmla="*/ 1230531 h 1403893"/>
                  <a:gd name="connsiteX34" fmla="*/ 1556859 w 2274102"/>
                  <a:gd name="connsiteY34" fmla="*/ 1244128 h 1403893"/>
                  <a:gd name="connsiteX35" fmla="*/ 1536464 w 2274102"/>
                  <a:gd name="connsiteY35" fmla="*/ 1301915 h 1403893"/>
                  <a:gd name="connsiteX36" fmla="*/ 1495673 w 2274102"/>
                  <a:gd name="connsiteY36" fmla="*/ 1359702 h 1403893"/>
                  <a:gd name="connsiteX37" fmla="*/ 1407292 w 2274102"/>
                  <a:gd name="connsiteY37" fmla="*/ 1373299 h 1403893"/>
                  <a:gd name="connsiteX38" fmla="*/ 1342706 w 2274102"/>
                  <a:gd name="connsiteY38" fmla="*/ 1393695 h 1403893"/>
                  <a:gd name="connsiteX39" fmla="*/ 1295117 w 2274102"/>
                  <a:gd name="connsiteY39" fmla="*/ 1366501 h 1403893"/>
                  <a:gd name="connsiteX40" fmla="*/ 1267923 w 2274102"/>
                  <a:gd name="connsiteY40" fmla="*/ 1403893 h 1403893"/>
                  <a:gd name="connsiteX41" fmla="*/ 1223732 w 2274102"/>
                  <a:gd name="connsiteY41" fmla="*/ 1373299 h 1403893"/>
                  <a:gd name="connsiteX42" fmla="*/ 1152348 w 2274102"/>
                  <a:gd name="connsiteY42" fmla="*/ 1366501 h 1403893"/>
                  <a:gd name="connsiteX43" fmla="*/ 1128553 w 2274102"/>
                  <a:gd name="connsiteY43" fmla="*/ 1318911 h 1403893"/>
                  <a:gd name="connsiteX44" fmla="*/ 1196538 w 2274102"/>
                  <a:gd name="connsiteY44" fmla="*/ 1329109 h 1403893"/>
                  <a:gd name="connsiteX45" fmla="*/ 1305314 w 2274102"/>
                  <a:gd name="connsiteY45" fmla="*/ 1329109 h 1403893"/>
                  <a:gd name="connsiteX46" fmla="*/ 1308714 w 2274102"/>
                  <a:gd name="connsiteY46" fmla="*/ 1264523 h 1403893"/>
                  <a:gd name="connsiteX47" fmla="*/ 1342706 w 2274102"/>
                  <a:gd name="connsiteY47" fmla="*/ 1257725 h 1403893"/>
                  <a:gd name="connsiteX48" fmla="*/ 1301915 w 2274102"/>
                  <a:gd name="connsiteY48" fmla="*/ 1230531 h 1403893"/>
                  <a:gd name="connsiteX49" fmla="*/ 1261124 w 2274102"/>
                  <a:gd name="connsiteY49" fmla="*/ 1230531 h 1403893"/>
                  <a:gd name="connsiteX50" fmla="*/ 1210135 w 2274102"/>
                  <a:gd name="connsiteY50" fmla="*/ 1271322 h 1403893"/>
                  <a:gd name="connsiteX51" fmla="*/ 1165945 w 2274102"/>
                  <a:gd name="connsiteY51" fmla="*/ 1244128 h 1403893"/>
                  <a:gd name="connsiteX52" fmla="*/ 1097960 w 2274102"/>
                  <a:gd name="connsiteY52" fmla="*/ 1233930 h 1403893"/>
                  <a:gd name="connsiteX53" fmla="*/ 1053769 w 2274102"/>
                  <a:gd name="connsiteY53" fmla="*/ 1199937 h 1403893"/>
                  <a:gd name="connsiteX54" fmla="*/ 1029975 w 2274102"/>
                  <a:gd name="connsiteY54" fmla="*/ 1230531 h 1403893"/>
                  <a:gd name="connsiteX55" fmla="*/ 1019777 w 2274102"/>
                  <a:gd name="connsiteY55" fmla="*/ 1278120 h 1403893"/>
                  <a:gd name="connsiteX56" fmla="*/ 1050370 w 2274102"/>
                  <a:gd name="connsiteY56" fmla="*/ 1278120 h 1403893"/>
                  <a:gd name="connsiteX57" fmla="*/ 1060568 w 2274102"/>
                  <a:gd name="connsiteY57" fmla="*/ 1322311 h 1403893"/>
                  <a:gd name="connsiteX58" fmla="*/ 1087762 w 2274102"/>
                  <a:gd name="connsiteY58" fmla="*/ 1322311 h 1403893"/>
                  <a:gd name="connsiteX59" fmla="*/ 1077564 w 2274102"/>
                  <a:gd name="connsiteY59" fmla="*/ 1369900 h 1403893"/>
                  <a:gd name="connsiteX60" fmla="*/ 1012978 w 2274102"/>
                  <a:gd name="connsiteY60" fmla="*/ 1393695 h 1403893"/>
                  <a:gd name="connsiteX61" fmla="*/ 982385 w 2274102"/>
                  <a:gd name="connsiteY61" fmla="*/ 1349505 h 1403893"/>
                  <a:gd name="connsiteX62" fmla="*/ 972187 w 2274102"/>
                  <a:gd name="connsiteY62" fmla="*/ 1281519 h 1403893"/>
                  <a:gd name="connsiteX63" fmla="*/ 944993 w 2274102"/>
                  <a:gd name="connsiteY63" fmla="*/ 1254325 h 1403893"/>
                  <a:gd name="connsiteX64" fmla="*/ 914400 w 2274102"/>
                  <a:gd name="connsiteY64" fmla="*/ 1244128 h 1403893"/>
                  <a:gd name="connsiteX65" fmla="*/ 927997 w 2274102"/>
                  <a:gd name="connsiteY65" fmla="*/ 1210135 h 1403893"/>
                  <a:gd name="connsiteX66" fmla="*/ 883807 w 2274102"/>
                  <a:gd name="connsiteY66" fmla="*/ 1155747 h 1403893"/>
                  <a:gd name="connsiteX67" fmla="*/ 792027 w 2274102"/>
                  <a:gd name="connsiteY67" fmla="*/ 1111557 h 1403893"/>
                  <a:gd name="connsiteX68" fmla="*/ 737639 w 2274102"/>
                  <a:gd name="connsiteY68" fmla="*/ 1091161 h 1403893"/>
                  <a:gd name="connsiteX69" fmla="*/ 730840 w 2274102"/>
                  <a:gd name="connsiteY69" fmla="*/ 1057169 h 1403893"/>
                  <a:gd name="connsiteX70" fmla="*/ 713844 w 2274102"/>
                  <a:gd name="connsiteY70" fmla="*/ 1108157 h 1403893"/>
                  <a:gd name="connsiteX71" fmla="*/ 758034 w 2274102"/>
                  <a:gd name="connsiteY71" fmla="*/ 1155747 h 1403893"/>
                  <a:gd name="connsiteX72" fmla="*/ 809023 w 2274102"/>
                  <a:gd name="connsiteY72" fmla="*/ 1169344 h 1403893"/>
                  <a:gd name="connsiteX73" fmla="*/ 822620 w 2274102"/>
                  <a:gd name="connsiteY73" fmla="*/ 1227131 h 1403893"/>
                  <a:gd name="connsiteX74" fmla="*/ 853213 w 2274102"/>
                  <a:gd name="connsiteY74" fmla="*/ 1233930 h 1403893"/>
                  <a:gd name="connsiteX75" fmla="*/ 839616 w 2274102"/>
                  <a:gd name="connsiteY75" fmla="*/ 1271322 h 1403893"/>
                  <a:gd name="connsiteX76" fmla="*/ 826019 w 2274102"/>
                  <a:gd name="connsiteY76" fmla="*/ 1325710 h 1403893"/>
                  <a:gd name="connsiteX77" fmla="*/ 758034 w 2274102"/>
                  <a:gd name="connsiteY77" fmla="*/ 1359702 h 1403893"/>
                  <a:gd name="connsiteX78" fmla="*/ 798825 w 2274102"/>
                  <a:gd name="connsiteY78" fmla="*/ 1312113 h 1403893"/>
                  <a:gd name="connsiteX79" fmla="*/ 805624 w 2274102"/>
                  <a:gd name="connsiteY79" fmla="*/ 1267922 h 1403893"/>
                  <a:gd name="connsiteX80" fmla="*/ 768232 w 2274102"/>
                  <a:gd name="connsiteY80" fmla="*/ 1227131 h 1403893"/>
                  <a:gd name="connsiteX81" fmla="*/ 778430 w 2274102"/>
                  <a:gd name="connsiteY81" fmla="*/ 1196538 h 1403893"/>
                  <a:gd name="connsiteX82" fmla="*/ 676452 w 2274102"/>
                  <a:gd name="connsiteY82" fmla="*/ 1165945 h 1403893"/>
                  <a:gd name="connsiteX83" fmla="*/ 686650 w 2274102"/>
                  <a:gd name="connsiteY83" fmla="*/ 1135351 h 1403893"/>
                  <a:gd name="connsiteX84" fmla="*/ 611866 w 2274102"/>
                  <a:gd name="connsiteY84" fmla="*/ 1118355 h 1403893"/>
                  <a:gd name="connsiteX85" fmla="*/ 611866 w 2274102"/>
                  <a:gd name="connsiteY85" fmla="*/ 1077564 h 1403893"/>
                  <a:gd name="connsiteX86" fmla="*/ 560877 w 2274102"/>
                  <a:gd name="connsiteY86" fmla="*/ 1063967 h 1403893"/>
                  <a:gd name="connsiteX87" fmla="*/ 533683 w 2274102"/>
                  <a:gd name="connsiteY87" fmla="*/ 1114956 h 1403893"/>
                  <a:gd name="connsiteX88" fmla="*/ 486094 w 2274102"/>
                  <a:gd name="connsiteY88" fmla="*/ 1152348 h 1403893"/>
                  <a:gd name="connsiteX89" fmla="*/ 404511 w 2274102"/>
                  <a:gd name="connsiteY89" fmla="*/ 1135351 h 1403893"/>
                  <a:gd name="connsiteX90" fmla="*/ 373918 w 2274102"/>
                  <a:gd name="connsiteY90" fmla="*/ 1193139 h 1403893"/>
                  <a:gd name="connsiteX91" fmla="*/ 336526 w 2274102"/>
                  <a:gd name="connsiteY91" fmla="*/ 1210135 h 1403893"/>
                  <a:gd name="connsiteX92" fmla="*/ 292336 w 2274102"/>
                  <a:gd name="connsiteY92" fmla="*/ 1230531 h 1403893"/>
                  <a:gd name="connsiteX93" fmla="*/ 285537 w 2274102"/>
                  <a:gd name="connsiteY93" fmla="*/ 1291717 h 1403893"/>
                  <a:gd name="connsiteX94" fmla="*/ 285537 w 2274102"/>
                  <a:gd name="connsiteY94" fmla="*/ 1342706 h 1403893"/>
                  <a:gd name="connsiteX95" fmla="*/ 203955 w 2274102"/>
                  <a:gd name="connsiteY95" fmla="*/ 1369900 h 1403893"/>
                  <a:gd name="connsiteX96" fmla="*/ 166563 w 2274102"/>
                  <a:gd name="connsiteY96" fmla="*/ 1403893 h 1403893"/>
                  <a:gd name="connsiteX97" fmla="*/ 78183 w 2274102"/>
                  <a:gd name="connsiteY97" fmla="*/ 1386896 h 1403893"/>
                  <a:gd name="connsiteX98" fmla="*/ 50989 w 2274102"/>
                  <a:gd name="connsiteY98" fmla="*/ 1329109 h 1403893"/>
                  <a:gd name="connsiteX99" fmla="*/ 0 w 2274102"/>
                  <a:gd name="connsiteY99" fmla="*/ 1318911 h 1403893"/>
                  <a:gd name="connsiteX100" fmla="*/ 3399 w 2274102"/>
                  <a:gd name="connsiteY100" fmla="*/ 1271322 h 1403893"/>
                  <a:gd name="connsiteX101" fmla="*/ 30593 w 2274102"/>
                  <a:gd name="connsiteY101" fmla="*/ 1213534 h 1403893"/>
                  <a:gd name="connsiteX102" fmla="*/ 13597 w 2274102"/>
                  <a:gd name="connsiteY102" fmla="*/ 1152348 h 1403893"/>
                  <a:gd name="connsiteX103" fmla="*/ 50989 w 2274102"/>
                  <a:gd name="connsiteY103" fmla="*/ 1104758 h 1403893"/>
                  <a:gd name="connsiteX104" fmla="*/ 118974 w 2274102"/>
                  <a:gd name="connsiteY104" fmla="*/ 1118355 h 1403893"/>
                  <a:gd name="connsiteX105" fmla="*/ 244746 w 2274102"/>
                  <a:gd name="connsiteY105" fmla="*/ 1114956 h 1403893"/>
                  <a:gd name="connsiteX106" fmla="*/ 261743 w 2274102"/>
                  <a:gd name="connsiteY106" fmla="*/ 1077564 h 1403893"/>
                  <a:gd name="connsiteX107" fmla="*/ 288937 w 2274102"/>
                  <a:gd name="connsiteY107" fmla="*/ 1023176 h 1403893"/>
                  <a:gd name="connsiteX108" fmla="*/ 248146 w 2274102"/>
                  <a:gd name="connsiteY108" fmla="*/ 1002780 h 1403893"/>
                  <a:gd name="connsiteX109" fmla="*/ 207355 w 2274102"/>
                  <a:gd name="connsiteY109" fmla="*/ 982385 h 1403893"/>
                  <a:gd name="connsiteX110" fmla="*/ 227750 w 2274102"/>
                  <a:gd name="connsiteY110" fmla="*/ 961989 h 1403893"/>
                  <a:gd name="connsiteX111" fmla="*/ 156366 w 2274102"/>
                  <a:gd name="connsiteY111" fmla="*/ 944993 h 1403893"/>
                  <a:gd name="connsiteX112" fmla="*/ 227750 w 2274102"/>
                  <a:gd name="connsiteY112" fmla="*/ 917799 h 1403893"/>
                  <a:gd name="connsiteX113" fmla="*/ 291373 w 2274102"/>
                  <a:gd name="connsiteY113" fmla="*/ 902529 h 1403893"/>
                  <a:gd name="connsiteX114" fmla="*/ 282138 w 2274102"/>
                  <a:gd name="connsiteY114" fmla="*/ 870209 h 1403893"/>
                  <a:gd name="connsiteX115" fmla="*/ 197157 w 2274102"/>
                  <a:gd name="connsiteY115" fmla="*/ 866810 h 1403893"/>
                  <a:gd name="connsiteX116" fmla="*/ 129172 w 2274102"/>
                  <a:gd name="connsiteY116" fmla="*/ 866810 h 1403893"/>
                  <a:gd name="connsiteX117" fmla="*/ 135970 w 2274102"/>
                  <a:gd name="connsiteY117" fmla="*/ 822620 h 1403893"/>
                  <a:gd name="connsiteX118" fmla="*/ 166563 w 2274102"/>
                  <a:gd name="connsiteY118" fmla="*/ 795426 h 1403893"/>
                  <a:gd name="connsiteX119" fmla="*/ 169963 w 2274102"/>
                  <a:gd name="connsiteY119" fmla="*/ 778430 h 1403893"/>
                  <a:gd name="connsiteX120" fmla="*/ 176761 w 2274102"/>
                  <a:gd name="connsiteY120" fmla="*/ 747836 h 1403893"/>
                  <a:gd name="connsiteX121" fmla="*/ 176761 w 2274102"/>
                  <a:gd name="connsiteY121" fmla="*/ 713844 h 1403893"/>
                  <a:gd name="connsiteX122" fmla="*/ 146168 w 2274102"/>
                  <a:gd name="connsiteY122" fmla="*/ 683250 h 1403893"/>
                  <a:gd name="connsiteX123" fmla="*/ 142769 w 2274102"/>
                  <a:gd name="connsiteY123" fmla="*/ 615265 h 1403893"/>
                  <a:gd name="connsiteX124" fmla="*/ 166563 w 2274102"/>
                  <a:gd name="connsiteY124" fmla="*/ 574474 h 1403893"/>
                  <a:gd name="connsiteX125" fmla="*/ 183560 w 2274102"/>
                  <a:gd name="connsiteY125" fmla="*/ 540482 h 1403893"/>
                  <a:gd name="connsiteX126" fmla="*/ 224351 w 2274102"/>
                  <a:gd name="connsiteY126" fmla="*/ 581273 h 1403893"/>
                  <a:gd name="connsiteX127" fmla="*/ 231149 w 2274102"/>
                  <a:gd name="connsiteY127" fmla="*/ 645859 h 1403893"/>
                  <a:gd name="connsiteX128" fmla="*/ 224351 w 2274102"/>
                  <a:gd name="connsiteY128" fmla="*/ 686650 h 1403893"/>
                  <a:gd name="connsiteX129" fmla="*/ 309332 w 2274102"/>
                  <a:gd name="connsiteY129" fmla="*/ 747836 h 1403893"/>
                  <a:gd name="connsiteX130" fmla="*/ 322929 w 2274102"/>
                  <a:gd name="connsiteY130" fmla="*/ 785228 h 1403893"/>
                  <a:gd name="connsiteX131" fmla="*/ 428344 w 2274102"/>
                  <a:gd name="connsiteY131" fmla="*/ 812258 h 1403893"/>
                  <a:gd name="connsiteX132" fmla="*/ 438504 w 2274102"/>
                  <a:gd name="connsiteY132" fmla="*/ 768232 h 1403893"/>
                  <a:gd name="connsiteX133" fmla="*/ 492892 w 2274102"/>
                  <a:gd name="connsiteY133" fmla="*/ 744437 h 1403893"/>
                  <a:gd name="connsiteX134" fmla="*/ 567676 w 2274102"/>
                  <a:gd name="connsiteY134" fmla="*/ 734239 h 1403893"/>
                  <a:gd name="connsiteX135" fmla="*/ 567676 w 2274102"/>
                  <a:gd name="connsiteY135" fmla="*/ 618664 h 1403893"/>
                  <a:gd name="connsiteX136" fmla="*/ 581273 w 2274102"/>
                  <a:gd name="connsiteY136" fmla="*/ 581273 h 1403893"/>
                  <a:gd name="connsiteX137" fmla="*/ 584672 w 2274102"/>
                  <a:gd name="connsiteY137" fmla="*/ 649258 h 1403893"/>
                  <a:gd name="connsiteX138" fmla="*/ 598269 w 2274102"/>
                  <a:gd name="connsiteY138" fmla="*/ 724041 h 1403893"/>
                  <a:gd name="connsiteX139" fmla="*/ 720642 w 2274102"/>
                  <a:gd name="connsiteY139" fmla="*/ 720642 h 1403893"/>
                  <a:gd name="connsiteX140" fmla="*/ 798825 w 2274102"/>
                  <a:gd name="connsiteY140" fmla="*/ 686650 h 1403893"/>
                  <a:gd name="connsiteX141" fmla="*/ 829418 w 2274102"/>
                  <a:gd name="connsiteY141" fmla="*/ 717243 h 1403893"/>
                  <a:gd name="connsiteX142" fmla="*/ 914400 w 2274102"/>
                  <a:gd name="connsiteY142" fmla="*/ 673053 h 1403893"/>
                  <a:gd name="connsiteX143" fmla="*/ 904202 w 2274102"/>
                  <a:gd name="connsiteY143" fmla="*/ 591470 h 1403893"/>
                  <a:gd name="connsiteX144" fmla="*/ 927997 w 2274102"/>
                  <a:gd name="connsiteY144" fmla="*/ 540482 h 1403893"/>
                  <a:gd name="connsiteX145" fmla="*/ 975587 w 2274102"/>
                  <a:gd name="connsiteY145" fmla="*/ 574474 h 1403893"/>
                  <a:gd name="connsiteX146" fmla="*/ 999381 w 2274102"/>
                  <a:gd name="connsiteY146" fmla="*/ 526885 h 1403893"/>
                  <a:gd name="connsiteX147" fmla="*/ 1026575 w 2274102"/>
                  <a:gd name="connsiteY147" fmla="*/ 492892 h 1403893"/>
                  <a:gd name="connsiteX148" fmla="*/ 1063967 w 2274102"/>
                  <a:gd name="connsiteY148" fmla="*/ 482694 h 1403893"/>
                  <a:gd name="connsiteX149" fmla="*/ 1121755 w 2274102"/>
                  <a:gd name="connsiteY149" fmla="*/ 462299 h 1403893"/>
                  <a:gd name="connsiteX150" fmla="*/ 1033374 w 2274102"/>
                  <a:gd name="connsiteY150" fmla="*/ 462299 h 1403893"/>
                  <a:gd name="connsiteX151" fmla="*/ 938195 w 2274102"/>
                  <a:gd name="connsiteY151" fmla="*/ 492892 h 1403893"/>
                  <a:gd name="connsiteX152" fmla="*/ 917799 w 2274102"/>
                  <a:gd name="connsiteY152" fmla="*/ 472496 h 1403893"/>
                  <a:gd name="connsiteX153" fmla="*/ 883807 w 2274102"/>
                  <a:gd name="connsiteY153" fmla="*/ 414709 h 1403893"/>
                  <a:gd name="connsiteX154" fmla="*/ 894004 w 2274102"/>
                  <a:gd name="connsiteY154" fmla="*/ 356922 h 1403893"/>
                  <a:gd name="connsiteX155" fmla="*/ 944993 w 2274102"/>
                  <a:gd name="connsiteY155" fmla="*/ 356922 h 1403893"/>
                  <a:gd name="connsiteX156" fmla="*/ 978986 w 2274102"/>
                  <a:gd name="connsiteY156" fmla="*/ 305933 h 1403893"/>
                  <a:gd name="connsiteX157" fmla="*/ 917799 w 2274102"/>
                  <a:gd name="connsiteY157" fmla="*/ 271940 h 1403893"/>
                  <a:gd name="connsiteX158" fmla="*/ 863411 w 2274102"/>
                  <a:gd name="connsiteY158" fmla="*/ 309332 h 1403893"/>
                  <a:gd name="connsiteX159" fmla="*/ 853213 w 2274102"/>
                  <a:gd name="connsiteY159" fmla="*/ 373918 h 1403893"/>
                  <a:gd name="connsiteX160" fmla="*/ 768232 w 2274102"/>
                  <a:gd name="connsiteY160" fmla="*/ 377317 h 1403893"/>
                  <a:gd name="connsiteX161" fmla="*/ 771631 w 2274102"/>
                  <a:gd name="connsiteY161" fmla="*/ 441903 h 1403893"/>
                  <a:gd name="connsiteX162" fmla="*/ 802224 w 2274102"/>
                  <a:gd name="connsiteY162" fmla="*/ 465698 h 1403893"/>
                  <a:gd name="connsiteX163" fmla="*/ 764833 w 2274102"/>
                  <a:gd name="connsiteY163" fmla="*/ 526885 h 1403893"/>
                  <a:gd name="connsiteX164" fmla="*/ 809023 w 2274102"/>
                  <a:gd name="connsiteY164" fmla="*/ 550679 h 1403893"/>
                  <a:gd name="connsiteX165" fmla="*/ 761433 w 2274102"/>
                  <a:gd name="connsiteY165" fmla="*/ 615265 h 1403893"/>
                  <a:gd name="connsiteX166" fmla="*/ 771631 w 2274102"/>
                  <a:gd name="connsiteY166" fmla="*/ 659456 h 1403893"/>
                  <a:gd name="connsiteX167" fmla="*/ 690049 w 2274102"/>
                  <a:gd name="connsiteY167" fmla="*/ 669653 h 1403893"/>
                  <a:gd name="connsiteX168" fmla="*/ 652657 w 2274102"/>
                  <a:gd name="connsiteY168" fmla="*/ 564276 h 1403893"/>
                  <a:gd name="connsiteX169" fmla="*/ 632262 w 2274102"/>
                  <a:gd name="connsiteY169" fmla="*/ 554079 h 1403893"/>
                  <a:gd name="connsiteX170" fmla="*/ 611866 w 2274102"/>
                  <a:gd name="connsiteY170" fmla="*/ 503090 h 1403893"/>
                  <a:gd name="connsiteX171" fmla="*/ 554079 w 2274102"/>
                  <a:gd name="connsiteY171" fmla="*/ 499690 h 1403893"/>
                  <a:gd name="connsiteX172" fmla="*/ 526885 w 2274102"/>
                  <a:gd name="connsiteY172" fmla="*/ 547280 h 1403893"/>
                  <a:gd name="connsiteX173" fmla="*/ 499691 w 2274102"/>
                  <a:gd name="connsiteY173" fmla="*/ 554079 h 1403893"/>
                  <a:gd name="connsiteX174" fmla="*/ 469097 w 2274102"/>
                  <a:gd name="connsiteY174" fmla="*/ 554079 h 1403893"/>
                  <a:gd name="connsiteX175" fmla="*/ 431705 w 2274102"/>
                  <a:gd name="connsiteY175" fmla="*/ 537082 h 1403893"/>
                  <a:gd name="connsiteX176" fmla="*/ 441903 w 2274102"/>
                  <a:gd name="connsiteY176" fmla="*/ 479295 h 1403893"/>
                  <a:gd name="connsiteX177" fmla="*/ 465698 w 2274102"/>
                  <a:gd name="connsiteY177" fmla="*/ 428306 h 1403893"/>
                  <a:gd name="connsiteX178" fmla="*/ 452101 w 2274102"/>
                  <a:gd name="connsiteY178" fmla="*/ 387515 h 1403893"/>
                  <a:gd name="connsiteX179" fmla="*/ 523485 w 2274102"/>
                  <a:gd name="connsiteY179" fmla="*/ 363720 h 1403893"/>
                  <a:gd name="connsiteX180" fmla="*/ 571075 w 2274102"/>
                  <a:gd name="connsiteY180" fmla="*/ 346724 h 1403893"/>
                  <a:gd name="connsiteX181" fmla="*/ 594870 w 2274102"/>
                  <a:gd name="connsiteY181" fmla="*/ 336526 h 1403893"/>
                  <a:gd name="connsiteX182" fmla="*/ 601668 w 2274102"/>
                  <a:gd name="connsiteY182" fmla="*/ 302534 h 1403893"/>
                  <a:gd name="connsiteX183" fmla="*/ 656056 w 2274102"/>
                  <a:gd name="connsiteY183" fmla="*/ 282138 h 1403893"/>
                  <a:gd name="connsiteX184" fmla="*/ 652657 w 2274102"/>
                  <a:gd name="connsiteY184" fmla="*/ 251545 h 1403893"/>
                  <a:gd name="connsiteX185" fmla="*/ 679851 w 2274102"/>
                  <a:gd name="connsiteY185" fmla="*/ 190358 h 1403893"/>
                  <a:gd name="connsiteX186" fmla="*/ 754635 w 2274102"/>
                  <a:gd name="connsiteY186" fmla="*/ 163164 h 1403893"/>
                  <a:gd name="connsiteX187" fmla="*/ 836217 w 2274102"/>
                  <a:gd name="connsiteY187" fmla="*/ 139369 h 1403893"/>
                  <a:gd name="connsiteX188" fmla="*/ 914400 w 2274102"/>
                  <a:gd name="connsiteY188" fmla="*/ 122373 h 1403893"/>
                  <a:gd name="connsiteX189" fmla="*/ 1009579 w 2274102"/>
                  <a:gd name="connsiteY189" fmla="*/ 139369 h 1403893"/>
                  <a:gd name="connsiteX190" fmla="*/ 1074165 w 2274102"/>
                  <a:gd name="connsiteY190" fmla="*/ 108776 h 1403893"/>
                  <a:gd name="connsiteX191" fmla="*/ 1128553 w 2274102"/>
                  <a:gd name="connsiteY191" fmla="*/ 132571 h 1403893"/>
                  <a:gd name="connsiteX192" fmla="*/ 1176143 w 2274102"/>
                  <a:gd name="connsiteY192" fmla="*/ 176761 h 1403893"/>
                  <a:gd name="connsiteX193" fmla="*/ 1281520 w 2274102"/>
                  <a:gd name="connsiteY193" fmla="*/ 169963 h 1403893"/>
                  <a:gd name="connsiteX194" fmla="*/ 1342706 w 2274102"/>
                  <a:gd name="connsiteY194" fmla="*/ 166563 h 1403893"/>
                  <a:gd name="connsiteX195" fmla="*/ 1366501 w 2274102"/>
                  <a:gd name="connsiteY195" fmla="*/ 173362 h 1403893"/>
                  <a:gd name="connsiteX196" fmla="*/ 1390296 w 2274102"/>
                  <a:gd name="connsiteY196" fmla="*/ 210754 h 1403893"/>
                  <a:gd name="connsiteX197" fmla="*/ 1352904 w 2274102"/>
                  <a:gd name="connsiteY197" fmla="*/ 234548 h 1403893"/>
                  <a:gd name="connsiteX198" fmla="*/ 1271322 w 2274102"/>
                  <a:gd name="connsiteY198" fmla="*/ 227750 h 1403893"/>
                  <a:gd name="connsiteX199" fmla="*/ 1223732 w 2274102"/>
                  <a:gd name="connsiteY199" fmla="*/ 254944 h 1403893"/>
                  <a:gd name="connsiteX200" fmla="*/ 1186340 w 2274102"/>
                  <a:gd name="connsiteY200" fmla="*/ 299134 h 1403893"/>
                  <a:gd name="connsiteX201" fmla="*/ 1257725 w 2274102"/>
                  <a:gd name="connsiteY201" fmla="*/ 316131 h 1403893"/>
                  <a:gd name="connsiteX202" fmla="*/ 1329109 w 2274102"/>
                  <a:gd name="connsiteY202" fmla="*/ 309332 h 1403893"/>
                  <a:gd name="connsiteX203" fmla="*/ 1356303 w 2274102"/>
                  <a:gd name="connsiteY203" fmla="*/ 254944 h 1403893"/>
                  <a:gd name="connsiteX204" fmla="*/ 1424288 w 2274102"/>
                  <a:gd name="connsiteY204" fmla="*/ 248145 h 1403893"/>
                  <a:gd name="connsiteX205" fmla="*/ 1454882 w 2274102"/>
                  <a:gd name="connsiteY205" fmla="*/ 197157 h 1403893"/>
                  <a:gd name="connsiteX206" fmla="*/ 1553460 w 2274102"/>
                  <a:gd name="connsiteY206" fmla="*/ 203955 h 1403893"/>
                  <a:gd name="connsiteX207" fmla="*/ 1658837 w 2274102"/>
                  <a:gd name="connsiteY207" fmla="*/ 183560 h 1403893"/>
                  <a:gd name="connsiteX208" fmla="*/ 1686031 w 2274102"/>
                  <a:gd name="connsiteY208" fmla="*/ 173362 h 1403893"/>
                  <a:gd name="connsiteX209" fmla="*/ 1764214 w 2274102"/>
                  <a:gd name="connsiteY209" fmla="*/ 186959 h 1403893"/>
                  <a:gd name="connsiteX210" fmla="*/ 1852595 w 2274102"/>
                  <a:gd name="connsiteY210" fmla="*/ 186959 h 1403893"/>
                  <a:gd name="connsiteX211" fmla="*/ 1838998 w 2274102"/>
                  <a:gd name="connsiteY211" fmla="*/ 135970 h 1403893"/>
                  <a:gd name="connsiteX212" fmla="*/ 1971569 w 2274102"/>
                  <a:gd name="connsiteY212" fmla="*/ 149567 h 1403893"/>
                  <a:gd name="connsiteX213" fmla="*/ 2036155 w 2274102"/>
                  <a:gd name="connsiteY213" fmla="*/ 139369 h 1403893"/>
                  <a:gd name="connsiteX214" fmla="*/ 1995363 w 2274102"/>
                  <a:gd name="connsiteY214" fmla="*/ 101977 h 1403893"/>
                  <a:gd name="connsiteX215" fmla="*/ 1995363 w 2274102"/>
                  <a:gd name="connsiteY215" fmla="*/ 61186 h 1403893"/>
                  <a:gd name="connsiteX216" fmla="*/ 2025957 w 2274102"/>
                  <a:gd name="connsiteY216" fmla="*/ 57787 h 1403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2274102" h="1403893">
                    <a:moveTo>
                      <a:pt x="2039554" y="0"/>
                    </a:moveTo>
                    <a:lnTo>
                      <a:pt x="2090543" y="61186"/>
                    </a:lnTo>
                    <a:lnTo>
                      <a:pt x="2127934" y="132571"/>
                    </a:lnTo>
                    <a:lnTo>
                      <a:pt x="2189121" y="139369"/>
                    </a:lnTo>
                    <a:lnTo>
                      <a:pt x="2229912" y="197157"/>
                    </a:lnTo>
                    <a:lnTo>
                      <a:pt x="2178923" y="231149"/>
                    </a:lnTo>
                    <a:lnTo>
                      <a:pt x="2148330" y="275340"/>
                    </a:lnTo>
                    <a:lnTo>
                      <a:pt x="2168726" y="319530"/>
                    </a:lnTo>
                    <a:lnTo>
                      <a:pt x="2229912" y="326328"/>
                    </a:lnTo>
                    <a:lnTo>
                      <a:pt x="2274102" y="394314"/>
                    </a:lnTo>
                    <a:lnTo>
                      <a:pt x="2185722" y="455500"/>
                    </a:lnTo>
                    <a:lnTo>
                      <a:pt x="2192520" y="513287"/>
                    </a:lnTo>
                    <a:lnTo>
                      <a:pt x="2127934" y="520086"/>
                    </a:lnTo>
                    <a:lnTo>
                      <a:pt x="2059949" y="530284"/>
                    </a:lnTo>
                    <a:lnTo>
                      <a:pt x="2029356" y="584672"/>
                    </a:lnTo>
                    <a:lnTo>
                      <a:pt x="2025957" y="628862"/>
                    </a:lnTo>
                    <a:lnTo>
                      <a:pt x="2036155" y="700247"/>
                    </a:lnTo>
                    <a:lnTo>
                      <a:pt x="1991964" y="778430"/>
                    </a:lnTo>
                    <a:lnTo>
                      <a:pt x="1968169" y="785228"/>
                    </a:lnTo>
                    <a:lnTo>
                      <a:pt x="1923979" y="764832"/>
                    </a:lnTo>
                    <a:lnTo>
                      <a:pt x="1896785" y="795426"/>
                    </a:lnTo>
                    <a:lnTo>
                      <a:pt x="1913781" y="832818"/>
                    </a:lnTo>
                    <a:lnTo>
                      <a:pt x="1838998" y="863411"/>
                    </a:lnTo>
                    <a:lnTo>
                      <a:pt x="1886587" y="904202"/>
                    </a:lnTo>
                    <a:lnTo>
                      <a:pt x="1900184" y="989183"/>
                    </a:lnTo>
                    <a:lnTo>
                      <a:pt x="1876389" y="1046971"/>
                    </a:lnTo>
                    <a:lnTo>
                      <a:pt x="1889987" y="1121754"/>
                    </a:lnTo>
                    <a:lnTo>
                      <a:pt x="1889987" y="1193139"/>
                    </a:lnTo>
                    <a:lnTo>
                      <a:pt x="1862792" y="1186340"/>
                    </a:lnTo>
                    <a:lnTo>
                      <a:pt x="1838998" y="1244128"/>
                    </a:lnTo>
                    <a:lnTo>
                      <a:pt x="1808404" y="1298516"/>
                    </a:lnTo>
                    <a:lnTo>
                      <a:pt x="1723423" y="1284919"/>
                    </a:lnTo>
                    <a:lnTo>
                      <a:pt x="1631643" y="1298516"/>
                    </a:lnTo>
                    <a:lnTo>
                      <a:pt x="1573856" y="1230531"/>
                    </a:lnTo>
                    <a:lnTo>
                      <a:pt x="1556859" y="1244128"/>
                    </a:lnTo>
                    <a:lnTo>
                      <a:pt x="1536464" y="1301915"/>
                    </a:lnTo>
                    <a:lnTo>
                      <a:pt x="1495673" y="1359702"/>
                    </a:lnTo>
                    <a:lnTo>
                      <a:pt x="1407292" y="1373299"/>
                    </a:lnTo>
                    <a:lnTo>
                      <a:pt x="1342706" y="1393695"/>
                    </a:lnTo>
                    <a:lnTo>
                      <a:pt x="1295117" y="1366501"/>
                    </a:lnTo>
                    <a:lnTo>
                      <a:pt x="1267923" y="1403893"/>
                    </a:lnTo>
                    <a:lnTo>
                      <a:pt x="1223732" y="1373299"/>
                    </a:lnTo>
                    <a:lnTo>
                      <a:pt x="1152348" y="1366501"/>
                    </a:lnTo>
                    <a:lnTo>
                      <a:pt x="1128553" y="1318911"/>
                    </a:lnTo>
                    <a:lnTo>
                      <a:pt x="1196538" y="1329109"/>
                    </a:lnTo>
                    <a:lnTo>
                      <a:pt x="1305314" y="1329109"/>
                    </a:lnTo>
                    <a:lnTo>
                      <a:pt x="1308714" y="1264523"/>
                    </a:lnTo>
                    <a:lnTo>
                      <a:pt x="1342706" y="1257725"/>
                    </a:lnTo>
                    <a:lnTo>
                      <a:pt x="1301915" y="1230531"/>
                    </a:lnTo>
                    <a:lnTo>
                      <a:pt x="1261124" y="1230531"/>
                    </a:lnTo>
                    <a:lnTo>
                      <a:pt x="1210135" y="1271322"/>
                    </a:lnTo>
                    <a:lnTo>
                      <a:pt x="1165945" y="1244128"/>
                    </a:lnTo>
                    <a:lnTo>
                      <a:pt x="1097960" y="1233930"/>
                    </a:lnTo>
                    <a:lnTo>
                      <a:pt x="1053769" y="1199937"/>
                    </a:lnTo>
                    <a:lnTo>
                      <a:pt x="1029975" y="1230531"/>
                    </a:lnTo>
                    <a:lnTo>
                      <a:pt x="1019777" y="1278120"/>
                    </a:lnTo>
                    <a:lnTo>
                      <a:pt x="1050370" y="1278120"/>
                    </a:lnTo>
                    <a:lnTo>
                      <a:pt x="1060568" y="1322311"/>
                    </a:lnTo>
                    <a:lnTo>
                      <a:pt x="1087762" y="1322311"/>
                    </a:lnTo>
                    <a:lnTo>
                      <a:pt x="1077564" y="1369900"/>
                    </a:lnTo>
                    <a:lnTo>
                      <a:pt x="1012978" y="1393695"/>
                    </a:lnTo>
                    <a:lnTo>
                      <a:pt x="982385" y="1349505"/>
                    </a:lnTo>
                    <a:lnTo>
                      <a:pt x="972187" y="1281519"/>
                    </a:lnTo>
                    <a:lnTo>
                      <a:pt x="944993" y="1254325"/>
                    </a:lnTo>
                    <a:lnTo>
                      <a:pt x="914400" y="1244128"/>
                    </a:lnTo>
                    <a:lnTo>
                      <a:pt x="927997" y="1210135"/>
                    </a:lnTo>
                    <a:lnTo>
                      <a:pt x="883807" y="1155747"/>
                    </a:lnTo>
                    <a:lnTo>
                      <a:pt x="792027" y="1111557"/>
                    </a:lnTo>
                    <a:lnTo>
                      <a:pt x="737639" y="1091161"/>
                    </a:lnTo>
                    <a:lnTo>
                      <a:pt x="730840" y="1057169"/>
                    </a:lnTo>
                    <a:lnTo>
                      <a:pt x="713844" y="1108157"/>
                    </a:lnTo>
                    <a:lnTo>
                      <a:pt x="758034" y="1155747"/>
                    </a:lnTo>
                    <a:lnTo>
                      <a:pt x="809023" y="1169344"/>
                    </a:lnTo>
                    <a:lnTo>
                      <a:pt x="822620" y="1227131"/>
                    </a:lnTo>
                    <a:lnTo>
                      <a:pt x="853213" y="1233930"/>
                    </a:lnTo>
                    <a:lnTo>
                      <a:pt x="839616" y="1271322"/>
                    </a:lnTo>
                    <a:lnTo>
                      <a:pt x="826019" y="1325710"/>
                    </a:lnTo>
                    <a:lnTo>
                      <a:pt x="758034" y="1359702"/>
                    </a:lnTo>
                    <a:lnTo>
                      <a:pt x="798825" y="1312113"/>
                    </a:lnTo>
                    <a:lnTo>
                      <a:pt x="805624" y="1267922"/>
                    </a:lnTo>
                    <a:lnTo>
                      <a:pt x="768232" y="1227131"/>
                    </a:lnTo>
                    <a:lnTo>
                      <a:pt x="778430" y="1196538"/>
                    </a:lnTo>
                    <a:lnTo>
                      <a:pt x="676452" y="1165945"/>
                    </a:lnTo>
                    <a:lnTo>
                      <a:pt x="686650" y="1135351"/>
                    </a:lnTo>
                    <a:lnTo>
                      <a:pt x="611866" y="1118355"/>
                    </a:lnTo>
                    <a:lnTo>
                      <a:pt x="611866" y="1077564"/>
                    </a:lnTo>
                    <a:lnTo>
                      <a:pt x="560877" y="1063967"/>
                    </a:lnTo>
                    <a:lnTo>
                      <a:pt x="533683" y="1114956"/>
                    </a:lnTo>
                    <a:lnTo>
                      <a:pt x="486094" y="1152348"/>
                    </a:lnTo>
                    <a:lnTo>
                      <a:pt x="404511" y="1135351"/>
                    </a:lnTo>
                    <a:lnTo>
                      <a:pt x="373918" y="1193139"/>
                    </a:lnTo>
                    <a:lnTo>
                      <a:pt x="336526" y="1210135"/>
                    </a:lnTo>
                    <a:lnTo>
                      <a:pt x="292336" y="1230531"/>
                    </a:lnTo>
                    <a:lnTo>
                      <a:pt x="285537" y="1291717"/>
                    </a:lnTo>
                    <a:lnTo>
                      <a:pt x="285537" y="1342706"/>
                    </a:lnTo>
                    <a:lnTo>
                      <a:pt x="203955" y="1369900"/>
                    </a:lnTo>
                    <a:lnTo>
                      <a:pt x="166563" y="1403893"/>
                    </a:lnTo>
                    <a:lnTo>
                      <a:pt x="78183" y="1386896"/>
                    </a:lnTo>
                    <a:lnTo>
                      <a:pt x="50989" y="1329109"/>
                    </a:lnTo>
                    <a:lnTo>
                      <a:pt x="0" y="1318911"/>
                    </a:lnTo>
                    <a:lnTo>
                      <a:pt x="3399" y="1271322"/>
                    </a:lnTo>
                    <a:lnTo>
                      <a:pt x="30593" y="1213534"/>
                    </a:lnTo>
                    <a:lnTo>
                      <a:pt x="13597" y="1152348"/>
                    </a:lnTo>
                    <a:lnTo>
                      <a:pt x="50989" y="1104758"/>
                    </a:lnTo>
                    <a:lnTo>
                      <a:pt x="118974" y="1118355"/>
                    </a:lnTo>
                    <a:lnTo>
                      <a:pt x="244746" y="1114956"/>
                    </a:lnTo>
                    <a:lnTo>
                      <a:pt x="261743" y="1077564"/>
                    </a:lnTo>
                    <a:lnTo>
                      <a:pt x="288937" y="1023176"/>
                    </a:lnTo>
                    <a:lnTo>
                      <a:pt x="248146" y="1002780"/>
                    </a:lnTo>
                    <a:lnTo>
                      <a:pt x="207355" y="982385"/>
                    </a:lnTo>
                    <a:lnTo>
                      <a:pt x="227750" y="961989"/>
                    </a:lnTo>
                    <a:lnTo>
                      <a:pt x="156366" y="944993"/>
                    </a:lnTo>
                    <a:lnTo>
                      <a:pt x="227750" y="917799"/>
                    </a:lnTo>
                    <a:lnTo>
                      <a:pt x="291373" y="902529"/>
                    </a:lnTo>
                    <a:lnTo>
                      <a:pt x="282138" y="870209"/>
                    </a:lnTo>
                    <a:lnTo>
                      <a:pt x="197157" y="866810"/>
                    </a:lnTo>
                    <a:lnTo>
                      <a:pt x="129172" y="866810"/>
                    </a:lnTo>
                    <a:lnTo>
                      <a:pt x="135970" y="822620"/>
                    </a:lnTo>
                    <a:lnTo>
                      <a:pt x="166563" y="795426"/>
                    </a:lnTo>
                    <a:lnTo>
                      <a:pt x="169963" y="778430"/>
                    </a:lnTo>
                    <a:lnTo>
                      <a:pt x="176761" y="747836"/>
                    </a:lnTo>
                    <a:lnTo>
                      <a:pt x="176761" y="713844"/>
                    </a:lnTo>
                    <a:lnTo>
                      <a:pt x="146168" y="683250"/>
                    </a:lnTo>
                    <a:lnTo>
                      <a:pt x="142769" y="615265"/>
                    </a:lnTo>
                    <a:lnTo>
                      <a:pt x="166563" y="574474"/>
                    </a:lnTo>
                    <a:lnTo>
                      <a:pt x="183560" y="540482"/>
                    </a:lnTo>
                    <a:lnTo>
                      <a:pt x="224351" y="581273"/>
                    </a:lnTo>
                    <a:lnTo>
                      <a:pt x="231149" y="645859"/>
                    </a:lnTo>
                    <a:lnTo>
                      <a:pt x="224351" y="686650"/>
                    </a:lnTo>
                    <a:lnTo>
                      <a:pt x="309332" y="747836"/>
                    </a:lnTo>
                    <a:lnTo>
                      <a:pt x="322929" y="785228"/>
                    </a:lnTo>
                    <a:lnTo>
                      <a:pt x="428344" y="812258"/>
                    </a:lnTo>
                    <a:lnTo>
                      <a:pt x="438504" y="768232"/>
                    </a:lnTo>
                    <a:lnTo>
                      <a:pt x="492892" y="744437"/>
                    </a:lnTo>
                    <a:lnTo>
                      <a:pt x="567676" y="734239"/>
                    </a:lnTo>
                    <a:lnTo>
                      <a:pt x="567676" y="618664"/>
                    </a:lnTo>
                    <a:lnTo>
                      <a:pt x="581273" y="581273"/>
                    </a:lnTo>
                    <a:lnTo>
                      <a:pt x="584672" y="649258"/>
                    </a:lnTo>
                    <a:lnTo>
                      <a:pt x="598269" y="724041"/>
                    </a:lnTo>
                    <a:lnTo>
                      <a:pt x="720642" y="720642"/>
                    </a:lnTo>
                    <a:lnTo>
                      <a:pt x="798825" y="686650"/>
                    </a:lnTo>
                    <a:lnTo>
                      <a:pt x="829418" y="717243"/>
                    </a:lnTo>
                    <a:lnTo>
                      <a:pt x="914400" y="673053"/>
                    </a:lnTo>
                    <a:lnTo>
                      <a:pt x="904202" y="591470"/>
                    </a:lnTo>
                    <a:lnTo>
                      <a:pt x="927997" y="540482"/>
                    </a:lnTo>
                    <a:lnTo>
                      <a:pt x="975587" y="574474"/>
                    </a:lnTo>
                    <a:lnTo>
                      <a:pt x="999381" y="526885"/>
                    </a:lnTo>
                    <a:lnTo>
                      <a:pt x="1026575" y="492892"/>
                    </a:lnTo>
                    <a:lnTo>
                      <a:pt x="1063967" y="482694"/>
                    </a:lnTo>
                    <a:lnTo>
                      <a:pt x="1121755" y="462299"/>
                    </a:lnTo>
                    <a:lnTo>
                      <a:pt x="1033374" y="462299"/>
                    </a:lnTo>
                    <a:lnTo>
                      <a:pt x="938195" y="492892"/>
                    </a:lnTo>
                    <a:lnTo>
                      <a:pt x="917799" y="472496"/>
                    </a:lnTo>
                    <a:lnTo>
                      <a:pt x="883807" y="414709"/>
                    </a:lnTo>
                    <a:lnTo>
                      <a:pt x="894004" y="356922"/>
                    </a:lnTo>
                    <a:lnTo>
                      <a:pt x="944993" y="356922"/>
                    </a:lnTo>
                    <a:lnTo>
                      <a:pt x="978986" y="305933"/>
                    </a:lnTo>
                    <a:lnTo>
                      <a:pt x="917799" y="271940"/>
                    </a:lnTo>
                    <a:lnTo>
                      <a:pt x="863411" y="309332"/>
                    </a:lnTo>
                    <a:lnTo>
                      <a:pt x="853213" y="373918"/>
                    </a:lnTo>
                    <a:lnTo>
                      <a:pt x="768232" y="377317"/>
                    </a:lnTo>
                    <a:lnTo>
                      <a:pt x="771631" y="441903"/>
                    </a:lnTo>
                    <a:lnTo>
                      <a:pt x="802224" y="465698"/>
                    </a:lnTo>
                    <a:lnTo>
                      <a:pt x="764833" y="526885"/>
                    </a:lnTo>
                    <a:lnTo>
                      <a:pt x="809023" y="550679"/>
                    </a:lnTo>
                    <a:lnTo>
                      <a:pt x="761433" y="615265"/>
                    </a:lnTo>
                    <a:lnTo>
                      <a:pt x="771631" y="659456"/>
                    </a:lnTo>
                    <a:lnTo>
                      <a:pt x="690049" y="669653"/>
                    </a:lnTo>
                    <a:lnTo>
                      <a:pt x="652657" y="564276"/>
                    </a:lnTo>
                    <a:lnTo>
                      <a:pt x="632262" y="554079"/>
                    </a:lnTo>
                    <a:lnTo>
                      <a:pt x="611866" y="503090"/>
                    </a:lnTo>
                    <a:lnTo>
                      <a:pt x="554079" y="499690"/>
                    </a:lnTo>
                    <a:lnTo>
                      <a:pt x="526885" y="547280"/>
                    </a:lnTo>
                    <a:lnTo>
                      <a:pt x="499691" y="554079"/>
                    </a:lnTo>
                    <a:lnTo>
                      <a:pt x="469097" y="554079"/>
                    </a:lnTo>
                    <a:lnTo>
                      <a:pt x="431705" y="537082"/>
                    </a:lnTo>
                    <a:lnTo>
                      <a:pt x="441903" y="479295"/>
                    </a:lnTo>
                    <a:lnTo>
                      <a:pt x="465698" y="428306"/>
                    </a:lnTo>
                    <a:lnTo>
                      <a:pt x="452101" y="387515"/>
                    </a:lnTo>
                    <a:lnTo>
                      <a:pt x="523485" y="363720"/>
                    </a:lnTo>
                    <a:cubicBezTo>
                      <a:pt x="569207" y="349652"/>
                      <a:pt x="556778" y="361021"/>
                      <a:pt x="571075" y="346724"/>
                    </a:cubicBezTo>
                    <a:lnTo>
                      <a:pt x="594870" y="336526"/>
                    </a:lnTo>
                    <a:lnTo>
                      <a:pt x="601668" y="302534"/>
                    </a:lnTo>
                    <a:lnTo>
                      <a:pt x="656056" y="282138"/>
                    </a:lnTo>
                    <a:lnTo>
                      <a:pt x="652657" y="251545"/>
                    </a:lnTo>
                    <a:lnTo>
                      <a:pt x="679851" y="190358"/>
                    </a:lnTo>
                    <a:lnTo>
                      <a:pt x="754635" y="163164"/>
                    </a:lnTo>
                    <a:lnTo>
                      <a:pt x="836217" y="139369"/>
                    </a:lnTo>
                    <a:lnTo>
                      <a:pt x="914400" y="122373"/>
                    </a:lnTo>
                    <a:lnTo>
                      <a:pt x="1009579" y="139369"/>
                    </a:lnTo>
                    <a:lnTo>
                      <a:pt x="1074165" y="108776"/>
                    </a:lnTo>
                    <a:lnTo>
                      <a:pt x="1128553" y="132571"/>
                    </a:lnTo>
                    <a:lnTo>
                      <a:pt x="1176143" y="176761"/>
                    </a:lnTo>
                    <a:lnTo>
                      <a:pt x="1281520" y="169963"/>
                    </a:lnTo>
                    <a:lnTo>
                      <a:pt x="1342706" y="166563"/>
                    </a:lnTo>
                    <a:lnTo>
                      <a:pt x="1366501" y="173362"/>
                    </a:lnTo>
                    <a:lnTo>
                      <a:pt x="1390296" y="210754"/>
                    </a:lnTo>
                    <a:lnTo>
                      <a:pt x="1352904" y="234548"/>
                    </a:lnTo>
                    <a:lnTo>
                      <a:pt x="1271322" y="227750"/>
                    </a:lnTo>
                    <a:lnTo>
                      <a:pt x="1223732" y="254944"/>
                    </a:lnTo>
                    <a:lnTo>
                      <a:pt x="1186340" y="299134"/>
                    </a:lnTo>
                    <a:lnTo>
                      <a:pt x="1257725" y="316131"/>
                    </a:lnTo>
                    <a:lnTo>
                      <a:pt x="1329109" y="309332"/>
                    </a:lnTo>
                    <a:lnTo>
                      <a:pt x="1356303" y="254944"/>
                    </a:lnTo>
                    <a:lnTo>
                      <a:pt x="1424288" y="248145"/>
                    </a:lnTo>
                    <a:lnTo>
                      <a:pt x="1454882" y="197157"/>
                    </a:lnTo>
                    <a:lnTo>
                      <a:pt x="1553460" y="203955"/>
                    </a:lnTo>
                    <a:lnTo>
                      <a:pt x="1658837" y="183560"/>
                    </a:lnTo>
                    <a:lnTo>
                      <a:pt x="1686031" y="173362"/>
                    </a:lnTo>
                    <a:lnTo>
                      <a:pt x="1764214" y="186959"/>
                    </a:lnTo>
                    <a:lnTo>
                      <a:pt x="1852595" y="186959"/>
                    </a:lnTo>
                    <a:lnTo>
                      <a:pt x="1838998" y="135970"/>
                    </a:lnTo>
                    <a:lnTo>
                      <a:pt x="1971569" y="149567"/>
                    </a:lnTo>
                    <a:lnTo>
                      <a:pt x="2036155" y="139369"/>
                    </a:lnTo>
                    <a:lnTo>
                      <a:pt x="1995363" y="101977"/>
                    </a:lnTo>
                    <a:lnTo>
                      <a:pt x="1995363" y="61186"/>
                    </a:lnTo>
                    <a:lnTo>
                      <a:pt x="2025957" y="5778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sp>
            <p:nvSpPr>
              <p:cNvPr id="12" name="Freeform 13"/>
              <p:cNvSpPr/>
              <p:nvPr/>
            </p:nvSpPr>
            <p:spPr>
              <a:xfrm>
                <a:off x="4531209" y="2382879"/>
                <a:ext cx="78183" cy="149567"/>
              </a:xfrm>
              <a:custGeom>
                <a:avLst/>
                <a:gdLst>
                  <a:gd name="connsiteX0" fmla="*/ 67985 w 78183"/>
                  <a:gd name="connsiteY0" fmla="*/ 37392 h 149567"/>
                  <a:gd name="connsiteX1" fmla="*/ 78183 w 78183"/>
                  <a:gd name="connsiteY1" fmla="*/ 91780 h 149567"/>
                  <a:gd name="connsiteX2" fmla="*/ 64586 w 78183"/>
                  <a:gd name="connsiteY2" fmla="*/ 129172 h 149567"/>
                  <a:gd name="connsiteX3" fmla="*/ 6798 w 78183"/>
                  <a:gd name="connsiteY3" fmla="*/ 149567 h 149567"/>
                  <a:gd name="connsiteX4" fmla="*/ 0 w 78183"/>
                  <a:gd name="connsiteY4" fmla="*/ 81582 h 149567"/>
                  <a:gd name="connsiteX5" fmla="*/ 13597 w 78183"/>
                  <a:gd name="connsiteY5" fmla="*/ 0 h 149567"/>
                  <a:gd name="connsiteX6" fmla="*/ 67985 w 78183"/>
                  <a:gd name="connsiteY6" fmla="*/ 37392 h 149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183" h="149567">
                    <a:moveTo>
                      <a:pt x="67985" y="37392"/>
                    </a:moveTo>
                    <a:lnTo>
                      <a:pt x="78183" y="91780"/>
                    </a:lnTo>
                    <a:lnTo>
                      <a:pt x="64586" y="129172"/>
                    </a:lnTo>
                    <a:lnTo>
                      <a:pt x="6798" y="149567"/>
                    </a:lnTo>
                    <a:lnTo>
                      <a:pt x="0" y="81582"/>
                    </a:lnTo>
                    <a:lnTo>
                      <a:pt x="13597" y="0"/>
                    </a:lnTo>
                    <a:lnTo>
                      <a:pt x="67985" y="3739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a typeface="微软雅黑" panose="020B0503020204020204" pitchFamily="34" charset="-122"/>
                </a:endParaRPr>
              </a:p>
            </p:txBody>
          </p:sp>
        </p:grpSp>
      </p:grpSp>
      <p:grpSp>
        <p:nvGrpSpPr>
          <p:cNvPr id="44" name="Group 48"/>
          <p:cNvGrpSpPr/>
          <p:nvPr/>
        </p:nvGrpSpPr>
        <p:grpSpPr>
          <a:xfrm>
            <a:off x="2272259" y="2448367"/>
            <a:ext cx="1371285" cy="716103"/>
            <a:chOff x="1984788" y="2060425"/>
            <a:chExt cx="2825748" cy="1806425"/>
          </a:xfrm>
        </p:grpSpPr>
        <p:cxnSp>
          <p:nvCxnSpPr>
            <p:cNvPr id="45" name="Straight Connector 49"/>
            <p:cNvCxnSpPr/>
            <p:nvPr/>
          </p:nvCxnSpPr>
          <p:spPr>
            <a:xfrm rot="10800000">
              <a:off x="1984788" y="3866850"/>
              <a:ext cx="2825748" cy="0"/>
            </a:xfrm>
            <a:prstGeom prst="line">
              <a:avLst/>
            </a:prstGeom>
            <a:ln>
              <a:solidFill>
                <a:srgbClr val="4472C4"/>
              </a:solidFill>
              <a:headEnd type="oval"/>
            </a:ln>
          </p:spPr>
          <p:style>
            <a:lnRef idx="1">
              <a:schemeClr val="accent1"/>
            </a:lnRef>
            <a:fillRef idx="0">
              <a:schemeClr val="accent1"/>
            </a:fillRef>
            <a:effectRef idx="0">
              <a:schemeClr val="accent1"/>
            </a:effectRef>
            <a:fontRef idx="minor">
              <a:schemeClr val="tx1"/>
            </a:fontRef>
          </p:style>
        </p:cxnSp>
        <p:cxnSp>
          <p:nvCxnSpPr>
            <p:cNvPr id="46" name="Straight Connector 50"/>
            <p:cNvCxnSpPr/>
            <p:nvPr/>
          </p:nvCxnSpPr>
          <p:spPr>
            <a:xfrm rot="10800000" flipH="1">
              <a:off x="2002721" y="2060425"/>
              <a:ext cx="0" cy="1806425"/>
            </a:xfrm>
            <a:prstGeom prst="line">
              <a:avLst/>
            </a:prstGeom>
            <a:ln>
              <a:solidFill>
                <a:srgbClr val="4472C4"/>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47" name="Group 54"/>
          <p:cNvGrpSpPr/>
          <p:nvPr/>
        </p:nvGrpSpPr>
        <p:grpSpPr>
          <a:xfrm flipV="1">
            <a:off x="3026277" y="4527880"/>
            <a:ext cx="1371285" cy="413396"/>
            <a:chOff x="1984788" y="2060425"/>
            <a:chExt cx="2825748" cy="1806425"/>
          </a:xfrm>
        </p:grpSpPr>
        <p:cxnSp>
          <p:nvCxnSpPr>
            <p:cNvPr id="48" name="Straight Connector 55"/>
            <p:cNvCxnSpPr/>
            <p:nvPr/>
          </p:nvCxnSpPr>
          <p:spPr>
            <a:xfrm rot="10800000">
              <a:off x="1984788" y="3866850"/>
              <a:ext cx="2825748" cy="0"/>
            </a:xfrm>
            <a:prstGeom prst="line">
              <a:avLst/>
            </a:prstGeom>
            <a:ln>
              <a:solidFill>
                <a:srgbClr val="4472C4"/>
              </a:solidFill>
              <a:headEnd type="oval"/>
            </a:ln>
          </p:spPr>
          <p:style>
            <a:lnRef idx="1">
              <a:schemeClr val="accent1"/>
            </a:lnRef>
            <a:fillRef idx="0">
              <a:schemeClr val="accent1"/>
            </a:fillRef>
            <a:effectRef idx="0">
              <a:schemeClr val="accent1"/>
            </a:effectRef>
            <a:fontRef idx="minor">
              <a:schemeClr val="tx1"/>
            </a:fontRef>
          </p:style>
        </p:cxnSp>
        <p:cxnSp>
          <p:nvCxnSpPr>
            <p:cNvPr id="49" name="Straight Connector 56"/>
            <p:cNvCxnSpPr/>
            <p:nvPr/>
          </p:nvCxnSpPr>
          <p:spPr>
            <a:xfrm rot="10800000" flipH="1">
              <a:off x="2002721" y="2060425"/>
              <a:ext cx="0" cy="1806425"/>
            </a:xfrm>
            <a:prstGeom prst="line">
              <a:avLst/>
            </a:prstGeom>
            <a:ln>
              <a:solidFill>
                <a:srgbClr val="4472C4"/>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50" name="Group 60"/>
          <p:cNvGrpSpPr/>
          <p:nvPr/>
        </p:nvGrpSpPr>
        <p:grpSpPr>
          <a:xfrm flipH="1">
            <a:off x="8002448" y="2385796"/>
            <a:ext cx="2054651" cy="830514"/>
            <a:chOff x="1984788" y="2060425"/>
            <a:chExt cx="2825748" cy="1806425"/>
          </a:xfrm>
        </p:grpSpPr>
        <p:cxnSp>
          <p:nvCxnSpPr>
            <p:cNvPr id="51" name="Straight Connector 61"/>
            <p:cNvCxnSpPr/>
            <p:nvPr/>
          </p:nvCxnSpPr>
          <p:spPr>
            <a:xfrm rot="10800000">
              <a:off x="1984788" y="3866850"/>
              <a:ext cx="2825748" cy="0"/>
            </a:xfrm>
            <a:prstGeom prst="line">
              <a:avLst/>
            </a:prstGeom>
            <a:ln>
              <a:solidFill>
                <a:srgbClr val="4472C4"/>
              </a:solidFill>
              <a:headEnd type="oval"/>
            </a:ln>
          </p:spPr>
          <p:style>
            <a:lnRef idx="1">
              <a:schemeClr val="accent1"/>
            </a:lnRef>
            <a:fillRef idx="0">
              <a:schemeClr val="accent1"/>
            </a:fillRef>
            <a:effectRef idx="0">
              <a:schemeClr val="accent1"/>
            </a:effectRef>
            <a:fontRef idx="minor">
              <a:schemeClr val="tx1"/>
            </a:fontRef>
          </p:style>
        </p:cxnSp>
        <p:cxnSp>
          <p:nvCxnSpPr>
            <p:cNvPr id="52" name="Straight Connector 62"/>
            <p:cNvCxnSpPr/>
            <p:nvPr/>
          </p:nvCxnSpPr>
          <p:spPr>
            <a:xfrm rot="10800000" flipH="1">
              <a:off x="2002721" y="2060425"/>
              <a:ext cx="0" cy="1806425"/>
            </a:xfrm>
            <a:prstGeom prst="line">
              <a:avLst/>
            </a:prstGeom>
            <a:ln>
              <a:solidFill>
                <a:srgbClr val="4472C4"/>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53" name="Group 66"/>
          <p:cNvGrpSpPr/>
          <p:nvPr/>
        </p:nvGrpSpPr>
        <p:grpSpPr>
          <a:xfrm flipH="1" flipV="1">
            <a:off x="6296500" y="4245059"/>
            <a:ext cx="935804" cy="1379606"/>
            <a:chOff x="1984788" y="2060425"/>
            <a:chExt cx="2825748" cy="1806425"/>
          </a:xfrm>
        </p:grpSpPr>
        <p:cxnSp>
          <p:nvCxnSpPr>
            <p:cNvPr id="54" name="Straight Connector 67"/>
            <p:cNvCxnSpPr/>
            <p:nvPr/>
          </p:nvCxnSpPr>
          <p:spPr>
            <a:xfrm rot="10800000">
              <a:off x="1984788" y="3866850"/>
              <a:ext cx="2825748" cy="0"/>
            </a:xfrm>
            <a:prstGeom prst="line">
              <a:avLst/>
            </a:prstGeom>
            <a:ln>
              <a:solidFill>
                <a:srgbClr val="4472C4"/>
              </a:solidFill>
              <a:headEnd type="oval"/>
            </a:ln>
          </p:spPr>
          <p:style>
            <a:lnRef idx="1">
              <a:schemeClr val="accent1"/>
            </a:lnRef>
            <a:fillRef idx="0">
              <a:schemeClr val="accent1"/>
            </a:fillRef>
            <a:effectRef idx="0">
              <a:schemeClr val="accent1"/>
            </a:effectRef>
            <a:fontRef idx="minor">
              <a:schemeClr val="tx1"/>
            </a:fontRef>
          </p:style>
        </p:cxnSp>
        <p:cxnSp>
          <p:nvCxnSpPr>
            <p:cNvPr id="55" name="Straight Connector 68"/>
            <p:cNvCxnSpPr/>
            <p:nvPr/>
          </p:nvCxnSpPr>
          <p:spPr>
            <a:xfrm rot="10800000" flipH="1">
              <a:off x="2002721" y="2060425"/>
              <a:ext cx="0" cy="1806425"/>
            </a:xfrm>
            <a:prstGeom prst="line">
              <a:avLst/>
            </a:prstGeom>
            <a:ln>
              <a:solidFill>
                <a:srgbClr val="4472C4"/>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56" name="Group 72"/>
          <p:cNvGrpSpPr/>
          <p:nvPr/>
        </p:nvGrpSpPr>
        <p:grpSpPr>
          <a:xfrm flipH="1">
            <a:off x="8770526" y="4164269"/>
            <a:ext cx="1581458" cy="716035"/>
            <a:chOff x="1984788" y="2060425"/>
            <a:chExt cx="2825748" cy="1806425"/>
          </a:xfrm>
        </p:grpSpPr>
        <p:cxnSp>
          <p:nvCxnSpPr>
            <p:cNvPr id="57" name="Straight Connector 73"/>
            <p:cNvCxnSpPr/>
            <p:nvPr/>
          </p:nvCxnSpPr>
          <p:spPr>
            <a:xfrm rot="10800000">
              <a:off x="1984788" y="3866850"/>
              <a:ext cx="2825748" cy="0"/>
            </a:xfrm>
            <a:prstGeom prst="line">
              <a:avLst/>
            </a:prstGeom>
            <a:ln>
              <a:solidFill>
                <a:srgbClr val="4472C4"/>
              </a:solidFill>
              <a:headEnd type="oval"/>
            </a:ln>
          </p:spPr>
          <p:style>
            <a:lnRef idx="1">
              <a:schemeClr val="accent1"/>
            </a:lnRef>
            <a:fillRef idx="0">
              <a:schemeClr val="accent1"/>
            </a:fillRef>
            <a:effectRef idx="0">
              <a:schemeClr val="accent1"/>
            </a:effectRef>
            <a:fontRef idx="minor">
              <a:schemeClr val="tx1"/>
            </a:fontRef>
          </p:style>
        </p:cxnSp>
        <p:cxnSp>
          <p:nvCxnSpPr>
            <p:cNvPr id="58" name="Straight Connector 74"/>
            <p:cNvCxnSpPr/>
            <p:nvPr/>
          </p:nvCxnSpPr>
          <p:spPr>
            <a:xfrm rot="10800000" flipH="1">
              <a:off x="2002721" y="2060425"/>
              <a:ext cx="0" cy="1806425"/>
            </a:xfrm>
            <a:prstGeom prst="line">
              <a:avLst/>
            </a:prstGeom>
            <a:ln>
              <a:solidFill>
                <a:srgbClr val="4472C4"/>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59" name="Group 77"/>
          <p:cNvGrpSpPr/>
          <p:nvPr/>
        </p:nvGrpSpPr>
        <p:grpSpPr>
          <a:xfrm>
            <a:off x="1438696" y="1398538"/>
            <a:ext cx="1696378" cy="1028449"/>
            <a:chOff x="293787" y="5756073"/>
            <a:chExt cx="1696378" cy="1028449"/>
          </a:xfrm>
        </p:grpSpPr>
        <p:sp>
          <p:nvSpPr>
            <p:cNvPr id="60" name="TextBox 75"/>
            <p:cNvSpPr txBox="1"/>
            <p:nvPr/>
          </p:nvSpPr>
          <p:spPr>
            <a:xfrm>
              <a:off x="429281" y="5756073"/>
              <a:ext cx="1425390" cy="338554"/>
            </a:xfrm>
            <a:prstGeom prst="rect">
              <a:avLst/>
            </a:prstGeom>
            <a:noFill/>
          </p:spPr>
          <p:txBody>
            <a:bodyPr wrap="none" rtlCol="0">
              <a:spAutoFit/>
            </a:bodyPr>
            <a:lstStyle/>
            <a:p>
              <a:pPr algn="ctr"/>
              <a:r>
                <a:rPr lang="zh-CN" altLang="en-US" sz="1600" b="1">
                  <a:solidFill>
                    <a:schemeClr val="accent1"/>
                  </a:solidFill>
                  <a:ea typeface="微软雅黑" panose="020B0503020204020204" pitchFamily="34" charset="-122"/>
                  <a:cs typeface="Lato Regular"/>
                </a:rPr>
                <a:t>单击编辑标题</a:t>
              </a:r>
              <a:endParaRPr lang="id-ID" sz="1600" b="1">
                <a:solidFill>
                  <a:schemeClr val="accent1"/>
                </a:solidFill>
                <a:ea typeface="微软雅黑" panose="020B0503020204020204" pitchFamily="34" charset="-122"/>
                <a:cs typeface="Lato Regular"/>
              </a:endParaRPr>
            </a:p>
          </p:txBody>
        </p:sp>
        <p:sp>
          <p:nvSpPr>
            <p:cNvPr id="61" name="TextBox 76"/>
            <p:cNvSpPr txBox="1"/>
            <p:nvPr/>
          </p:nvSpPr>
          <p:spPr>
            <a:xfrm>
              <a:off x="293787" y="6027392"/>
              <a:ext cx="1696378" cy="757130"/>
            </a:xfrm>
            <a:prstGeom prst="rect">
              <a:avLst/>
            </a:prstGeom>
            <a:noFill/>
          </p:spPr>
          <p:txBody>
            <a:bodyPr wrap="square" rtlCol="0">
              <a:spAutoFit/>
            </a:bodyPr>
            <a:lstStyle/>
            <a:p>
              <a:pPr algn="ctr">
                <a:lnSpc>
                  <a:spcPct val="120000"/>
                </a:lnSpc>
              </a:pPr>
              <a:r>
                <a:rPr lang="zh-CN" altLang="en-US" sz="1200">
                  <a:solidFill>
                    <a:schemeClr val="bg1">
                      <a:lumMod val="65000"/>
                    </a:schemeClr>
                  </a:solidFill>
                  <a:latin typeface="Lato Light"/>
                  <a:ea typeface="微软雅黑" panose="020B0503020204020204" pitchFamily="34" charset="-122"/>
                  <a:cs typeface="Lato Light"/>
                </a:rPr>
                <a:t>单击此处可编辑内容单击此处可编辑内容单击此处可编辑内容</a:t>
              </a:r>
              <a:endParaRPr lang="en-US" sz="1200" b="1">
                <a:solidFill>
                  <a:schemeClr val="bg1">
                    <a:lumMod val="65000"/>
                  </a:schemeClr>
                </a:solidFill>
                <a:latin typeface="Lato Light"/>
                <a:ea typeface="微软雅黑" panose="020B0503020204020204" pitchFamily="34" charset="-122"/>
                <a:cs typeface="Lato Light"/>
              </a:endParaRPr>
            </a:p>
          </p:txBody>
        </p:sp>
      </p:grpSp>
      <p:grpSp>
        <p:nvGrpSpPr>
          <p:cNvPr id="62" name="Group 78"/>
          <p:cNvGrpSpPr/>
          <p:nvPr/>
        </p:nvGrpSpPr>
        <p:grpSpPr>
          <a:xfrm>
            <a:off x="2184517" y="5055730"/>
            <a:ext cx="1696378" cy="1028449"/>
            <a:chOff x="293787" y="5756073"/>
            <a:chExt cx="1696378" cy="1028449"/>
          </a:xfrm>
        </p:grpSpPr>
        <p:sp>
          <p:nvSpPr>
            <p:cNvPr id="63" name="TextBox 79"/>
            <p:cNvSpPr txBox="1"/>
            <p:nvPr/>
          </p:nvSpPr>
          <p:spPr>
            <a:xfrm>
              <a:off x="429281" y="5756073"/>
              <a:ext cx="1425390" cy="338554"/>
            </a:xfrm>
            <a:prstGeom prst="rect">
              <a:avLst/>
            </a:prstGeom>
            <a:noFill/>
          </p:spPr>
          <p:txBody>
            <a:bodyPr wrap="none" rtlCol="0">
              <a:spAutoFit/>
            </a:bodyPr>
            <a:lstStyle/>
            <a:p>
              <a:pPr algn="ctr"/>
              <a:r>
                <a:rPr lang="zh-CN" altLang="en-US" sz="1600" b="1">
                  <a:solidFill>
                    <a:srgbClr val="4472C4"/>
                  </a:solidFill>
                  <a:ea typeface="微软雅黑" panose="020B0503020204020204" pitchFamily="34" charset="-122"/>
                  <a:cs typeface="Lato Regular"/>
                </a:rPr>
                <a:t>单击编辑标题</a:t>
              </a:r>
              <a:endParaRPr lang="id-ID" sz="1600" b="1">
                <a:solidFill>
                  <a:srgbClr val="4472C4"/>
                </a:solidFill>
                <a:ea typeface="微软雅黑" panose="020B0503020204020204" pitchFamily="34" charset="-122"/>
                <a:cs typeface="Lato Regular"/>
              </a:endParaRPr>
            </a:p>
          </p:txBody>
        </p:sp>
        <p:sp>
          <p:nvSpPr>
            <p:cNvPr id="64" name="TextBox 80"/>
            <p:cNvSpPr txBox="1"/>
            <p:nvPr/>
          </p:nvSpPr>
          <p:spPr>
            <a:xfrm>
              <a:off x="293787" y="6027392"/>
              <a:ext cx="1696378" cy="757130"/>
            </a:xfrm>
            <a:prstGeom prst="rect">
              <a:avLst/>
            </a:prstGeom>
            <a:noFill/>
          </p:spPr>
          <p:txBody>
            <a:bodyPr wrap="square" rtlCol="0">
              <a:spAutoFit/>
            </a:bodyPr>
            <a:lstStyle/>
            <a:p>
              <a:pPr algn="ctr">
                <a:lnSpc>
                  <a:spcPct val="120000"/>
                </a:lnSpc>
              </a:pPr>
              <a:r>
                <a:rPr lang="zh-CN" altLang="en-US" sz="1200">
                  <a:solidFill>
                    <a:schemeClr val="bg1">
                      <a:lumMod val="65000"/>
                    </a:schemeClr>
                  </a:solidFill>
                  <a:latin typeface="Lato Light"/>
                  <a:ea typeface="微软雅黑" panose="020B0503020204020204" pitchFamily="34" charset="-122"/>
                  <a:cs typeface="Lato Light"/>
                </a:rPr>
                <a:t>单击此处可编辑内容单击此处可编辑内容单击此处可编辑内容</a:t>
              </a:r>
              <a:endParaRPr lang="en-US" sz="1200" b="1">
                <a:solidFill>
                  <a:schemeClr val="bg1">
                    <a:lumMod val="65000"/>
                  </a:schemeClr>
                </a:solidFill>
                <a:latin typeface="Lato Light"/>
                <a:ea typeface="微软雅黑" panose="020B0503020204020204" pitchFamily="34" charset="-122"/>
                <a:cs typeface="Lato Light"/>
              </a:endParaRPr>
            </a:p>
          </p:txBody>
        </p:sp>
      </p:grpSp>
      <p:grpSp>
        <p:nvGrpSpPr>
          <p:cNvPr id="65" name="Group 81"/>
          <p:cNvGrpSpPr/>
          <p:nvPr/>
        </p:nvGrpSpPr>
        <p:grpSpPr>
          <a:xfrm>
            <a:off x="6378175" y="5696453"/>
            <a:ext cx="1696378" cy="806850"/>
            <a:chOff x="293787" y="5756073"/>
            <a:chExt cx="1696378" cy="806850"/>
          </a:xfrm>
        </p:grpSpPr>
        <p:sp>
          <p:nvSpPr>
            <p:cNvPr id="66" name="TextBox 82"/>
            <p:cNvSpPr txBox="1"/>
            <p:nvPr/>
          </p:nvSpPr>
          <p:spPr>
            <a:xfrm>
              <a:off x="429281" y="5756073"/>
              <a:ext cx="1425390" cy="338554"/>
            </a:xfrm>
            <a:prstGeom prst="rect">
              <a:avLst/>
            </a:prstGeom>
            <a:noFill/>
          </p:spPr>
          <p:txBody>
            <a:bodyPr wrap="none" rtlCol="0">
              <a:spAutoFit/>
            </a:bodyPr>
            <a:lstStyle/>
            <a:p>
              <a:pPr algn="ctr"/>
              <a:r>
                <a:rPr lang="zh-CN" altLang="en-US" sz="1600" b="1">
                  <a:solidFill>
                    <a:srgbClr val="4472C4"/>
                  </a:solidFill>
                  <a:ea typeface="微软雅黑" panose="020B0503020204020204" pitchFamily="34" charset="-122"/>
                  <a:cs typeface="Lato Regular"/>
                </a:rPr>
                <a:t>单击编辑标题</a:t>
              </a:r>
              <a:endParaRPr lang="id-ID" sz="1600" b="1">
                <a:solidFill>
                  <a:srgbClr val="4472C4"/>
                </a:solidFill>
                <a:ea typeface="微软雅黑" panose="020B0503020204020204" pitchFamily="34" charset="-122"/>
                <a:cs typeface="Lato Regular"/>
              </a:endParaRPr>
            </a:p>
          </p:txBody>
        </p:sp>
        <p:sp>
          <p:nvSpPr>
            <p:cNvPr id="67" name="TextBox 83"/>
            <p:cNvSpPr txBox="1"/>
            <p:nvPr/>
          </p:nvSpPr>
          <p:spPr>
            <a:xfrm>
              <a:off x="293787" y="6027392"/>
              <a:ext cx="1696378" cy="535531"/>
            </a:xfrm>
            <a:prstGeom prst="rect">
              <a:avLst/>
            </a:prstGeom>
            <a:noFill/>
          </p:spPr>
          <p:txBody>
            <a:bodyPr wrap="square" rtlCol="0">
              <a:spAutoFit/>
            </a:bodyPr>
            <a:lstStyle/>
            <a:p>
              <a:pPr algn="ctr">
                <a:lnSpc>
                  <a:spcPct val="120000"/>
                </a:lnSpc>
              </a:pPr>
              <a:r>
                <a:rPr lang="zh-CN" altLang="en-US" sz="1200">
                  <a:solidFill>
                    <a:schemeClr val="bg1">
                      <a:lumMod val="65000"/>
                    </a:schemeClr>
                  </a:solidFill>
                  <a:latin typeface="Lato Light"/>
                  <a:ea typeface="微软雅黑" panose="020B0503020204020204" pitchFamily="34" charset="-122"/>
                  <a:cs typeface="Lato Light"/>
                </a:rPr>
                <a:t>单击此处可编辑内容单击此处可编辑内容</a:t>
              </a:r>
              <a:endParaRPr lang="en-US" sz="1200" b="1">
                <a:solidFill>
                  <a:schemeClr val="bg1">
                    <a:lumMod val="65000"/>
                  </a:schemeClr>
                </a:solidFill>
                <a:latin typeface="Lato Light"/>
                <a:ea typeface="微软雅黑" panose="020B0503020204020204" pitchFamily="34" charset="-122"/>
                <a:cs typeface="Lato Light"/>
              </a:endParaRPr>
            </a:p>
          </p:txBody>
        </p:sp>
      </p:grpSp>
      <p:grpSp>
        <p:nvGrpSpPr>
          <p:cNvPr id="68" name="Group 84"/>
          <p:cNvGrpSpPr/>
          <p:nvPr/>
        </p:nvGrpSpPr>
        <p:grpSpPr>
          <a:xfrm>
            <a:off x="9005840" y="1522178"/>
            <a:ext cx="2076440" cy="806850"/>
            <a:chOff x="-86275" y="5756073"/>
            <a:chExt cx="2076440" cy="806850"/>
          </a:xfrm>
        </p:grpSpPr>
        <p:sp>
          <p:nvSpPr>
            <p:cNvPr id="69" name="TextBox 85"/>
            <p:cNvSpPr txBox="1"/>
            <p:nvPr/>
          </p:nvSpPr>
          <p:spPr>
            <a:xfrm>
              <a:off x="239250" y="5756073"/>
              <a:ext cx="1425390" cy="338554"/>
            </a:xfrm>
            <a:prstGeom prst="rect">
              <a:avLst/>
            </a:prstGeom>
            <a:noFill/>
          </p:spPr>
          <p:txBody>
            <a:bodyPr wrap="none" rtlCol="0">
              <a:spAutoFit/>
            </a:bodyPr>
            <a:lstStyle/>
            <a:p>
              <a:pPr algn="ctr"/>
              <a:r>
                <a:rPr lang="zh-CN" altLang="en-US" sz="1600" b="1">
                  <a:solidFill>
                    <a:srgbClr val="4472C4"/>
                  </a:solidFill>
                  <a:ea typeface="微软雅黑" panose="020B0503020204020204" pitchFamily="34" charset="-122"/>
                  <a:cs typeface="Lato Regular"/>
                </a:rPr>
                <a:t>单击编辑标题</a:t>
              </a:r>
              <a:endParaRPr lang="id-ID" sz="1600" b="1">
                <a:solidFill>
                  <a:srgbClr val="4472C4"/>
                </a:solidFill>
                <a:ea typeface="微软雅黑" panose="020B0503020204020204" pitchFamily="34" charset="-122"/>
                <a:cs typeface="Lato Regular"/>
              </a:endParaRPr>
            </a:p>
          </p:txBody>
        </p:sp>
        <p:sp>
          <p:nvSpPr>
            <p:cNvPr id="70" name="TextBox 86"/>
            <p:cNvSpPr txBox="1"/>
            <p:nvPr/>
          </p:nvSpPr>
          <p:spPr>
            <a:xfrm>
              <a:off x="-86275" y="6027392"/>
              <a:ext cx="2076440" cy="535531"/>
            </a:xfrm>
            <a:prstGeom prst="rect">
              <a:avLst/>
            </a:prstGeom>
            <a:noFill/>
          </p:spPr>
          <p:txBody>
            <a:bodyPr wrap="square" rtlCol="0">
              <a:spAutoFit/>
            </a:bodyPr>
            <a:lstStyle/>
            <a:p>
              <a:pPr algn="ctr">
                <a:lnSpc>
                  <a:spcPct val="120000"/>
                </a:lnSpc>
              </a:pPr>
              <a:r>
                <a:rPr lang="zh-CN" altLang="en-US" sz="1200">
                  <a:solidFill>
                    <a:schemeClr val="bg1">
                      <a:lumMod val="65000"/>
                    </a:schemeClr>
                  </a:solidFill>
                  <a:latin typeface="Lato Light"/>
                  <a:ea typeface="微软雅黑" panose="020B0503020204020204" pitchFamily="34" charset="-122"/>
                  <a:cs typeface="Lato Light"/>
                </a:rPr>
                <a:t>单击此处可编辑内容单击此处可编辑内容单击此处可</a:t>
              </a:r>
              <a:endParaRPr lang="en-US" sz="1200" b="1">
                <a:solidFill>
                  <a:schemeClr val="bg1">
                    <a:lumMod val="65000"/>
                  </a:schemeClr>
                </a:solidFill>
                <a:latin typeface="Lato Light"/>
                <a:ea typeface="微软雅黑" panose="020B0503020204020204" pitchFamily="34" charset="-122"/>
                <a:cs typeface="Lato Light"/>
              </a:endParaRPr>
            </a:p>
          </p:txBody>
        </p:sp>
      </p:grpSp>
      <p:grpSp>
        <p:nvGrpSpPr>
          <p:cNvPr id="71" name="Group 87"/>
          <p:cNvGrpSpPr/>
          <p:nvPr/>
        </p:nvGrpSpPr>
        <p:grpSpPr>
          <a:xfrm>
            <a:off x="9300198" y="3357948"/>
            <a:ext cx="2076440" cy="806850"/>
            <a:chOff x="-86275" y="5756073"/>
            <a:chExt cx="2076440" cy="806850"/>
          </a:xfrm>
        </p:grpSpPr>
        <p:sp>
          <p:nvSpPr>
            <p:cNvPr id="72" name="TextBox 88"/>
            <p:cNvSpPr txBox="1"/>
            <p:nvPr/>
          </p:nvSpPr>
          <p:spPr>
            <a:xfrm>
              <a:off x="239250" y="5756073"/>
              <a:ext cx="1425390" cy="338554"/>
            </a:xfrm>
            <a:prstGeom prst="rect">
              <a:avLst/>
            </a:prstGeom>
            <a:noFill/>
          </p:spPr>
          <p:txBody>
            <a:bodyPr wrap="none" rtlCol="0">
              <a:spAutoFit/>
            </a:bodyPr>
            <a:lstStyle/>
            <a:p>
              <a:pPr algn="ctr"/>
              <a:r>
                <a:rPr lang="zh-CN" altLang="en-US" sz="1600" b="1">
                  <a:solidFill>
                    <a:srgbClr val="4472C4"/>
                  </a:solidFill>
                  <a:ea typeface="微软雅黑" panose="020B0503020204020204" pitchFamily="34" charset="-122"/>
                  <a:cs typeface="Lato Regular"/>
                </a:rPr>
                <a:t>单击编辑标题</a:t>
              </a:r>
              <a:endParaRPr lang="id-ID" sz="1600" b="1">
                <a:solidFill>
                  <a:srgbClr val="4472C4"/>
                </a:solidFill>
                <a:ea typeface="微软雅黑" panose="020B0503020204020204" pitchFamily="34" charset="-122"/>
                <a:cs typeface="Lato Regular"/>
              </a:endParaRPr>
            </a:p>
          </p:txBody>
        </p:sp>
        <p:sp>
          <p:nvSpPr>
            <p:cNvPr id="73" name="TextBox 89"/>
            <p:cNvSpPr txBox="1"/>
            <p:nvPr/>
          </p:nvSpPr>
          <p:spPr>
            <a:xfrm>
              <a:off x="-86275" y="6027392"/>
              <a:ext cx="2076440" cy="535531"/>
            </a:xfrm>
            <a:prstGeom prst="rect">
              <a:avLst/>
            </a:prstGeom>
            <a:noFill/>
          </p:spPr>
          <p:txBody>
            <a:bodyPr wrap="square" rtlCol="0">
              <a:spAutoFit/>
            </a:bodyPr>
            <a:lstStyle/>
            <a:p>
              <a:pPr algn="ctr">
                <a:lnSpc>
                  <a:spcPct val="120000"/>
                </a:lnSpc>
              </a:pPr>
              <a:r>
                <a:rPr lang="zh-CN" altLang="en-US" sz="1200">
                  <a:solidFill>
                    <a:schemeClr val="bg1">
                      <a:lumMod val="65000"/>
                    </a:schemeClr>
                  </a:solidFill>
                  <a:latin typeface="Lato Light"/>
                  <a:ea typeface="微软雅黑" panose="020B0503020204020204" pitchFamily="34" charset="-122"/>
                  <a:cs typeface="Lato Light"/>
                </a:rPr>
                <a:t>单击此处可编辑内容单击此处可编辑内容单击此处可</a:t>
              </a:r>
              <a:endParaRPr lang="en-US" sz="1200" b="1">
                <a:solidFill>
                  <a:schemeClr val="bg1">
                    <a:lumMod val="65000"/>
                  </a:schemeClr>
                </a:solidFill>
                <a:latin typeface="Lato Light"/>
                <a:ea typeface="微软雅黑" panose="020B0503020204020204" pitchFamily="34" charset="-122"/>
                <a:cs typeface="Lato Light"/>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350"/>
                            </p:stCondLst>
                            <p:childTnLst>
                              <p:par>
                                <p:cTn id="17" presetID="10" presetClass="entr" presetSubtype="0"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250"/>
                                        <p:tgtEl>
                                          <p:spTgt spid="59"/>
                                        </p:tgtEl>
                                      </p:cBhvr>
                                    </p:animEffect>
                                  </p:childTnLst>
                                </p:cTn>
                              </p:par>
                            </p:childTnLst>
                          </p:cTn>
                        </p:par>
                        <p:par>
                          <p:cTn id="20" fill="hold">
                            <p:stCondLst>
                              <p:cond delay="1850"/>
                            </p:stCondLst>
                            <p:childTnLst>
                              <p:par>
                                <p:cTn id="21" presetID="10" presetClass="entr" presetSubtype="0" fill="hold"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250"/>
                                        <p:tgtEl>
                                          <p:spTgt spid="44"/>
                                        </p:tgtEl>
                                      </p:cBhvr>
                                    </p:animEffect>
                                  </p:childTnLst>
                                </p:cTn>
                              </p:par>
                            </p:childTnLst>
                          </p:cTn>
                        </p:par>
                        <p:par>
                          <p:cTn id="24" fill="hold">
                            <p:stCondLst>
                              <p:cond delay="2350"/>
                            </p:stCondLst>
                            <p:childTnLst>
                              <p:par>
                                <p:cTn id="25" presetID="10" presetClass="entr" presetSubtype="0"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250"/>
                                        <p:tgtEl>
                                          <p:spTgt spid="50"/>
                                        </p:tgtEl>
                                      </p:cBhvr>
                                    </p:animEffect>
                                  </p:childTnLst>
                                </p:cTn>
                              </p:par>
                            </p:childTnLst>
                          </p:cTn>
                        </p:par>
                        <p:par>
                          <p:cTn id="28" fill="hold">
                            <p:stCondLst>
                              <p:cond delay="2850"/>
                            </p:stCondLst>
                            <p:childTnLst>
                              <p:par>
                                <p:cTn id="29" presetID="10" presetClass="entr" presetSubtype="0"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250"/>
                                        <p:tgtEl>
                                          <p:spTgt spid="68"/>
                                        </p:tgtEl>
                                      </p:cBhvr>
                                    </p:animEffect>
                                  </p:childTnLst>
                                </p:cTn>
                              </p:par>
                            </p:childTnLst>
                          </p:cTn>
                        </p:par>
                        <p:par>
                          <p:cTn id="32" fill="hold">
                            <p:stCondLst>
                              <p:cond delay="3350"/>
                            </p:stCondLst>
                            <p:childTnLst>
                              <p:par>
                                <p:cTn id="33" presetID="10" presetClass="entr" presetSubtype="0" fill="hold"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250"/>
                                        <p:tgtEl>
                                          <p:spTgt spid="47"/>
                                        </p:tgtEl>
                                      </p:cBhvr>
                                    </p:animEffect>
                                  </p:childTnLst>
                                </p:cTn>
                              </p:par>
                            </p:childTnLst>
                          </p:cTn>
                        </p:par>
                        <p:par>
                          <p:cTn id="36" fill="hold">
                            <p:stCondLst>
                              <p:cond delay="3850"/>
                            </p:stCondLst>
                            <p:childTnLst>
                              <p:par>
                                <p:cTn id="37" presetID="10" presetClass="entr" presetSubtype="0" fill="hold" nodeType="afterEffect">
                                  <p:stCondLst>
                                    <p:cond delay="0"/>
                                  </p:stCondLst>
                                  <p:childTnLst>
                                    <p:set>
                                      <p:cBhvr>
                                        <p:cTn id="38" dur="1" fill="hold">
                                          <p:stCondLst>
                                            <p:cond delay="0"/>
                                          </p:stCondLst>
                                        </p:cTn>
                                        <p:tgtEl>
                                          <p:spTgt spid="62"/>
                                        </p:tgtEl>
                                        <p:attrNameLst>
                                          <p:attrName>style.visibility</p:attrName>
                                        </p:attrNameLst>
                                      </p:cBhvr>
                                      <p:to>
                                        <p:strVal val="visible"/>
                                      </p:to>
                                    </p:set>
                                    <p:animEffect transition="in" filter="fade">
                                      <p:cBhvr>
                                        <p:cTn id="39" dur="250"/>
                                        <p:tgtEl>
                                          <p:spTgt spid="62"/>
                                        </p:tgtEl>
                                      </p:cBhvr>
                                    </p:animEffect>
                                  </p:childTnLst>
                                </p:cTn>
                              </p:par>
                            </p:childTnLst>
                          </p:cTn>
                        </p:par>
                        <p:par>
                          <p:cTn id="40" fill="hold">
                            <p:stCondLst>
                              <p:cond delay="4350"/>
                            </p:stCondLst>
                            <p:childTnLst>
                              <p:par>
                                <p:cTn id="41" presetID="10" presetClass="entr" presetSubtype="0" fill="hold"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250"/>
                                        <p:tgtEl>
                                          <p:spTgt spid="53"/>
                                        </p:tgtEl>
                                      </p:cBhvr>
                                    </p:animEffect>
                                  </p:childTnLst>
                                </p:cTn>
                              </p:par>
                            </p:childTnLst>
                          </p:cTn>
                        </p:par>
                        <p:par>
                          <p:cTn id="44" fill="hold">
                            <p:stCondLst>
                              <p:cond delay="4850"/>
                            </p:stCondLst>
                            <p:childTnLst>
                              <p:par>
                                <p:cTn id="45" presetID="10" presetClass="entr" presetSubtype="0" fill="hold"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fade">
                                      <p:cBhvr>
                                        <p:cTn id="47" dur="250"/>
                                        <p:tgtEl>
                                          <p:spTgt spid="65"/>
                                        </p:tgtEl>
                                      </p:cBhvr>
                                    </p:animEffect>
                                  </p:childTnLst>
                                </p:cTn>
                              </p:par>
                            </p:childTnLst>
                          </p:cTn>
                        </p:par>
                        <p:par>
                          <p:cTn id="48" fill="hold">
                            <p:stCondLst>
                              <p:cond delay="5350"/>
                            </p:stCondLst>
                            <p:childTnLst>
                              <p:par>
                                <p:cTn id="49" presetID="10" presetClass="entr" presetSubtype="0" fill="hold"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250"/>
                                        <p:tgtEl>
                                          <p:spTgt spid="56"/>
                                        </p:tgtEl>
                                      </p:cBhvr>
                                    </p:animEffect>
                                  </p:childTnLst>
                                </p:cTn>
                              </p:par>
                            </p:childTnLst>
                          </p:cTn>
                        </p:par>
                        <p:par>
                          <p:cTn id="52" fill="hold">
                            <p:stCondLst>
                              <p:cond delay="5850"/>
                            </p:stCondLst>
                            <p:childTnLst>
                              <p:par>
                                <p:cTn id="53" presetID="10" presetClass="entr" presetSubtype="0" fill="hold" nodeType="afterEffect">
                                  <p:stCondLst>
                                    <p:cond delay="0"/>
                                  </p:stCondLst>
                                  <p:childTnLst>
                                    <p:set>
                                      <p:cBhvr>
                                        <p:cTn id="54" dur="1" fill="hold">
                                          <p:stCondLst>
                                            <p:cond delay="0"/>
                                          </p:stCondLst>
                                        </p:cTn>
                                        <p:tgtEl>
                                          <p:spTgt spid="71"/>
                                        </p:tgtEl>
                                        <p:attrNameLst>
                                          <p:attrName>style.visibility</p:attrName>
                                        </p:attrNameLst>
                                      </p:cBhvr>
                                      <p:to>
                                        <p:strVal val="visible"/>
                                      </p:to>
                                    </p:set>
                                    <p:animEffect transition="in" filter="fade">
                                      <p:cBhvr>
                                        <p:cTn id="55" dur="2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607381" y="2277472"/>
            <a:ext cx="3937483" cy="1230461"/>
          </a:xfrm>
          <a:prstGeom prst="rect">
            <a:avLst/>
          </a:prstGeom>
          <a:noFill/>
        </p:spPr>
        <p:txBody>
          <a:bodyPr wrap="none" lIns="121854" tIns="60926" rIns="121854" bIns="60926" rtlCol="0">
            <a:spAutoFit/>
          </a:bodyPr>
          <a:lstStyle/>
          <a:p>
            <a:pPr algn="r"/>
            <a:r>
              <a:rPr lang="zh-CN" altLang="en-US" sz="7195" b="1">
                <a:solidFill>
                  <a:srgbClr val="0070C0"/>
                </a:solidFill>
                <a:latin typeface="微软雅黑" panose="020B0503020204020204" pitchFamily="34" charset="-122"/>
                <a:ea typeface="微软雅黑" panose="020B0503020204020204" pitchFamily="34" charset="-122"/>
              </a:rPr>
              <a:t>谢谢观看</a:t>
            </a:r>
          </a:p>
        </p:txBody>
      </p:sp>
      <p:cxnSp>
        <p:nvCxnSpPr>
          <p:cNvPr id="11" name="直接连接符 10"/>
          <p:cNvCxnSpPr/>
          <p:nvPr/>
        </p:nvCxnSpPr>
        <p:spPr>
          <a:xfrm>
            <a:off x="5324449" y="3604116"/>
            <a:ext cx="6025774"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2521" y="455852"/>
            <a:ext cx="2151326" cy="861525"/>
          </a:xfrm>
          <a:prstGeom prst="rect">
            <a:avLst/>
          </a:prstGeom>
          <a:noFill/>
        </p:spPr>
        <p:txBody>
          <a:bodyPr wrap="none" lIns="121854" tIns="60926" rIns="121854" bIns="60926" rtlCol="0">
            <a:spAutoFit/>
          </a:bodyPr>
          <a:lstStyle/>
          <a:p>
            <a:r>
              <a:rPr lang="en-US" altLang="zh-CN" sz="4800">
                <a:solidFill>
                  <a:schemeClr val="bg1"/>
                </a:solidFill>
                <a:latin typeface="Eras Bold ITC" panose="020B0907030504020204" pitchFamily="34" charset="0"/>
              </a:rPr>
              <a:t>LOGO</a:t>
            </a:r>
            <a:endParaRPr lang="zh-CN" altLang="en-US" sz="4800">
              <a:solidFill>
                <a:schemeClr val="bg1"/>
              </a:solidFill>
              <a:latin typeface="Eras Bold ITC" panose="020B0907030504020204" pitchFamily="34" charset="0"/>
            </a:endParaRPr>
          </a:p>
        </p:txBody>
      </p:sp>
      <p:sp>
        <p:nvSpPr>
          <p:cNvPr id="13" name="TextBox 12"/>
          <p:cNvSpPr txBox="1"/>
          <p:nvPr/>
        </p:nvSpPr>
        <p:spPr>
          <a:xfrm>
            <a:off x="8346463" y="3796082"/>
            <a:ext cx="3118670" cy="615164"/>
          </a:xfrm>
          <a:prstGeom prst="rect">
            <a:avLst/>
          </a:prstGeom>
          <a:noFill/>
        </p:spPr>
        <p:txBody>
          <a:bodyPr wrap="none" lIns="121854" tIns="60926" rIns="121854" bIns="60926" rtlCol="0">
            <a:spAutoFit/>
          </a:bodyPr>
          <a:lstStyle/>
          <a:p>
            <a:pPr algn="r"/>
            <a:r>
              <a:rPr lang="zh-CN" altLang="en-US" sz="3200" b="1">
                <a:solidFill>
                  <a:schemeClr val="tx1">
                    <a:lumMod val="75000"/>
                    <a:lumOff val="25000"/>
                  </a:schemeClr>
                </a:solidFill>
                <a:latin typeface="微软雅黑" panose="020B0503020204020204" pitchFamily="34" charset="-122"/>
                <a:ea typeface="微软雅黑" panose="020B0503020204020204" pitchFamily="34" charset="-122"/>
              </a:rPr>
              <a:t>请输入公司名称</a:t>
            </a:r>
          </a:p>
        </p:txBody>
      </p:sp>
      <p:sp>
        <p:nvSpPr>
          <p:cNvPr id="14" name="TextBox 13"/>
          <p:cNvSpPr txBox="1"/>
          <p:nvPr/>
        </p:nvSpPr>
        <p:spPr>
          <a:xfrm>
            <a:off x="9269793" y="5023408"/>
            <a:ext cx="1986949" cy="415430"/>
          </a:xfrm>
          <a:prstGeom prst="rect">
            <a:avLst/>
          </a:prstGeom>
          <a:noFill/>
        </p:spPr>
        <p:txBody>
          <a:bodyPr wrap="none" lIns="121854" tIns="60926" rIns="121854" bIns="60926" rtlCol="0">
            <a:spAutoFit/>
          </a:bodyPr>
          <a:lstStyle/>
          <a:p>
            <a:r>
              <a:rPr lang="zh-CN" altLang="en-US" sz="1900" b="1">
                <a:solidFill>
                  <a:schemeClr val="tx1">
                    <a:lumMod val="75000"/>
                    <a:lumOff val="25000"/>
                  </a:schemeClr>
                </a:solidFill>
                <a:latin typeface="微软雅黑" panose="020B0503020204020204" pitchFamily="34" charset="-122"/>
                <a:ea typeface="微软雅黑" panose="020B0503020204020204" pitchFamily="34" charset="-122"/>
              </a:rPr>
              <a:t>汇报人：</a:t>
            </a:r>
            <a:r>
              <a:rPr lang="en-US" altLang="zh-CN" sz="1900" b="1">
                <a:solidFill>
                  <a:schemeClr val="tx1">
                    <a:lumMod val="75000"/>
                    <a:lumOff val="25000"/>
                  </a:schemeClr>
                </a:solidFill>
                <a:latin typeface="微软雅黑" panose="020B0503020204020204" pitchFamily="34" charset="-122"/>
                <a:ea typeface="微软雅黑" panose="020B0503020204020204" pitchFamily="34" charset="-122"/>
              </a:rPr>
              <a:t>xiazaii</a:t>
            </a:r>
            <a:endParaRPr lang="zh-CN" altLang="en-US" sz="19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a:srcRect l="9810"/>
          <a:stretch>
            <a:fillRect/>
          </a:stretch>
        </p:blipFill>
        <p:spPr>
          <a:xfrm>
            <a:off x="0" y="1982"/>
            <a:ext cx="6814624" cy="68560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0"/>
                                        </p:tgtEl>
                                        <p:attrNameLst>
                                          <p:attrName>ppt_y</p:attrName>
                                        </p:attrNameLst>
                                      </p:cBhvr>
                                      <p:tavLst>
                                        <p:tav tm="0">
                                          <p:val>
                                            <p:strVal val="#ppt_y"/>
                                          </p:val>
                                        </p:tav>
                                        <p:tav tm="100000">
                                          <p:val>
                                            <p:strVal val="#ppt_y"/>
                                          </p:val>
                                        </p:tav>
                                      </p:tavLst>
                                    </p:anim>
                                    <p:anim calcmode="lin" valueType="num">
                                      <p:cBhvr>
                                        <p:cTn id="1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0"/>
                                        </p:tgtEl>
                                      </p:cBhvr>
                                    </p:animEffect>
                                  </p:childTnLst>
                                </p:cTn>
                              </p:par>
                            </p:childTnLst>
                          </p:cTn>
                        </p:par>
                        <p:par>
                          <p:cTn id="18" fill="hold">
                            <p:stCondLst>
                              <p:cond delay="1149"/>
                            </p:stCondLst>
                            <p:childTnLst>
                              <p:par>
                                <p:cTn id="19" presetID="22" presetClass="entr" presetSubtype="8"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1649"/>
                            </p:stCondLst>
                            <p:childTnLst>
                              <p:par>
                                <p:cTn id="23" presetID="22" presetClass="entr" presetSubtype="8"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2149"/>
                            </p:stCondLst>
                            <p:childTnLst>
                              <p:par>
                                <p:cTn id="27" presetID="22" presetClass="entr" presetSubtype="4"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par>
                                <p:cTn id="30" presetID="5" presetClass="entr" presetSubtype="1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4522477" y="2199389"/>
            <a:ext cx="1882472" cy="1632600"/>
          </a:xfrm>
          <a:custGeom>
            <a:avLst/>
            <a:gdLst>
              <a:gd name="connsiteX0" fmla="*/ 642668 w 1285336"/>
              <a:gd name="connsiteY0" fmla="*/ 0 h 1114726"/>
              <a:gd name="connsiteX1" fmla="*/ 1285336 w 1285336"/>
              <a:gd name="connsiteY1" fmla="*/ 642668 h 1114726"/>
              <a:gd name="connsiteX2" fmla="*/ 1097103 w 1285336"/>
              <a:gd name="connsiteY2" fmla="*/ 1097103 h 1114726"/>
              <a:gd name="connsiteX3" fmla="*/ 1075744 w 1285336"/>
              <a:gd name="connsiteY3" fmla="*/ 1114726 h 1114726"/>
              <a:gd name="connsiteX4" fmla="*/ 999337 w 1285336"/>
              <a:gd name="connsiteY4" fmla="*/ 1022119 h 1114726"/>
              <a:gd name="connsiteX5" fmla="*/ 544902 w 1285336"/>
              <a:gd name="connsiteY5" fmla="*/ 833886 h 1114726"/>
              <a:gd name="connsiteX6" fmla="*/ 185580 w 1285336"/>
              <a:gd name="connsiteY6" fmla="*/ 943644 h 1114726"/>
              <a:gd name="connsiteX7" fmla="*/ 111826 w 1285336"/>
              <a:gd name="connsiteY7" fmla="*/ 1004496 h 1114726"/>
              <a:gd name="connsiteX8" fmla="*/ 109758 w 1285336"/>
              <a:gd name="connsiteY8" fmla="*/ 1001990 h 1114726"/>
              <a:gd name="connsiteX9" fmla="*/ 0 w 1285336"/>
              <a:gd name="connsiteY9" fmla="*/ 642668 h 1114726"/>
              <a:gd name="connsiteX10" fmla="*/ 642668 w 1285336"/>
              <a:gd name="connsiteY10" fmla="*/ 0 h 111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336" h="1114726">
                <a:moveTo>
                  <a:pt x="642668" y="0"/>
                </a:moveTo>
                <a:cubicBezTo>
                  <a:pt x="997604" y="0"/>
                  <a:pt x="1285336" y="287732"/>
                  <a:pt x="1285336" y="642668"/>
                </a:cubicBezTo>
                <a:cubicBezTo>
                  <a:pt x="1285336" y="820136"/>
                  <a:pt x="1213403" y="980803"/>
                  <a:pt x="1097103" y="1097103"/>
                </a:cubicBezTo>
                <a:lnTo>
                  <a:pt x="1075744" y="1114726"/>
                </a:lnTo>
                <a:lnTo>
                  <a:pt x="999337" y="1022119"/>
                </a:lnTo>
                <a:cubicBezTo>
                  <a:pt x="883037" y="905819"/>
                  <a:pt x="722370" y="833886"/>
                  <a:pt x="544902" y="833886"/>
                </a:cubicBezTo>
                <a:cubicBezTo>
                  <a:pt x="411801" y="833886"/>
                  <a:pt x="288151" y="874348"/>
                  <a:pt x="185580" y="943644"/>
                </a:cubicBezTo>
                <a:lnTo>
                  <a:pt x="111826" y="1004496"/>
                </a:lnTo>
                <a:lnTo>
                  <a:pt x="109758" y="1001990"/>
                </a:lnTo>
                <a:cubicBezTo>
                  <a:pt x="40463" y="899420"/>
                  <a:pt x="0" y="775769"/>
                  <a:pt x="0" y="642668"/>
                </a:cubicBezTo>
                <a:cubicBezTo>
                  <a:pt x="0" y="287732"/>
                  <a:pt x="287732" y="0"/>
                  <a:pt x="6426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Freeform 3"/>
          <p:cNvSpPr/>
          <p:nvPr/>
        </p:nvSpPr>
        <p:spPr>
          <a:xfrm rot="5400000">
            <a:off x="4230186" y="3704449"/>
            <a:ext cx="1882471" cy="1632600"/>
          </a:xfrm>
          <a:custGeom>
            <a:avLst/>
            <a:gdLst>
              <a:gd name="connsiteX0" fmla="*/ 209592 w 1285336"/>
              <a:gd name="connsiteY0" fmla="*/ 0 h 1114726"/>
              <a:gd name="connsiteX1" fmla="*/ 285999 w 1285336"/>
              <a:gd name="connsiteY1" fmla="*/ 92607 h 1114726"/>
              <a:gd name="connsiteX2" fmla="*/ 740434 w 1285336"/>
              <a:gd name="connsiteY2" fmla="*/ 280840 h 1114726"/>
              <a:gd name="connsiteX3" fmla="*/ 1099756 w 1285336"/>
              <a:gd name="connsiteY3" fmla="*/ 171082 h 1114726"/>
              <a:gd name="connsiteX4" fmla="*/ 1173510 w 1285336"/>
              <a:gd name="connsiteY4" fmla="*/ 110230 h 1114726"/>
              <a:gd name="connsiteX5" fmla="*/ 1175578 w 1285336"/>
              <a:gd name="connsiteY5" fmla="*/ 112736 h 1114726"/>
              <a:gd name="connsiteX6" fmla="*/ 1285336 w 1285336"/>
              <a:gd name="connsiteY6" fmla="*/ 472058 h 1114726"/>
              <a:gd name="connsiteX7" fmla="*/ 642668 w 1285336"/>
              <a:gd name="connsiteY7" fmla="*/ 1114726 h 1114726"/>
              <a:gd name="connsiteX8" fmla="*/ 0 w 1285336"/>
              <a:gd name="connsiteY8" fmla="*/ 472058 h 1114726"/>
              <a:gd name="connsiteX9" fmla="*/ 188233 w 1285336"/>
              <a:gd name="connsiteY9" fmla="*/ 17623 h 1114726"/>
              <a:gd name="connsiteX10" fmla="*/ 209592 w 1285336"/>
              <a:gd name="connsiteY10" fmla="*/ 0 h 111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336" h="1114726">
                <a:moveTo>
                  <a:pt x="209592" y="0"/>
                </a:moveTo>
                <a:lnTo>
                  <a:pt x="285999" y="92607"/>
                </a:lnTo>
                <a:cubicBezTo>
                  <a:pt x="402299" y="208907"/>
                  <a:pt x="562966" y="280840"/>
                  <a:pt x="740434" y="280840"/>
                </a:cubicBezTo>
                <a:cubicBezTo>
                  <a:pt x="873535" y="280840"/>
                  <a:pt x="997186" y="240378"/>
                  <a:pt x="1099756" y="171082"/>
                </a:cubicBezTo>
                <a:lnTo>
                  <a:pt x="1173510" y="110230"/>
                </a:lnTo>
                <a:lnTo>
                  <a:pt x="1175578" y="112736"/>
                </a:lnTo>
                <a:cubicBezTo>
                  <a:pt x="1244874" y="215307"/>
                  <a:pt x="1285336" y="338957"/>
                  <a:pt x="1285336" y="472058"/>
                </a:cubicBezTo>
                <a:cubicBezTo>
                  <a:pt x="1285336" y="826994"/>
                  <a:pt x="997604" y="1114726"/>
                  <a:pt x="642668" y="1114726"/>
                </a:cubicBezTo>
                <a:cubicBezTo>
                  <a:pt x="287732" y="1114726"/>
                  <a:pt x="0" y="826994"/>
                  <a:pt x="0" y="472058"/>
                </a:cubicBezTo>
                <a:cubicBezTo>
                  <a:pt x="0" y="294590"/>
                  <a:pt x="71933" y="133923"/>
                  <a:pt x="188233" y="17623"/>
                </a:cubicBezTo>
                <a:lnTo>
                  <a:pt x="20959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reeform 4"/>
          <p:cNvSpPr/>
          <p:nvPr/>
        </p:nvSpPr>
        <p:spPr>
          <a:xfrm>
            <a:off x="5756099" y="4011137"/>
            <a:ext cx="1882472" cy="1632600"/>
          </a:xfrm>
          <a:custGeom>
            <a:avLst/>
            <a:gdLst>
              <a:gd name="connsiteX0" fmla="*/ 209592 w 1285336"/>
              <a:gd name="connsiteY0" fmla="*/ 0 h 1114726"/>
              <a:gd name="connsiteX1" fmla="*/ 285999 w 1285336"/>
              <a:gd name="connsiteY1" fmla="*/ 92607 h 1114726"/>
              <a:gd name="connsiteX2" fmla="*/ 740434 w 1285336"/>
              <a:gd name="connsiteY2" fmla="*/ 280840 h 1114726"/>
              <a:gd name="connsiteX3" fmla="*/ 1099756 w 1285336"/>
              <a:gd name="connsiteY3" fmla="*/ 171082 h 1114726"/>
              <a:gd name="connsiteX4" fmla="*/ 1173510 w 1285336"/>
              <a:gd name="connsiteY4" fmla="*/ 110230 h 1114726"/>
              <a:gd name="connsiteX5" fmla="*/ 1175578 w 1285336"/>
              <a:gd name="connsiteY5" fmla="*/ 112736 h 1114726"/>
              <a:gd name="connsiteX6" fmla="*/ 1285336 w 1285336"/>
              <a:gd name="connsiteY6" fmla="*/ 472058 h 1114726"/>
              <a:gd name="connsiteX7" fmla="*/ 642668 w 1285336"/>
              <a:gd name="connsiteY7" fmla="*/ 1114726 h 1114726"/>
              <a:gd name="connsiteX8" fmla="*/ 0 w 1285336"/>
              <a:gd name="connsiteY8" fmla="*/ 472058 h 1114726"/>
              <a:gd name="connsiteX9" fmla="*/ 188233 w 1285336"/>
              <a:gd name="connsiteY9" fmla="*/ 17623 h 1114726"/>
              <a:gd name="connsiteX10" fmla="*/ 209592 w 1285336"/>
              <a:gd name="connsiteY10" fmla="*/ 0 h 111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336" h="1114726">
                <a:moveTo>
                  <a:pt x="209592" y="0"/>
                </a:moveTo>
                <a:lnTo>
                  <a:pt x="285999" y="92607"/>
                </a:lnTo>
                <a:cubicBezTo>
                  <a:pt x="402299" y="208907"/>
                  <a:pt x="562966" y="280840"/>
                  <a:pt x="740434" y="280840"/>
                </a:cubicBezTo>
                <a:cubicBezTo>
                  <a:pt x="873535" y="280840"/>
                  <a:pt x="997186" y="240378"/>
                  <a:pt x="1099756" y="171082"/>
                </a:cubicBezTo>
                <a:lnTo>
                  <a:pt x="1173510" y="110230"/>
                </a:lnTo>
                <a:lnTo>
                  <a:pt x="1175578" y="112736"/>
                </a:lnTo>
                <a:cubicBezTo>
                  <a:pt x="1244874" y="215307"/>
                  <a:pt x="1285336" y="338957"/>
                  <a:pt x="1285336" y="472058"/>
                </a:cubicBezTo>
                <a:cubicBezTo>
                  <a:pt x="1285336" y="826994"/>
                  <a:pt x="997604" y="1114726"/>
                  <a:pt x="642668" y="1114726"/>
                </a:cubicBezTo>
                <a:cubicBezTo>
                  <a:pt x="287732" y="1114726"/>
                  <a:pt x="0" y="826994"/>
                  <a:pt x="0" y="472058"/>
                </a:cubicBezTo>
                <a:cubicBezTo>
                  <a:pt x="0" y="294590"/>
                  <a:pt x="71933" y="133923"/>
                  <a:pt x="188233" y="17623"/>
                </a:cubicBezTo>
                <a:lnTo>
                  <a:pt x="20959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reeform 5"/>
          <p:cNvSpPr/>
          <p:nvPr/>
        </p:nvSpPr>
        <p:spPr>
          <a:xfrm rot="16357689">
            <a:off x="6079342" y="2526188"/>
            <a:ext cx="1882471" cy="1632600"/>
          </a:xfrm>
          <a:custGeom>
            <a:avLst/>
            <a:gdLst>
              <a:gd name="connsiteX0" fmla="*/ 209592 w 1285336"/>
              <a:gd name="connsiteY0" fmla="*/ 0 h 1114726"/>
              <a:gd name="connsiteX1" fmla="*/ 285999 w 1285336"/>
              <a:gd name="connsiteY1" fmla="*/ 92607 h 1114726"/>
              <a:gd name="connsiteX2" fmla="*/ 740434 w 1285336"/>
              <a:gd name="connsiteY2" fmla="*/ 280840 h 1114726"/>
              <a:gd name="connsiteX3" fmla="*/ 1099756 w 1285336"/>
              <a:gd name="connsiteY3" fmla="*/ 171082 h 1114726"/>
              <a:gd name="connsiteX4" fmla="*/ 1173510 w 1285336"/>
              <a:gd name="connsiteY4" fmla="*/ 110230 h 1114726"/>
              <a:gd name="connsiteX5" fmla="*/ 1175578 w 1285336"/>
              <a:gd name="connsiteY5" fmla="*/ 112736 h 1114726"/>
              <a:gd name="connsiteX6" fmla="*/ 1285336 w 1285336"/>
              <a:gd name="connsiteY6" fmla="*/ 472058 h 1114726"/>
              <a:gd name="connsiteX7" fmla="*/ 642668 w 1285336"/>
              <a:gd name="connsiteY7" fmla="*/ 1114726 h 1114726"/>
              <a:gd name="connsiteX8" fmla="*/ 0 w 1285336"/>
              <a:gd name="connsiteY8" fmla="*/ 472058 h 1114726"/>
              <a:gd name="connsiteX9" fmla="*/ 188233 w 1285336"/>
              <a:gd name="connsiteY9" fmla="*/ 17623 h 1114726"/>
              <a:gd name="connsiteX10" fmla="*/ 209592 w 1285336"/>
              <a:gd name="connsiteY10" fmla="*/ 0 h 111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85336" h="1114726">
                <a:moveTo>
                  <a:pt x="209592" y="0"/>
                </a:moveTo>
                <a:lnTo>
                  <a:pt x="285999" y="92607"/>
                </a:lnTo>
                <a:cubicBezTo>
                  <a:pt x="402299" y="208907"/>
                  <a:pt x="562966" y="280840"/>
                  <a:pt x="740434" y="280840"/>
                </a:cubicBezTo>
                <a:cubicBezTo>
                  <a:pt x="873535" y="280840"/>
                  <a:pt x="997186" y="240378"/>
                  <a:pt x="1099756" y="171082"/>
                </a:cubicBezTo>
                <a:lnTo>
                  <a:pt x="1173510" y="110230"/>
                </a:lnTo>
                <a:lnTo>
                  <a:pt x="1175578" y="112736"/>
                </a:lnTo>
                <a:cubicBezTo>
                  <a:pt x="1244874" y="215307"/>
                  <a:pt x="1285336" y="338957"/>
                  <a:pt x="1285336" y="472058"/>
                </a:cubicBezTo>
                <a:cubicBezTo>
                  <a:pt x="1285336" y="826994"/>
                  <a:pt x="997604" y="1114726"/>
                  <a:pt x="642668" y="1114726"/>
                </a:cubicBezTo>
                <a:cubicBezTo>
                  <a:pt x="287732" y="1114726"/>
                  <a:pt x="0" y="826994"/>
                  <a:pt x="0" y="472058"/>
                </a:cubicBezTo>
                <a:cubicBezTo>
                  <a:pt x="0" y="294590"/>
                  <a:pt x="71933" y="133923"/>
                  <a:pt x="188233" y="17623"/>
                </a:cubicBezTo>
                <a:lnTo>
                  <a:pt x="20959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3" name="Group 12"/>
          <p:cNvGrpSpPr/>
          <p:nvPr/>
        </p:nvGrpSpPr>
        <p:grpSpPr>
          <a:xfrm>
            <a:off x="5121251" y="2520321"/>
            <a:ext cx="659782" cy="783137"/>
            <a:chOff x="3413759" y="3113231"/>
            <a:chExt cx="2065662" cy="2451866"/>
          </a:xfrm>
          <a:solidFill>
            <a:schemeClr val="bg1"/>
          </a:solidFill>
        </p:grpSpPr>
        <p:sp>
          <p:nvSpPr>
            <p:cNvPr id="14" name="Moon 13"/>
            <p:cNvSpPr/>
            <p:nvPr/>
          </p:nvSpPr>
          <p:spPr>
            <a:xfrm rot="1328585">
              <a:off x="4071435" y="3735976"/>
              <a:ext cx="945943" cy="844732"/>
            </a:xfrm>
            <a:prstGeom prst="moon">
              <a:avLst>
                <a:gd name="adj" fmla="val 26272"/>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Chord 14"/>
            <p:cNvSpPr/>
            <p:nvPr/>
          </p:nvSpPr>
          <p:spPr>
            <a:xfrm rot="16956432">
              <a:off x="3413759" y="3313527"/>
              <a:ext cx="1968140" cy="1968140"/>
            </a:xfrm>
            <a:prstGeom prst="chor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Oval 15"/>
            <p:cNvSpPr/>
            <p:nvPr/>
          </p:nvSpPr>
          <p:spPr>
            <a:xfrm>
              <a:off x="4223659" y="3113231"/>
              <a:ext cx="1184366" cy="1184366"/>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Moon 16"/>
            <p:cNvSpPr/>
            <p:nvPr/>
          </p:nvSpPr>
          <p:spPr>
            <a:xfrm rot="14732761">
              <a:off x="3929189" y="4034938"/>
              <a:ext cx="418952" cy="837899"/>
            </a:xfrm>
            <a:prstGeom prst="moon">
              <a:avLst>
                <a:gd name="adj" fmla="val 71161"/>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Oval 17"/>
            <p:cNvSpPr/>
            <p:nvPr/>
          </p:nvSpPr>
          <p:spPr>
            <a:xfrm>
              <a:off x="4837816" y="3502691"/>
              <a:ext cx="172326" cy="172326"/>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Moon 18"/>
            <p:cNvSpPr/>
            <p:nvPr/>
          </p:nvSpPr>
          <p:spPr>
            <a:xfrm rot="16931004">
              <a:off x="4850996" y="3479191"/>
              <a:ext cx="418950" cy="837900"/>
            </a:xfrm>
            <a:prstGeom prst="moon">
              <a:avLst>
                <a:gd name="adj" fmla="val 56366"/>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Moon 19"/>
            <p:cNvSpPr/>
            <p:nvPr/>
          </p:nvSpPr>
          <p:spPr>
            <a:xfrm rot="2556512">
              <a:off x="4920253" y="3512478"/>
              <a:ext cx="418950" cy="837900"/>
            </a:xfrm>
            <a:prstGeom prst="moon">
              <a:avLst>
                <a:gd name="adj" fmla="val 56366"/>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p:nvSpPr>
          <p:spPr>
            <a:xfrm>
              <a:off x="4223657" y="5346401"/>
              <a:ext cx="95794" cy="21869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ectangle 21"/>
            <p:cNvSpPr/>
            <p:nvPr/>
          </p:nvSpPr>
          <p:spPr>
            <a:xfrm>
              <a:off x="4476119" y="5346401"/>
              <a:ext cx="95794" cy="218696"/>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3" name="Freeform 22"/>
          <p:cNvSpPr/>
          <p:nvPr/>
        </p:nvSpPr>
        <p:spPr>
          <a:xfrm>
            <a:off x="6413265" y="4614131"/>
            <a:ext cx="593289" cy="511197"/>
          </a:xfrm>
          <a:custGeom>
            <a:avLst/>
            <a:gdLst>
              <a:gd name="connsiteX0" fmla="*/ 860020 w 1730875"/>
              <a:gd name="connsiteY0" fmla="*/ 0 h 1491374"/>
              <a:gd name="connsiteX1" fmla="*/ 1147402 w 1730875"/>
              <a:gd name="connsiteY1" fmla="*/ 287382 h 1491374"/>
              <a:gd name="connsiteX2" fmla="*/ 860020 w 1730875"/>
              <a:gd name="connsiteY2" fmla="*/ 574764 h 1491374"/>
              <a:gd name="connsiteX3" fmla="*/ 802103 w 1730875"/>
              <a:gd name="connsiteY3" fmla="*/ 568925 h 1491374"/>
              <a:gd name="connsiteX4" fmla="*/ 772043 w 1730875"/>
              <a:gd name="connsiteY4" fmla="*/ 559594 h 1491374"/>
              <a:gd name="connsiteX5" fmla="*/ 493022 w 1730875"/>
              <a:gd name="connsiteY5" fmla="*/ 1006545 h 1491374"/>
              <a:gd name="connsiteX6" fmla="*/ 509140 w 1730875"/>
              <a:gd name="connsiteY6" fmla="*/ 1021190 h 1491374"/>
              <a:gd name="connsiteX7" fmla="*/ 552180 w 1730875"/>
              <a:gd name="connsiteY7" fmla="*/ 1092130 h 1491374"/>
              <a:gd name="connsiteX8" fmla="*/ 565286 w 1730875"/>
              <a:gd name="connsiteY8" fmla="*/ 1134348 h 1491374"/>
              <a:gd name="connsiteX9" fmla="*/ 1165590 w 1730875"/>
              <a:gd name="connsiteY9" fmla="*/ 1134348 h 1491374"/>
              <a:gd name="connsiteX10" fmla="*/ 1178695 w 1730875"/>
              <a:gd name="connsiteY10" fmla="*/ 1092130 h 1491374"/>
              <a:gd name="connsiteX11" fmla="*/ 1443493 w 1730875"/>
              <a:gd name="connsiteY11" fmla="*/ 916610 h 1491374"/>
              <a:gd name="connsiteX12" fmla="*/ 1730875 w 1730875"/>
              <a:gd name="connsiteY12" fmla="*/ 1203992 h 1491374"/>
              <a:gd name="connsiteX13" fmla="*/ 1443493 w 1730875"/>
              <a:gd name="connsiteY13" fmla="*/ 1491374 h 1491374"/>
              <a:gd name="connsiteX14" fmla="*/ 1178695 w 1730875"/>
              <a:gd name="connsiteY14" fmla="*/ 1315854 h 1491374"/>
              <a:gd name="connsiteX15" fmla="*/ 1165590 w 1730875"/>
              <a:gd name="connsiteY15" fmla="*/ 1273636 h 1491374"/>
              <a:gd name="connsiteX16" fmla="*/ 565286 w 1730875"/>
              <a:gd name="connsiteY16" fmla="*/ 1273636 h 1491374"/>
              <a:gd name="connsiteX17" fmla="*/ 552180 w 1730875"/>
              <a:gd name="connsiteY17" fmla="*/ 1315854 h 1491374"/>
              <a:gd name="connsiteX18" fmla="*/ 287382 w 1730875"/>
              <a:gd name="connsiteY18" fmla="*/ 1491374 h 1491374"/>
              <a:gd name="connsiteX19" fmla="*/ 0 w 1730875"/>
              <a:gd name="connsiteY19" fmla="*/ 1203992 h 1491374"/>
              <a:gd name="connsiteX20" fmla="*/ 287382 w 1730875"/>
              <a:gd name="connsiteY20" fmla="*/ 916610 h 1491374"/>
              <a:gd name="connsiteX21" fmla="*/ 372841 w 1730875"/>
              <a:gd name="connsiteY21" fmla="*/ 929530 h 1491374"/>
              <a:gd name="connsiteX22" fmla="*/ 399952 w 1730875"/>
              <a:gd name="connsiteY22" fmla="*/ 942563 h 1491374"/>
              <a:gd name="connsiteX23" fmla="*/ 673507 w 1730875"/>
              <a:gd name="connsiteY23" fmla="*/ 504368 h 1491374"/>
              <a:gd name="connsiteX24" fmla="*/ 656810 w 1730875"/>
              <a:gd name="connsiteY24" fmla="*/ 490592 h 1491374"/>
              <a:gd name="connsiteX25" fmla="*/ 572638 w 1730875"/>
              <a:gd name="connsiteY25" fmla="*/ 287382 h 1491374"/>
              <a:gd name="connsiteX26" fmla="*/ 860020 w 1730875"/>
              <a:gd name="connsiteY26" fmla="*/ 0 h 149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730875" h="1491374">
                <a:moveTo>
                  <a:pt x="860020" y="0"/>
                </a:moveTo>
                <a:cubicBezTo>
                  <a:pt x="1018737" y="0"/>
                  <a:pt x="1147402" y="128665"/>
                  <a:pt x="1147402" y="287382"/>
                </a:cubicBezTo>
                <a:cubicBezTo>
                  <a:pt x="1147402" y="446099"/>
                  <a:pt x="1018737" y="574764"/>
                  <a:pt x="860020" y="574764"/>
                </a:cubicBezTo>
                <a:cubicBezTo>
                  <a:pt x="840181" y="574764"/>
                  <a:pt x="820811" y="572754"/>
                  <a:pt x="802103" y="568925"/>
                </a:cubicBezTo>
                <a:lnTo>
                  <a:pt x="772043" y="559594"/>
                </a:lnTo>
                <a:lnTo>
                  <a:pt x="493022" y="1006545"/>
                </a:lnTo>
                <a:lnTo>
                  <a:pt x="509140" y="1021190"/>
                </a:lnTo>
                <a:cubicBezTo>
                  <a:pt x="526710" y="1042480"/>
                  <a:pt x="541274" y="1066343"/>
                  <a:pt x="552180" y="1092130"/>
                </a:cubicBezTo>
                <a:lnTo>
                  <a:pt x="565286" y="1134348"/>
                </a:lnTo>
                <a:lnTo>
                  <a:pt x="1165590" y="1134348"/>
                </a:lnTo>
                <a:lnTo>
                  <a:pt x="1178695" y="1092130"/>
                </a:lnTo>
                <a:cubicBezTo>
                  <a:pt x="1222322" y="988984"/>
                  <a:pt x="1324455" y="916610"/>
                  <a:pt x="1443493" y="916610"/>
                </a:cubicBezTo>
                <a:cubicBezTo>
                  <a:pt x="1602210" y="916610"/>
                  <a:pt x="1730875" y="1045275"/>
                  <a:pt x="1730875" y="1203992"/>
                </a:cubicBezTo>
                <a:cubicBezTo>
                  <a:pt x="1730875" y="1362709"/>
                  <a:pt x="1602210" y="1491374"/>
                  <a:pt x="1443493" y="1491374"/>
                </a:cubicBezTo>
                <a:cubicBezTo>
                  <a:pt x="1324455" y="1491374"/>
                  <a:pt x="1222322" y="1419000"/>
                  <a:pt x="1178695" y="1315854"/>
                </a:cubicBezTo>
                <a:lnTo>
                  <a:pt x="1165590" y="1273636"/>
                </a:lnTo>
                <a:lnTo>
                  <a:pt x="565286" y="1273636"/>
                </a:lnTo>
                <a:lnTo>
                  <a:pt x="552180" y="1315854"/>
                </a:lnTo>
                <a:cubicBezTo>
                  <a:pt x="508554" y="1419000"/>
                  <a:pt x="406420" y="1491374"/>
                  <a:pt x="287382" y="1491374"/>
                </a:cubicBezTo>
                <a:cubicBezTo>
                  <a:pt x="128665" y="1491374"/>
                  <a:pt x="0" y="1362709"/>
                  <a:pt x="0" y="1203992"/>
                </a:cubicBezTo>
                <a:cubicBezTo>
                  <a:pt x="0" y="1045275"/>
                  <a:pt x="128665" y="916610"/>
                  <a:pt x="287382" y="916610"/>
                </a:cubicBezTo>
                <a:cubicBezTo>
                  <a:pt x="317141" y="916610"/>
                  <a:pt x="345844" y="921133"/>
                  <a:pt x="372841" y="929530"/>
                </a:cubicBezTo>
                <a:lnTo>
                  <a:pt x="399952" y="942563"/>
                </a:lnTo>
                <a:lnTo>
                  <a:pt x="673507" y="504368"/>
                </a:lnTo>
                <a:lnTo>
                  <a:pt x="656810" y="490592"/>
                </a:lnTo>
                <a:cubicBezTo>
                  <a:pt x="604805" y="438586"/>
                  <a:pt x="572638" y="366740"/>
                  <a:pt x="572638" y="287382"/>
                </a:cubicBezTo>
                <a:cubicBezTo>
                  <a:pt x="572638" y="128665"/>
                  <a:pt x="701303" y="0"/>
                  <a:pt x="860020"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4" name="Group 23"/>
          <p:cNvGrpSpPr/>
          <p:nvPr/>
        </p:nvGrpSpPr>
        <p:grpSpPr>
          <a:xfrm>
            <a:off x="4756069" y="4191745"/>
            <a:ext cx="636203" cy="542039"/>
            <a:chOff x="6738973" y="2269078"/>
            <a:chExt cx="1114524" cy="949566"/>
          </a:xfrm>
          <a:solidFill>
            <a:schemeClr val="bg1"/>
          </a:solidFill>
        </p:grpSpPr>
        <p:sp>
          <p:nvSpPr>
            <p:cNvPr id="25" name="Rectangle 24"/>
            <p:cNvSpPr/>
            <p:nvPr/>
          </p:nvSpPr>
          <p:spPr>
            <a:xfrm>
              <a:off x="6738973" y="2476583"/>
              <a:ext cx="361536" cy="53505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Flowchart: Manual Operation 25"/>
            <p:cNvSpPr/>
            <p:nvPr/>
          </p:nvSpPr>
          <p:spPr>
            <a:xfrm rot="16200000" flipV="1">
              <a:off x="6771938" y="2625600"/>
              <a:ext cx="893737" cy="236520"/>
            </a:xfrm>
            <a:prstGeom prst="flowChartManualOperati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Chord 26"/>
            <p:cNvSpPr/>
            <p:nvPr/>
          </p:nvSpPr>
          <p:spPr>
            <a:xfrm rot="12166380">
              <a:off x="7225500" y="2500908"/>
              <a:ext cx="445772" cy="445772"/>
            </a:xfrm>
            <a:prstGeom prst="chord">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Block Arc 27"/>
            <p:cNvSpPr/>
            <p:nvPr/>
          </p:nvSpPr>
          <p:spPr>
            <a:xfrm rot="5574077">
              <a:off x="6903931" y="2269078"/>
              <a:ext cx="949566" cy="949566"/>
            </a:xfrm>
            <a:prstGeom prst="blockArc">
              <a:avLst>
                <a:gd name="adj1" fmla="val 10800000"/>
                <a:gd name="adj2" fmla="val 21371602"/>
                <a:gd name="adj3" fmla="val 8832"/>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grpSp>
      <p:grpSp>
        <p:nvGrpSpPr>
          <p:cNvPr id="29" name="Group 28"/>
          <p:cNvGrpSpPr/>
          <p:nvPr/>
        </p:nvGrpSpPr>
        <p:grpSpPr>
          <a:xfrm>
            <a:off x="6817079" y="3113310"/>
            <a:ext cx="659469" cy="657028"/>
            <a:chOff x="5100548" y="1975558"/>
            <a:chExt cx="660277" cy="657834"/>
          </a:xfrm>
          <a:solidFill>
            <a:schemeClr val="bg1"/>
          </a:solidFill>
        </p:grpSpPr>
        <p:sp>
          <p:nvSpPr>
            <p:cNvPr id="30" name="Pie 29"/>
            <p:cNvSpPr/>
            <p:nvPr/>
          </p:nvSpPr>
          <p:spPr>
            <a:xfrm>
              <a:off x="5100548" y="2008778"/>
              <a:ext cx="624615" cy="624614"/>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31" name="Pie 30"/>
            <p:cNvSpPr/>
            <p:nvPr/>
          </p:nvSpPr>
          <p:spPr>
            <a:xfrm rot="16995040">
              <a:off x="5136211" y="1975558"/>
              <a:ext cx="624614" cy="624614"/>
            </a:xfrm>
            <a:prstGeom prst="pie">
              <a:avLst>
                <a:gd name="adj1" fmla="val 21036529"/>
                <a:gd name="adj2" fmla="val 441755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grpSp>
      <p:grpSp>
        <p:nvGrpSpPr>
          <p:cNvPr id="12" name="Group 11"/>
          <p:cNvGrpSpPr/>
          <p:nvPr/>
        </p:nvGrpSpPr>
        <p:grpSpPr>
          <a:xfrm>
            <a:off x="8338292" y="2088806"/>
            <a:ext cx="2595584" cy="1062068"/>
            <a:chOff x="6253719" y="1406585"/>
            <a:chExt cx="1946688" cy="796552"/>
          </a:xfrm>
        </p:grpSpPr>
        <p:sp>
          <p:nvSpPr>
            <p:cNvPr id="33" name="TextBox 32"/>
            <p:cNvSpPr txBox="1"/>
            <p:nvPr/>
          </p:nvSpPr>
          <p:spPr>
            <a:xfrm>
              <a:off x="6253719" y="1649138"/>
              <a:ext cx="1946688" cy="553999"/>
            </a:xfrm>
            <a:prstGeom prst="rect">
              <a:avLst/>
            </a:prstGeom>
            <a:noFill/>
          </p:spPr>
          <p:txBody>
            <a:bodyPr wrap="square" rtlCol="0">
              <a:spAutoFit/>
            </a:bodyPr>
            <a:lstStyle/>
            <a:p>
              <a:pPr algn="ctr"/>
              <a:r>
                <a:rPr lang="zh-CN" altLang="en-US" sz="1400">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altLang="zh-CN" sz="1400" i="1">
                <a:latin typeface="微软雅黑" panose="020B0503020204020204" pitchFamily="34" charset="-122"/>
                <a:ea typeface="微软雅黑" panose="020B0503020204020204" pitchFamily="34" charset="-122"/>
              </a:endParaRPr>
            </a:p>
          </p:txBody>
        </p:sp>
        <p:sp>
          <p:nvSpPr>
            <p:cNvPr id="35" name="TextBox 34"/>
            <p:cNvSpPr txBox="1"/>
            <p:nvPr/>
          </p:nvSpPr>
          <p:spPr>
            <a:xfrm>
              <a:off x="6541827" y="1406585"/>
              <a:ext cx="1370472" cy="284742"/>
            </a:xfrm>
            <a:prstGeom prst="rect">
              <a:avLst/>
            </a:prstGeom>
            <a:noFill/>
          </p:spPr>
          <p:txBody>
            <a:bodyPr wrap="square" rtlCol="0">
              <a:spAutoFit/>
            </a:bodyPr>
            <a:lstStyle/>
            <a:p>
              <a:r>
                <a:rPr lang="zh-CN" altLang="en-US" sz="1865">
                  <a:solidFill>
                    <a:schemeClr val="accent1"/>
                  </a:solidFill>
                  <a:latin typeface="+mj-lt"/>
                </a:rPr>
                <a:t>单击编辑标题</a:t>
              </a:r>
              <a:endParaRPr lang="en-US" sz="1865">
                <a:solidFill>
                  <a:schemeClr val="accent1"/>
                </a:solidFill>
                <a:latin typeface="+mj-lt"/>
              </a:endParaRPr>
            </a:p>
          </p:txBody>
        </p:sp>
      </p:grpSp>
      <p:grpSp>
        <p:nvGrpSpPr>
          <p:cNvPr id="39" name="Group 38"/>
          <p:cNvGrpSpPr/>
          <p:nvPr/>
        </p:nvGrpSpPr>
        <p:grpSpPr>
          <a:xfrm>
            <a:off x="8338292" y="4108664"/>
            <a:ext cx="2595584" cy="1092762"/>
            <a:chOff x="6253719" y="2921480"/>
            <a:chExt cx="1946688" cy="819572"/>
          </a:xfrm>
        </p:grpSpPr>
        <p:sp>
          <p:nvSpPr>
            <p:cNvPr id="34" name="TextBox 33"/>
            <p:cNvSpPr txBox="1"/>
            <p:nvPr/>
          </p:nvSpPr>
          <p:spPr>
            <a:xfrm>
              <a:off x="6253719" y="3187054"/>
              <a:ext cx="1946688" cy="553998"/>
            </a:xfrm>
            <a:prstGeom prst="rect">
              <a:avLst/>
            </a:prstGeom>
            <a:noFill/>
          </p:spPr>
          <p:txBody>
            <a:bodyPr wrap="square" rtlCol="0">
              <a:spAutoFit/>
            </a:bodyPr>
            <a:lstStyle/>
            <a:p>
              <a:pPr algn="ctr"/>
              <a:r>
                <a:rPr lang="zh-CN" altLang="en-US" sz="1400">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altLang="zh-CN" sz="1400" i="1">
                <a:latin typeface="微软雅黑" panose="020B0503020204020204" pitchFamily="34" charset="-122"/>
                <a:ea typeface="微软雅黑" panose="020B0503020204020204" pitchFamily="34" charset="-122"/>
              </a:endParaRPr>
            </a:p>
          </p:txBody>
        </p:sp>
        <p:sp>
          <p:nvSpPr>
            <p:cNvPr id="36" name="TextBox 35"/>
            <p:cNvSpPr txBox="1"/>
            <p:nvPr/>
          </p:nvSpPr>
          <p:spPr>
            <a:xfrm>
              <a:off x="6541827" y="2921480"/>
              <a:ext cx="1370472" cy="284742"/>
            </a:xfrm>
            <a:prstGeom prst="rect">
              <a:avLst/>
            </a:prstGeom>
            <a:noFill/>
          </p:spPr>
          <p:txBody>
            <a:bodyPr wrap="square" rtlCol="0">
              <a:spAutoFit/>
            </a:bodyPr>
            <a:lstStyle/>
            <a:p>
              <a:r>
                <a:rPr lang="zh-CN" altLang="en-US" sz="1865">
                  <a:solidFill>
                    <a:schemeClr val="accent1"/>
                  </a:solidFill>
                  <a:latin typeface="+mj-lt"/>
                </a:rPr>
                <a:t>单击编辑标题</a:t>
              </a:r>
              <a:endParaRPr lang="en-US" sz="1865">
                <a:solidFill>
                  <a:schemeClr val="accent1"/>
                </a:solidFill>
                <a:latin typeface="+mj-lt"/>
              </a:endParaRPr>
            </a:p>
          </p:txBody>
        </p:sp>
      </p:grpSp>
      <p:grpSp>
        <p:nvGrpSpPr>
          <p:cNvPr id="11" name="Group 10"/>
          <p:cNvGrpSpPr/>
          <p:nvPr/>
        </p:nvGrpSpPr>
        <p:grpSpPr>
          <a:xfrm>
            <a:off x="1258124" y="3862444"/>
            <a:ext cx="2595584" cy="1115761"/>
            <a:chOff x="943593" y="2736814"/>
            <a:chExt cx="1946688" cy="836821"/>
          </a:xfrm>
        </p:grpSpPr>
        <p:sp>
          <p:nvSpPr>
            <p:cNvPr id="32" name="TextBox 31"/>
            <p:cNvSpPr txBox="1"/>
            <p:nvPr/>
          </p:nvSpPr>
          <p:spPr>
            <a:xfrm>
              <a:off x="943593" y="3019637"/>
              <a:ext cx="1946688" cy="553998"/>
            </a:xfrm>
            <a:prstGeom prst="rect">
              <a:avLst/>
            </a:prstGeom>
            <a:noFill/>
          </p:spPr>
          <p:txBody>
            <a:bodyPr wrap="square" rtlCol="0">
              <a:spAutoFit/>
            </a:bodyPr>
            <a:lstStyle/>
            <a:p>
              <a:pPr algn="ctr"/>
              <a:r>
                <a:rPr lang="zh-CN" altLang="en-US" sz="1400">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altLang="zh-CN" sz="1400" i="1">
                <a:latin typeface="微软雅黑" panose="020B0503020204020204" pitchFamily="34" charset="-122"/>
                <a:ea typeface="微软雅黑" panose="020B0503020204020204" pitchFamily="34" charset="-122"/>
              </a:endParaRPr>
            </a:p>
          </p:txBody>
        </p:sp>
        <p:sp>
          <p:nvSpPr>
            <p:cNvPr id="37" name="TextBox 36"/>
            <p:cNvSpPr txBox="1"/>
            <p:nvPr/>
          </p:nvSpPr>
          <p:spPr>
            <a:xfrm>
              <a:off x="1231701" y="2736814"/>
              <a:ext cx="1370472" cy="284742"/>
            </a:xfrm>
            <a:prstGeom prst="rect">
              <a:avLst/>
            </a:prstGeom>
            <a:noFill/>
          </p:spPr>
          <p:txBody>
            <a:bodyPr wrap="square" rtlCol="0">
              <a:spAutoFit/>
            </a:bodyPr>
            <a:lstStyle/>
            <a:p>
              <a:r>
                <a:rPr lang="zh-CN" altLang="en-US" sz="1865">
                  <a:solidFill>
                    <a:schemeClr val="accent1"/>
                  </a:solidFill>
                  <a:latin typeface="+mj-lt"/>
                </a:rPr>
                <a:t>单击编辑标题</a:t>
              </a:r>
              <a:endParaRPr lang="en-US" sz="1865">
                <a:solidFill>
                  <a:schemeClr val="accent1"/>
                </a:solidFill>
                <a:latin typeface="+mj-lt"/>
              </a:endParaRPr>
            </a:p>
          </p:txBody>
        </p:sp>
      </p:grpSp>
      <p:grpSp>
        <p:nvGrpSpPr>
          <p:cNvPr id="2" name="Group 1"/>
          <p:cNvGrpSpPr/>
          <p:nvPr/>
        </p:nvGrpSpPr>
        <p:grpSpPr>
          <a:xfrm>
            <a:off x="1258124" y="2199388"/>
            <a:ext cx="2595584" cy="1114004"/>
            <a:chOff x="943593" y="1489522"/>
            <a:chExt cx="1946688" cy="835504"/>
          </a:xfrm>
        </p:grpSpPr>
        <p:sp>
          <p:nvSpPr>
            <p:cNvPr id="9" name="TextBox 8"/>
            <p:cNvSpPr txBox="1"/>
            <p:nvPr/>
          </p:nvSpPr>
          <p:spPr>
            <a:xfrm>
              <a:off x="943593" y="1771027"/>
              <a:ext cx="1946688" cy="553999"/>
            </a:xfrm>
            <a:prstGeom prst="rect">
              <a:avLst/>
            </a:prstGeom>
            <a:noFill/>
          </p:spPr>
          <p:txBody>
            <a:bodyPr wrap="square" rtlCol="0">
              <a:spAutoFit/>
            </a:bodyPr>
            <a:lstStyle/>
            <a:p>
              <a:pPr algn="ctr"/>
              <a:r>
                <a:rPr lang="zh-CN" altLang="en-US" sz="1400">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sz="1400" i="1">
                <a:latin typeface="微软雅黑" panose="020B0503020204020204" pitchFamily="34" charset="-122"/>
                <a:ea typeface="微软雅黑" panose="020B0503020204020204" pitchFamily="34" charset="-122"/>
              </a:endParaRPr>
            </a:p>
          </p:txBody>
        </p:sp>
        <p:sp>
          <p:nvSpPr>
            <p:cNvPr id="38" name="TextBox 37"/>
            <p:cNvSpPr txBox="1"/>
            <p:nvPr/>
          </p:nvSpPr>
          <p:spPr>
            <a:xfrm>
              <a:off x="1231701" y="1489522"/>
              <a:ext cx="1370472" cy="284742"/>
            </a:xfrm>
            <a:prstGeom prst="rect">
              <a:avLst/>
            </a:prstGeom>
            <a:noFill/>
          </p:spPr>
          <p:txBody>
            <a:bodyPr wrap="square" rtlCol="0">
              <a:spAutoFit/>
            </a:bodyPr>
            <a:lstStyle/>
            <a:p>
              <a:r>
                <a:rPr lang="zh-CN" altLang="en-US" sz="1865">
                  <a:solidFill>
                    <a:schemeClr val="accent1"/>
                  </a:solidFill>
                  <a:latin typeface="微软雅黑" panose="020B0503020204020204" pitchFamily="34" charset="-122"/>
                  <a:ea typeface="微软雅黑" panose="020B0503020204020204" pitchFamily="34" charset="-122"/>
                </a:rPr>
                <a:t>单击编辑标题</a:t>
              </a:r>
              <a:endParaRPr lang="en-US" sz="1865">
                <a:solidFill>
                  <a:schemeClr val="accent1"/>
                </a:solidFill>
                <a:latin typeface="微软雅黑" panose="020B0503020204020204" pitchFamily="34" charset="-122"/>
                <a:ea typeface="微软雅黑" panose="020B0503020204020204" pitchFamily="34" charset="-122"/>
              </a:endParaRPr>
            </a:p>
          </p:txBody>
        </p:sp>
      </p:grpSp>
      <p:grpSp>
        <p:nvGrpSpPr>
          <p:cNvPr id="56" name="Group 55"/>
          <p:cNvGrpSpPr/>
          <p:nvPr/>
        </p:nvGrpSpPr>
        <p:grpSpPr>
          <a:xfrm>
            <a:off x="75857" y="5419825"/>
            <a:ext cx="1365504" cy="1365504"/>
            <a:chOff x="-10809" y="2580056"/>
            <a:chExt cx="2574255" cy="2563444"/>
          </a:xfrm>
          <a:noFill/>
        </p:grpSpPr>
        <p:sp>
          <p:nvSpPr>
            <p:cNvPr id="57" name="Right Triangle 17"/>
            <p:cNvSpPr/>
            <p:nvPr/>
          </p:nvSpPr>
          <p:spPr>
            <a:xfrm>
              <a:off x="-10808" y="2580056"/>
              <a:ext cx="2574254" cy="2563443"/>
            </a:xfrm>
            <a:custGeom>
              <a:avLst/>
              <a:gdLst>
                <a:gd name="connsiteX0" fmla="*/ 0 w 2407162"/>
                <a:gd name="connsiteY0" fmla="*/ 2397053 h 2397053"/>
                <a:gd name="connsiteX1" fmla="*/ 0 w 2407162"/>
                <a:gd name="connsiteY1" fmla="*/ 0 h 2397053"/>
                <a:gd name="connsiteX2" fmla="*/ 2407162 w 2407162"/>
                <a:gd name="connsiteY2" fmla="*/ 2397053 h 2397053"/>
                <a:gd name="connsiteX3" fmla="*/ 0 w 2407162"/>
                <a:gd name="connsiteY3" fmla="*/ 2397053 h 2397053"/>
              </a:gdLst>
              <a:ahLst/>
              <a:cxnLst>
                <a:cxn ang="0">
                  <a:pos x="connsiteX0" y="connsiteY0"/>
                </a:cxn>
                <a:cxn ang="0">
                  <a:pos x="connsiteX1" y="connsiteY1"/>
                </a:cxn>
                <a:cxn ang="0">
                  <a:pos x="connsiteX2" y="connsiteY2"/>
                </a:cxn>
                <a:cxn ang="0">
                  <a:pos x="connsiteX3" y="connsiteY3"/>
                </a:cxn>
              </a:cxnLst>
              <a:rect l="l" t="t" r="r" b="b"/>
              <a:pathLst>
                <a:path w="2407162" h="2397053">
                  <a:moveTo>
                    <a:pt x="0" y="2397053"/>
                  </a:moveTo>
                  <a:lnTo>
                    <a:pt x="0" y="0"/>
                  </a:lnTo>
                  <a:cubicBezTo>
                    <a:pt x="536664" y="1252310"/>
                    <a:pt x="1729820" y="2082589"/>
                    <a:pt x="2407162" y="2397053"/>
                  </a:cubicBezTo>
                  <a:lnTo>
                    <a:pt x="0" y="239705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Right Triangle 17"/>
            <p:cNvSpPr/>
            <p:nvPr/>
          </p:nvSpPr>
          <p:spPr>
            <a:xfrm>
              <a:off x="-10809" y="2649416"/>
              <a:ext cx="2504603" cy="2494084"/>
            </a:xfrm>
            <a:custGeom>
              <a:avLst/>
              <a:gdLst>
                <a:gd name="connsiteX0" fmla="*/ 0 w 2407162"/>
                <a:gd name="connsiteY0" fmla="*/ 2397053 h 2397053"/>
                <a:gd name="connsiteX1" fmla="*/ 0 w 2407162"/>
                <a:gd name="connsiteY1" fmla="*/ 0 h 2397053"/>
                <a:gd name="connsiteX2" fmla="*/ 2407162 w 2407162"/>
                <a:gd name="connsiteY2" fmla="*/ 2397053 h 2397053"/>
                <a:gd name="connsiteX3" fmla="*/ 0 w 2407162"/>
                <a:gd name="connsiteY3" fmla="*/ 2397053 h 2397053"/>
              </a:gdLst>
              <a:ahLst/>
              <a:cxnLst>
                <a:cxn ang="0">
                  <a:pos x="connsiteX0" y="connsiteY0"/>
                </a:cxn>
                <a:cxn ang="0">
                  <a:pos x="connsiteX1" y="connsiteY1"/>
                </a:cxn>
                <a:cxn ang="0">
                  <a:pos x="connsiteX2" y="connsiteY2"/>
                </a:cxn>
                <a:cxn ang="0">
                  <a:pos x="connsiteX3" y="connsiteY3"/>
                </a:cxn>
              </a:cxnLst>
              <a:rect l="l" t="t" r="r" b="b"/>
              <a:pathLst>
                <a:path w="2407162" h="2397053">
                  <a:moveTo>
                    <a:pt x="0" y="2397053"/>
                  </a:moveTo>
                  <a:lnTo>
                    <a:pt x="0" y="0"/>
                  </a:lnTo>
                  <a:cubicBezTo>
                    <a:pt x="536664" y="1252310"/>
                    <a:pt x="1729820" y="2082589"/>
                    <a:pt x="2407162" y="2397053"/>
                  </a:cubicBezTo>
                  <a:lnTo>
                    <a:pt x="0" y="239705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Right Triangle 17"/>
            <p:cNvSpPr/>
            <p:nvPr/>
          </p:nvSpPr>
          <p:spPr>
            <a:xfrm>
              <a:off x="-10809" y="2720143"/>
              <a:ext cx="2433577" cy="2423357"/>
            </a:xfrm>
            <a:custGeom>
              <a:avLst/>
              <a:gdLst>
                <a:gd name="connsiteX0" fmla="*/ 0 w 2407162"/>
                <a:gd name="connsiteY0" fmla="*/ 2397053 h 2397053"/>
                <a:gd name="connsiteX1" fmla="*/ 0 w 2407162"/>
                <a:gd name="connsiteY1" fmla="*/ 0 h 2397053"/>
                <a:gd name="connsiteX2" fmla="*/ 2407162 w 2407162"/>
                <a:gd name="connsiteY2" fmla="*/ 2397053 h 2397053"/>
                <a:gd name="connsiteX3" fmla="*/ 0 w 2407162"/>
                <a:gd name="connsiteY3" fmla="*/ 2397053 h 2397053"/>
              </a:gdLst>
              <a:ahLst/>
              <a:cxnLst>
                <a:cxn ang="0">
                  <a:pos x="connsiteX0" y="connsiteY0"/>
                </a:cxn>
                <a:cxn ang="0">
                  <a:pos x="connsiteX1" y="connsiteY1"/>
                </a:cxn>
                <a:cxn ang="0">
                  <a:pos x="connsiteX2" y="connsiteY2"/>
                </a:cxn>
                <a:cxn ang="0">
                  <a:pos x="connsiteX3" y="connsiteY3"/>
                </a:cxn>
              </a:cxnLst>
              <a:rect l="l" t="t" r="r" b="b"/>
              <a:pathLst>
                <a:path w="2407162" h="2397053">
                  <a:moveTo>
                    <a:pt x="0" y="2397053"/>
                  </a:moveTo>
                  <a:lnTo>
                    <a:pt x="0" y="0"/>
                  </a:lnTo>
                  <a:cubicBezTo>
                    <a:pt x="536664" y="1252310"/>
                    <a:pt x="1729820" y="2082589"/>
                    <a:pt x="2407162" y="2397053"/>
                  </a:cubicBezTo>
                  <a:lnTo>
                    <a:pt x="0" y="239705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cxnSp>
        <p:nvCxnSpPr>
          <p:cNvPr id="42" name="直接连接符 41"/>
          <p:cNvCxnSpPr/>
          <p:nvPr/>
        </p:nvCxnSpPr>
        <p:spPr>
          <a:xfrm>
            <a:off x="1562671" y="693490"/>
            <a:ext cx="1063567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4"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4"/>
                                        </p:tgtEl>
                                        <p:attrNameLst>
                                          <p:attrName>ppt_y</p:attrName>
                                        </p:attrNameLst>
                                      </p:cBhvr>
                                      <p:tavLst>
                                        <p:tav tm="0">
                                          <p:val>
                                            <p:strVal val="#ppt_y"/>
                                          </p:val>
                                        </p:tav>
                                        <p:tav tm="100000">
                                          <p:val>
                                            <p:strVal val="#ppt_y"/>
                                          </p:val>
                                        </p:tav>
                                      </p:tavLst>
                                    </p:anim>
                                    <p:anim calcmode="lin" valueType="num">
                                      <p:cBhvr>
                                        <p:cTn id="9"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4"/>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1850"/>
                            </p:stCondLst>
                            <p:childTnLst>
                              <p:par>
                                <p:cTn id="21" presetID="2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2350"/>
                            </p:stCondLst>
                            <p:childTnLst>
                              <p:par>
                                <p:cTn id="25" presetID="22" presetClass="entr" presetSubtype="1"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par>
                          <p:cTn id="28" fill="hold">
                            <p:stCondLst>
                              <p:cond delay="2850"/>
                            </p:stCondLst>
                            <p:childTnLst>
                              <p:par>
                                <p:cTn id="29" presetID="22" presetClass="entr" presetSubtype="4"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500"/>
                                        <p:tgtEl>
                                          <p:spTgt spid="24"/>
                                        </p:tgtEl>
                                      </p:cBhvr>
                                    </p:animEffect>
                                  </p:childTnLst>
                                </p:cTn>
                              </p:par>
                            </p:childTnLst>
                          </p:cTn>
                        </p:par>
                        <p:par>
                          <p:cTn id="32" fill="hold">
                            <p:stCondLst>
                              <p:cond delay="3350"/>
                            </p:stCondLst>
                            <p:childTnLst>
                              <p:par>
                                <p:cTn id="33" presetID="22"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left)">
                                      <p:cBhvr>
                                        <p:cTn id="39" dur="500"/>
                                        <p:tgtEl>
                                          <p:spTgt spid="5"/>
                                        </p:tgtEl>
                                      </p:cBhvr>
                                    </p:animEffect>
                                  </p:childTnLst>
                                </p:cTn>
                              </p:par>
                            </p:childTnLst>
                          </p:cTn>
                        </p:par>
                        <p:par>
                          <p:cTn id="40" fill="hold">
                            <p:stCondLst>
                              <p:cond delay="4350"/>
                            </p:stCondLst>
                            <p:childTnLst>
                              <p:par>
                                <p:cTn id="41" presetID="2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par>
                          <p:cTn id="44" fill="hold">
                            <p:stCondLst>
                              <p:cond delay="4850"/>
                            </p:stCondLst>
                            <p:childTnLst>
                              <p:par>
                                <p:cTn id="45" presetID="22" presetClass="entr" presetSubtype="2"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500"/>
                                        <p:tgtEl>
                                          <p:spTgt spid="39"/>
                                        </p:tgtEl>
                                      </p:cBhvr>
                                    </p:animEffect>
                                  </p:childTnLst>
                                </p:cTn>
                              </p:par>
                            </p:childTnLst>
                          </p:cTn>
                        </p:par>
                        <p:par>
                          <p:cTn id="48" fill="hold">
                            <p:stCondLst>
                              <p:cond delay="5350"/>
                            </p:stCondLst>
                            <p:childTnLst>
                              <p:par>
                                <p:cTn id="49" presetID="22" presetClass="entr" presetSubtype="4"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500"/>
                                        <p:tgtEl>
                                          <p:spTgt spid="6"/>
                                        </p:tgtEl>
                                      </p:cBhvr>
                                    </p:animEffect>
                                  </p:childTnLst>
                                </p:cTn>
                              </p:par>
                            </p:childTnLst>
                          </p:cTn>
                        </p:par>
                        <p:par>
                          <p:cTn id="52" fill="hold">
                            <p:stCondLst>
                              <p:cond delay="5850"/>
                            </p:stCondLst>
                            <p:childTnLst>
                              <p:par>
                                <p:cTn id="53" presetID="22" presetClass="entr" presetSubtype="4" fill="hold"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down)">
                                      <p:cBhvr>
                                        <p:cTn id="55" dur="500"/>
                                        <p:tgtEl>
                                          <p:spTgt spid="29"/>
                                        </p:tgtEl>
                                      </p:cBhvr>
                                    </p:animEffect>
                                  </p:childTnLst>
                                </p:cTn>
                              </p:par>
                            </p:childTnLst>
                          </p:cTn>
                        </p:par>
                        <p:par>
                          <p:cTn id="56" fill="hold">
                            <p:stCondLst>
                              <p:cond delay="6350"/>
                            </p:stCondLst>
                            <p:childTnLst>
                              <p:par>
                                <p:cTn id="57" presetID="22" presetClass="entr" presetSubtype="2"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right)">
                                      <p:cBhvr>
                                        <p:cTn id="59" dur="500"/>
                                        <p:tgtEl>
                                          <p:spTgt spid="12"/>
                                        </p:tgtEl>
                                      </p:cBhvr>
                                    </p:animEffect>
                                  </p:childTnLst>
                                </p:cTn>
                              </p:par>
                              <p:par>
                                <p:cTn id="60" presetID="2" presetClass="entr" presetSubtype="3" decel="100000" fill="hold" nodeType="withEffect">
                                  <p:stCondLst>
                                    <p:cond delay="0"/>
                                  </p:stCondLst>
                                  <p:childTnLst>
                                    <p:set>
                                      <p:cBhvr>
                                        <p:cTn id="61" dur="1" fill="hold">
                                          <p:stCondLst>
                                            <p:cond delay="0"/>
                                          </p:stCondLst>
                                        </p:cTn>
                                        <p:tgtEl>
                                          <p:spTgt spid="56"/>
                                        </p:tgtEl>
                                        <p:attrNameLst>
                                          <p:attrName>style.visibility</p:attrName>
                                        </p:attrNameLst>
                                      </p:cBhvr>
                                      <p:to>
                                        <p:strVal val="visible"/>
                                      </p:to>
                                    </p:set>
                                    <p:anim calcmode="lin" valueType="num">
                                      <p:cBhvr additive="base">
                                        <p:cTn id="62" dur="1000" fill="hold"/>
                                        <p:tgtEl>
                                          <p:spTgt spid="56"/>
                                        </p:tgtEl>
                                        <p:attrNameLst>
                                          <p:attrName>ppt_x</p:attrName>
                                        </p:attrNameLst>
                                      </p:cBhvr>
                                      <p:tavLst>
                                        <p:tav tm="0">
                                          <p:val>
                                            <p:strVal val="1+#ppt_w/2"/>
                                          </p:val>
                                        </p:tav>
                                        <p:tav tm="100000">
                                          <p:val>
                                            <p:strVal val="#ppt_x"/>
                                          </p:val>
                                        </p:tav>
                                      </p:tavLst>
                                    </p:anim>
                                    <p:anim calcmode="lin" valueType="num">
                                      <p:cBhvr additive="base">
                                        <p:cTn id="63" dur="1000" fill="hold"/>
                                        <p:tgtEl>
                                          <p:spTgt spid="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3" grpId="0" animBg="1"/>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9"/>
          <p:cNvGrpSpPr/>
          <p:nvPr/>
        </p:nvGrpSpPr>
        <p:grpSpPr>
          <a:xfrm>
            <a:off x="1057999" y="1969772"/>
            <a:ext cx="2971216" cy="2971211"/>
            <a:chOff x="953424" y="1486519"/>
            <a:chExt cx="2228412" cy="2228408"/>
          </a:xfrm>
          <a:solidFill>
            <a:schemeClr val="accent1"/>
          </a:solidFill>
        </p:grpSpPr>
        <p:sp>
          <p:nvSpPr>
            <p:cNvPr id="3" name="Freeform 4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8000">
                <a:lnSpc>
                  <a:spcPct val="90000"/>
                </a:lnSpc>
                <a:spcBef>
                  <a:spcPct val="0"/>
                </a:spcBef>
                <a:spcAft>
                  <a:spcPct val="35000"/>
                </a:spcAft>
              </a:pPr>
              <a:endParaRPr lang="en-US" sz="4000">
                <a:latin typeface="微软雅黑" panose="020B0503020204020204" pitchFamily="34" charset="-122"/>
                <a:ea typeface="微软雅黑" panose="020B0503020204020204" pitchFamily="34" charset="-122"/>
              </a:endParaRPr>
            </a:p>
          </p:txBody>
        </p:sp>
        <p:sp>
          <p:nvSpPr>
            <p:cNvPr id="4" name="Oval 48"/>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latin typeface="微软雅黑" panose="020B0503020204020204" pitchFamily="34" charset="-122"/>
                <a:ea typeface="微软雅黑" panose="020B0503020204020204" pitchFamily="34" charset="-122"/>
              </a:endParaRPr>
            </a:p>
          </p:txBody>
        </p:sp>
      </p:grpSp>
      <p:grpSp>
        <p:nvGrpSpPr>
          <p:cNvPr id="5" name="Group 50"/>
          <p:cNvGrpSpPr/>
          <p:nvPr/>
        </p:nvGrpSpPr>
        <p:grpSpPr>
          <a:xfrm>
            <a:off x="4001402" y="2033430"/>
            <a:ext cx="2061905" cy="2061903"/>
            <a:chOff x="953424" y="1486519"/>
            <a:chExt cx="2228412" cy="2228408"/>
          </a:xfrm>
          <a:solidFill>
            <a:srgbClr val="A5A5A5"/>
          </a:solidFill>
        </p:grpSpPr>
        <p:sp>
          <p:nvSpPr>
            <p:cNvPr id="6" name="Freeform 5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8000">
                <a:lnSpc>
                  <a:spcPct val="90000"/>
                </a:lnSpc>
                <a:spcBef>
                  <a:spcPct val="0"/>
                </a:spcBef>
                <a:spcAft>
                  <a:spcPct val="35000"/>
                </a:spcAft>
              </a:pPr>
              <a:endParaRPr lang="en-US" sz="4000">
                <a:latin typeface="微软雅黑" panose="020B0503020204020204" pitchFamily="34" charset="-122"/>
                <a:ea typeface="微软雅黑" panose="020B0503020204020204" pitchFamily="34" charset="-122"/>
              </a:endParaRPr>
            </a:p>
          </p:txBody>
        </p:sp>
        <p:sp>
          <p:nvSpPr>
            <p:cNvPr id="7" name="Oval 52"/>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5">
                <a:latin typeface="微软雅黑" panose="020B0503020204020204" pitchFamily="34" charset="-122"/>
                <a:ea typeface="微软雅黑" panose="020B0503020204020204" pitchFamily="34" charset="-122"/>
              </a:endParaRPr>
            </a:p>
          </p:txBody>
        </p:sp>
      </p:grpSp>
      <p:grpSp>
        <p:nvGrpSpPr>
          <p:cNvPr id="8" name="Group 53"/>
          <p:cNvGrpSpPr/>
          <p:nvPr/>
        </p:nvGrpSpPr>
        <p:grpSpPr>
          <a:xfrm>
            <a:off x="5961849" y="1969772"/>
            <a:ext cx="2971216" cy="2971211"/>
            <a:chOff x="953424" y="1486519"/>
            <a:chExt cx="2228412" cy="2228408"/>
          </a:xfrm>
          <a:solidFill>
            <a:schemeClr val="accent1"/>
          </a:solidFill>
        </p:grpSpPr>
        <p:sp>
          <p:nvSpPr>
            <p:cNvPr id="9" name="Freeform 5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8000">
                <a:lnSpc>
                  <a:spcPct val="90000"/>
                </a:lnSpc>
                <a:spcBef>
                  <a:spcPct val="0"/>
                </a:spcBef>
                <a:spcAft>
                  <a:spcPct val="35000"/>
                </a:spcAft>
              </a:pPr>
              <a:endParaRPr lang="en-US" sz="4000">
                <a:latin typeface="微软雅黑" panose="020B0503020204020204" pitchFamily="34" charset="-122"/>
                <a:ea typeface="微软雅黑" panose="020B0503020204020204" pitchFamily="34" charset="-122"/>
              </a:endParaRPr>
            </a:p>
          </p:txBody>
        </p:sp>
        <p:sp>
          <p:nvSpPr>
            <p:cNvPr id="10" name="Oval 55"/>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solidFill>
                  <a:schemeClr val="bg1"/>
                </a:solidFill>
                <a:latin typeface="微软雅黑" panose="020B0503020204020204" pitchFamily="34" charset="-122"/>
                <a:ea typeface="微软雅黑" panose="020B0503020204020204" pitchFamily="34" charset="-122"/>
              </a:endParaRPr>
            </a:p>
          </p:txBody>
        </p:sp>
      </p:grpSp>
      <p:grpSp>
        <p:nvGrpSpPr>
          <p:cNvPr id="11" name="Group 56"/>
          <p:cNvGrpSpPr/>
          <p:nvPr/>
        </p:nvGrpSpPr>
        <p:grpSpPr>
          <a:xfrm>
            <a:off x="8815744" y="2033430"/>
            <a:ext cx="2061905" cy="2061903"/>
            <a:chOff x="953424" y="1486519"/>
            <a:chExt cx="2228412" cy="2228408"/>
          </a:xfrm>
          <a:solidFill>
            <a:srgbClr val="A5A5A5"/>
          </a:solidFill>
        </p:grpSpPr>
        <p:sp>
          <p:nvSpPr>
            <p:cNvPr id="12" name="Freeform 5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8000">
                <a:lnSpc>
                  <a:spcPct val="90000"/>
                </a:lnSpc>
                <a:spcBef>
                  <a:spcPct val="0"/>
                </a:spcBef>
                <a:spcAft>
                  <a:spcPct val="35000"/>
                </a:spcAft>
              </a:pPr>
              <a:endParaRPr lang="en-US" sz="4000">
                <a:latin typeface="微软雅黑" panose="020B0503020204020204" pitchFamily="34" charset="-122"/>
                <a:ea typeface="微软雅黑" panose="020B0503020204020204" pitchFamily="34" charset="-122"/>
              </a:endParaRPr>
            </a:p>
          </p:txBody>
        </p:sp>
        <p:sp>
          <p:nvSpPr>
            <p:cNvPr id="13" name="Oval 58"/>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5">
                <a:latin typeface="微软雅黑" panose="020B0503020204020204" pitchFamily="34" charset="-122"/>
                <a:ea typeface="微软雅黑" panose="020B0503020204020204" pitchFamily="34" charset="-122"/>
              </a:endParaRPr>
            </a:p>
          </p:txBody>
        </p:sp>
      </p:grpSp>
      <p:sp>
        <p:nvSpPr>
          <p:cNvPr id="14" name="Arc 61"/>
          <p:cNvSpPr/>
          <p:nvPr/>
        </p:nvSpPr>
        <p:spPr>
          <a:xfrm rot="19051048">
            <a:off x="2814128" y="155269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5" name="Arc 62"/>
          <p:cNvSpPr/>
          <p:nvPr/>
        </p:nvSpPr>
        <p:spPr>
          <a:xfrm rot="19051048">
            <a:off x="7566169" y="157524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6" name="Arc 63"/>
          <p:cNvSpPr/>
          <p:nvPr/>
        </p:nvSpPr>
        <p:spPr>
          <a:xfrm rot="3261709" flipV="1">
            <a:off x="4577716" y="2652196"/>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7" name="Freeform 152"/>
          <p:cNvSpPr>
            <a:spLocks noEditPoints="1"/>
          </p:cNvSpPr>
          <p:nvPr/>
        </p:nvSpPr>
        <p:spPr bwMode="auto">
          <a:xfrm>
            <a:off x="9553817" y="2793722"/>
            <a:ext cx="585755" cy="54131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18" name="Freeform 42"/>
          <p:cNvSpPr>
            <a:spLocks noEditPoints="1"/>
          </p:cNvSpPr>
          <p:nvPr/>
        </p:nvSpPr>
        <p:spPr bwMode="auto">
          <a:xfrm>
            <a:off x="2146714" y="3113749"/>
            <a:ext cx="793791" cy="68326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2">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19" name="Freeform 144"/>
          <p:cNvSpPr>
            <a:spLocks noEditPoints="1"/>
          </p:cNvSpPr>
          <p:nvPr/>
        </p:nvSpPr>
        <p:spPr bwMode="auto">
          <a:xfrm>
            <a:off x="4676413" y="2730832"/>
            <a:ext cx="713369" cy="553321"/>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20" name="Freeform 234"/>
          <p:cNvSpPr/>
          <p:nvPr/>
        </p:nvSpPr>
        <p:spPr bwMode="auto">
          <a:xfrm>
            <a:off x="7064999" y="2990605"/>
            <a:ext cx="845700" cy="857207"/>
          </a:xfrm>
          <a:custGeom>
            <a:avLst/>
            <a:gdLst/>
            <a:ahLst/>
            <a:cxnLst>
              <a:cxn ang="0">
                <a:pos x="66" y="25"/>
              </a:cxn>
              <a:cxn ang="0">
                <a:pos x="51" y="40"/>
              </a:cxn>
              <a:cxn ang="0">
                <a:pos x="57" y="46"/>
              </a:cxn>
              <a:cxn ang="0">
                <a:pos x="51" y="52"/>
              </a:cxn>
              <a:cxn ang="0">
                <a:pos x="20" y="55"/>
              </a:cxn>
              <a:cxn ang="0">
                <a:pos x="7" y="69"/>
              </a:cxn>
              <a:cxn ang="0">
                <a:pos x="0" y="69"/>
              </a:cxn>
              <a:cxn ang="0">
                <a:pos x="0" y="62"/>
              </a:cxn>
              <a:cxn ang="0">
                <a:pos x="14" y="48"/>
              </a:cxn>
              <a:cxn ang="0">
                <a:pos x="17" y="18"/>
              </a:cxn>
              <a:cxn ang="0">
                <a:pos x="23" y="12"/>
              </a:cxn>
              <a:cxn ang="0">
                <a:pos x="29" y="17"/>
              </a:cxn>
              <a:cxn ang="0">
                <a:pos x="44" y="2"/>
              </a:cxn>
              <a:cxn ang="0">
                <a:pos x="51" y="2"/>
              </a:cxn>
              <a:cxn ang="0">
                <a:pos x="51" y="9"/>
              </a:cxn>
              <a:cxn ang="0">
                <a:pos x="35" y="24"/>
              </a:cxn>
              <a:cxn ang="0">
                <a:pos x="44" y="33"/>
              </a:cxn>
              <a:cxn ang="0">
                <a:pos x="60" y="18"/>
              </a:cxn>
              <a:cxn ang="0">
                <a:pos x="66" y="18"/>
              </a:cxn>
              <a:cxn ang="0">
                <a:pos x="66" y="25"/>
              </a:cxn>
            </a:cxnLst>
            <a:rect l="0" t="0" r="r" b="b"/>
            <a:pathLst>
              <a:path w="68" h="69">
                <a:moveTo>
                  <a:pt x="66" y="25"/>
                </a:moveTo>
                <a:cubicBezTo>
                  <a:pt x="51" y="40"/>
                  <a:pt x="51" y="40"/>
                  <a:pt x="51" y="40"/>
                </a:cubicBezTo>
                <a:cubicBezTo>
                  <a:pt x="57" y="46"/>
                  <a:pt x="57" y="46"/>
                  <a:pt x="57" y="46"/>
                </a:cubicBezTo>
                <a:cubicBezTo>
                  <a:pt x="51" y="52"/>
                  <a:pt x="51" y="52"/>
                  <a:pt x="51" y="52"/>
                </a:cubicBezTo>
                <a:cubicBezTo>
                  <a:pt x="42" y="60"/>
                  <a:pt x="30" y="61"/>
                  <a:pt x="20" y="55"/>
                </a:cubicBezTo>
                <a:cubicBezTo>
                  <a:pt x="7" y="69"/>
                  <a:pt x="7" y="69"/>
                  <a:pt x="7" y="69"/>
                </a:cubicBezTo>
                <a:cubicBezTo>
                  <a:pt x="0" y="69"/>
                  <a:pt x="0" y="69"/>
                  <a:pt x="0" y="69"/>
                </a:cubicBezTo>
                <a:cubicBezTo>
                  <a:pt x="0" y="62"/>
                  <a:pt x="0" y="62"/>
                  <a:pt x="0" y="62"/>
                </a:cubicBezTo>
                <a:cubicBezTo>
                  <a:pt x="14" y="48"/>
                  <a:pt x="14" y="48"/>
                  <a:pt x="14" y="48"/>
                </a:cubicBezTo>
                <a:cubicBezTo>
                  <a:pt x="7" y="39"/>
                  <a:pt x="8" y="26"/>
                  <a:pt x="17" y="18"/>
                </a:cubicBezTo>
                <a:cubicBezTo>
                  <a:pt x="23" y="12"/>
                  <a:pt x="23" y="12"/>
                  <a:pt x="23" y="12"/>
                </a:cubicBezTo>
                <a:cubicBezTo>
                  <a:pt x="29" y="17"/>
                  <a:pt x="29" y="17"/>
                  <a:pt x="29" y="17"/>
                </a:cubicBezTo>
                <a:cubicBezTo>
                  <a:pt x="44" y="2"/>
                  <a:pt x="44" y="2"/>
                  <a:pt x="44" y="2"/>
                </a:cubicBezTo>
                <a:cubicBezTo>
                  <a:pt x="46" y="0"/>
                  <a:pt x="49" y="0"/>
                  <a:pt x="51" y="2"/>
                </a:cubicBezTo>
                <a:cubicBezTo>
                  <a:pt x="52" y="4"/>
                  <a:pt x="52" y="7"/>
                  <a:pt x="51" y="9"/>
                </a:cubicBezTo>
                <a:cubicBezTo>
                  <a:pt x="35" y="24"/>
                  <a:pt x="35" y="24"/>
                  <a:pt x="35" y="24"/>
                </a:cubicBezTo>
                <a:cubicBezTo>
                  <a:pt x="44" y="33"/>
                  <a:pt x="44" y="33"/>
                  <a:pt x="44" y="33"/>
                </a:cubicBezTo>
                <a:cubicBezTo>
                  <a:pt x="60" y="18"/>
                  <a:pt x="60" y="18"/>
                  <a:pt x="60" y="18"/>
                </a:cubicBezTo>
                <a:cubicBezTo>
                  <a:pt x="61" y="16"/>
                  <a:pt x="64" y="16"/>
                  <a:pt x="66" y="18"/>
                </a:cubicBezTo>
                <a:cubicBezTo>
                  <a:pt x="68" y="20"/>
                  <a:pt x="68" y="23"/>
                  <a:pt x="66" y="25"/>
                </a:cubicBezTo>
                <a:close/>
              </a:path>
            </a:pathLst>
          </a:custGeom>
          <a:solidFill>
            <a:schemeClr val="bg1"/>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grpSp>
        <p:nvGrpSpPr>
          <p:cNvPr id="21" name="Group 27"/>
          <p:cNvGrpSpPr/>
          <p:nvPr/>
        </p:nvGrpSpPr>
        <p:grpSpPr>
          <a:xfrm>
            <a:off x="1353290" y="5214881"/>
            <a:ext cx="2201705" cy="1181777"/>
            <a:chOff x="965101" y="1992704"/>
            <a:chExt cx="1651278" cy="886331"/>
          </a:xfrm>
        </p:grpSpPr>
        <p:sp>
          <p:nvSpPr>
            <p:cNvPr id="22" name="TextBox 28"/>
            <p:cNvSpPr txBox="1"/>
            <p:nvPr/>
          </p:nvSpPr>
          <p:spPr>
            <a:xfrm>
              <a:off x="965101" y="1992704"/>
              <a:ext cx="1651278" cy="184666"/>
            </a:xfrm>
            <a:prstGeom prst="rect">
              <a:avLst/>
            </a:prstGeom>
            <a:noFill/>
          </p:spPr>
          <p:txBody>
            <a:bodyPr wrap="square" lIns="0" tIns="0" rIns="0" bIns="0" rtlCol="0" anchor="ctr">
              <a:spAutoFit/>
            </a:bodyPr>
            <a:lstStyle/>
            <a:p>
              <a:pPr algn="ctr"/>
              <a:r>
                <a:rPr lang="zh-CN" altLang="en-US" sz="1600" b="1">
                  <a:solidFill>
                    <a:schemeClr val="accent1"/>
                  </a:solidFill>
                  <a:latin typeface="+mj-lt"/>
                  <a:ea typeface="微软雅黑" panose="020B0503020204020204" pitchFamily="34" charset="-122"/>
                </a:rPr>
                <a:t>单击编辑标题</a:t>
              </a:r>
              <a:endParaRPr lang="en-US" sz="1600" b="1">
                <a:solidFill>
                  <a:schemeClr val="accent1"/>
                </a:solidFill>
                <a:latin typeface="+mj-lt"/>
                <a:ea typeface="微软雅黑" panose="020B0503020204020204" pitchFamily="34" charset="-122"/>
              </a:endParaRPr>
            </a:p>
          </p:txBody>
        </p:sp>
        <p:sp>
          <p:nvSpPr>
            <p:cNvPr id="23" name="TextBox 29"/>
            <p:cNvSpPr txBox="1"/>
            <p:nvPr/>
          </p:nvSpPr>
          <p:spPr>
            <a:xfrm>
              <a:off x="965102" y="2171342"/>
              <a:ext cx="1651277" cy="707693"/>
            </a:xfrm>
            <a:prstGeom prst="rect">
              <a:avLst/>
            </a:prstGeom>
            <a:noFill/>
          </p:spPr>
          <p:txBody>
            <a:bodyPr wrap="square" lIns="0" tIns="0" rIns="0" bIns="0" rtlCol="0" anchor="t">
              <a:spAutoFit/>
            </a:bodyPr>
            <a:lstStyle/>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p:txBody>
        </p:sp>
      </p:grpSp>
      <p:grpSp>
        <p:nvGrpSpPr>
          <p:cNvPr id="24" name="Group 30"/>
          <p:cNvGrpSpPr/>
          <p:nvPr/>
        </p:nvGrpSpPr>
        <p:grpSpPr>
          <a:xfrm>
            <a:off x="3864494" y="5214881"/>
            <a:ext cx="2201705" cy="1181777"/>
            <a:chOff x="965101" y="1992704"/>
            <a:chExt cx="1651278" cy="886331"/>
          </a:xfrm>
        </p:grpSpPr>
        <p:sp>
          <p:nvSpPr>
            <p:cNvPr id="25" name="TextBox 31"/>
            <p:cNvSpPr txBox="1"/>
            <p:nvPr/>
          </p:nvSpPr>
          <p:spPr>
            <a:xfrm>
              <a:off x="965101" y="1992704"/>
              <a:ext cx="1651278" cy="184666"/>
            </a:xfrm>
            <a:prstGeom prst="rect">
              <a:avLst/>
            </a:prstGeom>
            <a:noFill/>
          </p:spPr>
          <p:txBody>
            <a:bodyPr wrap="square" lIns="0" tIns="0" rIns="0" bIns="0" rtlCol="0" anchor="ctr">
              <a:spAutoFit/>
            </a:bodyPr>
            <a:lstStyle/>
            <a:p>
              <a:pPr algn="ctr"/>
              <a:r>
                <a:rPr lang="zh-CN" altLang="en-US" sz="1600" b="1">
                  <a:solidFill>
                    <a:schemeClr val="accent1"/>
                  </a:solidFill>
                  <a:latin typeface="+mj-lt"/>
                  <a:ea typeface="微软雅黑" panose="020B0503020204020204" pitchFamily="34" charset="-122"/>
                </a:rPr>
                <a:t>单击编辑标题</a:t>
              </a:r>
              <a:endParaRPr lang="en-US" sz="1600" b="1">
                <a:solidFill>
                  <a:schemeClr val="accent1"/>
                </a:solidFill>
                <a:latin typeface="+mj-lt"/>
                <a:ea typeface="微软雅黑" panose="020B0503020204020204" pitchFamily="34" charset="-122"/>
              </a:endParaRPr>
            </a:p>
          </p:txBody>
        </p:sp>
        <p:sp>
          <p:nvSpPr>
            <p:cNvPr id="26" name="TextBox 32"/>
            <p:cNvSpPr txBox="1"/>
            <p:nvPr/>
          </p:nvSpPr>
          <p:spPr>
            <a:xfrm>
              <a:off x="965102" y="2171342"/>
              <a:ext cx="1651277" cy="707693"/>
            </a:xfrm>
            <a:prstGeom prst="rect">
              <a:avLst/>
            </a:prstGeom>
            <a:noFill/>
          </p:spPr>
          <p:txBody>
            <a:bodyPr wrap="square" lIns="0" tIns="0" rIns="0" bIns="0" rtlCol="0" anchor="t">
              <a:spAutoFit/>
            </a:bodyPr>
            <a:lstStyle/>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p:txBody>
        </p:sp>
      </p:grpSp>
      <p:grpSp>
        <p:nvGrpSpPr>
          <p:cNvPr id="27" name="Group 33"/>
          <p:cNvGrpSpPr/>
          <p:nvPr/>
        </p:nvGrpSpPr>
        <p:grpSpPr>
          <a:xfrm>
            <a:off x="6375700" y="5214881"/>
            <a:ext cx="2201705" cy="1181777"/>
            <a:chOff x="965101" y="1992704"/>
            <a:chExt cx="1651278" cy="886331"/>
          </a:xfrm>
        </p:grpSpPr>
        <p:sp>
          <p:nvSpPr>
            <p:cNvPr id="28" name="TextBox 34"/>
            <p:cNvSpPr txBox="1"/>
            <p:nvPr/>
          </p:nvSpPr>
          <p:spPr>
            <a:xfrm>
              <a:off x="965101" y="1992704"/>
              <a:ext cx="1651278" cy="184666"/>
            </a:xfrm>
            <a:prstGeom prst="rect">
              <a:avLst/>
            </a:prstGeom>
            <a:noFill/>
          </p:spPr>
          <p:txBody>
            <a:bodyPr wrap="square" lIns="0" tIns="0" rIns="0" bIns="0" rtlCol="0" anchor="ctr">
              <a:spAutoFit/>
            </a:bodyPr>
            <a:lstStyle/>
            <a:p>
              <a:pPr algn="ctr"/>
              <a:r>
                <a:rPr lang="zh-CN" altLang="en-US" sz="1600" b="1">
                  <a:solidFill>
                    <a:schemeClr val="accent1"/>
                  </a:solidFill>
                  <a:latin typeface="+mj-lt"/>
                  <a:ea typeface="微软雅黑" panose="020B0503020204020204" pitchFamily="34" charset="-122"/>
                </a:rPr>
                <a:t>单击编辑标题</a:t>
              </a:r>
              <a:endParaRPr lang="en-US" sz="1600" b="1">
                <a:solidFill>
                  <a:schemeClr val="accent1"/>
                </a:solidFill>
                <a:latin typeface="+mj-lt"/>
                <a:ea typeface="微软雅黑" panose="020B0503020204020204" pitchFamily="34" charset="-122"/>
              </a:endParaRPr>
            </a:p>
          </p:txBody>
        </p:sp>
        <p:sp>
          <p:nvSpPr>
            <p:cNvPr id="29" name="TextBox 35"/>
            <p:cNvSpPr txBox="1"/>
            <p:nvPr/>
          </p:nvSpPr>
          <p:spPr>
            <a:xfrm>
              <a:off x="965102" y="2171342"/>
              <a:ext cx="1651277" cy="707693"/>
            </a:xfrm>
            <a:prstGeom prst="rect">
              <a:avLst/>
            </a:prstGeom>
            <a:noFill/>
          </p:spPr>
          <p:txBody>
            <a:bodyPr wrap="square" lIns="0" tIns="0" rIns="0" bIns="0" rtlCol="0" anchor="t">
              <a:spAutoFit/>
            </a:bodyPr>
            <a:lstStyle/>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p:txBody>
        </p:sp>
      </p:grpSp>
      <p:grpSp>
        <p:nvGrpSpPr>
          <p:cNvPr id="30" name="Group 36"/>
          <p:cNvGrpSpPr/>
          <p:nvPr/>
        </p:nvGrpSpPr>
        <p:grpSpPr>
          <a:xfrm>
            <a:off x="8886905" y="5214882"/>
            <a:ext cx="2201705" cy="1181776"/>
            <a:chOff x="965101" y="1992704"/>
            <a:chExt cx="1651278" cy="886330"/>
          </a:xfrm>
        </p:grpSpPr>
        <p:sp>
          <p:nvSpPr>
            <p:cNvPr id="31" name="TextBox 37"/>
            <p:cNvSpPr txBox="1"/>
            <p:nvPr/>
          </p:nvSpPr>
          <p:spPr>
            <a:xfrm>
              <a:off x="965101" y="1992704"/>
              <a:ext cx="1651278" cy="184666"/>
            </a:xfrm>
            <a:prstGeom prst="rect">
              <a:avLst/>
            </a:prstGeom>
            <a:noFill/>
          </p:spPr>
          <p:txBody>
            <a:bodyPr wrap="square" lIns="0" tIns="0" rIns="0" bIns="0" rtlCol="0" anchor="ctr">
              <a:spAutoFit/>
            </a:bodyPr>
            <a:lstStyle/>
            <a:p>
              <a:pPr algn="ctr"/>
              <a:r>
                <a:rPr lang="zh-CN" altLang="en-US" sz="1600" b="1">
                  <a:solidFill>
                    <a:schemeClr val="accent1"/>
                  </a:solidFill>
                  <a:latin typeface="+mj-lt"/>
                  <a:ea typeface="微软雅黑" panose="020B0503020204020204" pitchFamily="34" charset="-122"/>
                </a:rPr>
                <a:t>单击编辑标题</a:t>
              </a:r>
              <a:endParaRPr lang="en-US" sz="1600" b="1">
                <a:solidFill>
                  <a:schemeClr val="accent1"/>
                </a:solidFill>
                <a:latin typeface="+mj-lt"/>
                <a:ea typeface="微软雅黑" panose="020B0503020204020204" pitchFamily="34" charset="-122"/>
              </a:endParaRPr>
            </a:p>
          </p:txBody>
        </p:sp>
        <p:sp>
          <p:nvSpPr>
            <p:cNvPr id="32" name="TextBox 38"/>
            <p:cNvSpPr txBox="1"/>
            <p:nvPr/>
          </p:nvSpPr>
          <p:spPr>
            <a:xfrm>
              <a:off x="965102" y="2171342"/>
              <a:ext cx="1651277" cy="707692"/>
            </a:xfrm>
            <a:prstGeom prst="rect">
              <a:avLst/>
            </a:prstGeom>
            <a:noFill/>
          </p:spPr>
          <p:txBody>
            <a:bodyPr wrap="square" lIns="0" tIns="0" rIns="0" bIns="0" rtlCol="0" anchor="t">
              <a:spAutoFit/>
            </a:bodyPr>
            <a:lstStyle/>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a:p>
              <a:pPr algn="ctr" defTabSz="1219200">
                <a:spcBef>
                  <a:spcPct val="20000"/>
                </a:spcBef>
                <a:defRPr/>
              </a:pPr>
              <a:r>
                <a:rPr lang="zh-CN" altLang="en-US" sz="1335">
                  <a:latin typeface="微软雅黑" panose="020B0503020204020204" pitchFamily="34" charset="-122"/>
                  <a:ea typeface="微软雅黑" panose="020B0503020204020204" pitchFamily="34" charset="-122"/>
                </a:rPr>
                <a:t>单击可编辑内容</a:t>
              </a:r>
              <a:endParaRPr lang="en-US" altLang="zh-CN" sz="1335">
                <a:latin typeface="微软雅黑" panose="020B0503020204020204" pitchFamily="34" charset="-122"/>
                <a:ea typeface="微软雅黑" panose="020B0503020204020204" pitchFamily="34" charset="-122"/>
              </a:endParaRPr>
            </a:p>
          </p:txBody>
        </p:sp>
      </p:grpSp>
      <p:sp>
        <p:nvSpPr>
          <p:cNvPr id="34"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49" presetClass="entr" presetSubtype="0" decel="10000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 calcmode="lin" valueType="num">
                                      <p:cBhvr>
                                        <p:cTn id="17" dur="500" fill="hold"/>
                                        <p:tgtEl>
                                          <p:spTgt spid="2"/>
                                        </p:tgtEl>
                                        <p:attrNameLst>
                                          <p:attrName>style.rotation</p:attrName>
                                        </p:attrNameLst>
                                      </p:cBhvr>
                                      <p:tavLst>
                                        <p:tav tm="0">
                                          <p:val>
                                            <p:fltVal val="360"/>
                                          </p:val>
                                        </p:tav>
                                        <p:tav tm="100000">
                                          <p:val>
                                            <p:fltVal val="0"/>
                                          </p:val>
                                        </p:tav>
                                      </p:tavLst>
                                    </p:anim>
                                    <p:animEffect transition="in" filter="fade">
                                      <p:cBhvr>
                                        <p:cTn id="18" dur="500"/>
                                        <p:tgtEl>
                                          <p:spTgt spid="2"/>
                                        </p:tgtEl>
                                      </p:cBhvr>
                                    </p:animEffect>
                                  </p:childTnLst>
                                </p:cTn>
                              </p:par>
                            </p:childTnLst>
                          </p:cTn>
                        </p:par>
                        <p:par>
                          <p:cTn id="19" fill="hold">
                            <p:stCondLst>
                              <p:cond delay="1350"/>
                            </p:stCondLst>
                            <p:childTnLst>
                              <p:par>
                                <p:cTn id="20" presetID="53" presetClass="entr" presetSubtype="16"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850"/>
                            </p:stCondLst>
                            <p:childTnLst>
                              <p:par>
                                <p:cTn id="26" presetID="18" presetClass="entr" presetSubtype="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strips(downRight)">
                                      <p:cBhvr>
                                        <p:cTn id="28" dur="500"/>
                                        <p:tgtEl>
                                          <p:spTgt spid="14"/>
                                        </p:tgtEl>
                                      </p:cBhvr>
                                    </p:animEffect>
                                  </p:childTnLst>
                                </p:cTn>
                              </p:par>
                            </p:childTnLst>
                          </p:cTn>
                        </p:par>
                        <p:par>
                          <p:cTn id="29" fill="hold">
                            <p:stCondLst>
                              <p:cond delay="2350"/>
                            </p:stCondLst>
                            <p:childTnLst>
                              <p:par>
                                <p:cTn id="30" presetID="49" presetClass="entr" presetSubtype="0" decel="10000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 calcmode="lin" valueType="num">
                                      <p:cBhvr>
                                        <p:cTn id="34" dur="500" fill="hold"/>
                                        <p:tgtEl>
                                          <p:spTgt spid="5"/>
                                        </p:tgtEl>
                                        <p:attrNameLst>
                                          <p:attrName>style.rotation</p:attrName>
                                        </p:attrNameLst>
                                      </p:cBhvr>
                                      <p:tavLst>
                                        <p:tav tm="0">
                                          <p:val>
                                            <p:fltVal val="360"/>
                                          </p:val>
                                        </p:tav>
                                        <p:tav tm="100000">
                                          <p:val>
                                            <p:fltVal val="0"/>
                                          </p:val>
                                        </p:tav>
                                      </p:tavLst>
                                    </p:anim>
                                    <p:animEffect transition="in" filter="fade">
                                      <p:cBhvr>
                                        <p:cTn id="35" dur="500"/>
                                        <p:tgtEl>
                                          <p:spTgt spid="5"/>
                                        </p:tgtEl>
                                      </p:cBhvr>
                                    </p:animEffect>
                                  </p:childTnLst>
                                </p:cTn>
                              </p:par>
                            </p:childTnLst>
                          </p:cTn>
                        </p:par>
                        <p:par>
                          <p:cTn id="36" fill="hold">
                            <p:stCondLst>
                              <p:cond delay="2850"/>
                            </p:stCondLst>
                            <p:childTnLst>
                              <p:par>
                                <p:cTn id="37" presetID="53" presetClass="entr" presetSubtype="16"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par>
                          <p:cTn id="42" fill="hold">
                            <p:stCondLst>
                              <p:cond delay="3350"/>
                            </p:stCondLst>
                            <p:childTnLst>
                              <p:par>
                                <p:cTn id="43" presetID="18" presetClass="entr" presetSubtype="3"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strips(upRight)">
                                      <p:cBhvr>
                                        <p:cTn id="45" dur="500"/>
                                        <p:tgtEl>
                                          <p:spTgt spid="16"/>
                                        </p:tgtEl>
                                      </p:cBhvr>
                                    </p:animEffect>
                                  </p:childTnLst>
                                </p:cTn>
                              </p:par>
                            </p:childTnLst>
                          </p:cTn>
                        </p:par>
                        <p:par>
                          <p:cTn id="46" fill="hold">
                            <p:stCondLst>
                              <p:cond delay="3850"/>
                            </p:stCondLst>
                            <p:childTnLst>
                              <p:par>
                                <p:cTn id="47" presetID="49" presetClass="entr" presetSubtype="0" decel="100000" fill="hold"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 calcmode="lin" valueType="num">
                                      <p:cBhvr>
                                        <p:cTn id="51" dur="500" fill="hold"/>
                                        <p:tgtEl>
                                          <p:spTgt spid="8"/>
                                        </p:tgtEl>
                                        <p:attrNameLst>
                                          <p:attrName>style.rotation</p:attrName>
                                        </p:attrNameLst>
                                      </p:cBhvr>
                                      <p:tavLst>
                                        <p:tav tm="0">
                                          <p:val>
                                            <p:fltVal val="360"/>
                                          </p:val>
                                        </p:tav>
                                        <p:tav tm="100000">
                                          <p:val>
                                            <p:fltVal val="0"/>
                                          </p:val>
                                        </p:tav>
                                      </p:tavLst>
                                    </p:anim>
                                    <p:animEffect transition="in" filter="fade">
                                      <p:cBhvr>
                                        <p:cTn id="52" dur="500"/>
                                        <p:tgtEl>
                                          <p:spTgt spid="8"/>
                                        </p:tgtEl>
                                      </p:cBhvr>
                                    </p:animEffect>
                                  </p:childTnLst>
                                </p:cTn>
                              </p:par>
                            </p:childTnLst>
                          </p:cTn>
                        </p:par>
                        <p:par>
                          <p:cTn id="53" fill="hold">
                            <p:stCondLst>
                              <p:cond delay="4350"/>
                            </p:stCondLst>
                            <p:childTnLst>
                              <p:par>
                                <p:cTn id="54" presetID="53" presetClass="entr" presetSubtype="16"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animEffect transition="in" filter="fade">
                                      <p:cBhvr>
                                        <p:cTn id="58" dur="500"/>
                                        <p:tgtEl>
                                          <p:spTgt spid="20"/>
                                        </p:tgtEl>
                                      </p:cBhvr>
                                    </p:animEffect>
                                  </p:childTnLst>
                                </p:cTn>
                              </p:par>
                            </p:childTnLst>
                          </p:cTn>
                        </p:par>
                        <p:par>
                          <p:cTn id="59" fill="hold">
                            <p:stCondLst>
                              <p:cond delay="4850"/>
                            </p:stCondLst>
                            <p:childTnLst>
                              <p:par>
                                <p:cTn id="60" presetID="18" presetClass="entr" presetSubtype="6"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strips(downRight)">
                                      <p:cBhvr>
                                        <p:cTn id="62" dur="500"/>
                                        <p:tgtEl>
                                          <p:spTgt spid="15"/>
                                        </p:tgtEl>
                                      </p:cBhvr>
                                    </p:animEffect>
                                  </p:childTnLst>
                                </p:cTn>
                              </p:par>
                            </p:childTnLst>
                          </p:cTn>
                        </p:par>
                        <p:par>
                          <p:cTn id="63" fill="hold">
                            <p:stCondLst>
                              <p:cond delay="5350"/>
                            </p:stCondLst>
                            <p:childTnLst>
                              <p:par>
                                <p:cTn id="64" presetID="49" presetClass="entr" presetSubtype="0" decel="100000"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ppt_w</p:attrName>
                                        </p:attrNameLst>
                                      </p:cBhvr>
                                      <p:tavLst>
                                        <p:tav tm="0">
                                          <p:val>
                                            <p:fltVal val="0"/>
                                          </p:val>
                                        </p:tav>
                                        <p:tav tm="100000">
                                          <p:val>
                                            <p:strVal val="#ppt_w"/>
                                          </p:val>
                                        </p:tav>
                                      </p:tavLst>
                                    </p:anim>
                                    <p:anim calcmode="lin" valueType="num">
                                      <p:cBhvr>
                                        <p:cTn id="67" dur="500" fill="hold"/>
                                        <p:tgtEl>
                                          <p:spTgt spid="11"/>
                                        </p:tgtEl>
                                        <p:attrNameLst>
                                          <p:attrName>ppt_h</p:attrName>
                                        </p:attrNameLst>
                                      </p:cBhvr>
                                      <p:tavLst>
                                        <p:tav tm="0">
                                          <p:val>
                                            <p:fltVal val="0"/>
                                          </p:val>
                                        </p:tav>
                                        <p:tav tm="100000">
                                          <p:val>
                                            <p:strVal val="#ppt_h"/>
                                          </p:val>
                                        </p:tav>
                                      </p:tavLst>
                                    </p:anim>
                                    <p:anim calcmode="lin" valueType="num">
                                      <p:cBhvr>
                                        <p:cTn id="68" dur="500" fill="hold"/>
                                        <p:tgtEl>
                                          <p:spTgt spid="11"/>
                                        </p:tgtEl>
                                        <p:attrNameLst>
                                          <p:attrName>style.rotation</p:attrName>
                                        </p:attrNameLst>
                                      </p:cBhvr>
                                      <p:tavLst>
                                        <p:tav tm="0">
                                          <p:val>
                                            <p:fltVal val="360"/>
                                          </p:val>
                                        </p:tav>
                                        <p:tav tm="100000">
                                          <p:val>
                                            <p:fltVal val="0"/>
                                          </p:val>
                                        </p:tav>
                                      </p:tavLst>
                                    </p:anim>
                                    <p:animEffect transition="in" filter="fade">
                                      <p:cBhvr>
                                        <p:cTn id="69" dur="500"/>
                                        <p:tgtEl>
                                          <p:spTgt spid="11"/>
                                        </p:tgtEl>
                                      </p:cBhvr>
                                    </p:animEffect>
                                  </p:childTnLst>
                                </p:cTn>
                              </p:par>
                            </p:childTnLst>
                          </p:cTn>
                        </p:par>
                        <p:par>
                          <p:cTn id="70" fill="hold">
                            <p:stCondLst>
                              <p:cond delay="5850"/>
                            </p:stCondLst>
                            <p:childTnLst>
                              <p:par>
                                <p:cTn id="71" presetID="53" presetClass="entr" presetSubtype="16"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500" fill="hold"/>
                                        <p:tgtEl>
                                          <p:spTgt spid="17"/>
                                        </p:tgtEl>
                                        <p:attrNameLst>
                                          <p:attrName>ppt_w</p:attrName>
                                        </p:attrNameLst>
                                      </p:cBhvr>
                                      <p:tavLst>
                                        <p:tav tm="0">
                                          <p:val>
                                            <p:fltVal val="0"/>
                                          </p:val>
                                        </p:tav>
                                        <p:tav tm="100000">
                                          <p:val>
                                            <p:strVal val="#ppt_w"/>
                                          </p:val>
                                        </p:tav>
                                      </p:tavLst>
                                    </p:anim>
                                    <p:anim calcmode="lin" valueType="num">
                                      <p:cBhvr>
                                        <p:cTn id="74" dur="500" fill="hold"/>
                                        <p:tgtEl>
                                          <p:spTgt spid="17"/>
                                        </p:tgtEl>
                                        <p:attrNameLst>
                                          <p:attrName>ppt_h</p:attrName>
                                        </p:attrNameLst>
                                      </p:cBhvr>
                                      <p:tavLst>
                                        <p:tav tm="0">
                                          <p:val>
                                            <p:fltVal val="0"/>
                                          </p:val>
                                        </p:tav>
                                        <p:tav tm="100000">
                                          <p:val>
                                            <p:strVal val="#ppt_h"/>
                                          </p:val>
                                        </p:tav>
                                      </p:tavLst>
                                    </p:anim>
                                    <p:animEffect transition="in" filter="fade">
                                      <p:cBhvr>
                                        <p:cTn id="75" dur="500"/>
                                        <p:tgtEl>
                                          <p:spTgt spid="17"/>
                                        </p:tgtEl>
                                      </p:cBhvr>
                                    </p:animEffect>
                                  </p:childTnLst>
                                </p:cTn>
                              </p:par>
                            </p:childTnLst>
                          </p:cTn>
                        </p:par>
                        <p:par>
                          <p:cTn id="76" fill="hold">
                            <p:stCondLst>
                              <p:cond delay="6350"/>
                            </p:stCondLst>
                            <p:childTnLst>
                              <p:par>
                                <p:cTn id="77" presetID="2" presetClass="entr" presetSubtype="4" accel="50000" decel="50000" fill="hold"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par>
                          <p:cTn id="81" fill="hold">
                            <p:stCondLst>
                              <p:cond delay="6850"/>
                            </p:stCondLst>
                            <p:childTnLst>
                              <p:par>
                                <p:cTn id="82" presetID="2" presetClass="entr" presetSubtype="4" accel="50000" decel="50000"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additive="base">
                                        <p:cTn id="84" dur="500" fill="hold"/>
                                        <p:tgtEl>
                                          <p:spTgt spid="24"/>
                                        </p:tgtEl>
                                        <p:attrNameLst>
                                          <p:attrName>ppt_x</p:attrName>
                                        </p:attrNameLst>
                                      </p:cBhvr>
                                      <p:tavLst>
                                        <p:tav tm="0">
                                          <p:val>
                                            <p:strVal val="#ppt_x"/>
                                          </p:val>
                                        </p:tav>
                                        <p:tav tm="100000">
                                          <p:val>
                                            <p:strVal val="#ppt_x"/>
                                          </p:val>
                                        </p:tav>
                                      </p:tavLst>
                                    </p:anim>
                                    <p:anim calcmode="lin" valueType="num">
                                      <p:cBhvr additive="base">
                                        <p:cTn id="85" dur="500" fill="hold"/>
                                        <p:tgtEl>
                                          <p:spTgt spid="24"/>
                                        </p:tgtEl>
                                        <p:attrNameLst>
                                          <p:attrName>ppt_y</p:attrName>
                                        </p:attrNameLst>
                                      </p:cBhvr>
                                      <p:tavLst>
                                        <p:tav tm="0">
                                          <p:val>
                                            <p:strVal val="1+#ppt_h/2"/>
                                          </p:val>
                                        </p:tav>
                                        <p:tav tm="100000">
                                          <p:val>
                                            <p:strVal val="#ppt_y"/>
                                          </p:val>
                                        </p:tav>
                                      </p:tavLst>
                                    </p:anim>
                                  </p:childTnLst>
                                </p:cTn>
                              </p:par>
                            </p:childTnLst>
                          </p:cTn>
                        </p:par>
                        <p:par>
                          <p:cTn id="86" fill="hold">
                            <p:stCondLst>
                              <p:cond delay="7350"/>
                            </p:stCondLst>
                            <p:childTnLst>
                              <p:par>
                                <p:cTn id="87" presetID="2" presetClass="entr" presetSubtype="4" accel="50000" decel="50000" fill="hold" nodeType="after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ppt_x"/>
                                          </p:val>
                                        </p:tav>
                                        <p:tav tm="100000">
                                          <p:val>
                                            <p:strVal val="#ppt_x"/>
                                          </p:val>
                                        </p:tav>
                                      </p:tavLst>
                                    </p:anim>
                                    <p:anim calcmode="lin" valueType="num">
                                      <p:cBhvr additive="base">
                                        <p:cTn id="90" dur="500" fill="hold"/>
                                        <p:tgtEl>
                                          <p:spTgt spid="27"/>
                                        </p:tgtEl>
                                        <p:attrNameLst>
                                          <p:attrName>ppt_y</p:attrName>
                                        </p:attrNameLst>
                                      </p:cBhvr>
                                      <p:tavLst>
                                        <p:tav tm="0">
                                          <p:val>
                                            <p:strVal val="1+#ppt_h/2"/>
                                          </p:val>
                                        </p:tav>
                                        <p:tav tm="100000">
                                          <p:val>
                                            <p:strVal val="#ppt_y"/>
                                          </p:val>
                                        </p:tav>
                                      </p:tavLst>
                                    </p:anim>
                                  </p:childTnLst>
                                </p:cTn>
                              </p:par>
                            </p:childTnLst>
                          </p:cTn>
                        </p:par>
                        <p:par>
                          <p:cTn id="91" fill="hold">
                            <p:stCondLst>
                              <p:cond delay="7850"/>
                            </p:stCondLst>
                            <p:childTnLst>
                              <p:par>
                                <p:cTn id="92" presetID="2" presetClass="entr" presetSubtype="4" accel="50000" decel="50000" fill="hold"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3" name="Group 5"/>
          <p:cNvGrpSpPr/>
          <p:nvPr/>
        </p:nvGrpSpPr>
        <p:grpSpPr>
          <a:xfrm>
            <a:off x="1163456" y="2110275"/>
            <a:ext cx="1885696" cy="1744133"/>
            <a:chOff x="1066800" y="1428750"/>
            <a:chExt cx="1414272" cy="1308100"/>
          </a:xfrm>
        </p:grpSpPr>
        <p:sp>
          <p:nvSpPr>
            <p:cNvPr id="4" name="Isosceles Triangle 3"/>
            <p:cNvSpPr/>
            <p:nvPr/>
          </p:nvSpPr>
          <p:spPr>
            <a:xfrm flipV="1">
              <a:off x="1066800" y="1428750"/>
              <a:ext cx="1414272" cy="121920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Isosceles Triangle 4"/>
            <p:cNvSpPr/>
            <p:nvPr/>
          </p:nvSpPr>
          <p:spPr>
            <a:xfrm flipV="1">
              <a:off x="1066800" y="1517650"/>
              <a:ext cx="1414272" cy="12192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6" name="Group 18"/>
          <p:cNvGrpSpPr/>
          <p:nvPr/>
        </p:nvGrpSpPr>
        <p:grpSpPr>
          <a:xfrm>
            <a:off x="887104" y="3857784"/>
            <a:ext cx="2438400" cy="1930411"/>
            <a:chOff x="1117600" y="2876542"/>
            <a:chExt cx="1828800" cy="1447808"/>
          </a:xfrm>
        </p:grpSpPr>
        <p:sp>
          <p:nvSpPr>
            <p:cNvPr id="7" name="Rounded Rectangle 6"/>
            <p:cNvSpPr/>
            <p:nvPr/>
          </p:nvSpPr>
          <p:spPr>
            <a:xfrm>
              <a:off x="1117600" y="2876550"/>
              <a:ext cx="1828800" cy="144780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1773237" y="2876542"/>
              <a:ext cx="517526" cy="95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9" name="TextBox 8"/>
          <p:cNvSpPr txBox="1"/>
          <p:nvPr/>
        </p:nvSpPr>
        <p:spPr>
          <a:xfrm>
            <a:off x="1030974" y="4234139"/>
            <a:ext cx="2150661" cy="1435971"/>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chemeClr val="accent1"/>
                </a:solidFill>
              </a:rPr>
              <a:t>单击编辑标题</a:t>
            </a:r>
            <a:endParaRPr lang="en-US" sz="1600" b="1">
              <a:solidFill>
                <a:schemeClr val="accent1"/>
              </a:solidFill>
            </a:endParaRPr>
          </a:p>
          <a:p>
            <a:pPr algn="ctr" defTabSz="1219200">
              <a:spcBef>
                <a:spcPct val="20000"/>
              </a:spcBef>
              <a:defRPr/>
            </a:pP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br>
              <a:rPr lang="en-US" sz="1335">
                <a:solidFill>
                  <a:schemeClr val="tx1">
                    <a:lumMod val="75000"/>
                    <a:lumOff val="25000"/>
                  </a:schemeClr>
                </a:solidFill>
              </a:rPr>
            </a:br>
            <a:endParaRPr lang="en-US" sz="1335">
              <a:solidFill>
                <a:schemeClr val="tx1">
                  <a:lumMod val="75000"/>
                  <a:lumOff val="25000"/>
                </a:schemeClr>
              </a:solidFill>
            </a:endParaRPr>
          </a:p>
        </p:txBody>
      </p:sp>
      <p:sp>
        <p:nvSpPr>
          <p:cNvPr id="10" name="Freeform 131"/>
          <p:cNvSpPr>
            <a:spLocks noEditPoints="1"/>
          </p:cNvSpPr>
          <p:nvPr/>
        </p:nvSpPr>
        <p:spPr bwMode="auto">
          <a:xfrm>
            <a:off x="1824274" y="2481862"/>
            <a:ext cx="564061" cy="529273"/>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nvGrpSpPr>
          <p:cNvPr id="11" name="Group 19"/>
          <p:cNvGrpSpPr/>
          <p:nvPr/>
        </p:nvGrpSpPr>
        <p:grpSpPr>
          <a:xfrm>
            <a:off x="3822895" y="2110275"/>
            <a:ext cx="1885696" cy="1744133"/>
            <a:chOff x="1066800" y="1428750"/>
            <a:chExt cx="1414272" cy="1308100"/>
          </a:xfrm>
        </p:grpSpPr>
        <p:sp>
          <p:nvSpPr>
            <p:cNvPr id="12" name="Isosceles Triangle 20"/>
            <p:cNvSpPr/>
            <p:nvPr/>
          </p:nvSpPr>
          <p:spPr>
            <a:xfrm flipV="1">
              <a:off x="1066800" y="1428750"/>
              <a:ext cx="1414272" cy="1219200"/>
            </a:xfrm>
            <a:prstGeom prst="triangle">
              <a:avLst/>
            </a:prstGeom>
            <a:solidFill>
              <a:srgbClr val="7C7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Isosceles Triangle 21"/>
            <p:cNvSpPr/>
            <p:nvPr/>
          </p:nvSpPr>
          <p:spPr>
            <a:xfrm flipV="1">
              <a:off x="1066800" y="1517650"/>
              <a:ext cx="1414272" cy="1219200"/>
            </a:xfrm>
            <a:prstGeom prst="triangl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4" name="Group 22"/>
          <p:cNvGrpSpPr/>
          <p:nvPr/>
        </p:nvGrpSpPr>
        <p:grpSpPr>
          <a:xfrm>
            <a:off x="3546543" y="3857784"/>
            <a:ext cx="2438400" cy="1930411"/>
            <a:chOff x="1117600" y="2876542"/>
            <a:chExt cx="1828800" cy="1447808"/>
          </a:xfrm>
        </p:grpSpPr>
        <p:sp>
          <p:nvSpPr>
            <p:cNvPr id="15" name="Rounded Rectangle 23"/>
            <p:cNvSpPr/>
            <p:nvPr/>
          </p:nvSpPr>
          <p:spPr>
            <a:xfrm>
              <a:off x="1117600" y="2876550"/>
              <a:ext cx="1828800" cy="144780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24"/>
            <p:cNvSpPr/>
            <p:nvPr/>
          </p:nvSpPr>
          <p:spPr>
            <a:xfrm>
              <a:off x="1773237" y="2876542"/>
              <a:ext cx="517526" cy="9525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7" name="TextBox 25"/>
          <p:cNvSpPr txBox="1"/>
          <p:nvPr/>
        </p:nvSpPr>
        <p:spPr>
          <a:xfrm>
            <a:off x="3690412" y="4234139"/>
            <a:ext cx="2150661" cy="1435971"/>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7C7C7C"/>
                </a:solidFill>
              </a:rPr>
              <a:t>单击编辑标题</a:t>
            </a:r>
            <a:endParaRPr lang="en-US" sz="1600" b="1">
              <a:solidFill>
                <a:srgbClr val="7C7C7C"/>
              </a:solidFill>
            </a:endParaRPr>
          </a:p>
          <a:p>
            <a:pPr algn="ctr" defTabSz="1219200">
              <a:spcBef>
                <a:spcPct val="20000"/>
              </a:spcBef>
              <a:defRPr/>
            </a:pP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br>
              <a:rPr lang="en-US" sz="1335">
                <a:solidFill>
                  <a:schemeClr val="tx1">
                    <a:lumMod val="75000"/>
                    <a:lumOff val="25000"/>
                  </a:schemeClr>
                </a:solidFill>
              </a:rPr>
            </a:br>
            <a:endParaRPr lang="en-US" sz="1335">
              <a:solidFill>
                <a:schemeClr val="tx1">
                  <a:lumMod val="75000"/>
                  <a:lumOff val="25000"/>
                </a:schemeClr>
              </a:solidFill>
            </a:endParaRPr>
          </a:p>
        </p:txBody>
      </p:sp>
      <p:grpSp>
        <p:nvGrpSpPr>
          <p:cNvPr id="18" name="Group 26"/>
          <p:cNvGrpSpPr/>
          <p:nvPr/>
        </p:nvGrpSpPr>
        <p:grpSpPr>
          <a:xfrm>
            <a:off x="6482333" y="2110275"/>
            <a:ext cx="1885696" cy="1744133"/>
            <a:chOff x="1066800" y="1428750"/>
            <a:chExt cx="1414272" cy="1308100"/>
          </a:xfrm>
        </p:grpSpPr>
        <p:sp>
          <p:nvSpPr>
            <p:cNvPr id="19" name="Isosceles Triangle 27"/>
            <p:cNvSpPr/>
            <p:nvPr/>
          </p:nvSpPr>
          <p:spPr>
            <a:xfrm flipV="1">
              <a:off x="1066800" y="1428750"/>
              <a:ext cx="1414272" cy="1219200"/>
            </a:xfrm>
            <a:prstGeom prst="triangle">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Isosceles Triangle 28"/>
            <p:cNvSpPr/>
            <p:nvPr/>
          </p:nvSpPr>
          <p:spPr>
            <a:xfrm flipV="1">
              <a:off x="1066800" y="1517650"/>
              <a:ext cx="1414272" cy="1219200"/>
            </a:xfrm>
            <a:prstGeom prst="triangl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1" name="Group 29"/>
          <p:cNvGrpSpPr/>
          <p:nvPr/>
        </p:nvGrpSpPr>
        <p:grpSpPr>
          <a:xfrm>
            <a:off x="6205981" y="3857784"/>
            <a:ext cx="2438400" cy="1930411"/>
            <a:chOff x="1117600" y="2876542"/>
            <a:chExt cx="1828800" cy="1447808"/>
          </a:xfrm>
        </p:grpSpPr>
        <p:sp>
          <p:nvSpPr>
            <p:cNvPr id="22" name="Rounded Rectangle 30"/>
            <p:cNvSpPr/>
            <p:nvPr/>
          </p:nvSpPr>
          <p:spPr>
            <a:xfrm>
              <a:off x="1117600" y="2876550"/>
              <a:ext cx="1828800" cy="144780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Rectangle 31"/>
            <p:cNvSpPr/>
            <p:nvPr/>
          </p:nvSpPr>
          <p:spPr>
            <a:xfrm>
              <a:off x="1773237" y="2876542"/>
              <a:ext cx="517526" cy="9525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4" name="TextBox 32"/>
          <p:cNvSpPr txBox="1"/>
          <p:nvPr/>
        </p:nvSpPr>
        <p:spPr>
          <a:xfrm>
            <a:off x="6349851" y="4234139"/>
            <a:ext cx="2150661" cy="1435971"/>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4472C4"/>
                </a:solidFill>
              </a:rPr>
              <a:t>单击编辑标题</a:t>
            </a:r>
            <a:endParaRPr lang="en-US" sz="1600" b="1">
              <a:solidFill>
                <a:srgbClr val="4472C4"/>
              </a:solidFill>
            </a:endParaRPr>
          </a:p>
          <a:p>
            <a:pPr algn="ctr" defTabSz="1219200">
              <a:spcBef>
                <a:spcPct val="20000"/>
              </a:spcBef>
              <a:defRPr/>
            </a:pP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br>
              <a:rPr lang="en-US" sz="1335">
                <a:solidFill>
                  <a:schemeClr val="tx1">
                    <a:lumMod val="75000"/>
                    <a:lumOff val="25000"/>
                  </a:schemeClr>
                </a:solidFill>
              </a:rPr>
            </a:br>
            <a:endParaRPr lang="en-US" sz="1335">
              <a:solidFill>
                <a:schemeClr val="tx1">
                  <a:lumMod val="75000"/>
                  <a:lumOff val="25000"/>
                </a:schemeClr>
              </a:solidFill>
            </a:endParaRPr>
          </a:p>
        </p:txBody>
      </p:sp>
      <p:grpSp>
        <p:nvGrpSpPr>
          <p:cNvPr id="25" name="Group 33"/>
          <p:cNvGrpSpPr/>
          <p:nvPr/>
        </p:nvGrpSpPr>
        <p:grpSpPr>
          <a:xfrm>
            <a:off x="9141771" y="2110275"/>
            <a:ext cx="1885696" cy="1744133"/>
            <a:chOff x="1066800" y="1428750"/>
            <a:chExt cx="1414272" cy="1308100"/>
          </a:xfrm>
        </p:grpSpPr>
        <p:sp>
          <p:nvSpPr>
            <p:cNvPr id="26" name="Isosceles Triangle 34"/>
            <p:cNvSpPr/>
            <p:nvPr/>
          </p:nvSpPr>
          <p:spPr>
            <a:xfrm flipV="1">
              <a:off x="1066800" y="1428750"/>
              <a:ext cx="1414272" cy="1219200"/>
            </a:xfrm>
            <a:prstGeom prst="triangle">
              <a:avLst/>
            </a:prstGeom>
            <a:solidFill>
              <a:srgbClr val="7C7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Isosceles Triangle 35"/>
            <p:cNvSpPr/>
            <p:nvPr/>
          </p:nvSpPr>
          <p:spPr>
            <a:xfrm flipV="1">
              <a:off x="1066800" y="1517650"/>
              <a:ext cx="1414272" cy="1219200"/>
            </a:xfrm>
            <a:prstGeom prst="triangl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28" name="Group 36"/>
          <p:cNvGrpSpPr/>
          <p:nvPr/>
        </p:nvGrpSpPr>
        <p:grpSpPr>
          <a:xfrm>
            <a:off x="8865419" y="3857784"/>
            <a:ext cx="2438400" cy="1930411"/>
            <a:chOff x="1117600" y="2876542"/>
            <a:chExt cx="1828800" cy="1447808"/>
          </a:xfrm>
        </p:grpSpPr>
        <p:sp>
          <p:nvSpPr>
            <p:cNvPr id="29" name="Rounded Rectangle 37"/>
            <p:cNvSpPr/>
            <p:nvPr/>
          </p:nvSpPr>
          <p:spPr>
            <a:xfrm>
              <a:off x="1117600" y="2876550"/>
              <a:ext cx="1828800" cy="144780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38"/>
            <p:cNvSpPr/>
            <p:nvPr/>
          </p:nvSpPr>
          <p:spPr>
            <a:xfrm>
              <a:off x="1773237" y="2876542"/>
              <a:ext cx="517526" cy="9525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1" name="TextBox 39"/>
          <p:cNvSpPr txBox="1"/>
          <p:nvPr/>
        </p:nvSpPr>
        <p:spPr>
          <a:xfrm>
            <a:off x="9009288" y="4234139"/>
            <a:ext cx="2150661" cy="1394934"/>
          </a:xfrm>
          <a:prstGeom prst="rect">
            <a:avLst/>
          </a:prstGeom>
          <a:noFill/>
        </p:spPr>
        <p:txBody>
          <a:bodyPr wrap="square" lIns="0" tIns="0" rIns="0" bIns="0" rtlCol="0" anchor="t">
            <a:spAutoFit/>
          </a:bodyPr>
          <a:lstStyle/>
          <a:p>
            <a:pPr algn="ctr" defTabSz="1219200">
              <a:spcBef>
                <a:spcPct val="20000"/>
              </a:spcBef>
              <a:defRPr/>
            </a:pPr>
            <a:r>
              <a:rPr lang="zh-CN" altLang="en-US" sz="1600" b="1">
                <a:solidFill>
                  <a:srgbClr val="7C7C7C"/>
                </a:solidFill>
              </a:rPr>
              <a:t>单击编辑标题</a:t>
            </a:r>
            <a:endParaRPr lang="en-US" sz="1600" b="1">
              <a:solidFill>
                <a:srgbClr val="7C7C7C"/>
              </a:solidFill>
            </a:endParaRPr>
          </a:p>
          <a:p>
            <a:pPr algn="ctr" defTabSz="1219200">
              <a:spcBef>
                <a:spcPct val="20000"/>
              </a:spcBef>
              <a:defRPr/>
            </a:pP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a:t>
            </a:r>
            <a:endParaRPr lang="en-US" altLang="zh-CN" sz="1335">
              <a:solidFill>
                <a:schemeClr val="tx1">
                  <a:lumMod val="75000"/>
                  <a:lumOff val="25000"/>
                </a:schemeClr>
              </a:solidFill>
            </a:endParaRPr>
          </a:p>
          <a:p>
            <a:pPr algn="ctr" defTabSz="1219200">
              <a:spcBef>
                <a:spcPct val="20000"/>
              </a:spcBef>
              <a:defRPr/>
            </a:pPr>
            <a:r>
              <a:rPr lang="zh-CN" altLang="en-US" sz="1335">
                <a:solidFill>
                  <a:schemeClr val="tx1">
                    <a:lumMod val="75000"/>
                    <a:lumOff val="25000"/>
                  </a:schemeClr>
                </a:solidFill>
              </a:rPr>
              <a:t>单击此处可编辑内容单击此处可编辑内容</a:t>
            </a:r>
            <a:br>
              <a:rPr lang="en-US" sz="1335">
                <a:solidFill>
                  <a:schemeClr val="tx1">
                    <a:lumMod val="75000"/>
                    <a:lumOff val="25000"/>
                  </a:schemeClr>
                </a:solidFill>
              </a:rPr>
            </a:br>
            <a:endParaRPr lang="en-US" sz="1335">
              <a:solidFill>
                <a:schemeClr val="tx1">
                  <a:lumMod val="75000"/>
                  <a:lumOff val="25000"/>
                </a:schemeClr>
              </a:solidFill>
            </a:endParaRPr>
          </a:p>
        </p:txBody>
      </p:sp>
      <p:grpSp>
        <p:nvGrpSpPr>
          <p:cNvPr id="32" name="Group 10"/>
          <p:cNvGrpSpPr/>
          <p:nvPr/>
        </p:nvGrpSpPr>
        <p:grpSpPr>
          <a:xfrm>
            <a:off x="4478480" y="2457965"/>
            <a:ext cx="574525" cy="577068"/>
            <a:chOff x="4019550" y="3568701"/>
            <a:chExt cx="358775" cy="360363"/>
          </a:xfrm>
          <a:solidFill>
            <a:schemeClr val="bg1"/>
          </a:solidFill>
        </p:grpSpPr>
        <p:sp>
          <p:nvSpPr>
            <p:cNvPr id="33" name="Freeform 105"/>
            <p:cNvSpPr>
              <a:spLocks noEditPoints="1"/>
            </p:cNvSpPr>
            <p:nvPr/>
          </p:nvSpPr>
          <p:spPr bwMode="auto">
            <a:xfrm>
              <a:off x="4019550" y="3568701"/>
              <a:ext cx="358775" cy="360363"/>
            </a:xfrm>
            <a:custGeom>
              <a:avLst/>
              <a:gdLst/>
              <a:ahLst/>
              <a:cxnLst>
                <a:cxn ang="0">
                  <a:pos x="77" y="0"/>
                </a:cxn>
                <a:cxn ang="0">
                  <a:pos x="31" y="46"/>
                </a:cxn>
                <a:cxn ang="0">
                  <a:pos x="36" y="68"/>
                </a:cxn>
                <a:cxn ang="0">
                  <a:pos x="4" y="100"/>
                </a:cxn>
                <a:cxn ang="0">
                  <a:pos x="4" y="100"/>
                </a:cxn>
                <a:cxn ang="0">
                  <a:pos x="0" y="109"/>
                </a:cxn>
                <a:cxn ang="0">
                  <a:pos x="13" y="123"/>
                </a:cxn>
                <a:cxn ang="0">
                  <a:pos x="23" y="119"/>
                </a:cxn>
                <a:cxn ang="0">
                  <a:pos x="23" y="119"/>
                </a:cxn>
                <a:cxn ang="0">
                  <a:pos x="55" y="87"/>
                </a:cxn>
                <a:cxn ang="0">
                  <a:pos x="77" y="92"/>
                </a:cxn>
                <a:cxn ang="0">
                  <a:pos x="123" y="46"/>
                </a:cxn>
                <a:cxn ang="0">
                  <a:pos x="77" y="0"/>
                </a:cxn>
                <a:cxn ang="0">
                  <a:pos x="18" y="114"/>
                </a:cxn>
                <a:cxn ang="0">
                  <a:pos x="13" y="116"/>
                </a:cxn>
                <a:cxn ang="0">
                  <a:pos x="7" y="109"/>
                </a:cxn>
                <a:cxn ang="0">
                  <a:pos x="9" y="104"/>
                </a:cxn>
                <a:cxn ang="0">
                  <a:pos x="9" y="104"/>
                </a:cxn>
                <a:cxn ang="0">
                  <a:pos x="40" y="73"/>
                </a:cxn>
                <a:cxn ang="0">
                  <a:pos x="49" y="83"/>
                </a:cxn>
                <a:cxn ang="0">
                  <a:pos x="18" y="114"/>
                </a:cxn>
                <a:cxn ang="0">
                  <a:pos x="77" y="84"/>
                </a:cxn>
                <a:cxn ang="0">
                  <a:pos x="38" y="46"/>
                </a:cxn>
                <a:cxn ang="0">
                  <a:pos x="77" y="8"/>
                </a:cxn>
                <a:cxn ang="0">
                  <a:pos x="115" y="46"/>
                </a:cxn>
                <a:cxn ang="0">
                  <a:pos x="77" y="84"/>
                </a:cxn>
                <a:cxn ang="0">
                  <a:pos x="77" y="84"/>
                </a:cxn>
                <a:cxn ang="0">
                  <a:pos x="77" y="84"/>
                </a:cxn>
              </a:cxnLst>
              <a:rect l="0" t="0" r="r" b="b"/>
              <a:pathLst>
                <a:path w="123" h="123">
                  <a:moveTo>
                    <a:pt x="77" y="0"/>
                  </a:moveTo>
                  <a:cubicBezTo>
                    <a:pt x="51" y="0"/>
                    <a:pt x="31" y="21"/>
                    <a:pt x="31" y="46"/>
                  </a:cubicBezTo>
                  <a:cubicBezTo>
                    <a:pt x="31" y="54"/>
                    <a:pt x="33" y="61"/>
                    <a:pt x="36" y="68"/>
                  </a:cubicBezTo>
                  <a:cubicBezTo>
                    <a:pt x="4" y="100"/>
                    <a:pt x="4" y="100"/>
                    <a:pt x="4" y="100"/>
                  </a:cubicBezTo>
                  <a:cubicBezTo>
                    <a:pt x="4" y="100"/>
                    <a:pt x="4" y="100"/>
                    <a:pt x="4" y="100"/>
                  </a:cubicBezTo>
                  <a:cubicBezTo>
                    <a:pt x="2" y="102"/>
                    <a:pt x="0" y="105"/>
                    <a:pt x="0" y="109"/>
                  </a:cubicBezTo>
                  <a:cubicBezTo>
                    <a:pt x="0" y="117"/>
                    <a:pt x="6" y="123"/>
                    <a:pt x="13" y="123"/>
                  </a:cubicBezTo>
                  <a:cubicBezTo>
                    <a:pt x="17" y="123"/>
                    <a:pt x="21" y="121"/>
                    <a:pt x="23" y="119"/>
                  </a:cubicBezTo>
                  <a:cubicBezTo>
                    <a:pt x="23" y="119"/>
                    <a:pt x="23" y="119"/>
                    <a:pt x="23" y="119"/>
                  </a:cubicBezTo>
                  <a:cubicBezTo>
                    <a:pt x="55" y="87"/>
                    <a:pt x="55" y="87"/>
                    <a:pt x="55" y="87"/>
                  </a:cubicBezTo>
                  <a:cubicBezTo>
                    <a:pt x="62" y="90"/>
                    <a:pt x="69" y="92"/>
                    <a:pt x="77" y="92"/>
                  </a:cubicBezTo>
                  <a:cubicBezTo>
                    <a:pt x="102" y="92"/>
                    <a:pt x="123" y="71"/>
                    <a:pt x="123" y="46"/>
                  </a:cubicBezTo>
                  <a:cubicBezTo>
                    <a:pt x="123" y="21"/>
                    <a:pt x="102" y="0"/>
                    <a:pt x="77" y="0"/>
                  </a:cubicBezTo>
                  <a:close/>
                  <a:moveTo>
                    <a:pt x="18" y="114"/>
                  </a:moveTo>
                  <a:cubicBezTo>
                    <a:pt x="17" y="115"/>
                    <a:pt x="15" y="116"/>
                    <a:pt x="13" y="116"/>
                  </a:cubicBezTo>
                  <a:cubicBezTo>
                    <a:pt x="10" y="116"/>
                    <a:pt x="7" y="113"/>
                    <a:pt x="7" y="109"/>
                  </a:cubicBezTo>
                  <a:cubicBezTo>
                    <a:pt x="7" y="107"/>
                    <a:pt x="8" y="106"/>
                    <a:pt x="9" y="104"/>
                  </a:cubicBezTo>
                  <a:cubicBezTo>
                    <a:pt x="9" y="104"/>
                    <a:pt x="9" y="104"/>
                    <a:pt x="9" y="104"/>
                  </a:cubicBezTo>
                  <a:cubicBezTo>
                    <a:pt x="40" y="73"/>
                    <a:pt x="40" y="73"/>
                    <a:pt x="40" y="73"/>
                  </a:cubicBezTo>
                  <a:cubicBezTo>
                    <a:pt x="42" y="77"/>
                    <a:pt x="46" y="80"/>
                    <a:pt x="49" y="83"/>
                  </a:cubicBezTo>
                  <a:lnTo>
                    <a:pt x="18" y="114"/>
                  </a:lnTo>
                  <a:close/>
                  <a:moveTo>
                    <a:pt x="77" y="84"/>
                  </a:moveTo>
                  <a:cubicBezTo>
                    <a:pt x="55" y="84"/>
                    <a:pt x="38" y="67"/>
                    <a:pt x="38" y="46"/>
                  </a:cubicBezTo>
                  <a:cubicBezTo>
                    <a:pt x="38" y="25"/>
                    <a:pt x="55" y="8"/>
                    <a:pt x="77" y="8"/>
                  </a:cubicBezTo>
                  <a:cubicBezTo>
                    <a:pt x="98" y="8"/>
                    <a:pt x="115" y="25"/>
                    <a:pt x="115" y="46"/>
                  </a:cubicBezTo>
                  <a:cubicBezTo>
                    <a:pt x="115" y="67"/>
                    <a:pt x="98" y="84"/>
                    <a:pt x="77" y="84"/>
                  </a:cubicBezTo>
                  <a:close/>
                  <a:moveTo>
                    <a:pt x="77" y="84"/>
                  </a:moveTo>
                  <a:cubicBezTo>
                    <a:pt x="77" y="84"/>
                    <a:pt x="77" y="84"/>
                    <a:pt x="77" y="84"/>
                  </a:cubicBezTo>
                </a:path>
              </a:pathLst>
            </a:custGeom>
            <a:grpFill/>
            <a:ln w="9525">
              <a:noFill/>
              <a:round/>
            </a:ln>
          </p:spPr>
          <p:txBody>
            <a:bodyPr vert="horz" wrap="square" lIns="121920" tIns="60960" rIns="121920" bIns="60960" numCol="1" anchor="t" anchorCtr="0" compatLnSpc="1"/>
            <a:lstStyle/>
            <a:p>
              <a:endParaRPr lang="en-US" sz="2400"/>
            </a:p>
          </p:txBody>
        </p:sp>
        <p:sp>
          <p:nvSpPr>
            <p:cNvPr id="34" name="Freeform 106"/>
            <p:cNvSpPr>
              <a:spLocks noEditPoints="1"/>
            </p:cNvSpPr>
            <p:nvPr/>
          </p:nvSpPr>
          <p:spPr bwMode="auto">
            <a:xfrm>
              <a:off x="4165600" y="3624263"/>
              <a:ext cx="84138" cy="85725"/>
            </a:xfrm>
            <a:custGeom>
              <a:avLst/>
              <a:gdLst/>
              <a:ahLst/>
              <a:cxnLst>
                <a:cxn ang="0">
                  <a:pos x="27" y="0"/>
                </a:cxn>
                <a:cxn ang="0">
                  <a:pos x="0" y="27"/>
                </a:cxn>
                <a:cxn ang="0">
                  <a:pos x="2" y="29"/>
                </a:cxn>
                <a:cxn ang="0">
                  <a:pos x="4" y="27"/>
                </a:cxn>
                <a:cxn ang="0">
                  <a:pos x="27" y="4"/>
                </a:cxn>
                <a:cxn ang="0">
                  <a:pos x="29" y="2"/>
                </a:cxn>
                <a:cxn ang="0">
                  <a:pos x="27" y="0"/>
                </a:cxn>
                <a:cxn ang="0">
                  <a:pos x="27" y="0"/>
                </a:cxn>
                <a:cxn ang="0">
                  <a:pos x="27" y="0"/>
                </a:cxn>
              </a:cxnLst>
              <a:rect l="0" t="0" r="r" b="b"/>
              <a:pathLst>
                <a:path w="28" h="28">
                  <a:moveTo>
                    <a:pt x="27" y="0"/>
                  </a:moveTo>
                  <a:cubicBezTo>
                    <a:pt x="12" y="0"/>
                    <a:pt x="0" y="12"/>
                    <a:pt x="0" y="27"/>
                  </a:cubicBezTo>
                  <a:cubicBezTo>
                    <a:pt x="0" y="28"/>
                    <a:pt x="1" y="29"/>
                    <a:pt x="2" y="29"/>
                  </a:cubicBezTo>
                  <a:cubicBezTo>
                    <a:pt x="3" y="29"/>
                    <a:pt x="4" y="28"/>
                    <a:pt x="4" y="27"/>
                  </a:cubicBezTo>
                  <a:cubicBezTo>
                    <a:pt x="4" y="14"/>
                    <a:pt x="14" y="4"/>
                    <a:pt x="27" y="4"/>
                  </a:cubicBezTo>
                  <a:cubicBezTo>
                    <a:pt x="28" y="4"/>
                    <a:pt x="29" y="3"/>
                    <a:pt x="29" y="2"/>
                  </a:cubicBezTo>
                  <a:cubicBezTo>
                    <a:pt x="29" y="1"/>
                    <a:pt x="28" y="0"/>
                    <a:pt x="27" y="0"/>
                  </a:cubicBezTo>
                  <a:close/>
                  <a:moveTo>
                    <a:pt x="27" y="0"/>
                  </a:moveTo>
                  <a:cubicBezTo>
                    <a:pt x="27" y="0"/>
                    <a:pt x="27" y="0"/>
                    <a:pt x="27" y="0"/>
                  </a:cubicBezTo>
                </a:path>
              </a:pathLst>
            </a:custGeom>
            <a:grpFill/>
            <a:ln w="9525">
              <a:noFill/>
              <a:round/>
            </a:ln>
          </p:spPr>
          <p:txBody>
            <a:bodyPr vert="horz" wrap="square" lIns="121920" tIns="60960" rIns="121920" bIns="60960" numCol="1" anchor="t" anchorCtr="0" compatLnSpc="1"/>
            <a:lstStyle/>
            <a:p>
              <a:endParaRPr lang="en-US" sz="2400"/>
            </a:p>
          </p:txBody>
        </p:sp>
      </p:grpSp>
      <p:grpSp>
        <p:nvGrpSpPr>
          <p:cNvPr id="35" name="Group 13"/>
          <p:cNvGrpSpPr/>
          <p:nvPr/>
        </p:nvGrpSpPr>
        <p:grpSpPr>
          <a:xfrm>
            <a:off x="7120634" y="2490461"/>
            <a:ext cx="609097" cy="512072"/>
            <a:chOff x="4856163" y="2736851"/>
            <a:chExt cx="358775" cy="301625"/>
          </a:xfrm>
          <a:solidFill>
            <a:schemeClr val="bg1"/>
          </a:solidFill>
        </p:grpSpPr>
        <p:sp>
          <p:nvSpPr>
            <p:cNvPr id="36" name="Freeform 128"/>
            <p:cNvSpPr>
              <a:spLocks noEditPoints="1"/>
            </p:cNvSpPr>
            <p:nvPr/>
          </p:nvSpPr>
          <p:spPr bwMode="auto">
            <a:xfrm>
              <a:off x="4946650" y="2814638"/>
              <a:ext cx="177800" cy="179388"/>
            </a:xfrm>
            <a:custGeom>
              <a:avLst/>
              <a:gdLst/>
              <a:ahLst/>
              <a:cxnLst>
                <a:cxn ang="0">
                  <a:pos x="31" y="0"/>
                </a:cxn>
                <a:cxn ang="0">
                  <a:pos x="0" y="30"/>
                </a:cxn>
                <a:cxn ang="0">
                  <a:pos x="31" y="61"/>
                </a:cxn>
                <a:cxn ang="0">
                  <a:pos x="61" y="30"/>
                </a:cxn>
                <a:cxn ang="0">
                  <a:pos x="31" y="0"/>
                </a:cxn>
                <a:cxn ang="0">
                  <a:pos x="48" y="45"/>
                </a:cxn>
                <a:cxn ang="0">
                  <a:pos x="16" y="48"/>
                </a:cxn>
                <a:cxn ang="0">
                  <a:pos x="13" y="15"/>
                </a:cxn>
                <a:cxn ang="0">
                  <a:pos x="46" y="13"/>
                </a:cxn>
                <a:cxn ang="0">
                  <a:pos x="48" y="45"/>
                </a:cxn>
                <a:cxn ang="0">
                  <a:pos x="48" y="45"/>
                </a:cxn>
                <a:cxn ang="0">
                  <a:pos x="48" y="45"/>
                </a:cxn>
              </a:cxnLst>
              <a:rect l="0" t="0" r="r" b="b"/>
              <a:pathLst>
                <a:path w="61" h="61">
                  <a:moveTo>
                    <a:pt x="31" y="0"/>
                  </a:moveTo>
                  <a:cubicBezTo>
                    <a:pt x="14" y="0"/>
                    <a:pt x="0" y="13"/>
                    <a:pt x="0" y="30"/>
                  </a:cubicBezTo>
                  <a:cubicBezTo>
                    <a:pt x="0" y="47"/>
                    <a:pt x="14" y="61"/>
                    <a:pt x="31" y="61"/>
                  </a:cubicBezTo>
                  <a:cubicBezTo>
                    <a:pt x="48" y="61"/>
                    <a:pt x="61" y="47"/>
                    <a:pt x="61" y="30"/>
                  </a:cubicBezTo>
                  <a:cubicBezTo>
                    <a:pt x="61" y="13"/>
                    <a:pt x="48" y="0"/>
                    <a:pt x="31" y="0"/>
                  </a:cubicBezTo>
                  <a:close/>
                  <a:moveTo>
                    <a:pt x="48" y="45"/>
                  </a:moveTo>
                  <a:cubicBezTo>
                    <a:pt x="40" y="55"/>
                    <a:pt x="25" y="56"/>
                    <a:pt x="16" y="48"/>
                  </a:cubicBezTo>
                  <a:cubicBezTo>
                    <a:pt x="6" y="39"/>
                    <a:pt x="5" y="25"/>
                    <a:pt x="13" y="15"/>
                  </a:cubicBezTo>
                  <a:cubicBezTo>
                    <a:pt x="22" y="6"/>
                    <a:pt x="36" y="5"/>
                    <a:pt x="46" y="13"/>
                  </a:cubicBezTo>
                  <a:cubicBezTo>
                    <a:pt x="55" y="21"/>
                    <a:pt x="57" y="36"/>
                    <a:pt x="48" y="45"/>
                  </a:cubicBezTo>
                  <a:close/>
                  <a:moveTo>
                    <a:pt x="48" y="45"/>
                  </a:moveTo>
                  <a:cubicBezTo>
                    <a:pt x="48" y="45"/>
                    <a:pt x="48" y="45"/>
                    <a:pt x="48" y="45"/>
                  </a:cubicBezTo>
                </a:path>
              </a:pathLst>
            </a:custGeom>
            <a:grpFill/>
            <a:ln w="9525">
              <a:noFill/>
              <a:round/>
            </a:ln>
          </p:spPr>
          <p:txBody>
            <a:bodyPr vert="horz" wrap="square" lIns="121920" tIns="60960" rIns="121920" bIns="60960" numCol="1" anchor="t" anchorCtr="0" compatLnSpc="1"/>
            <a:lstStyle/>
            <a:p>
              <a:endParaRPr lang="en-US" sz="2400"/>
            </a:p>
          </p:txBody>
        </p:sp>
        <p:sp>
          <p:nvSpPr>
            <p:cNvPr id="37" name="Freeform 129"/>
            <p:cNvSpPr>
              <a:spLocks noEditPoints="1"/>
            </p:cNvSpPr>
            <p:nvPr/>
          </p:nvSpPr>
          <p:spPr bwMode="auto">
            <a:xfrm>
              <a:off x="4989513" y="2859088"/>
              <a:ext cx="53975" cy="50800"/>
            </a:xfrm>
            <a:custGeom>
              <a:avLst/>
              <a:gdLst/>
              <a:ahLst/>
              <a:cxnLst>
                <a:cxn ang="0">
                  <a:pos x="16" y="0"/>
                </a:cxn>
                <a:cxn ang="0">
                  <a:pos x="0" y="15"/>
                </a:cxn>
                <a:cxn ang="0">
                  <a:pos x="2" y="17"/>
                </a:cxn>
                <a:cxn ang="0">
                  <a:pos x="4" y="15"/>
                </a:cxn>
                <a:cxn ang="0">
                  <a:pos x="16" y="4"/>
                </a:cxn>
                <a:cxn ang="0">
                  <a:pos x="18" y="2"/>
                </a:cxn>
                <a:cxn ang="0">
                  <a:pos x="16" y="0"/>
                </a:cxn>
                <a:cxn ang="0">
                  <a:pos x="16" y="0"/>
                </a:cxn>
                <a:cxn ang="0">
                  <a:pos x="16" y="0"/>
                </a:cxn>
              </a:cxnLst>
              <a:rect l="0" t="0" r="r" b="b"/>
              <a:pathLst>
                <a:path w="18" h="17">
                  <a:moveTo>
                    <a:pt x="16" y="0"/>
                  </a:moveTo>
                  <a:cubicBezTo>
                    <a:pt x="7" y="0"/>
                    <a:pt x="0" y="7"/>
                    <a:pt x="0" y="15"/>
                  </a:cubicBezTo>
                  <a:cubicBezTo>
                    <a:pt x="0" y="16"/>
                    <a:pt x="1" y="17"/>
                    <a:pt x="2" y="17"/>
                  </a:cubicBezTo>
                  <a:cubicBezTo>
                    <a:pt x="3" y="17"/>
                    <a:pt x="4" y="16"/>
                    <a:pt x="4" y="15"/>
                  </a:cubicBezTo>
                  <a:cubicBezTo>
                    <a:pt x="4" y="9"/>
                    <a:pt x="9" y="4"/>
                    <a:pt x="16" y="4"/>
                  </a:cubicBezTo>
                  <a:cubicBezTo>
                    <a:pt x="17" y="4"/>
                    <a:pt x="18" y="3"/>
                    <a:pt x="18" y="2"/>
                  </a:cubicBezTo>
                  <a:cubicBezTo>
                    <a:pt x="18" y="1"/>
                    <a:pt x="17" y="0"/>
                    <a:pt x="16" y="0"/>
                  </a:cubicBezTo>
                  <a:close/>
                  <a:moveTo>
                    <a:pt x="16" y="0"/>
                  </a:moveTo>
                  <a:cubicBezTo>
                    <a:pt x="16" y="0"/>
                    <a:pt x="16" y="0"/>
                    <a:pt x="16" y="0"/>
                  </a:cubicBezTo>
                </a:path>
              </a:pathLst>
            </a:custGeom>
            <a:grpFill/>
            <a:ln w="9525">
              <a:noFill/>
              <a:round/>
            </a:ln>
          </p:spPr>
          <p:txBody>
            <a:bodyPr vert="horz" wrap="square" lIns="121920" tIns="60960" rIns="121920" bIns="60960" numCol="1" anchor="t" anchorCtr="0" compatLnSpc="1"/>
            <a:lstStyle/>
            <a:p>
              <a:endParaRPr lang="en-US" sz="2400"/>
            </a:p>
          </p:txBody>
        </p:sp>
        <p:sp>
          <p:nvSpPr>
            <p:cNvPr id="38" name="Freeform 130"/>
            <p:cNvSpPr>
              <a:spLocks noEditPoints="1"/>
            </p:cNvSpPr>
            <p:nvPr/>
          </p:nvSpPr>
          <p:spPr bwMode="auto">
            <a:xfrm>
              <a:off x="4856163" y="2736851"/>
              <a:ext cx="358775" cy="301625"/>
            </a:xfrm>
            <a:custGeom>
              <a:avLst/>
              <a:gdLst/>
              <a:ahLst/>
              <a:cxnLst>
                <a:cxn ang="0">
                  <a:pos x="114" y="23"/>
                </a:cxn>
                <a:cxn ang="0">
                  <a:pos x="97" y="20"/>
                </a:cxn>
                <a:cxn ang="0">
                  <a:pos x="92" y="7"/>
                </a:cxn>
                <a:cxn ang="0">
                  <a:pos x="81" y="0"/>
                </a:cxn>
                <a:cxn ang="0">
                  <a:pos x="43" y="0"/>
                </a:cxn>
                <a:cxn ang="0">
                  <a:pos x="32" y="7"/>
                </a:cxn>
                <a:cxn ang="0">
                  <a:pos x="27" y="20"/>
                </a:cxn>
                <a:cxn ang="0">
                  <a:pos x="10" y="23"/>
                </a:cxn>
                <a:cxn ang="0">
                  <a:pos x="0" y="34"/>
                </a:cxn>
                <a:cxn ang="0">
                  <a:pos x="0" y="92"/>
                </a:cxn>
                <a:cxn ang="0">
                  <a:pos x="12" y="103"/>
                </a:cxn>
                <a:cxn ang="0">
                  <a:pos x="112" y="103"/>
                </a:cxn>
                <a:cxn ang="0">
                  <a:pos x="123" y="92"/>
                </a:cxn>
                <a:cxn ang="0">
                  <a:pos x="123" y="34"/>
                </a:cxn>
                <a:cxn ang="0">
                  <a:pos x="114" y="23"/>
                </a:cxn>
                <a:cxn ang="0">
                  <a:pos x="115" y="92"/>
                </a:cxn>
                <a:cxn ang="0">
                  <a:pos x="112" y="96"/>
                </a:cxn>
                <a:cxn ang="0">
                  <a:pos x="12" y="96"/>
                </a:cxn>
                <a:cxn ang="0">
                  <a:pos x="8" y="92"/>
                </a:cxn>
                <a:cxn ang="0">
                  <a:pos x="8" y="34"/>
                </a:cxn>
                <a:cxn ang="0">
                  <a:pos x="11" y="30"/>
                </a:cxn>
                <a:cxn ang="0">
                  <a:pos x="32" y="27"/>
                </a:cxn>
                <a:cxn ang="0">
                  <a:pos x="39" y="10"/>
                </a:cxn>
                <a:cxn ang="0">
                  <a:pos x="43" y="7"/>
                </a:cxn>
                <a:cxn ang="0">
                  <a:pos x="81" y="7"/>
                </a:cxn>
                <a:cxn ang="0">
                  <a:pos x="85" y="10"/>
                </a:cxn>
                <a:cxn ang="0">
                  <a:pos x="91" y="27"/>
                </a:cxn>
                <a:cxn ang="0">
                  <a:pos x="112" y="30"/>
                </a:cxn>
                <a:cxn ang="0">
                  <a:pos x="115" y="34"/>
                </a:cxn>
                <a:cxn ang="0">
                  <a:pos x="115" y="92"/>
                </a:cxn>
                <a:cxn ang="0">
                  <a:pos x="115" y="92"/>
                </a:cxn>
                <a:cxn ang="0">
                  <a:pos x="115" y="92"/>
                </a:cxn>
              </a:cxnLst>
              <a:rect l="0" t="0" r="r" b="b"/>
              <a:pathLst>
                <a:path w="123" h="103">
                  <a:moveTo>
                    <a:pt x="114" y="23"/>
                  </a:moveTo>
                  <a:cubicBezTo>
                    <a:pt x="97" y="20"/>
                    <a:pt x="97" y="20"/>
                    <a:pt x="97" y="20"/>
                  </a:cubicBezTo>
                  <a:cubicBezTo>
                    <a:pt x="92" y="7"/>
                    <a:pt x="92" y="7"/>
                    <a:pt x="92" y="7"/>
                  </a:cubicBezTo>
                  <a:cubicBezTo>
                    <a:pt x="90" y="3"/>
                    <a:pt x="86" y="0"/>
                    <a:pt x="81" y="0"/>
                  </a:cubicBezTo>
                  <a:cubicBezTo>
                    <a:pt x="43" y="0"/>
                    <a:pt x="43" y="0"/>
                    <a:pt x="43" y="0"/>
                  </a:cubicBezTo>
                  <a:cubicBezTo>
                    <a:pt x="38" y="0"/>
                    <a:pt x="34" y="3"/>
                    <a:pt x="32" y="7"/>
                  </a:cubicBezTo>
                  <a:cubicBezTo>
                    <a:pt x="27" y="20"/>
                    <a:pt x="27" y="20"/>
                    <a:pt x="27" y="20"/>
                  </a:cubicBezTo>
                  <a:cubicBezTo>
                    <a:pt x="10" y="23"/>
                    <a:pt x="10" y="23"/>
                    <a:pt x="10" y="23"/>
                  </a:cubicBezTo>
                  <a:cubicBezTo>
                    <a:pt x="4" y="24"/>
                    <a:pt x="0" y="29"/>
                    <a:pt x="0" y="34"/>
                  </a:cubicBezTo>
                  <a:cubicBezTo>
                    <a:pt x="0" y="92"/>
                    <a:pt x="0" y="92"/>
                    <a:pt x="0" y="92"/>
                  </a:cubicBezTo>
                  <a:cubicBezTo>
                    <a:pt x="0" y="98"/>
                    <a:pt x="6" y="103"/>
                    <a:pt x="12" y="103"/>
                  </a:cubicBezTo>
                  <a:cubicBezTo>
                    <a:pt x="112" y="103"/>
                    <a:pt x="112" y="103"/>
                    <a:pt x="112" y="103"/>
                  </a:cubicBezTo>
                  <a:cubicBezTo>
                    <a:pt x="118" y="103"/>
                    <a:pt x="123" y="98"/>
                    <a:pt x="123" y="92"/>
                  </a:cubicBezTo>
                  <a:cubicBezTo>
                    <a:pt x="123" y="34"/>
                    <a:pt x="123" y="34"/>
                    <a:pt x="123" y="34"/>
                  </a:cubicBezTo>
                  <a:cubicBezTo>
                    <a:pt x="123" y="29"/>
                    <a:pt x="119" y="24"/>
                    <a:pt x="114" y="23"/>
                  </a:cubicBezTo>
                  <a:close/>
                  <a:moveTo>
                    <a:pt x="115" y="92"/>
                  </a:moveTo>
                  <a:cubicBezTo>
                    <a:pt x="115" y="94"/>
                    <a:pt x="114" y="96"/>
                    <a:pt x="112" y="96"/>
                  </a:cubicBezTo>
                  <a:cubicBezTo>
                    <a:pt x="12" y="96"/>
                    <a:pt x="12" y="96"/>
                    <a:pt x="12" y="96"/>
                  </a:cubicBezTo>
                  <a:cubicBezTo>
                    <a:pt x="10" y="96"/>
                    <a:pt x="8" y="94"/>
                    <a:pt x="8" y="92"/>
                  </a:cubicBezTo>
                  <a:cubicBezTo>
                    <a:pt x="8" y="34"/>
                    <a:pt x="8" y="34"/>
                    <a:pt x="8" y="34"/>
                  </a:cubicBezTo>
                  <a:cubicBezTo>
                    <a:pt x="8" y="32"/>
                    <a:pt x="9" y="31"/>
                    <a:pt x="11" y="30"/>
                  </a:cubicBezTo>
                  <a:cubicBezTo>
                    <a:pt x="32" y="27"/>
                    <a:pt x="32" y="27"/>
                    <a:pt x="32" y="27"/>
                  </a:cubicBezTo>
                  <a:cubicBezTo>
                    <a:pt x="39" y="10"/>
                    <a:pt x="39" y="10"/>
                    <a:pt x="39" y="10"/>
                  </a:cubicBezTo>
                  <a:cubicBezTo>
                    <a:pt x="40" y="8"/>
                    <a:pt x="41" y="7"/>
                    <a:pt x="43" y="7"/>
                  </a:cubicBezTo>
                  <a:cubicBezTo>
                    <a:pt x="81" y="7"/>
                    <a:pt x="81" y="7"/>
                    <a:pt x="81" y="7"/>
                  </a:cubicBezTo>
                  <a:cubicBezTo>
                    <a:pt x="83" y="7"/>
                    <a:pt x="84" y="8"/>
                    <a:pt x="85" y="10"/>
                  </a:cubicBezTo>
                  <a:cubicBezTo>
                    <a:pt x="91" y="27"/>
                    <a:pt x="91" y="27"/>
                    <a:pt x="91" y="27"/>
                  </a:cubicBezTo>
                  <a:cubicBezTo>
                    <a:pt x="112" y="30"/>
                    <a:pt x="112" y="30"/>
                    <a:pt x="112" y="30"/>
                  </a:cubicBezTo>
                  <a:cubicBezTo>
                    <a:pt x="114" y="31"/>
                    <a:pt x="115" y="32"/>
                    <a:pt x="115" y="34"/>
                  </a:cubicBezTo>
                  <a:lnTo>
                    <a:pt x="115" y="92"/>
                  </a:lnTo>
                  <a:close/>
                  <a:moveTo>
                    <a:pt x="115" y="92"/>
                  </a:moveTo>
                  <a:cubicBezTo>
                    <a:pt x="115" y="92"/>
                    <a:pt x="115" y="92"/>
                    <a:pt x="115" y="92"/>
                  </a:cubicBezTo>
                </a:path>
              </a:pathLst>
            </a:custGeom>
            <a:grpFill/>
            <a:ln w="9525">
              <a:noFill/>
              <a:round/>
            </a:ln>
          </p:spPr>
          <p:txBody>
            <a:bodyPr vert="horz" wrap="square" lIns="121920" tIns="60960" rIns="121920" bIns="60960" numCol="1" anchor="t" anchorCtr="0" compatLnSpc="1"/>
            <a:lstStyle/>
            <a:p>
              <a:endParaRPr lang="en-US" sz="2400"/>
            </a:p>
          </p:txBody>
        </p:sp>
      </p:grpSp>
      <p:sp>
        <p:nvSpPr>
          <p:cNvPr id="39" name="Freeform 90"/>
          <p:cNvSpPr>
            <a:spLocks noEditPoints="1"/>
          </p:cNvSpPr>
          <p:nvPr/>
        </p:nvSpPr>
        <p:spPr bwMode="auto">
          <a:xfrm>
            <a:off x="9773105" y="2434984"/>
            <a:ext cx="623027" cy="623027"/>
          </a:xfrm>
          <a:custGeom>
            <a:avLst/>
            <a:gdLst/>
            <a:ahLst/>
            <a:cxnLst>
              <a:cxn ang="0">
                <a:pos x="77" y="14"/>
              </a:cxn>
              <a:cxn ang="0">
                <a:pos x="51" y="34"/>
              </a:cxn>
              <a:cxn ang="0">
                <a:pos x="0" y="54"/>
              </a:cxn>
              <a:cxn ang="0">
                <a:pos x="23" y="80"/>
              </a:cxn>
              <a:cxn ang="0">
                <a:pos x="31" y="123"/>
              </a:cxn>
              <a:cxn ang="0">
                <a:pos x="54" y="115"/>
              </a:cxn>
              <a:cxn ang="0">
                <a:pos x="50" y="103"/>
              </a:cxn>
              <a:cxn ang="0">
                <a:pos x="50" y="76"/>
              </a:cxn>
              <a:cxn ang="0">
                <a:pos x="51" y="74"/>
              </a:cxn>
              <a:cxn ang="0">
                <a:pos x="52" y="73"/>
              </a:cxn>
              <a:cxn ang="0">
                <a:pos x="53" y="73"/>
              </a:cxn>
              <a:cxn ang="0">
                <a:pos x="77" y="94"/>
              </a:cxn>
              <a:cxn ang="0">
                <a:pos x="123" y="54"/>
              </a:cxn>
              <a:cxn ang="0">
                <a:pos x="77" y="54"/>
              </a:cxn>
              <a:cxn ang="0">
                <a:pos x="88" y="42"/>
              </a:cxn>
              <a:cxn ang="0">
                <a:pos x="88" y="65"/>
              </a:cxn>
              <a:cxn ang="0">
                <a:pos x="77" y="54"/>
              </a:cxn>
              <a:cxn ang="0">
                <a:pos x="15" y="42"/>
              </a:cxn>
              <a:cxn ang="0">
                <a:pos x="38" y="54"/>
              </a:cxn>
              <a:cxn ang="0">
                <a:pos x="15" y="65"/>
              </a:cxn>
              <a:cxn ang="0">
                <a:pos x="46" y="115"/>
              </a:cxn>
              <a:cxn ang="0">
                <a:pos x="31" y="80"/>
              </a:cxn>
              <a:cxn ang="0">
                <a:pos x="31" y="73"/>
              </a:cxn>
              <a:cxn ang="0">
                <a:pos x="43" y="73"/>
              </a:cxn>
              <a:cxn ang="0">
                <a:pos x="42" y="103"/>
              </a:cxn>
              <a:cxn ang="0">
                <a:pos x="46" y="112"/>
              </a:cxn>
              <a:cxn ang="0">
                <a:pos x="51" y="65"/>
              </a:cxn>
              <a:cxn ang="0">
                <a:pos x="50" y="65"/>
              </a:cxn>
              <a:cxn ang="0">
                <a:pos x="50" y="42"/>
              </a:cxn>
              <a:cxn ang="0">
                <a:pos x="71" y="34"/>
              </a:cxn>
              <a:cxn ang="0">
                <a:pos x="71" y="73"/>
              </a:cxn>
              <a:cxn ang="0">
                <a:pos x="96" y="100"/>
              </a:cxn>
              <a:cxn ang="0">
                <a:pos x="88" y="73"/>
              </a:cxn>
              <a:cxn ang="0">
                <a:pos x="88" y="34"/>
              </a:cxn>
              <a:cxn ang="0">
                <a:pos x="96" y="8"/>
              </a:cxn>
              <a:cxn ang="0">
                <a:pos x="96" y="100"/>
              </a:cxn>
              <a:cxn ang="0">
                <a:pos x="96" y="100"/>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bg1"/>
          </a:solidFill>
          <a:ln w="9525">
            <a:noFill/>
            <a:round/>
          </a:ln>
        </p:spPr>
        <p:txBody>
          <a:bodyPr vert="horz" wrap="square" lIns="121920" tIns="60960" rIns="121920" bIns="60960" numCol="1" anchor="t" anchorCtr="0" compatLnSpc="1"/>
          <a:lstStyle/>
          <a:p>
            <a:endParaRPr lang="en-US" sz="24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 presetClass="entr" presetSubtype="1" accel="50000" decel="5000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0-#ppt_h/2"/>
                                          </p:val>
                                        </p:tav>
                                        <p:tav tm="100000">
                                          <p:val>
                                            <p:strVal val="#ppt_y"/>
                                          </p:val>
                                        </p:tav>
                                      </p:tavLst>
                                    </p:anim>
                                  </p:childTnLst>
                                </p:cTn>
                              </p:par>
                            </p:childTnLst>
                          </p:cTn>
                        </p:par>
                        <p:par>
                          <p:cTn id="17" fill="hold">
                            <p:stCondLst>
                              <p:cond delay="1350"/>
                            </p:stCondLst>
                            <p:childTnLst>
                              <p:par>
                                <p:cTn id="18" presetID="23" presetClass="entr" presetSubtype="16"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childTnLst>
                                </p:cTn>
                              </p:par>
                            </p:childTnLst>
                          </p:cTn>
                        </p:par>
                        <p:par>
                          <p:cTn id="22" fill="hold">
                            <p:stCondLst>
                              <p:cond delay="1850"/>
                            </p:stCondLst>
                            <p:childTnLst>
                              <p:par>
                                <p:cTn id="23" presetID="2" presetClass="entr" presetSubtype="4" accel="50000" decel="5000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childTnLst>
                                </p:cTn>
                              </p:par>
                            </p:childTnLst>
                          </p:cTn>
                        </p:par>
                        <p:par>
                          <p:cTn id="30" fill="hold">
                            <p:stCondLst>
                              <p:cond delay="2350"/>
                            </p:stCondLst>
                            <p:childTnLst>
                              <p:par>
                                <p:cTn id="31" presetID="2" presetClass="entr" presetSubtype="1" accel="50000" decel="50000"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3" presetClass="entr" presetSubtype="16"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ppt_w</p:attrName>
                                        </p:attrNameLst>
                                      </p:cBhvr>
                                      <p:tavLst>
                                        <p:tav tm="0">
                                          <p:val>
                                            <p:fltVal val="0"/>
                                          </p:val>
                                        </p:tav>
                                        <p:tav tm="100000">
                                          <p:val>
                                            <p:strVal val="#ppt_w"/>
                                          </p:val>
                                        </p:tav>
                                      </p:tavLst>
                                    </p:anim>
                                    <p:anim calcmode="lin" valueType="num">
                                      <p:cBhvr>
                                        <p:cTn id="39" dur="500" fill="hold"/>
                                        <p:tgtEl>
                                          <p:spTgt spid="32"/>
                                        </p:tgtEl>
                                        <p:attrNameLst>
                                          <p:attrName>ppt_h</p:attrName>
                                        </p:attrNameLst>
                                      </p:cBhvr>
                                      <p:tavLst>
                                        <p:tav tm="0">
                                          <p:val>
                                            <p:fltVal val="0"/>
                                          </p:val>
                                        </p:tav>
                                        <p:tav tm="100000">
                                          <p:val>
                                            <p:strVal val="#ppt_h"/>
                                          </p:val>
                                        </p:tav>
                                      </p:tavLst>
                                    </p:anim>
                                  </p:childTnLst>
                                </p:cTn>
                              </p:par>
                            </p:childTnLst>
                          </p:cTn>
                        </p:par>
                        <p:par>
                          <p:cTn id="40" fill="hold">
                            <p:stCondLst>
                              <p:cond delay="3350"/>
                            </p:stCondLst>
                            <p:childTnLst>
                              <p:par>
                                <p:cTn id="41" presetID="2" presetClass="entr" presetSubtype="4" accel="50000" decel="50000"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10"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childTnLst>
                                </p:cTn>
                              </p:par>
                            </p:childTnLst>
                          </p:cTn>
                        </p:par>
                        <p:par>
                          <p:cTn id="48" fill="hold">
                            <p:stCondLst>
                              <p:cond delay="3850"/>
                            </p:stCondLst>
                            <p:childTnLst>
                              <p:par>
                                <p:cTn id="49" presetID="2" presetClass="entr" presetSubtype="1" accel="50000" decel="5000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0-#ppt_h/2"/>
                                          </p:val>
                                        </p:tav>
                                        <p:tav tm="100000">
                                          <p:val>
                                            <p:strVal val="#ppt_y"/>
                                          </p:val>
                                        </p:tav>
                                      </p:tavLst>
                                    </p:anim>
                                  </p:childTnLst>
                                </p:cTn>
                              </p:par>
                            </p:childTnLst>
                          </p:cTn>
                        </p:par>
                        <p:par>
                          <p:cTn id="53" fill="hold">
                            <p:stCondLst>
                              <p:cond delay="4350"/>
                            </p:stCondLst>
                            <p:childTnLst>
                              <p:par>
                                <p:cTn id="54" presetID="23" presetClass="entr" presetSubtype="16"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childTnLst>
                                </p:cTn>
                              </p:par>
                            </p:childTnLst>
                          </p:cTn>
                        </p:par>
                        <p:par>
                          <p:cTn id="58" fill="hold">
                            <p:stCondLst>
                              <p:cond delay="4850"/>
                            </p:stCondLst>
                            <p:childTnLst>
                              <p:par>
                                <p:cTn id="59" presetID="2" presetClass="entr" presetSubtype="4" accel="50000" decel="50000"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par>
                                <p:cTn id="63" presetID="10"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childTnLst>
                                </p:cTn>
                              </p:par>
                            </p:childTnLst>
                          </p:cTn>
                        </p:par>
                        <p:par>
                          <p:cTn id="66" fill="hold">
                            <p:stCondLst>
                              <p:cond delay="5350"/>
                            </p:stCondLst>
                            <p:childTnLst>
                              <p:par>
                                <p:cTn id="67" presetID="2" presetClass="entr" presetSubtype="1" accel="50000" decel="50000" fill="hold" nodeType="after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ppt_x"/>
                                          </p:val>
                                        </p:tav>
                                        <p:tav tm="100000">
                                          <p:val>
                                            <p:strVal val="#ppt_x"/>
                                          </p:val>
                                        </p:tav>
                                      </p:tavLst>
                                    </p:anim>
                                    <p:anim calcmode="lin" valueType="num">
                                      <p:cBhvr additive="base">
                                        <p:cTn id="70" dur="500" fill="hold"/>
                                        <p:tgtEl>
                                          <p:spTgt spid="25"/>
                                        </p:tgtEl>
                                        <p:attrNameLst>
                                          <p:attrName>ppt_y</p:attrName>
                                        </p:attrNameLst>
                                      </p:cBhvr>
                                      <p:tavLst>
                                        <p:tav tm="0">
                                          <p:val>
                                            <p:strVal val="0-#ppt_h/2"/>
                                          </p:val>
                                        </p:tav>
                                        <p:tav tm="100000">
                                          <p:val>
                                            <p:strVal val="#ppt_y"/>
                                          </p:val>
                                        </p:tav>
                                      </p:tavLst>
                                    </p:anim>
                                  </p:childTnLst>
                                </p:cTn>
                              </p:par>
                            </p:childTnLst>
                          </p:cTn>
                        </p:par>
                        <p:par>
                          <p:cTn id="71" fill="hold">
                            <p:stCondLst>
                              <p:cond delay="5850"/>
                            </p:stCondLst>
                            <p:childTnLst>
                              <p:par>
                                <p:cTn id="72" presetID="23" presetClass="entr" presetSubtype="16"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 calcmode="lin" valueType="num">
                                      <p:cBhvr>
                                        <p:cTn id="74" dur="500" fill="hold"/>
                                        <p:tgtEl>
                                          <p:spTgt spid="39"/>
                                        </p:tgtEl>
                                        <p:attrNameLst>
                                          <p:attrName>ppt_w</p:attrName>
                                        </p:attrNameLst>
                                      </p:cBhvr>
                                      <p:tavLst>
                                        <p:tav tm="0">
                                          <p:val>
                                            <p:fltVal val="0"/>
                                          </p:val>
                                        </p:tav>
                                        <p:tav tm="100000">
                                          <p:val>
                                            <p:strVal val="#ppt_w"/>
                                          </p:val>
                                        </p:tav>
                                      </p:tavLst>
                                    </p:anim>
                                    <p:anim calcmode="lin" valueType="num">
                                      <p:cBhvr>
                                        <p:cTn id="75" dur="500" fill="hold"/>
                                        <p:tgtEl>
                                          <p:spTgt spid="39"/>
                                        </p:tgtEl>
                                        <p:attrNameLst>
                                          <p:attrName>ppt_h</p:attrName>
                                        </p:attrNameLst>
                                      </p:cBhvr>
                                      <p:tavLst>
                                        <p:tav tm="0">
                                          <p:val>
                                            <p:fltVal val="0"/>
                                          </p:val>
                                        </p:tav>
                                        <p:tav tm="100000">
                                          <p:val>
                                            <p:strVal val="#ppt_h"/>
                                          </p:val>
                                        </p:tav>
                                      </p:tavLst>
                                    </p:anim>
                                  </p:childTnLst>
                                </p:cTn>
                              </p:par>
                            </p:childTnLst>
                          </p:cTn>
                        </p:par>
                        <p:par>
                          <p:cTn id="76" fill="hold">
                            <p:stCondLst>
                              <p:cond delay="6350"/>
                            </p:stCondLst>
                            <p:childTnLst>
                              <p:par>
                                <p:cTn id="77" presetID="2" presetClass="entr" presetSubtype="4" accel="50000" decel="50000"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par>
                                <p:cTn id="81" presetID="10" presetClass="entr" presetSubtype="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animBg="1"/>
      <p:bldP spid="17" grpId="0"/>
      <p:bldP spid="24" grpId="0"/>
      <p:bldP spid="31" grpId="0"/>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3" name="Freeform 5"/>
          <p:cNvSpPr/>
          <p:nvPr/>
        </p:nvSpPr>
        <p:spPr bwMode="auto">
          <a:xfrm>
            <a:off x="4203700" y="1593039"/>
            <a:ext cx="2313517" cy="1877484"/>
          </a:xfrm>
          <a:custGeom>
            <a:avLst/>
            <a:gdLst/>
            <a:ahLst/>
            <a:cxnLst>
              <a:cxn ang="0">
                <a:pos x="66" y="315"/>
              </a:cxn>
              <a:cxn ang="0">
                <a:pos x="0" y="359"/>
              </a:cxn>
              <a:cxn ang="0">
                <a:pos x="105" y="164"/>
              </a:cxn>
              <a:cxn ang="0">
                <a:pos x="363" y="53"/>
              </a:cxn>
              <a:cxn ang="0">
                <a:pos x="363" y="0"/>
              </a:cxn>
              <a:cxn ang="0">
                <a:pos x="461" y="116"/>
              </a:cxn>
              <a:cxn ang="0">
                <a:pos x="461" y="116"/>
              </a:cxn>
              <a:cxn ang="0">
                <a:pos x="364" y="232"/>
              </a:cxn>
              <a:cxn ang="0">
                <a:pos x="363" y="232"/>
              </a:cxn>
              <a:cxn ang="0">
                <a:pos x="363" y="182"/>
              </a:cxn>
              <a:cxn ang="0">
                <a:pos x="196" y="255"/>
              </a:cxn>
              <a:cxn ang="0">
                <a:pos x="129" y="374"/>
              </a:cxn>
              <a:cxn ang="0">
                <a:pos x="66" y="315"/>
              </a:cxn>
            </a:cxnLst>
            <a:rect l="0" t="0" r="r" b="b"/>
            <a:pathLst>
              <a:path w="461" h="374">
                <a:moveTo>
                  <a:pt x="66" y="315"/>
                </a:moveTo>
                <a:cubicBezTo>
                  <a:pt x="0" y="359"/>
                  <a:pt x="0" y="359"/>
                  <a:pt x="0" y="359"/>
                </a:cubicBezTo>
                <a:cubicBezTo>
                  <a:pt x="14" y="285"/>
                  <a:pt x="48" y="220"/>
                  <a:pt x="105" y="164"/>
                </a:cubicBezTo>
                <a:cubicBezTo>
                  <a:pt x="176" y="92"/>
                  <a:pt x="263" y="55"/>
                  <a:pt x="363" y="53"/>
                </a:cubicBezTo>
                <a:cubicBezTo>
                  <a:pt x="363" y="0"/>
                  <a:pt x="363" y="0"/>
                  <a:pt x="363" y="0"/>
                </a:cubicBezTo>
                <a:cubicBezTo>
                  <a:pt x="461" y="116"/>
                  <a:pt x="461" y="116"/>
                  <a:pt x="461" y="116"/>
                </a:cubicBezTo>
                <a:cubicBezTo>
                  <a:pt x="461" y="116"/>
                  <a:pt x="461" y="116"/>
                  <a:pt x="461" y="116"/>
                </a:cubicBezTo>
                <a:cubicBezTo>
                  <a:pt x="364" y="232"/>
                  <a:pt x="364" y="232"/>
                  <a:pt x="364" y="232"/>
                </a:cubicBezTo>
                <a:cubicBezTo>
                  <a:pt x="364" y="232"/>
                  <a:pt x="364" y="232"/>
                  <a:pt x="363" y="232"/>
                </a:cubicBezTo>
                <a:cubicBezTo>
                  <a:pt x="363" y="182"/>
                  <a:pt x="363" y="182"/>
                  <a:pt x="363" y="182"/>
                </a:cubicBezTo>
                <a:cubicBezTo>
                  <a:pt x="298" y="184"/>
                  <a:pt x="243" y="209"/>
                  <a:pt x="196" y="255"/>
                </a:cubicBezTo>
                <a:cubicBezTo>
                  <a:pt x="162" y="290"/>
                  <a:pt x="139" y="330"/>
                  <a:pt x="129" y="374"/>
                </a:cubicBezTo>
                <a:lnTo>
                  <a:pt x="66" y="315"/>
                </a:lnTo>
                <a:close/>
              </a:path>
            </a:pathLst>
          </a:custGeom>
          <a:solidFill>
            <a:schemeClr val="accent1"/>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4" name="Freeform 6"/>
          <p:cNvSpPr/>
          <p:nvPr/>
        </p:nvSpPr>
        <p:spPr bwMode="auto">
          <a:xfrm>
            <a:off x="6371167" y="1889372"/>
            <a:ext cx="1866900" cy="2328333"/>
          </a:xfrm>
          <a:custGeom>
            <a:avLst/>
            <a:gdLst/>
            <a:ahLst/>
            <a:cxnLst>
              <a:cxn ang="0">
                <a:pos x="372" y="363"/>
              </a:cxn>
              <a:cxn ang="0">
                <a:pos x="372" y="363"/>
              </a:cxn>
              <a:cxn ang="0">
                <a:pos x="254" y="464"/>
              </a:cxn>
              <a:cxn ang="0">
                <a:pos x="139" y="363"/>
              </a:cxn>
              <a:cxn ang="0">
                <a:pos x="189" y="363"/>
              </a:cxn>
              <a:cxn ang="0">
                <a:pos x="116" y="196"/>
              </a:cxn>
              <a:cxn ang="0">
                <a:pos x="0" y="130"/>
              </a:cxn>
              <a:cxn ang="0">
                <a:pos x="53" y="65"/>
              </a:cxn>
              <a:cxn ang="0">
                <a:pos x="10" y="0"/>
              </a:cxn>
              <a:cxn ang="0">
                <a:pos x="207" y="105"/>
              </a:cxn>
              <a:cxn ang="0">
                <a:pos x="318" y="363"/>
              </a:cxn>
              <a:cxn ang="0">
                <a:pos x="372" y="363"/>
              </a:cxn>
            </a:cxnLst>
            <a:rect l="0" t="0" r="r" b="b"/>
            <a:pathLst>
              <a:path w="372" h="463">
                <a:moveTo>
                  <a:pt x="372" y="363"/>
                </a:moveTo>
                <a:cubicBezTo>
                  <a:pt x="372" y="363"/>
                  <a:pt x="372" y="363"/>
                  <a:pt x="372" y="363"/>
                </a:cubicBezTo>
                <a:cubicBezTo>
                  <a:pt x="254" y="464"/>
                  <a:pt x="254" y="464"/>
                  <a:pt x="254" y="464"/>
                </a:cubicBezTo>
                <a:cubicBezTo>
                  <a:pt x="139" y="363"/>
                  <a:pt x="139" y="363"/>
                  <a:pt x="139" y="363"/>
                </a:cubicBezTo>
                <a:cubicBezTo>
                  <a:pt x="189" y="363"/>
                  <a:pt x="189" y="363"/>
                  <a:pt x="189" y="363"/>
                </a:cubicBezTo>
                <a:cubicBezTo>
                  <a:pt x="187" y="298"/>
                  <a:pt x="162" y="243"/>
                  <a:pt x="116" y="196"/>
                </a:cubicBezTo>
                <a:cubicBezTo>
                  <a:pt x="82" y="162"/>
                  <a:pt x="43" y="140"/>
                  <a:pt x="0" y="130"/>
                </a:cubicBezTo>
                <a:cubicBezTo>
                  <a:pt x="53" y="65"/>
                  <a:pt x="53" y="65"/>
                  <a:pt x="53" y="65"/>
                </a:cubicBezTo>
                <a:cubicBezTo>
                  <a:pt x="10" y="0"/>
                  <a:pt x="10" y="0"/>
                  <a:pt x="10" y="0"/>
                </a:cubicBezTo>
                <a:cubicBezTo>
                  <a:pt x="85" y="13"/>
                  <a:pt x="151" y="48"/>
                  <a:pt x="207" y="105"/>
                </a:cubicBezTo>
                <a:cubicBezTo>
                  <a:pt x="279" y="176"/>
                  <a:pt x="316" y="262"/>
                  <a:pt x="318" y="363"/>
                </a:cubicBezTo>
                <a:lnTo>
                  <a:pt x="372" y="363"/>
                </a:lnTo>
                <a:close/>
              </a:path>
            </a:pathLst>
          </a:custGeom>
          <a:solidFill>
            <a:srgbClr val="4472C4"/>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5" name="Freeform 7"/>
          <p:cNvSpPr/>
          <p:nvPr/>
        </p:nvSpPr>
        <p:spPr bwMode="auto">
          <a:xfrm>
            <a:off x="5609168" y="4056839"/>
            <a:ext cx="2326217" cy="1845733"/>
          </a:xfrm>
          <a:custGeom>
            <a:avLst/>
            <a:gdLst/>
            <a:ahLst/>
            <a:cxnLst>
              <a:cxn ang="0">
                <a:pos x="397" y="59"/>
              </a:cxn>
              <a:cxn ang="0">
                <a:pos x="464" y="11"/>
              </a:cxn>
              <a:cxn ang="0">
                <a:pos x="359" y="207"/>
              </a:cxn>
              <a:cxn ang="0">
                <a:pos x="95" y="318"/>
              </a:cxn>
              <a:cxn ang="0">
                <a:pos x="95" y="368"/>
              </a:cxn>
              <a:cxn ang="0">
                <a:pos x="0" y="254"/>
              </a:cxn>
              <a:cxn ang="0">
                <a:pos x="0" y="254"/>
              </a:cxn>
              <a:cxn ang="0">
                <a:pos x="91" y="139"/>
              </a:cxn>
              <a:cxn ang="0">
                <a:pos x="92" y="139"/>
              </a:cxn>
              <a:cxn ang="0">
                <a:pos x="95" y="139"/>
              </a:cxn>
              <a:cxn ang="0">
                <a:pos x="95" y="189"/>
              </a:cxn>
              <a:cxn ang="0">
                <a:pos x="268" y="116"/>
              </a:cxn>
              <a:cxn ang="0">
                <a:pos x="334" y="0"/>
              </a:cxn>
              <a:cxn ang="0">
                <a:pos x="397" y="59"/>
              </a:cxn>
            </a:cxnLst>
            <a:rect l="0" t="0" r="r" b="b"/>
            <a:pathLst>
              <a:path w="463" h="368">
                <a:moveTo>
                  <a:pt x="397" y="59"/>
                </a:moveTo>
                <a:cubicBezTo>
                  <a:pt x="464" y="11"/>
                  <a:pt x="464" y="11"/>
                  <a:pt x="464" y="11"/>
                </a:cubicBezTo>
                <a:cubicBezTo>
                  <a:pt x="451" y="85"/>
                  <a:pt x="416" y="151"/>
                  <a:pt x="359" y="207"/>
                </a:cubicBezTo>
                <a:cubicBezTo>
                  <a:pt x="286" y="280"/>
                  <a:pt x="198" y="317"/>
                  <a:pt x="95" y="318"/>
                </a:cubicBezTo>
                <a:cubicBezTo>
                  <a:pt x="95" y="368"/>
                  <a:pt x="95" y="368"/>
                  <a:pt x="95" y="368"/>
                </a:cubicBezTo>
                <a:cubicBezTo>
                  <a:pt x="0" y="254"/>
                  <a:pt x="0" y="254"/>
                  <a:pt x="0" y="254"/>
                </a:cubicBezTo>
                <a:cubicBezTo>
                  <a:pt x="0" y="254"/>
                  <a:pt x="0" y="254"/>
                  <a:pt x="0" y="254"/>
                </a:cubicBezTo>
                <a:cubicBezTo>
                  <a:pt x="91" y="139"/>
                  <a:pt x="91" y="139"/>
                  <a:pt x="91" y="139"/>
                </a:cubicBezTo>
                <a:cubicBezTo>
                  <a:pt x="91" y="139"/>
                  <a:pt x="92" y="139"/>
                  <a:pt x="92" y="139"/>
                </a:cubicBezTo>
                <a:cubicBezTo>
                  <a:pt x="93" y="139"/>
                  <a:pt x="94" y="139"/>
                  <a:pt x="95" y="139"/>
                </a:cubicBezTo>
                <a:cubicBezTo>
                  <a:pt x="95" y="189"/>
                  <a:pt x="95" y="189"/>
                  <a:pt x="95" y="189"/>
                </a:cubicBezTo>
                <a:cubicBezTo>
                  <a:pt x="163" y="188"/>
                  <a:pt x="220" y="164"/>
                  <a:pt x="268" y="116"/>
                </a:cubicBezTo>
                <a:cubicBezTo>
                  <a:pt x="302" y="82"/>
                  <a:pt x="324" y="44"/>
                  <a:pt x="334" y="0"/>
                </a:cubicBezTo>
                <a:lnTo>
                  <a:pt x="397" y="59"/>
                </a:lnTo>
                <a:close/>
              </a:path>
            </a:pathLst>
          </a:custGeom>
          <a:solidFill>
            <a:srgbClr val="4472C4"/>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6" name="Freeform 8"/>
          <p:cNvSpPr/>
          <p:nvPr/>
        </p:nvSpPr>
        <p:spPr bwMode="auto">
          <a:xfrm>
            <a:off x="3907367" y="3294839"/>
            <a:ext cx="1837267" cy="2328333"/>
          </a:xfrm>
          <a:custGeom>
            <a:avLst/>
            <a:gdLst/>
            <a:ahLst/>
            <a:cxnLst>
              <a:cxn ang="0">
                <a:pos x="314" y="398"/>
              </a:cxn>
              <a:cxn ang="0">
                <a:pos x="314" y="398"/>
              </a:cxn>
              <a:cxn ang="0">
                <a:pos x="360" y="464"/>
              </a:cxn>
              <a:cxn ang="0">
                <a:pos x="164" y="359"/>
              </a:cxn>
              <a:cxn ang="0">
                <a:pos x="53" y="102"/>
              </a:cxn>
              <a:cxn ang="0">
                <a:pos x="0" y="102"/>
              </a:cxn>
              <a:cxn ang="0">
                <a:pos x="0" y="97"/>
              </a:cxn>
              <a:cxn ang="0">
                <a:pos x="117" y="0"/>
              </a:cxn>
              <a:cxn ang="0">
                <a:pos x="233" y="102"/>
              </a:cxn>
              <a:cxn ang="0">
                <a:pos x="183" y="102"/>
              </a:cxn>
              <a:cxn ang="0">
                <a:pos x="255" y="268"/>
              </a:cxn>
              <a:cxn ang="0">
                <a:pos x="366" y="333"/>
              </a:cxn>
              <a:cxn ang="0">
                <a:pos x="314" y="398"/>
              </a:cxn>
            </a:cxnLst>
            <a:rect l="0" t="0" r="r" b="b"/>
            <a:pathLst>
              <a:path w="366" h="463">
                <a:moveTo>
                  <a:pt x="314" y="398"/>
                </a:moveTo>
                <a:cubicBezTo>
                  <a:pt x="314" y="398"/>
                  <a:pt x="314" y="398"/>
                  <a:pt x="314" y="398"/>
                </a:cubicBezTo>
                <a:cubicBezTo>
                  <a:pt x="360" y="464"/>
                  <a:pt x="360" y="464"/>
                  <a:pt x="360" y="464"/>
                </a:cubicBezTo>
                <a:cubicBezTo>
                  <a:pt x="286" y="451"/>
                  <a:pt x="220" y="416"/>
                  <a:pt x="164" y="359"/>
                </a:cubicBezTo>
                <a:cubicBezTo>
                  <a:pt x="92" y="288"/>
                  <a:pt x="55" y="202"/>
                  <a:pt x="53" y="102"/>
                </a:cubicBezTo>
                <a:cubicBezTo>
                  <a:pt x="0" y="102"/>
                  <a:pt x="0" y="102"/>
                  <a:pt x="0" y="102"/>
                </a:cubicBezTo>
                <a:cubicBezTo>
                  <a:pt x="0" y="100"/>
                  <a:pt x="0" y="99"/>
                  <a:pt x="0" y="97"/>
                </a:cubicBezTo>
                <a:cubicBezTo>
                  <a:pt x="117" y="0"/>
                  <a:pt x="117" y="0"/>
                  <a:pt x="117" y="0"/>
                </a:cubicBezTo>
                <a:cubicBezTo>
                  <a:pt x="233" y="102"/>
                  <a:pt x="233" y="102"/>
                  <a:pt x="233" y="102"/>
                </a:cubicBezTo>
                <a:cubicBezTo>
                  <a:pt x="183" y="102"/>
                  <a:pt x="183" y="102"/>
                  <a:pt x="183" y="102"/>
                </a:cubicBezTo>
                <a:cubicBezTo>
                  <a:pt x="185" y="166"/>
                  <a:pt x="209" y="222"/>
                  <a:pt x="255" y="268"/>
                </a:cubicBezTo>
                <a:cubicBezTo>
                  <a:pt x="288" y="300"/>
                  <a:pt x="325" y="322"/>
                  <a:pt x="366" y="333"/>
                </a:cubicBezTo>
                <a:lnTo>
                  <a:pt x="314" y="398"/>
                </a:lnTo>
                <a:close/>
              </a:path>
            </a:pathLst>
          </a:custGeom>
          <a:solidFill>
            <a:srgbClr val="4472C4"/>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sp>
        <p:nvSpPr>
          <p:cNvPr id="7" name="Text Placeholder 3"/>
          <p:cNvSpPr txBox="1"/>
          <p:nvPr/>
        </p:nvSpPr>
        <p:spPr>
          <a:xfrm rot="19161692">
            <a:off x="4608646" y="2383254"/>
            <a:ext cx="1874325" cy="1150247"/>
          </a:xfrm>
          <a:prstGeom prst="rect">
            <a:avLst/>
          </a:prstGeom>
        </p:spPr>
        <p:txBody>
          <a:bodyPr spcFirstLastPara="1" wrap="square" lIns="0" tIns="0" rIns="0" bIns="0" numCol="1" anchor="t" anchorCtr="0">
            <a:prstTxWarp prst="textArchUp">
              <a:avLst>
                <a:gd name="adj" fmla="val 11384244"/>
              </a:avLst>
            </a:prstTxWarp>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b="1">
                <a:solidFill>
                  <a:schemeClr val="bg1"/>
                </a:solidFill>
                <a:latin typeface="微软雅黑" panose="020B0503020204020204" pitchFamily="34" charset="-122"/>
                <a:ea typeface="微软雅黑" panose="020B0503020204020204" pitchFamily="34" charset="-122"/>
              </a:rPr>
              <a:t>单击编辑标题</a:t>
            </a:r>
            <a:endParaRPr lang="en-US" sz="1335">
              <a:solidFill>
                <a:schemeClr val="bg1"/>
              </a:solidFill>
              <a:latin typeface="微软雅黑" panose="020B0503020204020204" pitchFamily="34" charset="-122"/>
              <a:ea typeface="微软雅黑" panose="020B0503020204020204" pitchFamily="34" charset="-122"/>
            </a:endParaRPr>
          </a:p>
        </p:txBody>
      </p:sp>
      <p:sp>
        <p:nvSpPr>
          <p:cNvPr id="8" name="Text Placeholder 3"/>
          <p:cNvSpPr txBox="1"/>
          <p:nvPr/>
        </p:nvSpPr>
        <p:spPr>
          <a:xfrm rot="2912867">
            <a:off x="5880190" y="2595265"/>
            <a:ext cx="1874325" cy="1150247"/>
          </a:xfrm>
          <a:prstGeom prst="rect">
            <a:avLst/>
          </a:prstGeom>
        </p:spPr>
        <p:txBody>
          <a:bodyPr spcFirstLastPara="1" wrap="square" lIns="0" tIns="0" rIns="0" bIns="0" numCol="1" anchor="t" anchorCtr="0">
            <a:prstTxWarp prst="textArchUp">
              <a:avLst>
                <a:gd name="adj" fmla="val 11384244"/>
              </a:avLst>
            </a:prstTxWarp>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b="1">
                <a:solidFill>
                  <a:schemeClr val="bg1"/>
                </a:solidFill>
                <a:latin typeface="微软雅黑" panose="020B0503020204020204" pitchFamily="34" charset="-122"/>
                <a:ea typeface="微软雅黑" panose="020B0503020204020204" pitchFamily="34" charset="-122"/>
              </a:rPr>
              <a:t>单击编辑标题</a:t>
            </a:r>
            <a:endParaRPr lang="en-US" sz="1335">
              <a:solidFill>
                <a:schemeClr val="bg1"/>
              </a:solidFill>
              <a:latin typeface="微软雅黑" panose="020B0503020204020204" pitchFamily="34" charset="-122"/>
              <a:ea typeface="微软雅黑" panose="020B0503020204020204" pitchFamily="34" charset="-122"/>
            </a:endParaRPr>
          </a:p>
        </p:txBody>
      </p:sp>
      <p:sp>
        <p:nvSpPr>
          <p:cNvPr id="9" name="Text Placeholder 3"/>
          <p:cNvSpPr txBox="1"/>
          <p:nvPr/>
        </p:nvSpPr>
        <p:spPr>
          <a:xfrm rot="8788355">
            <a:off x="5603410" y="4026661"/>
            <a:ext cx="1874325" cy="1150247"/>
          </a:xfrm>
          <a:prstGeom prst="rect">
            <a:avLst/>
          </a:prstGeom>
        </p:spPr>
        <p:txBody>
          <a:bodyPr spcFirstLastPara="1" wrap="square" lIns="0" tIns="0" rIns="0" bIns="0" numCol="1" anchor="t" anchorCtr="0">
            <a:prstTxWarp prst="textArchUp">
              <a:avLst>
                <a:gd name="adj" fmla="val 11384244"/>
              </a:avLst>
            </a:prstTxWarp>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b="1">
                <a:solidFill>
                  <a:schemeClr val="bg1"/>
                </a:solidFill>
                <a:latin typeface="微软雅黑" panose="020B0503020204020204" pitchFamily="34" charset="-122"/>
                <a:ea typeface="微软雅黑" panose="020B0503020204020204" pitchFamily="34" charset="-122"/>
              </a:rPr>
              <a:t>单击编辑标题</a:t>
            </a:r>
            <a:endParaRPr lang="en-US" sz="1335">
              <a:solidFill>
                <a:schemeClr val="bg1"/>
              </a:solidFill>
              <a:latin typeface="微软雅黑" panose="020B0503020204020204" pitchFamily="34" charset="-122"/>
              <a:ea typeface="微软雅黑" panose="020B0503020204020204" pitchFamily="34" charset="-122"/>
            </a:endParaRPr>
          </a:p>
        </p:txBody>
      </p:sp>
      <p:sp>
        <p:nvSpPr>
          <p:cNvPr id="10" name="Text Placeholder 3"/>
          <p:cNvSpPr txBox="1"/>
          <p:nvPr/>
        </p:nvSpPr>
        <p:spPr>
          <a:xfrm rot="14400000">
            <a:off x="4343738" y="3722365"/>
            <a:ext cx="1874325" cy="1150247"/>
          </a:xfrm>
          <a:prstGeom prst="rect">
            <a:avLst/>
          </a:prstGeom>
        </p:spPr>
        <p:txBody>
          <a:bodyPr spcFirstLastPara="1" wrap="square" lIns="0" tIns="0" rIns="0" bIns="0" numCol="1" anchor="t" anchorCtr="0">
            <a:prstTxWarp prst="textArchUp">
              <a:avLst>
                <a:gd name="adj" fmla="val 11384244"/>
              </a:avLst>
            </a:prstTxWarp>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b="1">
                <a:solidFill>
                  <a:schemeClr val="bg1"/>
                </a:solidFill>
                <a:latin typeface="微软雅黑" panose="020B0503020204020204" pitchFamily="34" charset="-122"/>
                <a:ea typeface="微软雅黑" panose="020B0503020204020204" pitchFamily="34" charset="-122"/>
              </a:rPr>
              <a:t>单击编辑标题</a:t>
            </a:r>
            <a:endParaRPr lang="en-US" sz="1335">
              <a:solidFill>
                <a:schemeClr val="bg1"/>
              </a:solidFill>
              <a:latin typeface="微软雅黑" panose="020B0503020204020204" pitchFamily="34" charset="-122"/>
              <a:ea typeface="微软雅黑" panose="020B0503020204020204" pitchFamily="34" charset="-122"/>
            </a:endParaRPr>
          </a:p>
        </p:txBody>
      </p:sp>
      <p:sp>
        <p:nvSpPr>
          <p:cNvPr id="11" name="Oval 34"/>
          <p:cNvSpPr/>
          <p:nvPr/>
        </p:nvSpPr>
        <p:spPr>
          <a:xfrm>
            <a:off x="5279962" y="2958530"/>
            <a:ext cx="1589745" cy="1589745"/>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2" name="Freeform 5"/>
          <p:cNvSpPr>
            <a:spLocks noEditPoints="1"/>
          </p:cNvSpPr>
          <p:nvPr/>
        </p:nvSpPr>
        <p:spPr bwMode="auto">
          <a:xfrm>
            <a:off x="5610668" y="3267259"/>
            <a:ext cx="928331" cy="870685"/>
          </a:xfrm>
          <a:custGeom>
            <a:avLst/>
            <a:gdLst/>
            <a:ahLst/>
            <a:cxnLst>
              <a:cxn ang="0">
                <a:pos x="624" y="827"/>
              </a:cxn>
              <a:cxn ang="0">
                <a:pos x="480" y="815"/>
              </a:cxn>
              <a:cxn ang="0">
                <a:pos x="532" y="718"/>
              </a:cxn>
              <a:cxn ang="0">
                <a:pos x="431" y="601"/>
              </a:cxn>
              <a:cxn ang="0">
                <a:pos x="468" y="551"/>
              </a:cxn>
              <a:cxn ang="0">
                <a:pos x="358" y="592"/>
              </a:cxn>
              <a:cxn ang="0">
                <a:pos x="216" y="592"/>
              </a:cxn>
              <a:cxn ang="0">
                <a:pos x="61" y="627"/>
              </a:cxn>
              <a:cxn ang="0">
                <a:pos x="658" y="895"/>
              </a:cxn>
              <a:cxn ang="0">
                <a:pos x="204" y="404"/>
              </a:cxn>
              <a:cxn ang="0">
                <a:pos x="270" y="528"/>
              </a:cxn>
              <a:cxn ang="0">
                <a:pos x="358" y="559"/>
              </a:cxn>
              <a:cxn ang="0">
                <a:pos x="447" y="528"/>
              </a:cxn>
              <a:cxn ang="0">
                <a:pos x="512" y="405"/>
              </a:cxn>
              <a:cxn ang="0">
                <a:pos x="562" y="349"/>
              </a:cxn>
              <a:cxn ang="0">
                <a:pos x="183" y="304"/>
              </a:cxn>
              <a:cxn ang="0">
                <a:pos x="204" y="404"/>
              </a:cxn>
              <a:cxn ang="0">
                <a:pos x="954" y="628"/>
              </a:cxn>
              <a:cxn ang="0">
                <a:pos x="846" y="566"/>
              </a:cxn>
              <a:cxn ang="0">
                <a:pos x="867" y="461"/>
              </a:cxn>
              <a:cxn ang="0">
                <a:pos x="746" y="493"/>
              </a:cxn>
              <a:cxn ang="0">
                <a:pos x="687" y="404"/>
              </a:cxn>
              <a:cxn ang="0">
                <a:pos x="625" y="513"/>
              </a:cxn>
              <a:cxn ang="0">
                <a:pos x="520" y="491"/>
              </a:cxn>
              <a:cxn ang="0">
                <a:pos x="553" y="612"/>
              </a:cxn>
              <a:cxn ang="0">
                <a:pos x="463" y="671"/>
              </a:cxn>
              <a:cxn ang="0">
                <a:pos x="572" y="734"/>
              </a:cxn>
              <a:cxn ang="0">
                <a:pos x="550" y="838"/>
              </a:cxn>
              <a:cxn ang="0">
                <a:pos x="671" y="806"/>
              </a:cxn>
              <a:cxn ang="0">
                <a:pos x="730" y="895"/>
              </a:cxn>
              <a:cxn ang="0">
                <a:pos x="793" y="786"/>
              </a:cxn>
              <a:cxn ang="0">
                <a:pos x="898" y="808"/>
              </a:cxn>
              <a:cxn ang="0">
                <a:pos x="865" y="687"/>
              </a:cxn>
              <a:cxn ang="0">
                <a:pos x="709" y="716"/>
              </a:cxn>
              <a:cxn ang="0">
                <a:pos x="709" y="583"/>
              </a:cxn>
              <a:cxn ang="0">
                <a:pos x="709" y="716"/>
              </a:cxn>
              <a:cxn ang="0">
                <a:pos x="178" y="200"/>
              </a:cxn>
              <a:cxn ang="0">
                <a:pos x="145" y="211"/>
              </a:cxn>
              <a:cxn ang="0">
                <a:pos x="580" y="276"/>
              </a:cxn>
              <a:cxn ang="0">
                <a:pos x="551" y="211"/>
              </a:cxn>
              <a:cxn ang="0">
                <a:pos x="435" y="65"/>
              </a:cxn>
              <a:cxn ang="0">
                <a:pos x="431" y="221"/>
              </a:cxn>
              <a:cxn ang="0">
                <a:pos x="330" y="243"/>
              </a:cxn>
              <a:cxn ang="0">
                <a:pos x="291" y="209"/>
              </a:cxn>
              <a:cxn ang="0">
                <a:pos x="290" y="64"/>
              </a:cxn>
              <a:cxn ang="0">
                <a:pos x="395" y="226"/>
              </a:cxn>
              <a:cxn ang="0">
                <a:pos x="419" y="202"/>
              </a:cxn>
              <a:cxn ang="0">
                <a:pos x="417" y="21"/>
              </a:cxn>
              <a:cxn ang="0">
                <a:pos x="330" y="0"/>
              </a:cxn>
              <a:cxn ang="0">
                <a:pos x="306" y="24"/>
              </a:cxn>
              <a:cxn ang="0">
                <a:pos x="310" y="216"/>
              </a:cxn>
              <a:cxn ang="0">
                <a:pos x="330" y="226"/>
              </a:cxn>
            </a:cxnLst>
            <a:rect l="0" t="0" r="r" b="b"/>
            <a:pathLst>
              <a:path w="954" h="895">
                <a:moveTo>
                  <a:pt x="647" y="837"/>
                </a:moveTo>
                <a:cubicBezTo>
                  <a:pt x="642" y="834"/>
                  <a:pt x="628" y="830"/>
                  <a:pt x="624" y="827"/>
                </a:cubicBezTo>
                <a:cubicBezTo>
                  <a:pt x="545" y="880"/>
                  <a:pt x="545" y="880"/>
                  <a:pt x="545" y="880"/>
                </a:cubicBezTo>
                <a:cubicBezTo>
                  <a:pt x="480" y="815"/>
                  <a:pt x="480" y="815"/>
                  <a:pt x="480" y="815"/>
                </a:cubicBezTo>
                <a:cubicBezTo>
                  <a:pt x="536" y="727"/>
                  <a:pt x="536" y="727"/>
                  <a:pt x="536" y="727"/>
                </a:cubicBezTo>
                <a:cubicBezTo>
                  <a:pt x="534" y="723"/>
                  <a:pt x="534" y="722"/>
                  <a:pt x="532" y="718"/>
                </a:cubicBezTo>
                <a:cubicBezTo>
                  <a:pt x="430" y="700"/>
                  <a:pt x="430" y="700"/>
                  <a:pt x="430" y="700"/>
                </a:cubicBezTo>
                <a:cubicBezTo>
                  <a:pt x="431" y="601"/>
                  <a:pt x="431" y="601"/>
                  <a:pt x="431" y="601"/>
                </a:cubicBezTo>
                <a:cubicBezTo>
                  <a:pt x="505" y="588"/>
                  <a:pt x="505" y="588"/>
                  <a:pt x="505" y="588"/>
                </a:cubicBezTo>
                <a:cubicBezTo>
                  <a:pt x="468" y="551"/>
                  <a:pt x="468" y="551"/>
                  <a:pt x="468" y="551"/>
                </a:cubicBezTo>
                <a:cubicBezTo>
                  <a:pt x="437" y="577"/>
                  <a:pt x="399" y="592"/>
                  <a:pt x="358" y="592"/>
                </a:cubicBezTo>
                <a:cubicBezTo>
                  <a:pt x="358" y="592"/>
                  <a:pt x="358" y="592"/>
                  <a:pt x="358" y="592"/>
                </a:cubicBezTo>
                <a:cubicBezTo>
                  <a:pt x="320" y="592"/>
                  <a:pt x="284" y="578"/>
                  <a:pt x="254" y="555"/>
                </a:cubicBezTo>
                <a:cubicBezTo>
                  <a:pt x="216" y="592"/>
                  <a:pt x="216" y="592"/>
                  <a:pt x="216" y="592"/>
                </a:cubicBezTo>
                <a:cubicBezTo>
                  <a:pt x="142" y="592"/>
                  <a:pt x="142" y="592"/>
                  <a:pt x="142" y="592"/>
                </a:cubicBezTo>
                <a:cubicBezTo>
                  <a:pt x="108" y="592"/>
                  <a:pt x="81" y="603"/>
                  <a:pt x="61" y="627"/>
                </a:cubicBezTo>
                <a:cubicBezTo>
                  <a:pt x="0" y="698"/>
                  <a:pt x="10" y="849"/>
                  <a:pt x="15" y="895"/>
                </a:cubicBezTo>
                <a:cubicBezTo>
                  <a:pt x="658" y="895"/>
                  <a:pt x="658" y="895"/>
                  <a:pt x="658" y="895"/>
                </a:cubicBezTo>
                <a:lnTo>
                  <a:pt x="647" y="837"/>
                </a:lnTo>
                <a:close/>
                <a:moveTo>
                  <a:pt x="204" y="404"/>
                </a:moveTo>
                <a:cubicBezTo>
                  <a:pt x="209" y="447"/>
                  <a:pt x="227" y="484"/>
                  <a:pt x="253" y="512"/>
                </a:cubicBezTo>
                <a:cubicBezTo>
                  <a:pt x="258" y="517"/>
                  <a:pt x="264" y="523"/>
                  <a:pt x="270" y="528"/>
                </a:cubicBezTo>
                <a:cubicBezTo>
                  <a:pt x="278" y="534"/>
                  <a:pt x="286" y="539"/>
                  <a:pt x="295" y="544"/>
                </a:cubicBezTo>
                <a:cubicBezTo>
                  <a:pt x="314" y="554"/>
                  <a:pt x="335" y="559"/>
                  <a:pt x="358" y="559"/>
                </a:cubicBezTo>
                <a:cubicBezTo>
                  <a:pt x="381" y="559"/>
                  <a:pt x="403" y="554"/>
                  <a:pt x="422" y="544"/>
                </a:cubicBezTo>
                <a:cubicBezTo>
                  <a:pt x="431" y="539"/>
                  <a:pt x="439" y="534"/>
                  <a:pt x="447" y="528"/>
                </a:cubicBezTo>
                <a:cubicBezTo>
                  <a:pt x="453" y="523"/>
                  <a:pt x="459" y="517"/>
                  <a:pt x="464" y="512"/>
                </a:cubicBezTo>
                <a:cubicBezTo>
                  <a:pt x="490" y="484"/>
                  <a:pt x="507" y="447"/>
                  <a:pt x="512" y="405"/>
                </a:cubicBezTo>
                <a:cubicBezTo>
                  <a:pt x="513" y="405"/>
                  <a:pt x="513" y="405"/>
                  <a:pt x="514" y="405"/>
                </a:cubicBezTo>
                <a:cubicBezTo>
                  <a:pt x="541" y="405"/>
                  <a:pt x="562" y="380"/>
                  <a:pt x="562" y="349"/>
                </a:cubicBezTo>
                <a:cubicBezTo>
                  <a:pt x="562" y="330"/>
                  <a:pt x="554" y="314"/>
                  <a:pt x="542" y="304"/>
                </a:cubicBezTo>
                <a:cubicBezTo>
                  <a:pt x="183" y="304"/>
                  <a:pt x="183" y="304"/>
                  <a:pt x="183" y="304"/>
                </a:cubicBezTo>
                <a:cubicBezTo>
                  <a:pt x="171" y="314"/>
                  <a:pt x="163" y="330"/>
                  <a:pt x="163" y="349"/>
                </a:cubicBezTo>
                <a:cubicBezTo>
                  <a:pt x="163" y="378"/>
                  <a:pt x="181" y="401"/>
                  <a:pt x="204" y="404"/>
                </a:cubicBezTo>
                <a:close/>
                <a:moveTo>
                  <a:pt x="954" y="671"/>
                </a:moveTo>
                <a:cubicBezTo>
                  <a:pt x="954" y="628"/>
                  <a:pt x="954" y="628"/>
                  <a:pt x="954" y="628"/>
                </a:cubicBezTo>
                <a:cubicBezTo>
                  <a:pt x="865" y="612"/>
                  <a:pt x="865" y="612"/>
                  <a:pt x="865" y="612"/>
                </a:cubicBezTo>
                <a:cubicBezTo>
                  <a:pt x="861" y="595"/>
                  <a:pt x="854" y="580"/>
                  <a:pt x="846" y="566"/>
                </a:cubicBezTo>
                <a:cubicBezTo>
                  <a:pt x="898" y="491"/>
                  <a:pt x="898" y="491"/>
                  <a:pt x="898" y="491"/>
                </a:cubicBezTo>
                <a:cubicBezTo>
                  <a:pt x="867" y="461"/>
                  <a:pt x="867" y="461"/>
                  <a:pt x="867" y="461"/>
                </a:cubicBezTo>
                <a:cubicBezTo>
                  <a:pt x="793" y="513"/>
                  <a:pt x="793" y="513"/>
                  <a:pt x="793" y="513"/>
                </a:cubicBezTo>
                <a:cubicBezTo>
                  <a:pt x="778" y="504"/>
                  <a:pt x="763" y="497"/>
                  <a:pt x="746" y="493"/>
                </a:cubicBezTo>
                <a:cubicBezTo>
                  <a:pt x="730" y="404"/>
                  <a:pt x="730" y="404"/>
                  <a:pt x="730" y="404"/>
                </a:cubicBezTo>
                <a:cubicBezTo>
                  <a:pt x="687" y="404"/>
                  <a:pt x="687" y="404"/>
                  <a:pt x="687" y="404"/>
                </a:cubicBezTo>
                <a:cubicBezTo>
                  <a:pt x="671" y="494"/>
                  <a:pt x="671" y="494"/>
                  <a:pt x="671" y="494"/>
                </a:cubicBezTo>
                <a:cubicBezTo>
                  <a:pt x="655" y="498"/>
                  <a:pt x="639" y="504"/>
                  <a:pt x="625" y="513"/>
                </a:cubicBezTo>
                <a:cubicBezTo>
                  <a:pt x="550" y="461"/>
                  <a:pt x="550" y="461"/>
                  <a:pt x="550" y="461"/>
                </a:cubicBezTo>
                <a:cubicBezTo>
                  <a:pt x="520" y="491"/>
                  <a:pt x="520" y="491"/>
                  <a:pt x="520" y="491"/>
                </a:cubicBezTo>
                <a:cubicBezTo>
                  <a:pt x="572" y="566"/>
                  <a:pt x="572" y="566"/>
                  <a:pt x="572" y="566"/>
                </a:cubicBezTo>
                <a:cubicBezTo>
                  <a:pt x="563" y="580"/>
                  <a:pt x="557" y="596"/>
                  <a:pt x="553" y="612"/>
                </a:cubicBezTo>
                <a:cubicBezTo>
                  <a:pt x="463" y="628"/>
                  <a:pt x="463" y="628"/>
                  <a:pt x="463" y="628"/>
                </a:cubicBezTo>
                <a:cubicBezTo>
                  <a:pt x="463" y="671"/>
                  <a:pt x="463" y="671"/>
                  <a:pt x="463" y="671"/>
                </a:cubicBezTo>
                <a:cubicBezTo>
                  <a:pt x="553" y="687"/>
                  <a:pt x="553" y="687"/>
                  <a:pt x="553" y="687"/>
                </a:cubicBezTo>
                <a:cubicBezTo>
                  <a:pt x="557" y="704"/>
                  <a:pt x="564" y="719"/>
                  <a:pt x="572" y="734"/>
                </a:cubicBezTo>
                <a:cubicBezTo>
                  <a:pt x="520" y="808"/>
                  <a:pt x="520" y="808"/>
                  <a:pt x="520" y="808"/>
                </a:cubicBezTo>
                <a:cubicBezTo>
                  <a:pt x="550" y="838"/>
                  <a:pt x="550" y="838"/>
                  <a:pt x="550" y="838"/>
                </a:cubicBezTo>
                <a:cubicBezTo>
                  <a:pt x="625" y="787"/>
                  <a:pt x="625" y="787"/>
                  <a:pt x="625" y="787"/>
                </a:cubicBezTo>
                <a:cubicBezTo>
                  <a:pt x="639" y="795"/>
                  <a:pt x="655" y="802"/>
                  <a:pt x="671" y="806"/>
                </a:cubicBezTo>
                <a:cubicBezTo>
                  <a:pt x="687" y="895"/>
                  <a:pt x="687" y="895"/>
                  <a:pt x="687" y="895"/>
                </a:cubicBezTo>
                <a:cubicBezTo>
                  <a:pt x="730" y="895"/>
                  <a:pt x="730" y="895"/>
                  <a:pt x="730" y="895"/>
                </a:cubicBezTo>
                <a:cubicBezTo>
                  <a:pt x="746" y="806"/>
                  <a:pt x="746" y="806"/>
                  <a:pt x="746" y="806"/>
                </a:cubicBezTo>
                <a:cubicBezTo>
                  <a:pt x="763" y="802"/>
                  <a:pt x="779" y="795"/>
                  <a:pt x="793" y="786"/>
                </a:cubicBezTo>
                <a:cubicBezTo>
                  <a:pt x="867" y="838"/>
                  <a:pt x="867" y="838"/>
                  <a:pt x="867" y="838"/>
                </a:cubicBezTo>
                <a:cubicBezTo>
                  <a:pt x="898" y="808"/>
                  <a:pt x="898" y="808"/>
                  <a:pt x="898" y="808"/>
                </a:cubicBezTo>
                <a:cubicBezTo>
                  <a:pt x="846" y="733"/>
                  <a:pt x="846" y="733"/>
                  <a:pt x="846" y="733"/>
                </a:cubicBezTo>
                <a:cubicBezTo>
                  <a:pt x="854" y="719"/>
                  <a:pt x="861" y="703"/>
                  <a:pt x="865" y="687"/>
                </a:cubicBezTo>
                <a:lnTo>
                  <a:pt x="954" y="671"/>
                </a:lnTo>
                <a:close/>
                <a:moveTo>
                  <a:pt x="709" y="716"/>
                </a:moveTo>
                <a:cubicBezTo>
                  <a:pt x="672" y="716"/>
                  <a:pt x="642" y="686"/>
                  <a:pt x="642" y="650"/>
                </a:cubicBezTo>
                <a:cubicBezTo>
                  <a:pt x="642" y="613"/>
                  <a:pt x="672" y="583"/>
                  <a:pt x="709" y="583"/>
                </a:cubicBezTo>
                <a:cubicBezTo>
                  <a:pt x="745" y="583"/>
                  <a:pt x="775" y="613"/>
                  <a:pt x="775" y="650"/>
                </a:cubicBezTo>
                <a:cubicBezTo>
                  <a:pt x="775" y="686"/>
                  <a:pt x="745" y="716"/>
                  <a:pt x="709" y="716"/>
                </a:cubicBezTo>
                <a:close/>
                <a:moveTo>
                  <a:pt x="290" y="64"/>
                </a:moveTo>
                <a:cubicBezTo>
                  <a:pt x="236" y="92"/>
                  <a:pt x="194" y="146"/>
                  <a:pt x="178" y="200"/>
                </a:cubicBezTo>
                <a:cubicBezTo>
                  <a:pt x="174" y="211"/>
                  <a:pt x="174" y="211"/>
                  <a:pt x="174" y="211"/>
                </a:cubicBezTo>
                <a:cubicBezTo>
                  <a:pt x="145" y="211"/>
                  <a:pt x="145" y="211"/>
                  <a:pt x="145" y="211"/>
                </a:cubicBezTo>
                <a:cubicBezTo>
                  <a:pt x="145" y="276"/>
                  <a:pt x="145" y="276"/>
                  <a:pt x="145" y="276"/>
                </a:cubicBezTo>
                <a:cubicBezTo>
                  <a:pt x="580" y="276"/>
                  <a:pt x="580" y="276"/>
                  <a:pt x="580" y="276"/>
                </a:cubicBezTo>
                <a:cubicBezTo>
                  <a:pt x="580" y="211"/>
                  <a:pt x="580" y="211"/>
                  <a:pt x="580" y="211"/>
                </a:cubicBezTo>
                <a:cubicBezTo>
                  <a:pt x="551" y="211"/>
                  <a:pt x="551" y="211"/>
                  <a:pt x="551" y="211"/>
                </a:cubicBezTo>
                <a:cubicBezTo>
                  <a:pt x="547" y="200"/>
                  <a:pt x="547" y="200"/>
                  <a:pt x="547" y="200"/>
                </a:cubicBezTo>
                <a:cubicBezTo>
                  <a:pt x="531" y="146"/>
                  <a:pt x="489" y="92"/>
                  <a:pt x="435" y="65"/>
                </a:cubicBezTo>
                <a:cubicBezTo>
                  <a:pt x="435" y="205"/>
                  <a:pt x="435" y="205"/>
                  <a:pt x="435" y="205"/>
                </a:cubicBezTo>
                <a:cubicBezTo>
                  <a:pt x="435" y="211"/>
                  <a:pt x="434" y="216"/>
                  <a:pt x="431" y="221"/>
                </a:cubicBezTo>
                <a:cubicBezTo>
                  <a:pt x="424" y="234"/>
                  <a:pt x="411" y="243"/>
                  <a:pt x="396" y="243"/>
                </a:cubicBezTo>
                <a:cubicBezTo>
                  <a:pt x="330" y="243"/>
                  <a:pt x="330" y="243"/>
                  <a:pt x="330" y="243"/>
                </a:cubicBezTo>
                <a:cubicBezTo>
                  <a:pt x="316" y="243"/>
                  <a:pt x="303" y="236"/>
                  <a:pt x="296" y="224"/>
                </a:cubicBezTo>
                <a:cubicBezTo>
                  <a:pt x="293" y="220"/>
                  <a:pt x="292" y="215"/>
                  <a:pt x="291" y="209"/>
                </a:cubicBezTo>
                <a:cubicBezTo>
                  <a:pt x="290" y="207"/>
                  <a:pt x="290" y="205"/>
                  <a:pt x="290" y="203"/>
                </a:cubicBezTo>
                <a:lnTo>
                  <a:pt x="290" y="64"/>
                </a:lnTo>
                <a:close/>
                <a:moveTo>
                  <a:pt x="330" y="226"/>
                </a:moveTo>
                <a:cubicBezTo>
                  <a:pt x="395" y="226"/>
                  <a:pt x="395" y="226"/>
                  <a:pt x="395" y="226"/>
                </a:cubicBezTo>
                <a:cubicBezTo>
                  <a:pt x="404" y="226"/>
                  <a:pt x="412" y="221"/>
                  <a:pt x="416" y="214"/>
                </a:cubicBezTo>
                <a:cubicBezTo>
                  <a:pt x="418" y="210"/>
                  <a:pt x="419" y="206"/>
                  <a:pt x="419" y="202"/>
                </a:cubicBezTo>
                <a:cubicBezTo>
                  <a:pt x="419" y="32"/>
                  <a:pt x="419" y="32"/>
                  <a:pt x="419" y="32"/>
                </a:cubicBezTo>
                <a:cubicBezTo>
                  <a:pt x="419" y="28"/>
                  <a:pt x="418" y="24"/>
                  <a:pt x="417" y="21"/>
                </a:cubicBezTo>
                <a:cubicBezTo>
                  <a:pt x="413" y="9"/>
                  <a:pt x="401" y="0"/>
                  <a:pt x="387" y="0"/>
                </a:cubicBezTo>
                <a:cubicBezTo>
                  <a:pt x="330" y="0"/>
                  <a:pt x="330" y="0"/>
                  <a:pt x="330" y="0"/>
                </a:cubicBezTo>
                <a:cubicBezTo>
                  <a:pt x="318" y="0"/>
                  <a:pt x="308" y="10"/>
                  <a:pt x="307" y="21"/>
                </a:cubicBezTo>
                <a:cubicBezTo>
                  <a:pt x="307" y="22"/>
                  <a:pt x="306" y="23"/>
                  <a:pt x="306" y="24"/>
                </a:cubicBezTo>
                <a:cubicBezTo>
                  <a:pt x="306" y="202"/>
                  <a:pt x="306" y="202"/>
                  <a:pt x="306" y="202"/>
                </a:cubicBezTo>
                <a:cubicBezTo>
                  <a:pt x="306" y="207"/>
                  <a:pt x="308" y="212"/>
                  <a:pt x="310" y="216"/>
                </a:cubicBezTo>
                <a:cubicBezTo>
                  <a:pt x="315" y="222"/>
                  <a:pt x="322" y="226"/>
                  <a:pt x="330" y="226"/>
                </a:cubicBezTo>
                <a:close/>
                <a:moveTo>
                  <a:pt x="330" y="226"/>
                </a:moveTo>
                <a:cubicBezTo>
                  <a:pt x="330" y="226"/>
                  <a:pt x="330" y="226"/>
                  <a:pt x="330" y="226"/>
                </a:cubicBezTo>
              </a:path>
            </a:pathLst>
          </a:custGeom>
          <a:solidFill>
            <a:schemeClr val="bg1"/>
          </a:solidFill>
          <a:ln w="9525">
            <a:noFill/>
            <a:round/>
          </a:ln>
        </p:spPr>
        <p:txBody>
          <a:bodyPr vert="horz" wrap="square" lIns="121920" tIns="60960" rIns="121920" bIns="60960" numCol="1" anchor="t" anchorCtr="0" compatLnSpc="1"/>
          <a:lstStyle/>
          <a:p>
            <a:endParaRPr lang="en-US" sz="2400">
              <a:latin typeface="微软雅黑" panose="020B0503020204020204" pitchFamily="34" charset="-122"/>
              <a:ea typeface="微软雅黑" panose="020B0503020204020204" pitchFamily="34" charset="-122"/>
            </a:endParaRPr>
          </a:p>
        </p:txBody>
      </p:sp>
      <p:grpSp>
        <p:nvGrpSpPr>
          <p:cNvPr id="13" name="Group 39"/>
          <p:cNvGrpSpPr/>
          <p:nvPr/>
        </p:nvGrpSpPr>
        <p:grpSpPr>
          <a:xfrm>
            <a:off x="1138767" y="1383748"/>
            <a:ext cx="3005667" cy="1377887"/>
            <a:chOff x="914400" y="1087632"/>
            <a:chExt cx="2254250" cy="1033415"/>
          </a:xfrm>
          <a:solidFill>
            <a:srgbClr val="A5A5A5"/>
          </a:solidFill>
        </p:grpSpPr>
        <p:sp>
          <p:nvSpPr>
            <p:cNvPr id="14" name="Rounded Rectangular Callout 36"/>
            <p:cNvSpPr/>
            <p:nvPr/>
          </p:nvSpPr>
          <p:spPr>
            <a:xfrm>
              <a:off x="914400" y="1087632"/>
              <a:ext cx="2254250" cy="1033415"/>
            </a:xfrm>
            <a:prstGeom prst="wedgeRoundRectCallout">
              <a:avLst>
                <a:gd name="adj1" fmla="val 53239"/>
                <a:gd name="adj2" fmla="val 75003"/>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5" name="TextBox 38"/>
            <p:cNvSpPr txBox="1"/>
            <p:nvPr/>
          </p:nvSpPr>
          <p:spPr>
            <a:xfrm>
              <a:off x="924814" y="1193523"/>
              <a:ext cx="2227356" cy="746214"/>
            </a:xfrm>
            <a:prstGeom prst="rect">
              <a:avLst/>
            </a:prstGeom>
            <a:grpFill/>
          </p:spPr>
          <p:txBody>
            <a:bodyPr wrap="square" rtlCol="0">
              <a:spAutoFit/>
            </a:bodyPr>
            <a:lstStyle/>
            <a:p>
              <a:pPr algn="r"/>
              <a:r>
                <a:rPr lang="zh-CN" altLang="en-US" sz="1600" b="1">
                  <a:solidFill>
                    <a:schemeClr val="bg1"/>
                  </a:solidFill>
                  <a:latin typeface="微软雅黑" panose="020B0503020204020204" pitchFamily="34" charset="-122"/>
                  <a:ea typeface="微软雅黑" panose="020B0503020204020204" pitchFamily="34" charset="-122"/>
                </a:rPr>
                <a:t>单击编辑标题</a:t>
              </a:r>
              <a:endParaRPr lang="en-US" sz="1600" b="1">
                <a:solidFill>
                  <a:schemeClr val="bg1"/>
                </a:solidFill>
                <a:latin typeface="微软雅黑" panose="020B0503020204020204" pitchFamily="34" charset="-122"/>
                <a:ea typeface="微软雅黑" panose="020B0503020204020204" pitchFamily="34" charset="-122"/>
              </a:endParaRPr>
            </a:p>
            <a:p>
              <a:pPr algn="r" defTabSz="1219200">
                <a:spcBef>
                  <a:spcPct val="20000"/>
                </a:spcBef>
                <a:defRPr/>
              </a:pPr>
              <a:r>
                <a:rPr lang="zh-CN" altLang="en-US" sz="1335">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sz="1335">
                <a:solidFill>
                  <a:schemeClr val="bg1"/>
                </a:solidFill>
                <a:latin typeface="微软雅黑" panose="020B0503020204020204" pitchFamily="34" charset="-122"/>
                <a:ea typeface="微软雅黑" panose="020B0503020204020204" pitchFamily="34" charset="-122"/>
              </a:endParaRPr>
            </a:p>
          </p:txBody>
        </p:sp>
      </p:grpSp>
      <p:grpSp>
        <p:nvGrpSpPr>
          <p:cNvPr id="16" name="Group 40"/>
          <p:cNvGrpSpPr/>
          <p:nvPr/>
        </p:nvGrpSpPr>
        <p:grpSpPr>
          <a:xfrm flipH="1">
            <a:off x="8047567" y="1383748"/>
            <a:ext cx="3005667" cy="1377887"/>
            <a:chOff x="914400" y="1087632"/>
            <a:chExt cx="2254250" cy="1033415"/>
          </a:xfrm>
          <a:solidFill>
            <a:srgbClr val="A5A5A5"/>
          </a:solidFill>
        </p:grpSpPr>
        <p:sp>
          <p:nvSpPr>
            <p:cNvPr id="17" name="Rounded Rectangular Callout 41"/>
            <p:cNvSpPr/>
            <p:nvPr/>
          </p:nvSpPr>
          <p:spPr>
            <a:xfrm>
              <a:off x="914400" y="1087632"/>
              <a:ext cx="2254250" cy="1033415"/>
            </a:xfrm>
            <a:prstGeom prst="wedgeRoundRectCallout">
              <a:avLst>
                <a:gd name="adj1" fmla="val 53239"/>
                <a:gd name="adj2" fmla="val 75003"/>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18" name="TextBox 42"/>
            <p:cNvSpPr txBox="1"/>
            <p:nvPr/>
          </p:nvSpPr>
          <p:spPr>
            <a:xfrm>
              <a:off x="924814" y="1193523"/>
              <a:ext cx="2227356" cy="746214"/>
            </a:xfrm>
            <a:prstGeom prst="rect">
              <a:avLst/>
            </a:prstGeom>
            <a:grpFill/>
          </p:spPr>
          <p:txBody>
            <a:bodyPr wrap="square" rtlCol="0">
              <a:spAutoFit/>
            </a:bodyPr>
            <a:lstStyle/>
            <a:p>
              <a:r>
                <a:rPr lang="zh-CN" altLang="en-US" sz="1600" b="1">
                  <a:solidFill>
                    <a:schemeClr val="bg1"/>
                  </a:solidFill>
                  <a:latin typeface="微软雅黑" panose="020B0503020204020204" pitchFamily="34" charset="-122"/>
                  <a:ea typeface="微软雅黑" panose="020B0503020204020204" pitchFamily="34" charset="-122"/>
                </a:rPr>
                <a:t>单击编辑标题</a:t>
              </a:r>
              <a:endParaRPr lang="en-US" sz="1600" b="1">
                <a:solidFill>
                  <a:schemeClr val="bg1"/>
                </a:solidFill>
                <a:latin typeface="微软雅黑" panose="020B0503020204020204" pitchFamily="34" charset="-122"/>
                <a:ea typeface="微软雅黑" panose="020B0503020204020204" pitchFamily="34" charset="-122"/>
              </a:endParaRPr>
            </a:p>
            <a:p>
              <a:pPr defTabSz="1219200">
                <a:spcBef>
                  <a:spcPct val="20000"/>
                </a:spcBef>
                <a:defRPr/>
              </a:pPr>
              <a:r>
                <a:rPr lang="zh-CN" altLang="en-US" sz="1335">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sz="1335">
                <a:solidFill>
                  <a:schemeClr val="bg1"/>
                </a:solidFill>
                <a:latin typeface="微软雅黑" panose="020B0503020204020204" pitchFamily="34" charset="-122"/>
                <a:ea typeface="微软雅黑" panose="020B0503020204020204" pitchFamily="34" charset="-122"/>
              </a:endParaRPr>
            </a:p>
          </p:txBody>
        </p:sp>
      </p:grpSp>
      <p:grpSp>
        <p:nvGrpSpPr>
          <p:cNvPr id="19" name="Group 43"/>
          <p:cNvGrpSpPr/>
          <p:nvPr/>
        </p:nvGrpSpPr>
        <p:grpSpPr>
          <a:xfrm flipV="1">
            <a:off x="1138767" y="4931087"/>
            <a:ext cx="3005667" cy="1377886"/>
            <a:chOff x="914400" y="1087632"/>
            <a:chExt cx="2254250" cy="1033415"/>
          </a:xfrm>
          <a:solidFill>
            <a:srgbClr val="A5A5A5"/>
          </a:solidFill>
        </p:grpSpPr>
        <p:sp>
          <p:nvSpPr>
            <p:cNvPr id="20" name="Rounded Rectangular Callout 44"/>
            <p:cNvSpPr/>
            <p:nvPr/>
          </p:nvSpPr>
          <p:spPr>
            <a:xfrm>
              <a:off x="914400" y="1087632"/>
              <a:ext cx="2254250" cy="1033415"/>
            </a:xfrm>
            <a:prstGeom prst="wedgeRoundRectCallout">
              <a:avLst>
                <a:gd name="adj1" fmla="val 53239"/>
                <a:gd name="adj2" fmla="val 75003"/>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21" name="TextBox 45"/>
            <p:cNvSpPr txBox="1"/>
            <p:nvPr/>
          </p:nvSpPr>
          <p:spPr>
            <a:xfrm flipV="1">
              <a:off x="924814" y="1216750"/>
              <a:ext cx="2227356" cy="746214"/>
            </a:xfrm>
            <a:prstGeom prst="rect">
              <a:avLst/>
            </a:prstGeom>
            <a:grpFill/>
          </p:spPr>
          <p:txBody>
            <a:bodyPr wrap="square" rtlCol="0">
              <a:spAutoFit/>
            </a:bodyPr>
            <a:lstStyle/>
            <a:p>
              <a:pPr algn="r"/>
              <a:r>
                <a:rPr lang="zh-CN" altLang="en-US" sz="1600" b="1">
                  <a:solidFill>
                    <a:schemeClr val="bg1"/>
                  </a:solidFill>
                  <a:latin typeface="微软雅黑" panose="020B0503020204020204" pitchFamily="34" charset="-122"/>
                  <a:ea typeface="微软雅黑" panose="020B0503020204020204" pitchFamily="34" charset="-122"/>
                </a:rPr>
                <a:t>单击编辑标题</a:t>
              </a:r>
              <a:endParaRPr lang="en-US" sz="1600" b="1">
                <a:solidFill>
                  <a:schemeClr val="bg1"/>
                </a:solidFill>
                <a:latin typeface="微软雅黑" panose="020B0503020204020204" pitchFamily="34" charset="-122"/>
                <a:ea typeface="微软雅黑" panose="020B0503020204020204" pitchFamily="34" charset="-122"/>
              </a:endParaRPr>
            </a:p>
            <a:p>
              <a:pPr algn="r" defTabSz="1219200">
                <a:spcBef>
                  <a:spcPct val="20000"/>
                </a:spcBef>
                <a:defRPr/>
              </a:pPr>
              <a:r>
                <a:rPr lang="zh-CN" altLang="en-US" sz="1335">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sz="1335">
                <a:solidFill>
                  <a:schemeClr val="bg1"/>
                </a:solidFill>
                <a:latin typeface="微软雅黑" panose="020B0503020204020204" pitchFamily="34" charset="-122"/>
                <a:ea typeface="微软雅黑" panose="020B0503020204020204" pitchFamily="34" charset="-122"/>
              </a:endParaRPr>
            </a:p>
          </p:txBody>
        </p:sp>
      </p:grpSp>
      <p:grpSp>
        <p:nvGrpSpPr>
          <p:cNvPr id="22" name="Group 46"/>
          <p:cNvGrpSpPr/>
          <p:nvPr/>
        </p:nvGrpSpPr>
        <p:grpSpPr>
          <a:xfrm flipH="1" flipV="1">
            <a:off x="8047567" y="4931087"/>
            <a:ext cx="3005667" cy="1377886"/>
            <a:chOff x="914400" y="1087632"/>
            <a:chExt cx="2254250" cy="1033415"/>
          </a:xfrm>
        </p:grpSpPr>
        <p:sp>
          <p:nvSpPr>
            <p:cNvPr id="23" name="Rounded Rectangular Callout 47"/>
            <p:cNvSpPr/>
            <p:nvPr/>
          </p:nvSpPr>
          <p:spPr>
            <a:xfrm>
              <a:off x="914400" y="1087632"/>
              <a:ext cx="2254250" cy="1033415"/>
            </a:xfrm>
            <a:prstGeom prst="wedgeRoundRectCallout">
              <a:avLst>
                <a:gd name="adj1" fmla="val 53239"/>
                <a:gd name="adj2" fmla="val 75003"/>
                <a:gd name="adj3" fmla="val 16667"/>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微软雅黑" panose="020B0503020204020204" pitchFamily="34" charset="-122"/>
                <a:ea typeface="微软雅黑" panose="020B0503020204020204" pitchFamily="34" charset="-122"/>
              </a:endParaRPr>
            </a:p>
          </p:txBody>
        </p:sp>
        <p:sp>
          <p:nvSpPr>
            <p:cNvPr id="24" name="TextBox 48"/>
            <p:cNvSpPr txBox="1"/>
            <p:nvPr/>
          </p:nvSpPr>
          <p:spPr>
            <a:xfrm flipV="1">
              <a:off x="924814" y="1216750"/>
              <a:ext cx="2227356" cy="746214"/>
            </a:xfrm>
            <a:prstGeom prst="rect">
              <a:avLst/>
            </a:prstGeom>
            <a:noFill/>
          </p:spPr>
          <p:txBody>
            <a:bodyPr wrap="square" rtlCol="0">
              <a:spAutoFit/>
            </a:bodyPr>
            <a:lstStyle/>
            <a:p>
              <a:r>
                <a:rPr lang="zh-CN" altLang="en-US" sz="1600" b="1">
                  <a:solidFill>
                    <a:schemeClr val="bg1"/>
                  </a:solidFill>
                  <a:latin typeface="微软雅黑" panose="020B0503020204020204" pitchFamily="34" charset="-122"/>
                  <a:ea typeface="微软雅黑" panose="020B0503020204020204" pitchFamily="34" charset="-122"/>
                </a:rPr>
                <a:t>单击编辑标题</a:t>
              </a:r>
              <a:endParaRPr lang="en-US" sz="1600" b="1">
                <a:solidFill>
                  <a:schemeClr val="bg1"/>
                </a:solidFill>
                <a:latin typeface="微软雅黑" panose="020B0503020204020204" pitchFamily="34" charset="-122"/>
                <a:ea typeface="微软雅黑" panose="020B0503020204020204" pitchFamily="34" charset="-122"/>
              </a:endParaRPr>
            </a:p>
            <a:p>
              <a:pPr defTabSz="1219200">
                <a:spcBef>
                  <a:spcPct val="20000"/>
                </a:spcBef>
                <a:defRPr/>
              </a:pPr>
              <a:r>
                <a:rPr lang="zh-CN" altLang="en-US" sz="1335">
                  <a:solidFill>
                    <a:schemeClr val="bg1"/>
                  </a:solidFill>
                  <a:latin typeface="微软雅黑" panose="020B0503020204020204" pitchFamily="34" charset="-122"/>
                  <a:ea typeface="微软雅黑" panose="020B0503020204020204" pitchFamily="34" charset="-122"/>
                </a:rPr>
                <a:t>单击此处可编辑内容单击此处可编辑内容单击此处可编辑内容单击此处可编辑内容</a:t>
              </a:r>
              <a:endParaRPr lang="en-US" sz="1335">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35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85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350"/>
                            </p:stCondLst>
                            <p:childTnLst>
                              <p:par>
                                <p:cTn id="31" presetID="53" presetClass="entr" presetSubtype="16"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par>
                          <p:cTn id="36" fill="hold">
                            <p:stCondLst>
                              <p:cond delay="2850"/>
                            </p:stCondLst>
                            <p:childTnLst>
                              <p:par>
                                <p:cTn id="37" presetID="23" presetClass="entr" presetSubtype="528"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 calcmode="lin" valueType="num">
                                      <p:cBhvr>
                                        <p:cTn id="41" dur="500" fill="hold"/>
                                        <p:tgtEl>
                                          <p:spTgt spid="13"/>
                                        </p:tgtEl>
                                        <p:attrNameLst>
                                          <p:attrName>ppt_x</p:attrName>
                                        </p:attrNameLst>
                                      </p:cBhvr>
                                      <p:tavLst>
                                        <p:tav tm="0">
                                          <p:val>
                                            <p:fltVal val="0.5"/>
                                          </p:val>
                                        </p:tav>
                                        <p:tav tm="100000">
                                          <p:val>
                                            <p:strVal val="#ppt_x"/>
                                          </p:val>
                                        </p:tav>
                                      </p:tavLst>
                                    </p:anim>
                                    <p:anim calcmode="lin" valueType="num">
                                      <p:cBhvr>
                                        <p:cTn id="42" dur="500" fill="hold"/>
                                        <p:tgtEl>
                                          <p:spTgt spid="13"/>
                                        </p:tgtEl>
                                        <p:attrNameLst>
                                          <p:attrName>ppt_y</p:attrName>
                                        </p:attrNameLst>
                                      </p:cBhvr>
                                      <p:tavLst>
                                        <p:tav tm="0">
                                          <p:val>
                                            <p:fltVal val="0.5"/>
                                          </p:val>
                                        </p:tav>
                                        <p:tav tm="100000">
                                          <p:val>
                                            <p:strVal val="#ppt_y"/>
                                          </p:val>
                                        </p:tav>
                                      </p:tavLst>
                                    </p:anim>
                                  </p:childTnLst>
                                </p:cTn>
                              </p:par>
                            </p:childTnLst>
                          </p:cTn>
                        </p:par>
                        <p:par>
                          <p:cTn id="43" fill="hold">
                            <p:stCondLst>
                              <p:cond delay="3350"/>
                            </p:stCondLst>
                            <p:childTnLst>
                              <p:par>
                                <p:cTn id="44" presetID="53" presetClass="entr" presetSubtype="16"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500" fill="hold"/>
                                        <p:tgtEl>
                                          <p:spTgt spid="4"/>
                                        </p:tgtEl>
                                        <p:attrNameLst>
                                          <p:attrName>ppt_w</p:attrName>
                                        </p:attrNameLst>
                                      </p:cBhvr>
                                      <p:tavLst>
                                        <p:tav tm="0">
                                          <p:val>
                                            <p:fltVal val="0"/>
                                          </p:val>
                                        </p:tav>
                                        <p:tav tm="100000">
                                          <p:val>
                                            <p:strVal val="#ppt_w"/>
                                          </p:val>
                                        </p:tav>
                                      </p:tavLst>
                                    </p:anim>
                                    <p:anim calcmode="lin" valueType="num">
                                      <p:cBhvr>
                                        <p:cTn id="47" dur="500" fill="hold"/>
                                        <p:tgtEl>
                                          <p:spTgt spid="4"/>
                                        </p:tgtEl>
                                        <p:attrNameLst>
                                          <p:attrName>ppt_h</p:attrName>
                                        </p:attrNameLst>
                                      </p:cBhvr>
                                      <p:tavLst>
                                        <p:tav tm="0">
                                          <p:val>
                                            <p:fltVal val="0"/>
                                          </p:val>
                                        </p:tav>
                                        <p:tav tm="100000">
                                          <p:val>
                                            <p:strVal val="#ppt_h"/>
                                          </p:val>
                                        </p:tav>
                                      </p:tavLst>
                                    </p:anim>
                                    <p:animEffect transition="in" filter="fade">
                                      <p:cBhvr>
                                        <p:cTn id="48" dur="500"/>
                                        <p:tgtEl>
                                          <p:spTgt spid="4"/>
                                        </p:tgtEl>
                                      </p:cBhvr>
                                    </p:animEffect>
                                  </p:childTnLst>
                                </p:cTn>
                              </p:par>
                            </p:childTnLst>
                          </p:cTn>
                        </p:par>
                        <p:par>
                          <p:cTn id="49" fill="hold">
                            <p:stCondLst>
                              <p:cond delay="3850"/>
                            </p:stCondLst>
                            <p:childTnLst>
                              <p:par>
                                <p:cTn id="50" presetID="53" presetClass="entr" presetSubtype="16"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500" fill="hold"/>
                                        <p:tgtEl>
                                          <p:spTgt spid="8"/>
                                        </p:tgtEl>
                                        <p:attrNameLst>
                                          <p:attrName>ppt_w</p:attrName>
                                        </p:attrNameLst>
                                      </p:cBhvr>
                                      <p:tavLst>
                                        <p:tav tm="0">
                                          <p:val>
                                            <p:fltVal val="0"/>
                                          </p:val>
                                        </p:tav>
                                        <p:tav tm="100000">
                                          <p:val>
                                            <p:strVal val="#ppt_w"/>
                                          </p:val>
                                        </p:tav>
                                      </p:tavLst>
                                    </p:anim>
                                    <p:anim calcmode="lin" valueType="num">
                                      <p:cBhvr>
                                        <p:cTn id="53" dur="500" fill="hold"/>
                                        <p:tgtEl>
                                          <p:spTgt spid="8"/>
                                        </p:tgtEl>
                                        <p:attrNameLst>
                                          <p:attrName>ppt_h</p:attrName>
                                        </p:attrNameLst>
                                      </p:cBhvr>
                                      <p:tavLst>
                                        <p:tav tm="0">
                                          <p:val>
                                            <p:fltVal val="0"/>
                                          </p:val>
                                        </p:tav>
                                        <p:tav tm="100000">
                                          <p:val>
                                            <p:strVal val="#ppt_h"/>
                                          </p:val>
                                        </p:tav>
                                      </p:tavLst>
                                    </p:anim>
                                    <p:animEffect transition="in" filter="fade">
                                      <p:cBhvr>
                                        <p:cTn id="54" dur="500"/>
                                        <p:tgtEl>
                                          <p:spTgt spid="8"/>
                                        </p:tgtEl>
                                      </p:cBhvr>
                                    </p:animEffect>
                                  </p:childTnLst>
                                </p:cTn>
                              </p:par>
                            </p:childTnLst>
                          </p:cTn>
                        </p:par>
                        <p:par>
                          <p:cTn id="55" fill="hold">
                            <p:stCondLst>
                              <p:cond delay="4350"/>
                            </p:stCondLst>
                            <p:childTnLst>
                              <p:par>
                                <p:cTn id="56" presetID="23" presetClass="entr" presetSubtype="52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fltVal val="0"/>
                                          </p:val>
                                        </p:tav>
                                        <p:tav tm="100000">
                                          <p:val>
                                            <p:strVal val="#ppt_w"/>
                                          </p:val>
                                        </p:tav>
                                      </p:tavLst>
                                    </p:anim>
                                    <p:anim calcmode="lin" valueType="num">
                                      <p:cBhvr>
                                        <p:cTn id="59" dur="500" fill="hold"/>
                                        <p:tgtEl>
                                          <p:spTgt spid="16"/>
                                        </p:tgtEl>
                                        <p:attrNameLst>
                                          <p:attrName>ppt_h</p:attrName>
                                        </p:attrNameLst>
                                      </p:cBhvr>
                                      <p:tavLst>
                                        <p:tav tm="0">
                                          <p:val>
                                            <p:fltVal val="0"/>
                                          </p:val>
                                        </p:tav>
                                        <p:tav tm="100000">
                                          <p:val>
                                            <p:strVal val="#ppt_h"/>
                                          </p:val>
                                        </p:tav>
                                      </p:tavLst>
                                    </p:anim>
                                    <p:anim calcmode="lin" valueType="num">
                                      <p:cBhvr>
                                        <p:cTn id="60" dur="500" fill="hold"/>
                                        <p:tgtEl>
                                          <p:spTgt spid="16"/>
                                        </p:tgtEl>
                                        <p:attrNameLst>
                                          <p:attrName>ppt_x</p:attrName>
                                        </p:attrNameLst>
                                      </p:cBhvr>
                                      <p:tavLst>
                                        <p:tav tm="0">
                                          <p:val>
                                            <p:fltVal val="0.5"/>
                                          </p:val>
                                        </p:tav>
                                        <p:tav tm="100000">
                                          <p:val>
                                            <p:strVal val="#ppt_x"/>
                                          </p:val>
                                        </p:tav>
                                      </p:tavLst>
                                    </p:anim>
                                    <p:anim calcmode="lin" valueType="num">
                                      <p:cBhvr>
                                        <p:cTn id="61" dur="500" fill="hold"/>
                                        <p:tgtEl>
                                          <p:spTgt spid="16"/>
                                        </p:tgtEl>
                                        <p:attrNameLst>
                                          <p:attrName>ppt_y</p:attrName>
                                        </p:attrNameLst>
                                      </p:cBhvr>
                                      <p:tavLst>
                                        <p:tav tm="0">
                                          <p:val>
                                            <p:fltVal val="0.5"/>
                                          </p:val>
                                        </p:tav>
                                        <p:tav tm="100000">
                                          <p:val>
                                            <p:strVal val="#ppt_y"/>
                                          </p:val>
                                        </p:tav>
                                      </p:tavLst>
                                    </p:anim>
                                  </p:childTnLst>
                                </p:cTn>
                              </p:par>
                            </p:childTnLst>
                          </p:cTn>
                        </p:par>
                        <p:par>
                          <p:cTn id="62" fill="hold">
                            <p:stCondLst>
                              <p:cond delay="4850"/>
                            </p:stCondLst>
                            <p:childTnLst>
                              <p:par>
                                <p:cTn id="63" presetID="53" presetClass="entr" presetSubtype="16" fill="hold" grpId="0" nodeType="afterEffect">
                                  <p:stCondLst>
                                    <p:cond delay="0"/>
                                  </p:stCondLst>
                                  <p:childTnLst>
                                    <p:set>
                                      <p:cBhvr>
                                        <p:cTn id="64" dur="1" fill="hold">
                                          <p:stCondLst>
                                            <p:cond delay="0"/>
                                          </p:stCondLst>
                                        </p:cTn>
                                        <p:tgtEl>
                                          <p:spTgt spid="5"/>
                                        </p:tgtEl>
                                        <p:attrNameLst>
                                          <p:attrName>style.visibility</p:attrName>
                                        </p:attrNameLst>
                                      </p:cBhvr>
                                      <p:to>
                                        <p:strVal val="visible"/>
                                      </p:to>
                                    </p:set>
                                    <p:anim calcmode="lin" valueType="num">
                                      <p:cBhvr>
                                        <p:cTn id="65" dur="500" fill="hold"/>
                                        <p:tgtEl>
                                          <p:spTgt spid="5"/>
                                        </p:tgtEl>
                                        <p:attrNameLst>
                                          <p:attrName>ppt_w</p:attrName>
                                        </p:attrNameLst>
                                      </p:cBhvr>
                                      <p:tavLst>
                                        <p:tav tm="0">
                                          <p:val>
                                            <p:fltVal val="0"/>
                                          </p:val>
                                        </p:tav>
                                        <p:tav tm="100000">
                                          <p:val>
                                            <p:strVal val="#ppt_w"/>
                                          </p:val>
                                        </p:tav>
                                      </p:tavLst>
                                    </p:anim>
                                    <p:anim calcmode="lin" valueType="num">
                                      <p:cBhvr>
                                        <p:cTn id="66" dur="500" fill="hold"/>
                                        <p:tgtEl>
                                          <p:spTgt spid="5"/>
                                        </p:tgtEl>
                                        <p:attrNameLst>
                                          <p:attrName>ppt_h</p:attrName>
                                        </p:attrNameLst>
                                      </p:cBhvr>
                                      <p:tavLst>
                                        <p:tav tm="0">
                                          <p:val>
                                            <p:fltVal val="0"/>
                                          </p:val>
                                        </p:tav>
                                        <p:tav tm="100000">
                                          <p:val>
                                            <p:strVal val="#ppt_h"/>
                                          </p:val>
                                        </p:tav>
                                      </p:tavLst>
                                    </p:anim>
                                    <p:animEffect transition="in" filter="fade">
                                      <p:cBhvr>
                                        <p:cTn id="67" dur="500"/>
                                        <p:tgtEl>
                                          <p:spTgt spid="5"/>
                                        </p:tgtEl>
                                      </p:cBhvr>
                                    </p:animEffect>
                                  </p:childTnLst>
                                </p:cTn>
                              </p:par>
                            </p:childTnLst>
                          </p:cTn>
                        </p:par>
                        <p:par>
                          <p:cTn id="68" fill="hold">
                            <p:stCondLst>
                              <p:cond delay="5350"/>
                            </p:stCondLst>
                            <p:childTnLst>
                              <p:par>
                                <p:cTn id="69" presetID="53" presetClass="entr" presetSubtype="16"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childTnLst>
                          </p:cTn>
                        </p:par>
                        <p:par>
                          <p:cTn id="74" fill="hold">
                            <p:stCondLst>
                              <p:cond delay="5850"/>
                            </p:stCondLst>
                            <p:childTnLst>
                              <p:par>
                                <p:cTn id="75" presetID="23" presetClass="entr" presetSubtype="528" fill="hold" nodeType="after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p:cTn id="77" dur="500" fill="hold"/>
                                        <p:tgtEl>
                                          <p:spTgt spid="22"/>
                                        </p:tgtEl>
                                        <p:attrNameLst>
                                          <p:attrName>ppt_w</p:attrName>
                                        </p:attrNameLst>
                                      </p:cBhvr>
                                      <p:tavLst>
                                        <p:tav tm="0">
                                          <p:val>
                                            <p:fltVal val="0"/>
                                          </p:val>
                                        </p:tav>
                                        <p:tav tm="100000">
                                          <p:val>
                                            <p:strVal val="#ppt_w"/>
                                          </p:val>
                                        </p:tav>
                                      </p:tavLst>
                                    </p:anim>
                                    <p:anim calcmode="lin" valueType="num">
                                      <p:cBhvr>
                                        <p:cTn id="78" dur="500" fill="hold"/>
                                        <p:tgtEl>
                                          <p:spTgt spid="22"/>
                                        </p:tgtEl>
                                        <p:attrNameLst>
                                          <p:attrName>ppt_h</p:attrName>
                                        </p:attrNameLst>
                                      </p:cBhvr>
                                      <p:tavLst>
                                        <p:tav tm="0">
                                          <p:val>
                                            <p:fltVal val="0"/>
                                          </p:val>
                                        </p:tav>
                                        <p:tav tm="100000">
                                          <p:val>
                                            <p:strVal val="#ppt_h"/>
                                          </p:val>
                                        </p:tav>
                                      </p:tavLst>
                                    </p:anim>
                                    <p:anim calcmode="lin" valueType="num">
                                      <p:cBhvr>
                                        <p:cTn id="79" dur="500" fill="hold"/>
                                        <p:tgtEl>
                                          <p:spTgt spid="22"/>
                                        </p:tgtEl>
                                        <p:attrNameLst>
                                          <p:attrName>ppt_x</p:attrName>
                                        </p:attrNameLst>
                                      </p:cBhvr>
                                      <p:tavLst>
                                        <p:tav tm="0">
                                          <p:val>
                                            <p:fltVal val="0.5"/>
                                          </p:val>
                                        </p:tav>
                                        <p:tav tm="100000">
                                          <p:val>
                                            <p:strVal val="#ppt_x"/>
                                          </p:val>
                                        </p:tav>
                                      </p:tavLst>
                                    </p:anim>
                                    <p:anim calcmode="lin" valueType="num">
                                      <p:cBhvr>
                                        <p:cTn id="80" dur="500" fill="hold"/>
                                        <p:tgtEl>
                                          <p:spTgt spid="22"/>
                                        </p:tgtEl>
                                        <p:attrNameLst>
                                          <p:attrName>ppt_y</p:attrName>
                                        </p:attrNameLst>
                                      </p:cBhvr>
                                      <p:tavLst>
                                        <p:tav tm="0">
                                          <p:val>
                                            <p:fltVal val="0.5"/>
                                          </p:val>
                                        </p:tav>
                                        <p:tav tm="100000">
                                          <p:val>
                                            <p:strVal val="#ppt_y"/>
                                          </p:val>
                                        </p:tav>
                                      </p:tavLst>
                                    </p:anim>
                                  </p:childTnLst>
                                </p:cTn>
                              </p:par>
                            </p:childTnLst>
                          </p:cTn>
                        </p:par>
                        <p:par>
                          <p:cTn id="81" fill="hold">
                            <p:stCondLst>
                              <p:cond delay="6350"/>
                            </p:stCondLst>
                            <p:childTnLst>
                              <p:par>
                                <p:cTn id="82" presetID="53" presetClass="entr" presetSubtype="16" fill="hold" grpId="0" nodeType="afterEffect">
                                  <p:stCondLst>
                                    <p:cond delay="0"/>
                                  </p:stCondLst>
                                  <p:childTnLst>
                                    <p:set>
                                      <p:cBhvr>
                                        <p:cTn id="83" dur="1" fill="hold">
                                          <p:stCondLst>
                                            <p:cond delay="0"/>
                                          </p:stCondLst>
                                        </p:cTn>
                                        <p:tgtEl>
                                          <p:spTgt spid="6"/>
                                        </p:tgtEl>
                                        <p:attrNameLst>
                                          <p:attrName>style.visibility</p:attrName>
                                        </p:attrNameLst>
                                      </p:cBhvr>
                                      <p:to>
                                        <p:strVal val="visible"/>
                                      </p:to>
                                    </p:set>
                                    <p:anim calcmode="lin" valueType="num">
                                      <p:cBhvr>
                                        <p:cTn id="84" dur="500" fill="hold"/>
                                        <p:tgtEl>
                                          <p:spTgt spid="6"/>
                                        </p:tgtEl>
                                        <p:attrNameLst>
                                          <p:attrName>ppt_w</p:attrName>
                                        </p:attrNameLst>
                                      </p:cBhvr>
                                      <p:tavLst>
                                        <p:tav tm="0">
                                          <p:val>
                                            <p:fltVal val="0"/>
                                          </p:val>
                                        </p:tav>
                                        <p:tav tm="100000">
                                          <p:val>
                                            <p:strVal val="#ppt_w"/>
                                          </p:val>
                                        </p:tav>
                                      </p:tavLst>
                                    </p:anim>
                                    <p:anim calcmode="lin" valueType="num">
                                      <p:cBhvr>
                                        <p:cTn id="85" dur="500" fill="hold"/>
                                        <p:tgtEl>
                                          <p:spTgt spid="6"/>
                                        </p:tgtEl>
                                        <p:attrNameLst>
                                          <p:attrName>ppt_h</p:attrName>
                                        </p:attrNameLst>
                                      </p:cBhvr>
                                      <p:tavLst>
                                        <p:tav tm="0">
                                          <p:val>
                                            <p:fltVal val="0"/>
                                          </p:val>
                                        </p:tav>
                                        <p:tav tm="100000">
                                          <p:val>
                                            <p:strVal val="#ppt_h"/>
                                          </p:val>
                                        </p:tav>
                                      </p:tavLst>
                                    </p:anim>
                                    <p:animEffect transition="in" filter="fade">
                                      <p:cBhvr>
                                        <p:cTn id="86" dur="500"/>
                                        <p:tgtEl>
                                          <p:spTgt spid="6"/>
                                        </p:tgtEl>
                                      </p:cBhvr>
                                    </p:animEffect>
                                  </p:childTnLst>
                                </p:cTn>
                              </p:par>
                            </p:childTnLst>
                          </p:cTn>
                        </p:par>
                        <p:par>
                          <p:cTn id="87" fill="hold">
                            <p:stCondLst>
                              <p:cond delay="6850"/>
                            </p:stCondLst>
                            <p:childTnLst>
                              <p:par>
                                <p:cTn id="88" presetID="53" presetClass="entr" presetSubtype="16" fill="hold" grpId="0" nodeType="after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p:cTn id="90" dur="500" fill="hold"/>
                                        <p:tgtEl>
                                          <p:spTgt spid="10"/>
                                        </p:tgtEl>
                                        <p:attrNameLst>
                                          <p:attrName>ppt_w</p:attrName>
                                        </p:attrNameLst>
                                      </p:cBhvr>
                                      <p:tavLst>
                                        <p:tav tm="0">
                                          <p:val>
                                            <p:fltVal val="0"/>
                                          </p:val>
                                        </p:tav>
                                        <p:tav tm="100000">
                                          <p:val>
                                            <p:strVal val="#ppt_w"/>
                                          </p:val>
                                        </p:tav>
                                      </p:tavLst>
                                    </p:anim>
                                    <p:anim calcmode="lin" valueType="num">
                                      <p:cBhvr>
                                        <p:cTn id="91" dur="500" fill="hold"/>
                                        <p:tgtEl>
                                          <p:spTgt spid="10"/>
                                        </p:tgtEl>
                                        <p:attrNameLst>
                                          <p:attrName>ppt_h</p:attrName>
                                        </p:attrNameLst>
                                      </p:cBhvr>
                                      <p:tavLst>
                                        <p:tav tm="0">
                                          <p:val>
                                            <p:fltVal val="0"/>
                                          </p:val>
                                        </p:tav>
                                        <p:tav tm="100000">
                                          <p:val>
                                            <p:strVal val="#ppt_h"/>
                                          </p:val>
                                        </p:tav>
                                      </p:tavLst>
                                    </p:anim>
                                    <p:animEffect transition="in" filter="fade">
                                      <p:cBhvr>
                                        <p:cTn id="92" dur="500"/>
                                        <p:tgtEl>
                                          <p:spTgt spid="10"/>
                                        </p:tgtEl>
                                      </p:cBhvr>
                                    </p:animEffect>
                                  </p:childTnLst>
                                </p:cTn>
                              </p:par>
                            </p:childTnLst>
                          </p:cTn>
                        </p:par>
                        <p:par>
                          <p:cTn id="93" fill="hold">
                            <p:stCondLst>
                              <p:cond delay="7350"/>
                            </p:stCondLst>
                            <p:childTnLst>
                              <p:par>
                                <p:cTn id="94" presetID="23" presetClass="entr" presetSubtype="528" fill="hold" nodeType="after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p:cTn id="96" dur="500" fill="hold"/>
                                        <p:tgtEl>
                                          <p:spTgt spid="19"/>
                                        </p:tgtEl>
                                        <p:attrNameLst>
                                          <p:attrName>ppt_w</p:attrName>
                                        </p:attrNameLst>
                                      </p:cBhvr>
                                      <p:tavLst>
                                        <p:tav tm="0">
                                          <p:val>
                                            <p:fltVal val="0"/>
                                          </p:val>
                                        </p:tav>
                                        <p:tav tm="100000">
                                          <p:val>
                                            <p:strVal val="#ppt_w"/>
                                          </p:val>
                                        </p:tav>
                                      </p:tavLst>
                                    </p:anim>
                                    <p:anim calcmode="lin" valueType="num">
                                      <p:cBhvr>
                                        <p:cTn id="97" dur="500" fill="hold"/>
                                        <p:tgtEl>
                                          <p:spTgt spid="19"/>
                                        </p:tgtEl>
                                        <p:attrNameLst>
                                          <p:attrName>ppt_h</p:attrName>
                                        </p:attrNameLst>
                                      </p:cBhvr>
                                      <p:tavLst>
                                        <p:tav tm="0">
                                          <p:val>
                                            <p:fltVal val="0"/>
                                          </p:val>
                                        </p:tav>
                                        <p:tav tm="100000">
                                          <p:val>
                                            <p:strVal val="#ppt_h"/>
                                          </p:val>
                                        </p:tav>
                                      </p:tavLst>
                                    </p:anim>
                                    <p:anim calcmode="lin" valueType="num">
                                      <p:cBhvr>
                                        <p:cTn id="98" dur="500" fill="hold"/>
                                        <p:tgtEl>
                                          <p:spTgt spid="19"/>
                                        </p:tgtEl>
                                        <p:attrNameLst>
                                          <p:attrName>ppt_x</p:attrName>
                                        </p:attrNameLst>
                                      </p:cBhvr>
                                      <p:tavLst>
                                        <p:tav tm="0">
                                          <p:val>
                                            <p:fltVal val="0.5"/>
                                          </p:val>
                                        </p:tav>
                                        <p:tav tm="100000">
                                          <p:val>
                                            <p:strVal val="#ppt_x"/>
                                          </p:val>
                                        </p:tav>
                                      </p:tavLst>
                                    </p:anim>
                                    <p:anim calcmode="lin" valueType="num">
                                      <p:cBhvr>
                                        <p:cTn id="99" dur="500" fill="hold"/>
                                        <p:tgtEl>
                                          <p:spTgt spid="1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p:bldP spid="8" grpId="0"/>
      <p:bldP spid="9" grpId="0"/>
      <p:bldP spid="10" grpId="0"/>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0" y="992"/>
            <a:ext cx="3720973" cy="68560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7" name="圆角矩形 66"/>
          <p:cNvSpPr/>
          <p:nvPr/>
        </p:nvSpPr>
        <p:spPr>
          <a:xfrm>
            <a:off x="5783366" y="157389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1</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68" name="组合 67"/>
          <p:cNvGrpSpPr/>
          <p:nvPr/>
        </p:nvGrpSpPr>
        <p:grpSpPr>
          <a:xfrm>
            <a:off x="6664422" y="1573897"/>
            <a:ext cx="3740032" cy="511238"/>
            <a:chOff x="6339097" y="1573726"/>
            <a:chExt cx="3744416" cy="511504"/>
          </a:xfrm>
        </p:grpSpPr>
        <p:sp>
          <p:nvSpPr>
            <p:cNvPr id="69" name="圆角矩形 68"/>
            <p:cNvSpPr/>
            <p:nvPr/>
          </p:nvSpPr>
          <p:spPr>
            <a:xfrm>
              <a:off x="6339097" y="1573726"/>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70" name="矩形 69"/>
            <p:cNvSpPr/>
            <p:nvPr/>
          </p:nvSpPr>
          <p:spPr>
            <a:xfrm>
              <a:off x="6723350" y="1614014"/>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1" name="圆角矩形 70"/>
          <p:cNvSpPr/>
          <p:nvPr/>
        </p:nvSpPr>
        <p:spPr>
          <a:xfrm>
            <a:off x="5783366" y="2409915"/>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2</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72" name="组合 71"/>
          <p:cNvGrpSpPr/>
          <p:nvPr/>
        </p:nvGrpSpPr>
        <p:grpSpPr>
          <a:xfrm>
            <a:off x="6640552" y="2409915"/>
            <a:ext cx="3740032" cy="511238"/>
            <a:chOff x="6315199" y="2410178"/>
            <a:chExt cx="3744416" cy="511504"/>
          </a:xfrm>
        </p:grpSpPr>
        <p:sp>
          <p:nvSpPr>
            <p:cNvPr id="73" name="圆角矩形 72"/>
            <p:cNvSpPr/>
            <p:nvPr/>
          </p:nvSpPr>
          <p:spPr>
            <a:xfrm>
              <a:off x="6315199" y="2410178"/>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74" name="矩形 73"/>
            <p:cNvSpPr/>
            <p:nvPr/>
          </p:nvSpPr>
          <p:spPr>
            <a:xfrm>
              <a:off x="6747248" y="2450466"/>
              <a:ext cx="265307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5" name="圆角矩形 74"/>
          <p:cNvSpPr/>
          <p:nvPr/>
        </p:nvSpPr>
        <p:spPr>
          <a:xfrm>
            <a:off x="5783366" y="3295307"/>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3</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76" name="组合 75"/>
          <p:cNvGrpSpPr/>
          <p:nvPr/>
        </p:nvGrpSpPr>
        <p:grpSpPr>
          <a:xfrm>
            <a:off x="6664422" y="3295305"/>
            <a:ext cx="3740032" cy="511238"/>
            <a:chOff x="6339097" y="3296031"/>
            <a:chExt cx="3744416" cy="511504"/>
          </a:xfrm>
        </p:grpSpPr>
        <p:sp>
          <p:nvSpPr>
            <p:cNvPr id="77" name="圆角矩形 76"/>
            <p:cNvSpPr/>
            <p:nvPr/>
          </p:nvSpPr>
          <p:spPr>
            <a:xfrm>
              <a:off x="6339097" y="3296031"/>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78" name="矩形 77"/>
            <p:cNvSpPr/>
            <p:nvPr/>
          </p:nvSpPr>
          <p:spPr>
            <a:xfrm>
              <a:off x="6723349" y="3336319"/>
              <a:ext cx="2736305"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79" name="圆角矩形 78"/>
          <p:cNvSpPr/>
          <p:nvPr/>
        </p:nvSpPr>
        <p:spPr>
          <a:xfrm>
            <a:off x="5783366" y="4179718"/>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4</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80" name="组合 79"/>
          <p:cNvGrpSpPr/>
          <p:nvPr/>
        </p:nvGrpSpPr>
        <p:grpSpPr>
          <a:xfrm>
            <a:off x="6664422" y="4179715"/>
            <a:ext cx="3740032" cy="511237"/>
            <a:chOff x="6339097" y="4180903"/>
            <a:chExt cx="3744416" cy="511504"/>
          </a:xfrm>
        </p:grpSpPr>
        <p:sp>
          <p:nvSpPr>
            <p:cNvPr id="81" name="圆角矩形 80"/>
            <p:cNvSpPr/>
            <p:nvPr/>
          </p:nvSpPr>
          <p:spPr>
            <a:xfrm>
              <a:off x="6339097" y="418090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82" name="矩形 81"/>
            <p:cNvSpPr/>
            <p:nvPr/>
          </p:nvSpPr>
          <p:spPr>
            <a:xfrm>
              <a:off x="6723349" y="4221882"/>
              <a:ext cx="2736305" cy="430929"/>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3" name="圆角矩形 82"/>
          <p:cNvSpPr/>
          <p:nvPr/>
        </p:nvSpPr>
        <p:spPr>
          <a:xfrm>
            <a:off x="5783495" y="5055842"/>
            <a:ext cx="512660" cy="511238"/>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29" tIns="60914" rIns="121829" bIns="60914" anchor="ctr"/>
          <a:lstStyle/>
          <a:p>
            <a:pPr algn="ctr">
              <a:defRPr/>
            </a:pPr>
            <a:r>
              <a:rPr lang="en-US" altLang="zh-CN" sz="3600">
                <a:latin typeface="+mj-lt"/>
                <a:ea typeface="Arial Unicode MS" panose="020B0604020202020204" pitchFamily="34" charset="-122"/>
                <a:cs typeface="Arial Unicode MS" panose="020B0604020202020204" pitchFamily="34" charset="-122"/>
              </a:rPr>
              <a:t>5</a:t>
            </a:r>
            <a:endParaRPr lang="zh-CN" altLang="en-US" sz="3600">
              <a:latin typeface="+mj-lt"/>
              <a:ea typeface="Arial Unicode MS" panose="020B0604020202020204" pitchFamily="34" charset="-122"/>
              <a:cs typeface="Arial Unicode MS" panose="020B0604020202020204" pitchFamily="34" charset="-122"/>
            </a:endParaRPr>
          </a:p>
        </p:txBody>
      </p:sp>
      <p:grpSp>
        <p:nvGrpSpPr>
          <p:cNvPr id="84" name="组合 83"/>
          <p:cNvGrpSpPr/>
          <p:nvPr/>
        </p:nvGrpSpPr>
        <p:grpSpPr>
          <a:xfrm>
            <a:off x="6664422" y="5055842"/>
            <a:ext cx="3740032" cy="511238"/>
            <a:chOff x="6339097" y="5057483"/>
            <a:chExt cx="3744416" cy="511504"/>
          </a:xfrm>
        </p:grpSpPr>
        <p:sp>
          <p:nvSpPr>
            <p:cNvPr id="85" name="圆角矩形 84"/>
            <p:cNvSpPr/>
            <p:nvPr/>
          </p:nvSpPr>
          <p:spPr>
            <a:xfrm>
              <a:off x="6339097" y="5057483"/>
              <a:ext cx="3744416" cy="511504"/>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7" tIns="60948" rIns="121897" bIns="60948" anchor="ctr"/>
            <a:lstStyle/>
            <a:p>
              <a:pPr algn="ctr">
                <a:defRPr/>
              </a:pPr>
              <a:endParaRPr lang="zh-CN" altLang="en-US" sz="3600">
                <a:latin typeface="+mj-lt"/>
                <a:ea typeface="Arial Unicode MS" panose="020B0604020202020204" pitchFamily="34" charset="-122"/>
                <a:cs typeface="Arial Unicode MS" panose="020B0604020202020204" pitchFamily="34" charset="-122"/>
              </a:endParaRPr>
            </a:p>
          </p:txBody>
        </p:sp>
        <p:sp>
          <p:nvSpPr>
            <p:cNvPr id="86" name="矩形 85"/>
            <p:cNvSpPr/>
            <p:nvPr/>
          </p:nvSpPr>
          <p:spPr>
            <a:xfrm>
              <a:off x="6723478" y="5085978"/>
              <a:ext cx="2736174" cy="430928"/>
            </a:xfrm>
            <a:prstGeom prst="rect">
              <a:avLst/>
            </a:prstGeom>
          </p:spPr>
          <p:txBody>
            <a:bodyPr wrap="square" lIns="121897" tIns="60948" rIns="121897" bIns="60948">
              <a:spAutoFit/>
            </a:bodyPr>
            <a:lstStyle/>
            <a:p>
              <a:pPr>
                <a:defRPr/>
              </a:pPr>
              <a:r>
                <a:rPr lang="zh-CN" altLang="en-US"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7" name="TextBox 86"/>
          <p:cNvSpPr txBox="1"/>
          <p:nvPr/>
        </p:nvSpPr>
        <p:spPr>
          <a:xfrm>
            <a:off x="340185" y="2219405"/>
            <a:ext cx="2805024" cy="1353538"/>
          </a:xfrm>
          <a:prstGeom prst="rect">
            <a:avLst/>
          </a:prstGeom>
          <a:noFill/>
        </p:spPr>
        <p:txBody>
          <a:bodyPr wrap="square" lIns="121817" tIns="60906" rIns="121817" bIns="60906">
            <a:spAutoFit/>
          </a:bodyPr>
          <a:lstStyle/>
          <a:p>
            <a:pPr algn="r">
              <a:defRPr/>
            </a:pPr>
            <a:r>
              <a:rPr lang="zh-CN" altLang="en-US" sz="4800" b="1" spc="200">
                <a:solidFill>
                  <a:schemeClr val="bg1"/>
                </a:solidFill>
                <a:latin typeface="微软雅黑" panose="020B0503020204020204" pitchFamily="34" charset="-122"/>
                <a:ea typeface="微软雅黑" panose="020B0503020204020204" pitchFamily="34" charset="-122"/>
              </a:rPr>
              <a:t>目录 </a:t>
            </a:r>
            <a:endParaRPr lang="en-US" altLang="zh-CN" sz="4800" b="1" spc="200">
              <a:solidFill>
                <a:schemeClr val="bg1"/>
              </a:solidFill>
              <a:latin typeface="微软雅黑" panose="020B0503020204020204" pitchFamily="34" charset="-122"/>
              <a:ea typeface="微软雅黑" panose="020B0503020204020204" pitchFamily="34" charset="-122"/>
            </a:endParaRPr>
          </a:p>
          <a:p>
            <a:pPr algn="r">
              <a:defRPr/>
            </a:pPr>
            <a:r>
              <a:rPr lang="en-US" altLang="zh-CN" sz="3200" b="1" spc="200">
                <a:solidFill>
                  <a:schemeClr val="bg1"/>
                </a:solidFill>
                <a:latin typeface="微软雅黑" panose="020B0503020204020204" pitchFamily="34" charset="-122"/>
                <a:ea typeface="微软雅黑" panose="020B0503020204020204" pitchFamily="34" charset="-122"/>
              </a:rPr>
              <a:t>CONTENTS</a:t>
            </a:r>
            <a:endParaRPr lang="zh-CN" altLang="en-US" sz="3200" b="1" spc="200">
              <a:solidFill>
                <a:schemeClr val="bg1"/>
              </a:solidFill>
              <a:latin typeface="微软雅黑" panose="020B0503020204020204" pitchFamily="34" charset="-122"/>
              <a:ea typeface="微软雅黑" panose="020B0503020204020204" pitchFamily="34" charset="-122"/>
            </a:endParaRPr>
          </a:p>
        </p:txBody>
      </p:sp>
      <p:sp>
        <p:nvSpPr>
          <p:cNvPr id="88" name="下箭头 87"/>
          <p:cNvSpPr/>
          <p:nvPr/>
        </p:nvSpPr>
        <p:spPr>
          <a:xfrm rot="16200000">
            <a:off x="4606400" y="2369778"/>
            <a:ext cx="575764" cy="67903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40" tIns="45671" rIns="91340" bIns="45671"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8"/>
                                        </p:tgtEl>
                                        <p:attrNameLst>
                                          <p:attrName>style.visibility</p:attrName>
                                        </p:attrNameLst>
                                      </p:cBhvr>
                                      <p:to>
                                        <p:strVal val="visible"/>
                                      </p:to>
                                    </p:set>
                                    <p:anim calcmode="lin" valueType="num">
                                      <p:cBhvr additive="base">
                                        <p:cTn id="12" dur="500" fill="hold"/>
                                        <p:tgtEl>
                                          <p:spTgt spid="88"/>
                                        </p:tgtEl>
                                        <p:attrNameLst>
                                          <p:attrName>ppt_x</p:attrName>
                                        </p:attrNameLst>
                                      </p:cBhvr>
                                      <p:tavLst>
                                        <p:tav tm="0">
                                          <p:val>
                                            <p:strVal val="0-#ppt_w/2"/>
                                          </p:val>
                                        </p:tav>
                                        <p:tav tm="100000">
                                          <p:val>
                                            <p:strVal val="#ppt_x"/>
                                          </p:val>
                                        </p:tav>
                                      </p:tavLst>
                                    </p:anim>
                                    <p:anim calcmode="lin" valueType="num">
                                      <p:cBhvr additive="base">
                                        <p:cTn id="13" dur="500" fill="hold"/>
                                        <p:tgtEl>
                                          <p:spTgt spid="8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mph" presetSubtype="0" fill="hold" grpId="0" nodeType="afterEffect">
                                  <p:stCondLst>
                                    <p:cond delay="0"/>
                                  </p:stCondLst>
                                  <p:childTnLst>
                                    <p:animEffect transition="out" filter="fade">
                                      <p:cBhvr>
                                        <p:cTn id="16" dur="500" tmFilter="0, 0; .2, .5; .8, .5; 1, 0"/>
                                        <p:tgtEl>
                                          <p:spTgt spid="71"/>
                                        </p:tgtEl>
                                      </p:cBhvr>
                                    </p:animEffect>
                                    <p:animScale>
                                      <p:cBhvr>
                                        <p:cTn id="17" dur="250" autoRev="1" fill="hold"/>
                                        <p:tgtEl>
                                          <p:spTgt spid="71"/>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72"/>
                                        </p:tgtEl>
                                      </p:cBhvr>
                                    </p:animEffect>
                                    <p:animScale>
                                      <p:cBhvr>
                                        <p:cTn id="20" dur="250" autoRev="1" fill="hold"/>
                                        <p:tgtEl>
                                          <p:spTgt spid="7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71" grpId="0" animBg="1"/>
      <p:bldP spid="8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sp>
        <p:nvSpPr>
          <p:cNvPr id="40" name="Freeform 9"/>
          <p:cNvSpPr/>
          <p:nvPr/>
        </p:nvSpPr>
        <p:spPr bwMode="auto">
          <a:xfrm>
            <a:off x="3894540" y="1782609"/>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4472C4"/>
          </a:solidFill>
          <a:ln w="19050">
            <a:solidFill>
              <a:schemeClr val="bg1"/>
            </a:solidFill>
            <a:round/>
          </a:ln>
        </p:spPr>
        <p:txBody>
          <a:bodyPr vert="horz" wrap="square" lIns="121920" tIns="60960" rIns="121920" bIns="60960" numCol="1" anchor="t" anchorCtr="0" compatLnSpc="1"/>
          <a:lstStyle/>
          <a:p>
            <a:endParaRPr lang="en-US" sz="2400"/>
          </a:p>
        </p:txBody>
      </p:sp>
      <p:sp>
        <p:nvSpPr>
          <p:cNvPr id="41" name="Freeform 10"/>
          <p:cNvSpPr/>
          <p:nvPr/>
        </p:nvSpPr>
        <p:spPr bwMode="auto">
          <a:xfrm>
            <a:off x="6086701" y="1775634"/>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chemeClr val="accent3"/>
          </a:solidFill>
          <a:ln w="19050">
            <a:solidFill>
              <a:schemeClr val="bg1"/>
            </a:solidFill>
            <a:round/>
          </a:ln>
        </p:spPr>
        <p:txBody>
          <a:bodyPr vert="horz" wrap="square" lIns="121920" tIns="60960" rIns="121920" bIns="60960" numCol="1" anchor="t" anchorCtr="0" compatLnSpc="1"/>
          <a:lstStyle/>
          <a:p>
            <a:endParaRPr lang="en-US" sz="2400"/>
          </a:p>
        </p:txBody>
      </p:sp>
      <p:sp>
        <p:nvSpPr>
          <p:cNvPr id="42" name="Freeform 11"/>
          <p:cNvSpPr/>
          <p:nvPr/>
        </p:nvSpPr>
        <p:spPr bwMode="auto">
          <a:xfrm>
            <a:off x="5649665" y="399569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4472C4"/>
          </a:solidFill>
          <a:ln w="19050">
            <a:solidFill>
              <a:schemeClr val="bg1"/>
            </a:solidFill>
            <a:round/>
          </a:ln>
        </p:spPr>
        <p:txBody>
          <a:bodyPr vert="horz" wrap="square" lIns="121920" tIns="60960" rIns="121920" bIns="60960" numCol="1" anchor="t" anchorCtr="0" compatLnSpc="1"/>
          <a:lstStyle/>
          <a:p>
            <a:endParaRPr lang="en-US" sz="2400"/>
          </a:p>
        </p:txBody>
      </p:sp>
      <p:sp>
        <p:nvSpPr>
          <p:cNvPr id="43" name="Freeform 12"/>
          <p:cNvSpPr/>
          <p:nvPr/>
        </p:nvSpPr>
        <p:spPr bwMode="auto">
          <a:xfrm>
            <a:off x="3894541" y="3547032"/>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A5A5A5"/>
          </a:solidFill>
          <a:ln w="19050">
            <a:solidFill>
              <a:schemeClr val="bg1"/>
            </a:solidFill>
            <a:round/>
          </a:ln>
        </p:spPr>
        <p:txBody>
          <a:bodyPr vert="horz" wrap="square" lIns="121920" tIns="60960" rIns="121920" bIns="60960" numCol="1" anchor="t" anchorCtr="0" compatLnSpc="1"/>
          <a:lstStyle/>
          <a:p>
            <a:endParaRPr lang="en-US" sz="2400"/>
          </a:p>
        </p:txBody>
      </p:sp>
      <p:grpSp>
        <p:nvGrpSpPr>
          <p:cNvPr id="44" name="Group 45"/>
          <p:cNvGrpSpPr/>
          <p:nvPr/>
        </p:nvGrpSpPr>
        <p:grpSpPr>
          <a:xfrm>
            <a:off x="4673601" y="4576786"/>
            <a:ext cx="672495" cy="672495"/>
            <a:chOff x="5562600" y="4171950"/>
            <a:chExt cx="504371" cy="504371"/>
          </a:xfrm>
        </p:grpSpPr>
        <p:sp>
          <p:nvSpPr>
            <p:cNvPr id="45" name="Oval 30"/>
            <p:cNvSpPr/>
            <p:nvPr/>
          </p:nvSpPr>
          <p:spPr>
            <a:xfrm flipH="1">
              <a:off x="5562600" y="4171950"/>
              <a:ext cx="504371" cy="504371"/>
            </a:xfrm>
            <a:prstGeom prst="ellips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46" name="Freeform 157"/>
            <p:cNvSpPr>
              <a:spLocks noEditPoints="1"/>
            </p:cNvSpPr>
            <p:nvPr/>
          </p:nvSpPr>
          <p:spPr bwMode="auto">
            <a:xfrm>
              <a:off x="5682405" y="4277533"/>
              <a:ext cx="264760" cy="293204"/>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rgbClr val="A5A5A5"/>
            </a:solidFill>
            <a:ln w="9525">
              <a:noFill/>
              <a:round/>
            </a:ln>
          </p:spPr>
          <p:txBody>
            <a:bodyPr vert="horz" wrap="square" lIns="121920" tIns="60960" rIns="121920" bIns="60960" numCol="1" anchor="t" anchorCtr="0" compatLnSpc="1"/>
            <a:lstStyle/>
            <a:p>
              <a:endParaRPr lang="en-US" sz="2400"/>
            </a:p>
          </p:txBody>
        </p:sp>
      </p:grpSp>
      <p:grpSp>
        <p:nvGrpSpPr>
          <p:cNvPr id="47" name="Group 46"/>
          <p:cNvGrpSpPr/>
          <p:nvPr/>
        </p:nvGrpSpPr>
        <p:grpSpPr>
          <a:xfrm>
            <a:off x="6679097" y="4678386"/>
            <a:ext cx="672495" cy="672495"/>
            <a:chOff x="6780972" y="2951922"/>
            <a:chExt cx="504371" cy="504371"/>
          </a:xfrm>
        </p:grpSpPr>
        <p:sp>
          <p:nvSpPr>
            <p:cNvPr id="48" name="Oval 32"/>
            <p:cNvSpPr/>
            <p:nvPr/>
          </p:nvSpPr>
          <p:spPr>
            <a:xfrm>
              <a:off x="6780972" y="2951922"/>
              <a:ext cx="504371" cy="504371"/>
            </a:xfrm>
            <a:prstGeom prst="ellips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49" name="Freeform 105"/>
            <p:cNvSpPr>
              <a:spLocks noEditPoints="1"/>
            </p:cNvSpPr>
            <p:nvPr/>
          </p:nvSpPr>
          <p:spPr bwMode="auto">
            <a:xfrm>
              <a:off x="6905781" y="3078578"/>
              <a:ext cx="254752" cy="251059"/>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2">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4472C4"/>
            </a:solidFill>
            <a:ln w="9525">
              <a:noFill/>
              <a:round/>
            </a:ln>
          </p:spPr>
          <p:txBody>
            <a:bodyPr vert="horz" wrap="square" lIns="121920" tIns="60960" rIns="121920" bIns="60960" numCol="1" anchor="t" anchorCtr="0" compatLnSpc="1"/>
            <a:lstStyle/>
            <a:p>
              <a:endParaRPr lang="en-US" sz="2400">
                <a:solidFill>
                  <a:schemeClr val="accent3">
                    <a:lumMod val="50000"/>
                  </a:schemeClr>
                </a:solidFill>
              </a:endParaRPr>
            </a:p>
          </p:txBody>
        </p:sp>
      </p:grpSp>
      <p:grpSp>
        <p:nvGrpSpPr>
          <p:cNvPr id="50" name="Group 47"/>
          <p:cNvGrpSpPr/>
          <p:nvPr/>
        </p:nvGrpSpPr>
        <p:grpSpPr>
          <a:xfrm>
            <a:off x="6816037" y="2747986"/>
            <a:ext cx="672495" cy="672495"/>
            <a:chOff x="6857172" y="1732722"/>
            <a:chExt cx="504371" cy="504371"/>
          </a:xfrm>
        </p:grpSpPr>
        <p:sp>
          <p:nvSpPr>
            <p:cNvPr id="51" name="Oval 31"/>
            <p:cNvSpPr/>
            <p:nvPr/>
          </p:nvSpPr>
          <p:spPr>
            <a:xfrm>
              <a:off x="6857172" y="1732722"/>
              <a:ext cx="504371" cy="504371"/>
            </a:xfrm>
            <a:prstGeom prst="ellips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52" name="Freeform 193"/>
            <p:cNvSpPr>
              <a:spLocks noEditPoints="1"/>
            </p:cNvSpPr>
            <p:nvPr/>
          </p:nvSpPr>
          <p:spPr bwMode="auto">
            <a:xfrm>
              <a:off x="6966689" y="1842239"/>
              <a:ext cx="285337" cy="285337"/>
            </a:xfrm>
            <a:custGeom>
              <a:avLst/>
              <a:gdLst/>
              <a:ahLst/>
              <a:cxnLst>
                <a:cxn ang="0">
                  <a:pos x="81" y="37"/>
                </a:cxn>
                <a:cxn ang="0">
                  <a:pos x="38" y="80"/>
                </a:cxn>
                <a:cxn ang="0">
                  <a:pos x="21" y="77"/>
                </a:cxn>
                <a:cxn ang="0">
                  <a:pos x="0" y="124"/>
                </a:cxn>
                <a:cxn ang="0">
                  <a:pos x="38" y="167"/>
                </a:cxn>
                <a:cxn ang="0">
                  <a:pos x="1" y="210"/>
                </a:cxn>
                <a:cxn ang="0">
                  <a:pos x="21" y="257"/>
                </a:cxn>
                <a:cxn ang="0">
                  <a:pos x="38" y="253"/>
                </a:cxn>
                <a:cxn ang="0">
                  <a:pos x="81" y="297"/>
                </a:cxn>
                <a:cxn ang="0">
                  <a:pos x="78" y="314"/>
                </a:cxn>
                <a:cxn ang="0">
                  <a:pos x="125" y="334"/>
                </a:cxn>
                <a:cxn ang="0">
                  <a:pos x="168" y="297"/>
                </a:cxn>
                <a:cxn ang="0">
                  <a:pos x="210" y="334"/>
                </a:cxn>
                <a:cxn ang="0">
                  <a:pos x="258" y="314"/>
                </a:cxn>
                <a:cxn ang="0">
                  <a:pos x="254" y="297"/>
                </a:cxn>
                <a:cxn ang="0">
                  <a:pos x="297" y="253"/>
                </a:cxn>
                <a:cxn ang="0">
                  <a:pos x="315" y="257"/>
                </a:cxn>
                <a:cxn ang="0">
                  <a:pos x="335" y="210"/>
                </a:cxn>
                <a:cxn ang="0">
                  <a:pos x="297" y="167"/>
                </a:cxn>
                <a:cxn ang="0">
                  <a:pos x="335" y="124"/>
                </a:cxn>
                <a:cxn ang="0">
                  <a:pos x="315" y="77"/>
                </a:cxn>
                <a:cxn ang="0">
                  <a:pos x="297" y="80"/>
                </a:cxn>
                <a:cxn ang="0">
                  <a:pos x="254" y="37"/>
                </a:cxn>
                <a:cxn ang="0">
                  <a:pos x="258" y="20"/>
                </a:cxn>
                <a:cxn ang="0">
                  <a:pos x="210" y="0"/>
                </a:cxn>
                <a:cxn ang="0">
                  <a:pos x="168" y="37"/>
                </a:cxn>
                <a:cxn ang="0">
                  <a:pos x="125" y="0"/>
                </a:cxn>
                <a:cxn ang="0">
                  <a:pos x="78" y="20"/>
                </a:cxn>
                <a:cxn ang="0">
                  <a:pos x="81" y="37"/>
                </a:cxn>
                <a:cxn ang="0">
                  <a:pos x="168" y="60"/>
                </a:cxn>
                <a:cxn ang="0">
                  <a:pos x="274" y="167"/>
                </a:cxn>
                <a:cxn ang="0">
                  <a:pos x="168" y="274"/>
                </a:cxn>
                <a:cxn ang="0">
                  <a:pos x="61" y="167"/>
                </a:cxn>
                <a:cxn ang="0">
                  <a:pos x="168" y="60"/>
                </a:cxn>
              </a:cxnLst>
              <a:rect l="0" t="0" r="r" b="b"/>
              <a:pathLst>
                <a:path w="335" h="334">
                  <a:moveTo>
                    <a:pt x="81" y="37"/>
                  </a:moveTo>
                  <a:cubicBezTo>
                    <a:pt x="81" y="61"/>
                    <a:pt x="62" y="80"/>
                    <a:pt x="38" y="80"/>
                  </a:cubicBezTo>
                  <a:cubicBezTo>
                    <a:pt x="32" y="80"/>
                    <a:pt x="26" y="79"/>
                    <a:pt x="21" y="77"/>
                  </a:cubicBezTo>
                  <a:cubicBezTo>
                    <a:pt x="12" y="91"/>
                    <a:pt x="5" y="107"/>
                    <a:pt x="0" y="124"/>
                  </a:cubicBezTo>
                  <a:cubicBezTo>
                    <a:pt x="22" y="127"/>
                    <a:pt x="38" y="145"/>
                    <a:pt x="38" y="167"/>
                  </a:cubicBezTo>
                  <a:cubicBezTo>
                    <a:pt x="38" y="189"/>
                    <a:pt x="22" y="207"/>
                    <a:pt x="1" y="210"/>
                  </a:cubicBezTo>
                  <a:cubicBezTo>
                    <a:pt x="5" y="227"/>
                    <a:pt x="12" y="243"/>
                    <a:pt x="21" y="257"/>
                  </a:cubicBezTo>
                  <a:cubicBezTo>
                    <a:pt x="26" y="255"/>
                    <a:pt x="32" y="253"/>
                    <a:pt x="38" y="253"/>
                  </a:cubicBezTo>
                  <a:cubicBezTo>
                    <a:pt x="62" y="253"/>
                    <a:pt x="81" y="273"/>
                    <a:pt x="81" y="297"/>
                  </a:cubicBezTo>
                  <a:cubicBezTo>
                    <a:pt x="81" y="303"/>
                    <a:pt x="80" y="309"/>
                    <a:pt x="78" y="314"/>
                  </a:cubicBezTo>
                  <a:cubicBezTo>
                    <a:pt x="92" y="323"/>
                    <a:pt x="108" y="330"/>
                    <a:pt x="125" y="334"/>
                  </a:cubicBezTo>
                  <a:cubicBezTo>
                    <a:pt x="128" y="313"/>
                    <a:pt x="146" y="297"/>
                    <a:pt x="168" y="297"/>
                  </a:cubicBezTo>
                  <a:cubicBezTo>
                    <a:pt x="190" y="297"/>
                    <a:pt x="208" y="313"/>
                    <a:pt x="210" y="334"/>
                  </a:cubicBezTo>
                  <a:cubicBezTo>
                    <a:pt x="227" y="330"/>
                    <a:pt x="243" y="323"/>
                    <a:pt x="258" y="314"/>
                  </a:cubicBezTo>
                  <a:cubicBezTo>
                    <a:pt x="255" y="309"/>
                    <a:pt x="254" y="303"/>
                    <a:pt x="254" y="297"/>
                  </a:cubicBezTo>
                  <a:cubicBezTo>
                    <a:pt x="254" y="273"/>
                    <a:pt x="273" y="253"/>
                    <a:pt x="297" y="253"/>
                  </a:cubicBezTo>
                  <a:cubicBezTo>
                    <a:pt x="304" y="253"/>
                    <a:pt x="309" y="255"/>
                    <a:pt x="315" y="257"/>
                  </a:cubicBezTo>
                  <a:cubicBezTo>
                    <a:pt x="324" y="243"/>
                    <a:pt x="331" y="227"/>
                    <a:pt x="335" y="210"/>
                  </a:cubicBezTo>
                  <a:cubicBezTo>
                    <a:pt x="314" y="207"/>
                    <a:pt x="297" y="189"/>
                    <a:pt x="297" y="167"/>
                  </a:cubicBezTo>
                  <a:cubicBezTo>
                    <a:pt x="297" y="145"/>
                    <a:pt x="314" y="127"/>
                    <a:pt x="335" y="124"/>
                  </a:cubicBezTo>
                  <a:cubicBezTo>
                    <a:pt x="331" y="107"/>
                    <a:pt x="324" y="91"/>
                    <a:pt x="315" y="77"/>
                  </a:cubicBezTo>
                  <a:cubicBezTo>
                    <a:pt x="309" y="79"/>
                    <a:pt x="304" y="80"/>
                    <a:pt x="297" y="80"/>
                  </a:cubicBezTo>
                  <a:cubicBezTo>
                    <a:pt x="273" y="80"/>
                    <a:pt x="254" y="61"/>
                    <a:pt x="254" y="37"/>
                  </a:cubicBezTo>
                  <a:cubicBezTo>
                    <a:pt x="254" y="31"/>
                    <a:pt x="255" y="25"/>
                    <a:pt x="258" y="20"/>
                  </a:cubicBezTo>
                  <a:cubicBezTo>
                    <a:pt x="243" y="11"/>
                    <a:pt x="227" y="4"/>
                    <a:pt x="210" y="0"/>
                  </a:cubicBezTo>
                  <a:cubicBezTo>
                    <a:pt x="208" y="21"/>
                    <a:pt x="190" y="37"/>
                    <a:pt x="168" y="37"/>
                  </a:cubicBezTo>
                  <a:cubicBezTo>
                    <a:pt x="146" y="37"/>
                    <a:pt x="128" y="21"/>
                    <a:pt x="125" y="0"/>
                  </a:cubicBezTo>
                  <a:cubicBezTo>
                    <a:pt x="108" y="4"/>
                    <a:pt x="92" y="11"/>
                    <a:pt x="78" y="20"/>
                  </a:cubicBezTo>
                  <a:cubicBezTo>
                    <a:pt x="80" y="25"/>
                    <a:pt x="81" y="31"/>
                    <a:pt x="81" y="37"/>
                  </a:cubicBezTo>
                  <a:close/>
                  <a:moveTo>
                    <a:pt x="168" y="60"/>
                  </a:moveTo>
                  <a:cubicBezTo>
                    <a:pt x="227" y="60"/>
                    <a:pt x="274" y="108"/>
                    <a:pt x="274" y="167"/>
                  </a:cubicBezTo>
                  <a:cubicBezTo>
                    <a:pt x="274" y="226"/>
                    <a:pt x="227" y="274"/>
                    <a:pt x="168" y="274"/>
                  </a:cubicBezTo>
                  <a:cubicBezTo>
                    <a:pt x="109" y="274"/>
                    <a:pt x="61" y="226"/>
                    <a:pt x="61" y="167"/>
                  </a:cubicBezTo>
                  <a:cubicBezTo>
                    <a:pt x="61" y="108"/>
                    <a:pt x="109" y="60"/>
                    <a:pt x="168" y="60"/>
                  </a:cubicBezTo>
                  <a:close/>
                </a:path>
              </a:pathLst>
            </a:custGeom>
            <a:solidFill>
              <a:schemeClr val="accent3"/>
            </a:solidFill>
            <a:ln w="9525">
              <a:noFill/>
              <a:round/>
            </a:ln>
          </p:spPr>
          <p:txBody>
            <a:bodyPr vert="horz" wrap="square" lIns="121920" tIns="60960" rIns="121920" bIns="60960" numCol="1" anchor="t" anchorCtr="0" compatLnSpc="1"/>
            <a:lstStyle/>
            <a:p>
              <a:endParaRPr lang="en-US" sz="2400"/>
            </a:p>
          </p:txBody>
        </p:sp>
      </p:grpSp>
      <p:grpSp>
        <p:nvGrpSpPr>
          <p:cNvPr id="53" name="Group 48"/>
          <p:cNvGrpSpPr/>
          <p:nvPr/>
        </p:nvGrpSpPr>
        <p:grpSpPr>
          <a:xfrm>
            <a:off x="4775201" y="2641970"/>
            <a:ext cx="672495" cy="672495"/>
            <a:chOff x="6704772" y="3866322"/>
            <a:chExt cx="504371" cy="504371"/>
          </a:xfrm>
        </p:grpSpPr>
        <p:sp>
          <p:nvSpPr>
            <p:cNvPr id="54" name="Oval 33"/>
            <p:cNvSpPr/>
            <p:nvPr/>
          </p:nvSpPr>
          <p:spPr>
            <a:xfrm>
              <a:off x="6704772" y="3866322"/>
              <a:ext cx="504371" cy="504371"/>
            </a:xfrm>
            <a:prstGeom prst="ellipse">
              <a:avLst/>
            </a:prstGeom>
            <a:solidFill>
              <a:schemeClr val="bg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grpSp>
          <p:nvGrpSpPr>
            <p:cNvPr id="55" name="Group 41"/>
            <p:cNvGrpSpPr/>
            <p:nvPr/>
          </p:nvGrpSpPr>
          <p:grpSpPr>
            <a:xfrm>
              <a:off x="6825793" y="4005068"/>
              <a:ext cx="262329" cy="226878"/>
              <a:chOff x="4343400" y="2343150"/>
              <a:chExt cx="444500" cy="384434"/>
            </a:xfrm>
            <a:solidFill>
              <a:schemeClr val="accent5"/>
            </a:solidFill>
          </p:grpSpPr>
          <p:sp>
            <p:nvSpPr>
              <p:cNvPr id="56" name="Freeform 154"/>
              <p:cNvSpPr/>
              <p:nvPr/>
            </p:nvSpPr>
            <p:spPr bwMode="auto">
              <a:xfrm>
                <a:off x="4343400" y="2427245"/>
                <a:ext cx="55263" cy="300339"/>
              </a:xfrm>
              <a:custGeom>
                <a:avLst/>
                <a:gdLst/>
                <a:ahLst/>
                <a:cxnLst>
                  <a:cxn ang="0">
                    <a:pos x="0" y="14"/>
                  </a:cxn>
                  <a:cxn ang="0">
                    <a:pos x="0" y="65"/>
                  </a:cxn>
                  <a:cxn ang="0">
                    <a:pos x="14" y="79"/>
                  </a:cxn>
                  <a:cxn ang="0">
                    <a:pos x="14" y="0"/>
                  </a:cxn>
                  <a:cxn ang="0">
                    <a:pos x="0" y="14"/>
                  </a:cxn>
                </a:cxnLst>
                <a:rect l="0" t="0" r="r" b="b"/>
                <a:pathLst>
                  <a:path w="14" h="79">
                    <a:moveTo>
                      <a:pt x="0" y="14"/>
                    </a:moveTo>
                    <a:cubicBezTo>
                      <a:pt x="0" y="65"/>
                      <a:pt x="0" y="65"/>
                      <a:pt x="0" y="65"/>
                    </a:cubicBezTo>
                    <a:cubicBezTo>
                      <a:pt x="0" y="73"/>
                      <a:pt x="6" y="79"/>
                      <a:pt x="14" y="79"/>
                    </a:cubicBezTo>
                    <a:cubicBezTo>
                      <a:pt x="14" y="0"/>
                      <a:pt x="14" y="0"/>
                      <a:pt x="14" y="0"/>
                    </a:cubicBezTo>
                    <a:cubicBezTo>
                      <a:pt x="6" y="0"/>
                      <a:pt x="0" y="6"/>
                      <a:pt x="0" y="14"/>
                    </a:cubicBezTo>
                    <a:close/>
                  </a:path>
                </a:pathLst>
              </a:custGeom>
              <a:solidFill>
                <a:srgbClr val="4472C4"/>
              </a:solidFill>
              <a:ln w="9525">
                <a:noFill/>
                <a:round/>
              </a:ln>
            </p:spPr>
            <p:txBody>
              <a:bodyPr vert="horz" wrap="square" lIns="121920" tIns="60960" rIns="121920" bIns="60960" numCol="1" anchor="t" anchorCtr="0" compatLnSpc="1"/>
              <a:lstStyle/>
              <a:p>
                <a:endParaRPr lang="en-US" sz="2400"/>
              </a:p>
            </p:txBody>
          </p:sp>
          <p:sp>
            <p:nvSpPr>
              <p:cNvPr id="57" name="Freeform 155"/>
              <p:cNvSpPr>
                <a:spLocks noEditPoints="1"/>
              </p:cNvSpPr>
              <p:nvPr/>
            </p:nvSpPr>
            <p:spPr bwMode="auto">
              <a:xfrm>
                <a:off x="4424975" y="2343150"/>
                <a:ext cx="276311" cy="384432"/>
              </a:xfrm>
              <a:custGeom>
                <a:avLst/>
                <a:gdLst/>
                <a:ahLst/>
                <a:cxnLst>
                  <a:cxn ang="0">
                    <a:pos x="58" y="7"/>
                  </a:cxn>
                  <a:cxn ang="0">
                    <a:pos x="50" y="0"/>
                  </a:cxn>
                  <a:cxn ang="0">
                    <a:pos x="21" y="0"/>
                  </a:cxn>
                  <a:cxn ang="0">
                    <a:pos x="14" y="7"/>
                  </a:cxn>
                  <a:cxn ang="0">
                    <a:pos x="14" y="22"/>
                  </a:cxn>
                  <a:cxn ang="0">
                    <a:pos x="0" y="22"/>
                  </a:cxn>
                  <a:cxn ang="0">
                    <a:pos x="0" y="101"/>
                  </a:cxn>
                  <a:cxn ang="0">
                    <a:pos x="72" y="101"/>
                  </a:cxn>
                  <a:cxn ang="0">
                    <a:pos x="72" y="22"/>
                  </a:cxn>
                  <a:cxn ang="0">
                    <a:pos x="58" y="22"/>
                  </a:cxn>
                  <a:cxn ang="0">
                    <a:pos x="58" y="7"/>
                  </a:cxn>
                  <a:cxn ang="0">
                    <a:pos x="50" y="22"/>
                  </a:cxn>
                  <a:cxn ang="0">
                    <a:pos x="21" y="22"/>
                  </a:cxn>
                  <a:cxn ang="0">
                    <a:pos x="21" y="7"/>
                  </a:cxn>
                  <a:cxn ang="0">
                    <a:pos x="50" y="7"/>
                  </a:cxn>
                  <a:cxn ang="0">
                    <a:pos x="50" y="22"/>
                  </a:cxn>
                </a:cxnLst>
                <a:rect l="0" t="0" r="r" b="b"/>
                <a:pathLst>
                  <a:path w="72" h="100">
                    <a:moveTo>
                      <a:pt x="58" y="7"/>
                    </a:moveTo>
                    <a:cubicBezTo>
                      <a:pt x="58" y="3"/>
                      <a:pt x="54" y="0"/>
                      <a:pt x="50" y="0"/>
                    </a:cubicBezTo>
                    <a:cubicBezTo>
                      <a:pt x="21" y="0"/>
                      <a:pt x="21" y="0"/>
                      <a:pt x="21" y="0"/>
                    </a:cubicBezTo>
                    <a:cubicBezTo>
                      <a:pt x="17" y="0"/>
                      <a:pt x="14" y="3"/>
                      <a:pt x="14" y="7"/>
                    </a:cubicBezTo>
                    <a:cubicBezTo>
                      <a:pt x="14" y="22"/>
                      <a:pt x="14" y="22"/>
                      <a:pt x="14" y="22"/>
                    </a:cubicBezTo>
                    <a:cubicBezTo>
                      <a:pt x="0" y="22"/>
                      <a:pt x="0" y="22"/>
                      <a:pt x="0" y="22"/>
                    </a:cubicBezTo>
                    <a:cubicBezTo>
                      <a:pt x="0" y="101"/>
                      <a:pt x="0" y="101"/>
                      <a:pt x="0" y="101"/>
                    </a:cubicBezTo>
                    <a:cubicBezTo>
                      <a:pt x="72" y="101"/>
                      <a:pt x="72" y="101"/>
                      <a:pt x="72" y="101"/>
                    </a:cubicBezTo>
                    <a:cubicBezTo>
                      <a:pt x="72" y="22"/>
                      <a:pt x="72" y="22"/>
                      <a:pt x="72" y="22"/>
                    </a:cubicBezTo>
                    <a:cubicBezTo>
                      <a:pt x="58" y="22"/>
                      <a:pt x="58" y="22"/>
                      <a:pt x="58" y="22"/>
                    </a:cubicBezTo>
                    <a:lnTo>
                      <a:pt x="58" y="7"/>
                    </a:lnTo>
                    <a:close/>
                    <a:moveTo>
                      <a:pt x="50" y="22"/>
                    </a:moveTo>
                    <a:cubicBezTo>
                      <a:pt x="21" y="22"/>
                      <a:pt x="21" y="22"/>
                      <a:pt x="21" y="22"/>
                    </a:cubicBezTo>
                    <a:cubicBezTo>
                      <a:pt x="21" y="7"/>
                      <a:pt x="21" y="7"/>
                      <a:pt x="21" y="7"/>
                    </a:cubicBezTo>
                    <a:cubicBezTo>
                      <a:pt x="50" y="7"/>
                      <a:pt x="50" y="7"/>
                      <a:pt x="50" y="7"/>
                    </a:cubicBezTo>
                    <a:lnTo>
                      <a:pt x="50" y="22"/>
                    </a:lnTo>
                    <a:close/>
                  </a:path>
                </a:pathLst>
              </a:custGeom>
              <a:solidFill>
                <a:srgbClr val="4472C4"/>
              </a:solidFill>
              <a:ln w="9525">
                <a:noFill/>
                <a:round/>
              </a:ln>
            </p:spPr>
            <p:txBody>
              <a:bodyPr vert="horz" wrap="square" lIns="121920" tIns="60960" rIns="121920" bIns="60960" numCol="1" anchor="t" anchorCtr="0" compatLnSpc="1"/>
              <a:lstStyle/>
              <a:p>
                <a:endParaRPr lang="en-US" sz="2400"/>
              </a:p>
            </p:txBody>
          </p:sp>
          <p:sp>
            <p:nvSpPr>
              <p:cNvPr id="58" name="Freeform 156"/>
              <p:cNvSpPr/>
              <p:nvPr/>
            </p:nvSpPr>
            <p:spPr bwMode="auto">
              <a:xfrm>
                <a:off x="4730235" y="2427245"/>
                <a:ext cx="57665" cy="300339"/>
              </a:xfrm>
              <a:custGeom>
                <a:avLst/>
                <a:gdLst/>
                <a:ahLst/>
                <a:cxnLst>
                  <a:cxn ang="0">
                    <a:pos x="0" y="0"/>
                  </a:cxn>
                  <a:cxn ang="0">
                    <a:pos x="0" y="79"/>
                  </a:cxn>
                  <a:cxn ang="0">
                    <a:pos x="15" y="65"/>
                  </a:cxn>
                  <a:cxn ang="0">
                    <a:pos x="15" y="14"/>
                  </a:cxn>
                  <a:cxn ang="0">
                    <a:pos x="0" y="0"/>
                  </a:cxn>
                </a:cxnLst>
                <a:rect l="0" t="0" r="r" b="b"/>
                <a:pathLst>
                  <a:path w="15" h="79">
                    <a:moveTo>
                      <a:pt x="0" y="0"/>
                    </a:moveTo>
                    <a:cubicBezTo>
                      <a:pt x="0" y="79"/>
                      <a:pt x="0" y="79"/>
                      <a:pt x="0" y="79"/>
                    </a:cubicBezTo>
                    <a:cubicBezTo>
                      <a:pt x="8" y="79"/>
                      <a:pt x="15" y="73"/>
                      <a:pt x="15" y="65"/>
                    </a:cubicBezTo>
                    <a:cubicBezTo>
                      <a:pt x="15" y="14"/>
                      <a:pt x="15" y="14"/>
                      <a:pt x="15" y="14"/>
                    </a:cubicBezTo>
                    <a:cubicBezTo>
                      <a:pt x="15" y="6"/>
                      <a:pt x="8" y="0"/>
                      <a:pt x="0" y="0"/>
                    </a:cubicBezTo>
                    <a:close/>
                  </a:path>
                </a:pathLst>
              </a:custGeom>
              <a:solidFill>
                <a:srgbClr val="4472C4"/>
              </a:solidFill>
              <a:ln w="9525">
                <a:noFill/>
                <a:round/>
              </a:ln>
            </p:spPr>
            <p:txBody>
              <a:bodyPr vert="horz" wrap="square" lIns="121920" tIns="60960" rIns="121920" bIns="60960" numCol="1" anchor="t" anchorCtr="0" compatLnSpc="1"/>
              <a:lstStyle/>
              <a:p>
                <a:endParaRPr lang="en-US" sz="2400"/>
              </a:p>
            </p:txBody>
          </p:sp>
        </p:grpSp>
      </p:grpSp>
      <p:sp>
        <p:nvSpPr>
          <p:cNvPr id="59" name="Text Placeholder 3"/>
          <p:cNvSpPr txBox="1"/>
          <p:nvPr/>
        </p:nvSpPr>
        <p:spPr>
          <a:xfrm>
            <a:off x="8636000" y="20574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a:solidFill>
                  <a:srgbClr val="4472C4"/>
                </a:solidFill>
              </a:rPr>
              <a:t>单击编辑标题</a:t>
            </a:r>
            <a:endParaRPr lang="en-US" b="1">
              <a:solidFill>
                <a:srgbClr val="4472C4"/>
              </a:solidFill>
              <a:cs typeface="+mj-cs"/>
            </a:endParaRPr>
          </a:p>
          <a:p>
            <a:pPr algn="l" defTabSz="1219200">
              <a:spcBef>
                <a:spcPct val="20000"/>
              </a:spcBef>
              <a:defRPr/>
            </a:pPr>
            <a:r>
              <a:rPr lang="zh-CN" altLang="en-US" sz="1335">
                <a:solidFill>
                  <a:schemeClr val="tx1"/>
                </a:solidFill>
                <a:cs typeface="+mj-cs"/>
              </a:rPr>
              <a:t>单击此处可编辑内容单击此处可编辑内容单击此处可编辑内容</a:t>
            </a:r>
            <a:endParaRPr lang="en-US" sz="1335">
              <a:solidFill>
                <a:schemeClr val="tx1"/>
              </a:solidFill>
            </a:endParaRPr>
          </a:p>
        </p:txBody>
      </p:sp>
      <p:sp>
        <p:nvSpPr>
          <p:cNvPr id="60" name="Text Placeholder 3"/>
          <p:cNvSpPr txBox="1"/>
          <p:nvPr/>
        </p:nvSpPr>
        <p:spPr>
          <a:xfrm>
            <a:off x="723900" y="2057400"/>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a:solidFill>
                  <a:srgbClr val="7C7C7C"/>
                </a:solidFill>
              </a:rPr>
              <a:t>单击编辑标题</a:t>
            </a:r>
            <a:endParaRPr lang="en-US" b="1">
              <a:solidFill>
                <a:srgbClr val="7C7C7C"/>
              </a:solidFill>
              <a:cs typeface="+mj-cs"/>
            </a:endParaRPr>
          </a:p>
          <a:p>
            <a:pPr algn="r" defTabSz="1219200">
              <a:spcBef>
                <a:spcPct val="20000"/>
              </a:spcBef>
              <a:defRPr/>
            </a:pPr>
            <a:r>
              <a:rPr lang="zh-CN" altLang="en-US" sz="1335">
                <a:solidFill>
                  <a:schemeClr val="tx1"/>
                </a:solidFill>
                <a:cs typeface="+mj-cs"/>
              </a:rPr>
              <a:t>单击此处可编辑内容单击此处可编辑内容单击此处可编辑内容</a:t>
            </a:r>
            <a:endParaRPr lang="en-US" sz="1335">
              <a:solidFill>
                <a:schemeClr val="tx1"/>
              </a:solidFill>
            </a:endParaRPr>
          </a:p>
        </p:txBody>
      </p:sp>
      <p:sp>
        <p:nvSpPr>
          <p:cNvPr id="61" name="Text Placeholder 3"/>
          <p:cNvSpPr txBox="1"/>
          <p:nvPr/>
        </p:nvSpPr>
        <p:spPr>
          <a:xfrm>
            <a:off x="8636000" y="5020733"/>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a:spcBef>
                <a:spcPct val="20000"/>
              </a:spcBef>
              <a:defRPr/>
            </a:pPr>
            <a:r>
              <a:rPr lang="zh-CN" altLang="en-US" b="1">
                <a:solidFill>
                  <a:srgbClr val="7C7C7C"/>
                </a:solidFill>
              </a:rPr>
              <a:t>单击编辑标题</a:t>
            </a:r>
            <a:endParaRPr lang="en-US" b="1">
              <a:solidFill>
                <a:srgbClr val="7C7C7C"/>
              </a:solidFill>
              <a:cs typeface="+mj-cs"/>
            </a:endParaRPr>
          </a:p>
          <a:p>
            <a:pPr algn="l" defTabSz="1219200">
              <a:spcBef>
                <a:spcPct val="20000"/>
              </a:spcBef>
              <a:defRPr/>
            </a:pPr>
            <a:r>
              <a:rPr lang="zh-CN" altLang="en-US" sz="1335">
                <a:solidFill>
                  <a:schemeClr val="tx1"/>
                </a:solidFill>
                <a:cs typeface="+mj-cs"/>
              </a:rPr>
              <a:t>单击此处可编辑内容单击此处可编辑内容单击此处可编辑内容</a:t>
            </a:r>
            <a:endParaRPr lang="en-US" sz="1335">
              <a:solidFill>
                <a:schemeClr val="tx1"/>
              </a:solidFill>
            </a:endParaRPr>
          </a:p>
        </p:txBody>
      </p:sp>
      <p:sp>
        <p:nvSpPr>
          <p:cNvPr id="62" name="Text Placeholder 3"/>
          <p:cNvSpPr txBox="1"/>
          <p:nvPr/>
        </p:nvSpPr>
        <p:spPr>
          <a:xfrm>
            <a:off x="723900" y="5020733"/>
            <a:ext cx="2806699" cy="69749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a:spcBef>
                <a:spcPct val="20000"/>
              </a:spcBef>
              <a:defRPr/>
            </a:pPr>
            <a:r>
              <a:rPr lang="zh-CN" altLang="en-US" b="1">
                <a:solidFill>
                  <a:srgbClr val="4472C4"/>
                </a:solidFill>
              </a:rPr>
              <a:t>单击编辑标题</a:t>
            </a:r>
            <a:endParaRPr lang="en-US" b="1">
              <a:solidFill>
                <a:srgbClr val="4472C4"/>
              </a:solidFill>
              <a:cs typeface="+mj-cs"/>
            </a:endParaRPr>
          </a:p>
          <a:p>
            <a:pPr algn="r" defTabSz="1219200">
              <a:spcBef>
                <a:spcPct val="20000"/>
              </a:spcBef>
              <a:defRPr/>
            </a:pPr>
            <a:r>
              <a:rPr lang="zh-CN" altLang="en-US" sz="1335">
                <a:solidFill>
                  <a:schemeClr val="tx1"/>
                </a:solidFill>
                <a:cs typeface="+mj-cs"/>
              </a:rPr>
              <a:t>单击此处可编辑内容单击此处可编辑内容单击此处可编辑内容</a:t>
            </a:r>
            <a:endParaRPr lang="en-US" sz="1335">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p:cTn id="15" dur="500" fill="hold"/>
                                        <p:tgtEl>
                                          <p:spTgt spid="43"/>
                                        </p:tgtEl>
                                        <p:attrNameLst>
                                          <p:attrName>ppt_w</p:attrName>
                                        </p:attrNameLst>
                                      </p:cBhvr>
                                      <p:tavLst>
                                        <p:tav tm="0">
                                          <p:val>
                                            <p:fltVal val="0"/>
                                          </p:val>
                                        </p:tav>
                                        <p:tav tm="100000">
                                          <p:val>
                                            <p:strVal val="#ppt_w"/>
                                          </p:val>
                                        </p:tav>
                                      </p:tavLst>
                                    </p:anim>
                                    <p:anim calcmode="lin" valueType="num">
                                      <p:cBhvr>
                                        <p:cTn id="16" dur="500" fill="hold"/>
                                        <p:tgtEl>
                                          <p:spTgt spid="43"/>
                                        </p:tgtEl>
                                        <p:attrNameLst>
                                          <p:attrName>ppt_h</p:attrName>
                                        </p:attrNameLst>
                                      </p:cBhvr>
                                      <p:tavLst>
                                        <p:tav tm="0">
                                          <p:val>
                                            <p:fltVal val="0"/>
                                          </p:val>
                                        </p:tav>
                                        <p:tav tm="100000">
                                          <p:val>
                                            <p:strVal val="#ppt_h"/>
                                          </p:val>
                                        </p:tav>
                                      </p:tavLst>
                                    </p:anim>
                                    <p:animEffect transition="in" filter="fade">
                                      <p:cBhvr>
                                        <p:cTn id="17" dur="500"/>
                                        <p:tgtEl>
                                          <p:spTgt spid="43"/>
                                        </p:tgtEl>
                                      </p:cBhvr>
                                    </p:animEffect>
                                  </p:childTnLst>
                                </p:cTn>
                              </p:par>
                            </p:childTnLst>
                          </p:cTn>
                        </p:par>
                        <p:par>
                          <p:cTn id="18" fill="hold">
                            <p:stCondLst>
                              <p:cond delay="1350"/>
                            </p:stCondLst>
                            <p:childTnLst>
                              <p:par>
                                <p:cTn id="19" presetID="23" presetClass="entr" presetSubtype="16"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500" fill="hold"/>
                                        <p:tgtEl>
                                          <p:spTgt spid="44"/>
                                        </p:tgtEl>
                                        <p:attrNameLst>
                                          <p:attrName>ppt_w</p:attrName>
                                        </p:attrNameLst>
                                      </p:cBhvr>
                                      <p:tavLst>
                                        <p:tav tm="0">
                                          <p:val>
                                            <p:fltVal val="0"/>
                                          </p:val>
                                        </p:tav>
                                        <p:tav tm="100000">
                                          <p:val>
                                            <p:strVal val="#ppt_w"/>
                                          </p:val>
                                        </p:tav>
                                      </p:tavLst>
                                    </p:anim>
                                    <p:anim calcmode="lin" valueType="num">
                                      <p:cBhvr>
                                        <p:cTn id="22" dur="500" fill="hold"/>
                                        <p:tgtEl>
                                          <p:spTgt spid="44"/>
                                        </p:tgtEl>
                                        <p:attrNameLst>
                                          <p:attrName>ppt_h</p:attrName>
                                        </p:attrNameLst>
                                      </p:cBhvr>
                                      <p:tavLst>
                                        <p:tav tm="0">
                                          <p:val>
                                            <p:fltVal val="0"/>
                                          </p:val>
                                        </p:tav>
                                        <p:tav tm="100000">
                                          <p:val>
                                            <p:strVal val="#ppt_h"/>
                                          </p:val>
                                        </p:tav>
                                      </p:tavLst>
                                    </p:anim>
                                  </p:childTnLst>
                                </p:cTn>
                              </p:par>
                            </p:childTnLst>
                          </p:cTn>
                        </p:par>
                        <p:par>
                          <p:cTn id="23" fill="hold">
                            <p:stCondLst>
                              <p:cond delay="1850"/>
                            </p:stCondLst>
                            <p:childTnLst>
                              <p:par>
                                <p:cTn id="24" presetID="53" presetClass="entr" presetSubtype="16"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p:cTn id="26" dur="500" fill="hold"/>
                                        <p:tgtEl>
                                          <p:spTgt spid="40"/>
                                        </p:tgtEl>
                                        <p:attrNameLst>
                                          <p:attrName>ppt_w</p:attrName>
                                        </p:attrNameLst>
                                      </p:cBhvr>
                                      <p:tavLst>
                                        <p:tav tm="0">
                                          <p:val>
                                            <p:fltVal val="0"/>
                                          </p:val>
                                        </p:tav>
                                        <p:tav tm="100000">
                                          <p:val>
                                            <p:strVal val="#ppt_w"/>
                                          </p:val>
                                        </p:tav>
                                      </p:tavLst>
                                    </p:anim>
                                    <p:anim calcmode="lin" valueType="num">
                                      <p:cBhvr>
                                        <p:cTn id="27" dur="500" fill="hold"/>
                                        <p:tgtEl>
                                          <p:spTgt spid="40"/>
                                        </p:tgtEl>
                                        <p:attrNameLst>
                                          <p:attrName>ppt_h</p:attrName>
                                        </p:attrNameLst>
                                      </p:cBhvr>
                                      <p:tavLst>
                                        <p:tav tm="0">
                                          <p:val>
                                            <p:fltVal val="0"/>
                                          </p:val>
                                        </p:tav>
                                        <p:tav tm="100000">
                                          <p:val>
                                            <p:strVal val="#ppt_h"/>
                                          </p:val>
                                        </p:tav>
                                      </p:tavLst>
                                    </p:anim>
                                    <p:animEffect transition="in" filter="fade">
                                      <p:cBhvr>
                                        <p:cTn id="28" dur="500"/>
                                        <p:tgtEl>
                                          <p:spTgt spid="40"/>
                                        </p:tgtEl>
                                      </p:cBhvr>
                                    </p:animEffect>
                                  </p:childTnLst>
                                </p:cTn>
                              </p:par>
                            </p:childTnLst>
                          </p:cTn>
                        </p:par>
                        <p:par>
                          <p:cTn id="29" fill="hold">
                            <p:stCondLst>
                              <p:cond delay="2350"/>
                            </p:stCondLst>
                            <p:childTnLst>
                              <p:par>
                                <p:cTn id="30" presetID="23" presetClass="entr" presetSubtype="16"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fltVal val="0"/>
                                          </p:val>
                                        </p:tav>
                                        <p:tav tm="100000">
                                          <p:val>
                                            <p:strVal val="#ppt_w"/>
                                          </p:val>
                                        </p:tav>
                                      </p:tavLst>
                                    </p:anim>
                                    <p:anim calcmode="lin" valueType="num">
                                      <p:cBhvr>
                                        <p:cTn id="33" dur="500" fill="hold"/>
                                        <p:tgtEl>
                                          <p:spTgt spid="53"/>
                                        </p:tgtEl>
                                        <p:attrNameLst>
                                          <p:attrName>ppt_h</p:attrName>
                                        </p:attrNameLst>
                                      </p:cBhvr>
                                      <p:tavLst>
                                        <p:tav tm="0">
                                          <p:val>
                                            <p:fltVal val="0"/>
                                          </p:val>
                                        </p:tav>
                                        <p:tav tm="100000">
                                          <p:val>
                                            <p:strVal val="#ppt_h"/>
                                          </p:val>
                                        </p:tav>
                                      </p:tavLst>
                                    </p:anim>
                                  </p:childTnLst>
                                </p:cTn>
                              </p:par>
                            </p:childTnLst>
                          </p:cTn>
                        </p:par>
                        <p:par>
                          <p:cTn id="34" fill="hold">
                            <p:stCondLst>
                              <p:cond delay="2850"/>
                            </p:stCondLst>
                            <p:childTnLst>
                              <p:par>
                                <p:cTn id="35" presetID="53" presetClass="entr" presetSubtype="16"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500" fill="hold"/>
                                        <p:tgtEl>
                                          <p:spTgt spid="41"/>
                                        </p:tgtEl>
                                        <p:attrNameLst>
                                          <p:attrName>ppt_w</p:attrName>
                                        </p:attrNameLst>
                                      </p:cBhvr>
                                      <p:tavLst>
                                        <p:tav tm="0">
                                          <p:val>
                                            <p:fltVal val="0"/>
                                          </p:val>
                                        </p:tav>
                                        <p:tav tm="100000">
                                          <p:val>
                                            <p:strVal val="#ppt_w"/>
                                          </p:val>
                                        </p:tav>
                                      </p:tavLst>
                                    </p:anim>
                                    <p:anim calcmode="lin" valueType="num">
                                      <p:cBhvr>
                                        <p:cTn id="38" dur="500" fill="hold"/>
                                        <p:tgtEl>
                                          <p:spTgt spid="41"/>
                                        </p:tgtEl>
                                        <p:attrNameLst>
                                          <p:attrName>ppt_h</p:attrName>
                                        </p:attrNameLst>
                                      </p:cBhvr>
                                      <p:tavLst>
                                        <p:tav tm="0">
                                          <p:val>
                                            <p:fltVal val="0"/>
                                          </p:val>
                                        </p:tav>
                                        <p:tav tm="100000">
                                          <p:val>
                                            <p:strVal val="#ppt_h"/>
                                          </p:val>
                                        </p:tav>
                                      </p:tavLst>
                                    </p:anim>
                                    <p:animEffect transition="in" filter="fade">
                                      <p:cBhvr>
                                        <p:cTn id="39" dur="500"/>
                                        <p:tgtEl>
                                          <p:spTgt spid="41"/>
                                        </p:tgtEl>
                                      </p:cBhvr>
                                    </p:animEffect>
                                  </p:childTnLst>
                                </p:cTn>
                              </p:par>
                            </p:childTnLst>
                          </p:cTn>
                        </p:par>
                        <p:par>
                          <p:cTn id="40" fill="hold">
                            <p:stCondLst>
                              <p:cond delay="3350"/>
                            </p:stCondLst>
                            <p:childTnLst>
                              <p:par>
                                <p:cTn id="41" presetID="2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childTnLst>
                                </p:cTn>
                              </p:par>
                            </p:childTnLst>
                          </p:cTn>
                        </p:par>
                        <p:par>
                          <p:cTn id="45" fill="hold">
                            <p:stCondLst>
                              <p:cond delay="3850"/>
                            </p:stCondLst>
                            <p:childTnLst>
                              <p:par>
                                <p:cTn id="46" presetID="53" presetClass="entr" presetSubtype="16"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Effect transition="in" filter="fade">
                                      <p:cBhvr>
                                        <p:cTn id="50" dur="500"/>
                                        <p:tgtEl>
                                          <p:spTgt spid="42"/>
                                        </p:tgtEl>
                                      </p:cBhvr>
                                    </p:animEffect>
                                  </p:childTnLst>
                                </p:cTn>
                              </p:par>
                            </p:childTnLst>
                          </p:cTn>
                        </p:par>
                        <p:par>
                          <p:cTn id="51" fill="hold">
                            <p:stCondLst>
                              <p:cond delay="4350"/>
                            </p:stCondLst>
                            <p:childTnLst>
                              <p:par>
                                <p:cTn id="52" presetID="23" presetClass="entr" presetSubtype="16" fill="hold" nodeType="afterEffect">
                                  <p:stCondLst>
                                    <p:cond delay="0"/>
                                  </p:stCondLst>
                                  <p:childTnLst>
                                    <p:set>
                                      <p:cBhvr>
                                        <p:cTn id="53" dur="1" fill="hold">
                                          <p:stCondLst>
                                            <p:cond delay="0"/>
                                          </p:stCondLst>
                                        </p:cTn>
                                        <p:tgtEl>
                                          <p:spTgt spid="47"/>
                                        </p:tgtEl>
                                        <p:attrNameLst>
                                          <p:attrName>style.visibility</p:attrName>
                                        </p:attrNameLst>
                                      </p:cBhvr>
                                      <p:to>
                                        <p:strVal val="visible"/>
                                      </p:to>
                                    </p:set>
                                    <p:anim calcmode="lin" valueType="num">
                                      <p:cBhvr>
                                        <p:cTn id="54" dur="500" fill="hold"/>
                                        <p:tgtEl>
                                          <p:spTgt spid="47"/>
                                        </p:tgtEl>
                                        <p:attrNameLst>
                                          <p:attrName>ppt_w</p:attrName>
                                        </p:attrNameLst>
                                      </p:cBhvr>
                                      <p:tavLst>
                                        <p:tav tm="0">
                                          <p:val>
                                            <p:fltVal val="0"/>
                                          </p:val>
                                        </p:tav>
                                        <p:tav tm="100000">
                                          <p:val>
                                            <p:strVal val="#ppt_w"/>
                                          </p:val>
                                        </p:tav>
                                      </p:tavLst>
                                    </p:anim>
                                    <p:anim calcmode="lin" valueType="num">
                                      <p:cBhvr>
                                        <p:cTn id="55" dur="500" fill="hold"/>
                                        <p:tgtEl>
                                          <p:spTgt spid="47"/>
                                        </p:tgtEl>
                                        <p:attrNameLst>
                                          <p:attrName>ppt_h</p:attrName>
                                        </p:attrNameLst>
                                      </p:cBhvr>
                                      <p:tavLst>
                                        <p:tav tm="0">
                                          <p:val>
                                            <p:fltVal val="0"/>
                                          </p:val>
                                        </p:tav>
                                        <p:tav tm="100000">
                                          <p:val>
                                            <p:strVal val="#ppt_h"/>
                                          </p:val>
                                        </p:tav>
                                      </p:tavLst>
                                    </p:anim>
                                  </p:childTnLst>
                                </p:cTn>
                              </p:par>
                            </p:childTnLst>
                          </p:cTn>
                        </p:par>
                        <p:par>
                          <p:cTn id="56" fill="hold">
                            <p:stCondLst>
                              <p:cond delay="4850"/>
                            </p:stCondLst>
                            <p:childTnLst>
                              <p:par>
                                <p:cTn id="57" presetID="2" presetClass="entr" presetSubtype="2" accel="50000" decel="50000" fill="hold" nodeType="afterEffect">
                                  <p:stCondLst>
                                    <p:cond delay="0"/>
                                  </p:stCondLst>
                                  <p:childTnLst>
                                    <p:set>
                                      <p:cBhvr>
                                        <p:cTn id="58" dur="1" fill="hold">
                                          <p:stCondLst>
                                            <p:cond delay="0"/>
                                          </p:stCondLst>
                                        </p:cTn>
                                        <p:tgtEl>
                                          <p:spTgt spid="59"/>
                                        </p:tgtEl>
                                        <p:attrNameLst>
                                          <p:attrName>style.visibility</p:attrName>
                                        </p:attrNameLst>
                                      </p:cBhvr>
                                      <p:to>
                                        <p:strVal val="visible"/>
                                      </p:to>
                                    </p:set>
                                    <p:anim calcmode="lin" valueType="num">
                                      <p:cBhvr additive="base">
                                        <p:cTn id="59" dur="500" fill="hold"/>
                                        <p:tgtEl>
                                          <p:spTgt spid="59"/>
                                        </p:tgtEl>
                                        <p:attrNameLst>
                                          <p:attrName>ppt_x</p:attrName>
                                        </p:attrNameLst>
                                      </p:cBhvr>
                                      <p:tavLst>
                                        <p:tav tm="0">
                                          <p:val>
                                            <p:strVal val="1+#ppt_w/2"/>
                                          </p:val>
                                        </p:tav>
                                        <p:tav tm="100000">
                                          <p:val>
                                            <p:strVal val="#ppt_x"/>
                                          </p:val>
                                        </p:tav>
                                      </p:tavLst>
                                    </p:anim>
                                    <p:anim calcmode="lin" valueType="num">
                                      <p:cBhvr additive="base">
                                        <p:cTn id="60" dur="500" fill="hold"/>
                                        <p:tgtEl>
                                          <p:spTgt spid="59"/>
                                        </p:tgtEl>
                                        <p:attrNameLst>
                                          <p:attrName>ppt_y</p:attrName>
                                        </p:attrNameLst>
                                      </p:cBhvr>
                                      <p:tavLst>
                                        <p:tav tm="0">
                                          <p:val>
                                            <p:strVal val="#ppt_y"/>
                                          </p:val>
                                        </p:tav>
                                        <p:tav tm="100000">
                                          <p:val>
                                            <p:strVal val="#ppt_y"/>
                                          </p:val>
                                        </p:tav>
                                      </p:tavLst>
                                    </p:anim>
                                  </p:childTnLst>
                                </p:cTn>
                              </p:par>
                            </p:childTnLst>
                          </p:cTn>
                        </p:par>
                        <p:par>
                          <p:cTn id="61" fill="hold">
                            <p:stCondLst>
                              <p:cond delay="5350"/>
                            </p:stCondLst>
                            <p:childTnLst>
                              <p:par>
                                <p:cTn id="62" presetID="2" presetClass="entr" presetSubtype="8" accel="50000" decel="50000" fill="hold" nodeType="afterEffect">
                                  <p:stCondLst>
                                    <p:cond delay="0"/>
                                  </p:stCondLst>
                                  <p:childTnLst>
                                    <p:set>
                                      <p:cBhvr>
                                        <p:cTn id="63" dur="1" fill="hold">
                                          <p:stCondLst>
                                            <p:cond delay="0"/>
                                          </p:stCondLst>
                                        </p:cTn>
                                        <p:tgtEl>
                                          <p:spTgt spid="60"/>
                                        </p:tgtEl>
                                        <p:attrNameLst>
                                          <p:attrName>style.visibility</p:attrName>
                                        </p:attrNameLst>
                                      </p:cBhvr>
                                      <p:to>
                                        <p:strVal val="visible"/>
                                      </p:to>
                                    </p:set>
                                    <p:anim calcmode="lin" valueType="num">
                                      <p:cBhvr additive="base">
                                        <p:cTn id="64" dur="500" fill="hold"/>
                                        <p:tgtEl>
                                          <p:spTgt spid="60"/>
                                        </p:tgtEl>
                                        <p:attrNameLst>
                                          <p:attrName>ppt_x</p:attrName>
                                        </p:attrNameLst>
                                      </p:cBhvr>
                                      <p:tavLst>
                                        <p:tav tm="0">
                                          <p:val>
                                            <p:strVal val="0-#ppt_w/2"/>
                                          </p:val>
                                        </p:tav>
                                        <p:tav tm="100000">
                                          <p:val>
                                            <p:strVal val="#ppt_x"/>
                                          </p:val>
                                        </p:tav>
                                      </p:tavLst>
                                    </p:anim>
                                    <p:anim calcmode="lin" valueType="num">
                                      <p:cBhvr additive="base">
                                        <p:cTn id="65" dur="500" fill="hold"/>
                                        <p:tgtEl>
                                          <p:spTgt spid="60"/>
                                        </p:tgtEl>
                                        <p:attrNameLst>
                                          <p:attrName>ppt_y</p:attrName>
                                        </p:attrNameLst>
                                      </p:cBhvr>
                                      <p:tavLst>
                                        <p:tav tm="0">
                                          <p:val>
                                            <p:strVal val="#ppt_y"/>
                                          </p:val>
                                        </p:tav>
                                        <p:tav tm="100000">
                                          <p:val>
                                            <p:strVal val="#ppt_y"/>
                                          </p:val>
                                        </p:tav>
                                      </p:tavLst>
                                    </p:anim>
                                  </p:childTnLst>
                                </p:cTn>
                              </p:par>
                            </p:childTnLst>
                          </p:cTn>
                        </p:par>
                        <p:par>
                          <p:cTn id="66" fill="hold">
                            <p:stCondLst>
                              <p:cond delay="5850"/>
                            </p:stCondLst>
                            <p:childTnLst>
                              <p:par>
                                <p:cTn id="67" presetID="2" presetClass="entr" presetSubtype="2" accel="50000" decel="50000" fill="hold" nodeType="afterEffect">
                                  <p:stCondLst>
                                    <p:cond delay="0"/>
                                  </p:stCondLst>
                                  <p:childTnLst>
                                    <p:set>
                                      <p:cBhvr>
                                        <p:cTn id="68" dur="1" fill="hold">
                                          <p:stCondLst>
                                            <p:cond delay="0"/>
                                          </p:stCondLst>
                                        </p:cTn>
                                        <p:tgtEl>
                                          <p:spTgt spid="61"/>
                                        </p:tgtEl>
                                        <p:attrNameLst>
                                          <p:attrName>style.visibility</p:attrName>
                                        </p:attrNameLst>
                                      </p:cBhvr>
                                      <p:to>
                                        <p:strVal val="visible"/>
                                      </p:to>
                                    </p:set>
                                    <p:anim calcmode="lin" valueType="num">
                                      <p:cBhvr additive="base">
                                        <p:cTn id="69" dur="500" fill="hold"/>
                                        <p:tgtEl>
                                          <p:spTgt spid="61"/>
                                        </p:tgtEl>
                                        <p:attrNameLst>
                                          <p:attrName>ppt_x</p:attrName>
                                        </p:attrNameLst>
                                      </p:cBhvr>
                                      <p:tavLst>
                                        <p:tav tm="0">
                                          <p:val>
                                            <p:strVal val="1+#ppt_w/2"/>
                                          </p:val>
                                        </p:tav>
                                        <p:tav tm="100000">
                                          <p:val>
                                            <p:strVal val="#ppt_x"/>
                                          </p:val>
                                        </p:tav>
                                      </p:tavLst>
                                    </p:anim>
                                    <p:anim calcmode="lin" valueType="num">
                                      <p:cBhvr additive="base">
                                        <p:cTn id="70" dur="500" fill="hold"/>
                                        <p:tgtEl>
                                          <p:spTgt spid="61"/>
                                        </p:tgtEl>
                                        <p:attrNameLst>
                                          <p:attrName>ppt_y</p:attrName>
                                        </p:attrNameLst>
                                      </p:cBhvr>
                                      <p:tavLst>
                                        <p:tav tm="0">
                                          <p:val>
                                            <p:strVal val="#ppt_y"/>
                                          </p:val>
                                        </p:tav>
                                        <p:tav tm="100000">
                                          <p:val>
                                            <p:strVal val="#ppt_y"/>
                                          </p:val>
                                        </p:tav>
                                      </p:tavLst>
                                    </p:anim>
                                  </p:childTnLst>
                                </p:cTn>
                              </p:par>
                            </p:childTnLst>
                          </p:cTn>
                        </p:par>
                        <p:par>
                          <p:cTn id="71" fill="hold">
                            <p:stCondLst>
                              <p:cond delay="6350"/>
                            </p:stCondLst>
                            <p:childTnLst>
                              <p:par>
                                <p:cTn id="72" presetID="2" presetClass="entr" presetSubtype="8" accel="50000" decel="50000" fill="hold" nodeType="after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additive="base">
                                        <p:cTn id="74" dur="500" fill="hold"/>
                                        <p:tgtEl>
                                          <p:spTgt spid="62"/>
                                        </p:tgtEl>
                                        <p:attrNameLst>
                                          <p:attrName>ppt_x</p:attrName>
                                        </p:attrNameLst>
                                      </p:cBhvr>
                                      <p:tavLst>
                                        <p:tav tm="0">
                                          <p:val>
                                            <p:strVal val="0-#ppt_w/2"/>
                                          </p:val>
                                        </p:tav>
                                        <p:tav tm="100000">
                                          <p:val>
                                            <p:strVal val="#ppt_x"/>
                                          </p:val>
                                        </p:tav>
                                      </p:tavLst>
                                    </p:anim>
                                    <p:anim calcmode="lin" valueType="num">
                                      <p:cBhvr additive="base">
                                        <p:cTn id="75" dur="5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911440" y="109648"/>
            <a:ext cx="3288952" cy="523220"/>
          </a:xfrm>
          <a:prstGeom prst="rect">
            <a:avLst/>
          </a:prstGeom>
          <a:noFill/>
        </p:spPr>
        <p:txBody>
          <a:bodyPr wrap="square" rtlCol="0">
            <a:spAutoFit/>
          </a:bodyPr>
          <a:lstStyle/>
          <a:p>
            <a:pPr algn="ctr"/>
            <a:r>
              <a:rPr lang="zh-CN" altLang="en-US" sz="2800" b="1">
                <a:solidFill>
                  <a:schemeClr val="accent1"/>
                </a:solidFill>
                <a:latin typeface="微软雅黑" panose="020B0503020204020204" pitchFamily="34" charset="-122"/>
                <a:ea typeface="微软雅黑" panose="020B0503020204020204" pitchFamily="34" charset="-122"/>
              </a:rPr>
              <a:t>点击输入标题内容</a:t>
            </a:r>
          </a:p>
        </p:txBody>
      </p:sp>
      <p:grpSp>
        <p:nvGrpSpPr>
          <p:cNvPr id="3" name="Group 4"/>
          <p:cNvGrpSpPr/>
          <p:nvPr/>
        </p:nvGrpSpPr>
        <p:grpSpPr>
          <a:xfrm flipV="1">
            <a:off x="6966391" y="4294052"/>
            <a:ext cx="716156" cy="1080452"/>
            <a:chOff x="7258929" y="1631852"/>
            <a:chExt cx="1674056" cy="464234"/>
          </a:xfrm>
        </p:grpSpPr>
        <p:cxnSp>
          <p:nvCxnSpPr>
            <p:cNvPr id="4" name="Straight Connector 5"/>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6"/>
            <p:cNvCxnSpPr/>
            <p:nvPr/>
          </p:nvCxnSpPr>
          <p:spPr>
            <a:xfrm flipH="1"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6" name="Group 7"/>
          <p:cNvGrpSpPr/>
          <p:nvPr/>
        </p:nvGrpSpPr>
        <p:grpSpPr>
          <a:xfrm>
            <a:off x="6880808" y="5438423"/>
            <a:ext cx="2269160" cy="959391"/>
            <a:chOff x="581767" y="3038869"/>
            <a:chExt cx="2269160" cy="959391"/>
          </a:xfrm>
        </p:grpSpPr>
        <p:sp>
          <p:nvSpPr>
            <p:cNvPr id="7" name="TextBox 8"/>
            <p:cNvSpPr txBox="1"/>
            <p:nvPr/>
          </p:nvSpPr>
          <p:spPr>
            <a:xfrm>
              <a:off x="581767" y="3038869"/>
              <a:ext cx="1579278" cy="369332"/>
            </a:xfrm>
            <a:prstGeom prst="rect">
              <a:avLst/>
            </a:prstGeom>
            <a:noFill/>
          </p:spPr>
          <p:txBody>
            <a:bodyPr wrap="none" rtlCol="0">
              <a:spAutoFit/>
            </a:bodyPr>
            <a:lstStyle/>
            <a:p>
              <a:r>
                <a:rPr lang="zh-CN" altLang="en-US" b="1">
                  <a:solidFill>
                    <a:srgbClr val="7C7C7C"/>
                  </a:solidFill>
                  <a:ea typeface="微软雅黑" panose="020B0503020204020204" pitchFamily="34" charset="-122"/>
                </a:rPr>
                <a:t>单击编辑标题</a:t>
              </a:r>
              <a:endParaRPr lang="en-GB" b="1">
                <a:solidFill>
                  <a:srgbClr val="7C7C7C"/>
                </a:solidFill>
                <a:ea typeface="微软雅黑" panose="020B0503020204020204" pitchFamily="34" charset="-122"/>
              </a:endParaRPr>
            </a:p>
          </p:txBody>
        </p:sp>
        <p:sp>
          <p:nvSpPr>
            <p:cNvPr id="8" name="Rectangle 9"/>
            <p:cNvSpPr/>
            <p:nvPr/>
          </p:nvSpPr>
          <p:spPr>
            <a:xfrm>
              <a:off x="581767" y="3351929"/>
              <a:ext cx="2269160" cy="646331"/>
            </a:xfrm>
            <a:prstGeom prst="rect">
              <a:avLst/>
            </a:prstGeom>
          </p:spPr>
          <p:txBody>
            <a:bodyPr wrap="square">
              <a:spAutoFit/>
            </a:bodyPr>
            <a:lstStyle/>
            <a:p>
              <a:r>
                <a:rPr lang="zh-CN" altLang="en-US" sz="1200">
                  <a:ea typeface="微软雅黑" panose="020B0503020204020204" pitchFamily="34" charset="-122"/>
                </a:rPr>
                <a:t>单击此处可编辑内容单击此处可编辑内容单击此处可编辑内容</a:t>
              </a:r>
              <a:endParaRPr lang="en-GB" sz="1200">
                <a:ea typeface="微软雅黑" panose="020B0503020204020204" pitchFamily="34" charset="-122"/>
              </a:endParaRPr>
            </a:p>
          </p:txBody>
        </p:sp>
      </p:grpSp>
      <p:grpSp>
        <p:nvGrpSpPr>
          <p:cNvPr id="9" name="Group 10"/>
          <p:cNvGrpSpPr/>
          <p:nvPr/>
        </p:nvGrpSpPr>
        <p:grpSpPr>
          <a:xfrm>
            <a:off x="6946222" y="2218428"/>
            <a:ext cx="1472650" cy="1708274"/>
            <a:chOff x="6946222" y="2299708"/>
            <a:chExt cx="1472650" cy="1708274"/>
          </a:xfrm>
        </p:grpSpPr>
        <p:sp>
          <p:nvSpPr>
            <p:cNvPr id="10" name="Hexagon 11"/>
            <p:cNvSpPr/>
            <p:nvPr/>
          </p:nvSpPr>
          <p:spPr>
            <a:xfrm rot="16200000">
              <a:off x="6828410" y="2417520"/>
              <a:ext cx="1708274" cy="1472650"/>
            </a:xfrm>
            <a:prstGeom prst="hexagon">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微软雅黑" panose="020B0503020204020204" pitchFamily="34" charset="-122"/>
              </a:endParaRPr>
            </a:p>
          </p:txBody>
        </p:sp>
        <p:sp>
          <p:nvSpPr>
            <p:cNvPr id="11" name="Freeform 12"/>
            <p:cNvSpPr>
              <a:spLocks noEditPoints="1"/>
            </p:cNvSpPr>
            <p:nvPr/>
          </p:nvSpPr>
          <p:spPr bwMode="auto">
            <a:xfrm>
              <a:off x="7423682" y="2862501"/>
              <a:ext cx="516319" cy="583933"/>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a typeface="微软雅黑" panose="020B0503020204020204" pitchFamily="34" charset="-122"/>
              </a:endParaRPr>
            </a:p>
          </p:txBody>
        </p:sp>
      </p:grpSp>
      <p:grpSp>
        <p:nvGrpSpPr>
          <p:cNvPr id="12" name="Group 16"/>
          <p:cNvGrpSpPr/>
          <p:nvPr/>
        </p:nvGrpSpPr>
        <p:grpSpPr>
          <a:xfrm>
            <a:off x="5774384" y="2315008"/>
            <a:ext cx="1106424" cy="1283451"/>
            <a:chOff x="5774384" y="2396288"/>
            <a:chExt cx="1106424" cy="1283451"/>
          </a:xfrm>
        </p:grpSpPr>
        <p:sp>
          <p:nvSpPr>
            <p:cNvPr id="13" name="Hexagon 14"/>
            <p:cNvSpPr/>
            <p:nvPr/>
          </p:nvSpPr>
          <p:spPr>
            <a:xfrm rot="16200000">
              <a:off x="5685870" y="2484802"/>
              <a:ext cx="1283451" cy="1106424"/>
            </a:xfrm>
            <a:prstGeom prst="hexag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微软雅黑" panose="020B0503020204020204" pitchFamily="34" charset="-122"/>
              </a:endParaRPr>
            </a:p>
          </p:txBody>
        </p:sp>
        <p:sp>
          <p:nvSpPr>
            <p:cNvPr id="14" name="Freeform 15"/>
            <p:cNvSpPr>
              <a:spLocks noEditPoints="1"/>
            </p:cNvSpPr>
            <p:nvPr/>
          </p:nvSpPr>
          <p:spPr bwMode="auto">
            <a:xfrm>
              <a:off x="6121499" y="2811880"/>
              <a:ext cx="412192" cy="452267"/>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a typeface="微软雅黑" panose="020B0503020204020204" pitchFamily="34" charset="-122"/>
              </a:endParaRPr>
            </a:p>
          </p:txBody>
        </p:sp>
      </p:grpSp>
      <p:grpSp>
        <p:nvGrpSpPr>
          <p:cNvPr id="15" name="Group 13"/>
          <p:cNvGrpSpPr/>
          <p:nvPr/>
        </p:nvGrpSpPr>
        <p:grpSpPr>
          <a:xfrm>
            <a:off x="7823457" y="3652327"/>
            <a:ext cx="1106424" cy="1283451"/>
            <a:chOff x="7823457" y="3733607"/>
            <a:chExt cx="1106424" cy="1283451"/>
          </a:xfrm>
        </p:grpSpPr>
        <p:sp>
          <p:nvSpPr>
            <p:cNvPr id="16" name="Hexagon 17"/>
            <p:cNvSpPr/>
            <p:nvPr/>
          </p:nvSpPr>
          <p:spPr>
            <a:xfrm rot="16200000">
              <a:off x="7734943" y="3822121"/>
              <a:ext cx="1283451" cy="1106424"/>
            </a:xfrm>
            <a:prstGeom prst="hexag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微软雅黑" panose="020B0503020204020204" pitchFamily="34" charset="-122"/>
              </a:endParaRPr>
            </a:p>
          </p:txBody>
        </p:sp>
        <p:sp>
          <p:nvSpPr>
            <p:cNvPr id="17" name="Freeform 18"/>
            <p:cNvSpPr>
              <a:spLocks noEditPoints="1"/>
            </p:cNvSpPr>
            <p:nvPr/>
          </p:nvSpPr>
          <p:spPr bwMode="auto">
            <a:xfrm>
              <a:off x="8175068" y="4160440"/>
              <a:ext cx="403032" cy="428221"/>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a typeface="微软雅黑" panose="020B0503020204020204" pitchFamily="34" charset="-122"/>
              </a:endParaRPr>
            </a:p>
          </p:txBody>
        </p:sp>
      </p:grpSp>
      <p:grpSp>
        <p:nvGrpSpPr>
          <p:cNvPr id="18" name="Group 19"/>
          <p:cNvGrpSpPr/>
          <p:nvPr/>
        </p:nvGrpSpPr>
        <p:grpSpPr>
          <a:xfrm>
            <a:off x="4956651" y="3334685"/>
            <a:ext cx="1338773" cy="1552976"/>
            <a:chOff x="4956651" y="3415965"/>
            <a:chExt cx="1338773" cy="1552976"/>
          </a:xfrm>
        </p:grpSpPr>
        <p:sp>
          <p:nvSpPr>
            <p:cNvPr id="19" name="Hexagon 20"/>
            <p:cNvSpPr/>
            <p:nvPr/>
          </p:nvSpPr>
          <p:spPr>
            <a:xfrm rot="16200000">
              <a:off x="4849550" y="3523066"/>
              <a:ext cx="1552976" cy="1338773"/>
            </a:xfrm>
            <a:prstGeom prst="hexagon">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微软雅黑" panose="020B0503020204020204" pitchFamily="34" charset="-122"/>
              </a:endParaRPr>
            </a:p>
          </p:txBody>
        </p:sp>
        <p:sp>
          <p:nvSpPr>
            <p:cNvPr id="20" name="Freeform 21"/>
            <p:cNvSpPr>
              <a:spLocks noEditPoints="1"/>
            </p:cNvSpPr>
            <p:nvPr/>
          </p:nvSpPr>
          <p:spPr bwMode="auto">
            <a:xfrm>
              <a:off x="5327595" y="3896477"/>
              <a:ext cx="596885" cy="48258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a typeface="微软雅黑" panose="020B0503020204020204" pitchFamily="34" charset="-122"/>
              </a:endParaRPr>
            </a:p>
          </p:txBody>
        </p:sp>
      </p:grpSp>
      <p:grpSp>
        <p:nvGrpSpPr>
          <p:cNvPr id="21" name="Group 22"/>
          <p:cNvGrpSpPr/>
          <p:nvPr/>
        </p:nvGrpSpPr>
        <p:grpSpPr>
          <a:xfrm>
            <a:off x="3988442" y="3721497"/>
            <a:ext cx="914400" cy="1060704"/>
            <a:chOff x="3988442" y="3802777"/>
            <a:chExt cx="914400" cy="1060704"/>
          </a:xfrm>
        </p:grpSpPr>
        <p:sp>
          <p:nvSpPr>
            <p:cNvPr id="22" name="Hexagon 23"/>
            <p:cNvSpPr/>
            <p:nvPr/>
          </p:nvSpPr>
          <p:spPr>
            <a:xfrm rot="16200000">
              <a:off x="3915290" y="3875929"/>
              <a:ext cx="1060704" cy="914400"/>
            </a:xfrm>
            <a:prstGeom prst="hexag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微软雅黑" panose="020B0503020204020204" pitchFamily="34" charset="-122"/>
              </a:endParaRPr>
            </a:p>
          </p:txBody>
        </p:sp>
        <p:sp>
          <p:nvSpPr>
            <p:cNvPr id="23" name="Freeform 24"/>
            <p:cNvSpPr>
              <a:spLocks noEditPoints="1"/>
            </p:cNvSpPr>
            <p:nvPr/>
          </p:nvSpPr>
          <p:spPr bwMode="auto">
            <a:xfrm>
              <a:off x="4252836" y="4140390"/>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a typeface="微软雅黑" panose="020B0503020204020204" pitchFamily="34" charset="-122"/>
              </a:endParaRPr>
            </a:p>
          </p:txBody>
        </p:sp>
      </p:grpSp>
      <p:grpSp>
        <p:nvGrpSpPr>
          <p:cNvPr id="24" name="Group 25"/>
          <p:cNvGrpSpPr/>
          <p:nvPr/>
        </p:nvGrpSpPr>
        <p:grpSpPr>
          <a:xfrm flipV="1">
            <a:off x="7681841" y="1868810"/>
            <a:ext cx="896259" cy="237438"/>
            <a:chOff x="7258929" y="1631852"/>
            <a:chExt cx="1674056" cy="464234"/>
          </a:xfrm>
        </p:grpSpPr>
        <p:cxnSp>
          <p:nvCxnSpPr>
            <p:cNvPr id="25" name="Straight Connector 26"/>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7"/>
            <p:cNvCxnSpPr/>
            <p:nvPr/>
          </p:nvCxnSpPr>
          <p:spPr>
            <a:xfrm flipH="1"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7" name="Group 28"/>
          <p:cNvGrpSpPr/>
          <p:nvPr/>
        </p:nvGrpSpPr>
        <p:grpSpPr>
          <a:xfrm>
            <a:off x="8718865" y="1679226"/>
            <a:ext cx="2269160" cy="959391"/>
            <a:chOff x="581767" y="3038869"/>
            <a:chExt cx="2269160" cy="959391"/>
          </a:xfrm>
        </p:grpSpPr>
        <p:sp>
          <p:nvSpPr>
            <p:cNvPr id="28" name="TextBox 29"/>
            <p:cNvSpPr txBox="1"/>
            <p:nvPr/>
          </p:nvSpPr>
          <p:spPr>
            <a:xfrm>
              <a:off x="581767" y="3038869"/>
              <a:ext cx="1579278" cy="369332"/>
            </a:xfrm>
            <a:prstGeom prst="rect">
              <a:avLst/>
            </a:prstGeom>
            <a:noFill/>
          </p:spPr>
          <p:txBody>
            <a:bodyPr wrap="none" rtlCol="0">
              <a:spAutoFit/>
            </a:bodyPr>
            <a:lstStyle/>
            <a:p>
              <a:r>
                <a:rPr lang="zh-CN" altLang="en-US" b="1">
                  <a:solidFill>
                    <a:schemeClr val="accent1"/>
                  </a:solidFill>
                  <a:ea typeface="微软雅黑" panose="020B0503020204020204" pitchFamily="34" charset="-122"/>
                </a:rPr>
                <a:t>单击编辑标题</a:t>
              </a:r>
              <a:endParaRPr lang="en-GB" b="1">
                <a:solidFill>
                  <a:schemeClr val="accent1"/>
                </a:solidFill>
                <a:ea typeface="微软雅黑" panose="020B0503020204020204" pitchFamily="34" charset="-122"/>
              </a:endParaRPr>
            </a:p>
          </p:txBody>
        </p:sp>
        <p:sp>
          <p:nvSpPr>
            <p:cNvPr id="29" name="Rectangle 30"/>
            <p:cNvSpPr/>
            <p:nvPr/>
          </p:nvSpPr>
          <p:spPr>
            <a:xfrm>
              <a:off x="581767" y="3351929"/>
              <a:ext cx="2269160" cy="646331"/>
            </a:xfrm>
            <a:prstGeom prst="rect">
              <a:avLst/>
            </a:prstGeom>
          </p:spPr>
          <p:txBody>
            <a:bodyPr wrap="square">
              <a:spAutoFit/>
            </a:bodyPr>
            <a:lstStyle/>
            <a:p>
              <a:r>
                <a:rPr lang="zh-CN" altLang="en-US" sz="1200">
                  <a:ea typeface="微软雅黑" panose="020B0503020204020204" pitchFamily="34" charset="-122"/>
                </a:rPr>
                <a:t>单击此处可编辑内容单击此处可编辑内容单击此处可编辑内容</a:t>
              </a:r>
              <a:endParaRPr lang="en-GB" sz="1200">
                <a:ea typeface="微软雅黑" panose="020B0503020204020204" pitchFamily="34" charset="-122"/>
              </a:endParaRPr>
            </a:p>
          </p:txBody>
        </p:sp>
      </p:grpSp>
      <p:grpSp>
        <p:nvGrpSpPr>
          <p:cNvPr id="30" name="Group 31"/>
          <p:cNvGrpSpPr/>
          <p:nvPr/>
        </p:nvGrpSpPr>
        <p:grpSpPr>
          <a:xfrm flipH="1" flipV="1">
            <a:off x="5173809" y="1868810"/>
            <a:ext cx="1121614" cy="349618"/>
            <a:chOff x="7258929" y="1631852"/>
            <a:chExt cx="1674056" cy="464234"/>
          </a:xfrm>
        </p:grpSpPr>
        <p:cxnSp>
          <p:nvCxnSpPr>
            <p:cNvPr id="31" name="Straight Connector 32"/>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33"/>
            <p:cNvCxnSpPr/>
            <p:nvPr/>
          </p:nvCxnSpPr>
          <p:spPr>
            <a:xfrm flipH="1"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3" name="Group 34"/>
          <p:cNvGrpSpPr/>
          <p:nvPr/>
        </p:nvGrpSpPr>
        <p:grpSpPr>
          <a:xfrm flipH="1">
            <a:off x="2839235" y="1679226"/>
            <a:ext cx="2269160" cy="959391"/>
            <a:chOff x="581767" y="3038869"/>
            <a:chExt cx="2269160" cy="959391"/>
          </a:xfrm>
        </p:grpSpPr>
        <p:sp>
          <p:nvSpPr>
            <p:cNvPr id="34" name="TextBox 35"/>
            <p:cNvSpPr txBox="1"/>
            <p:nvPr/>
          </p:nvSpPr>
          <p:spPr>
            <a:xfrm>
              <a:off x="581767" y="3038869"/>
              <a:ext cx="1579278" cy="369332"/>
            </a:xfrm>
            <a:prstGeom prst="rect">
              <a:avLst/>
            </a:prstGeom>
            <a:noFill/>
          </p:spPr>
          <p:txBody>
            <a:bodyPr wrap="none" rtlCol="0">
              <a:spAutoFit/>
            </a:bodyPr>
            <a:lstStyle/>
            <a:p>
              <a:pPr algn="r"/>
              <a:r>
                <a:rPr lang="zh-CN" altLang="en-US" b="1">
                  <a:solidFill>
                    <a:srgbClr val="7C7C7C"/>
                  </a:solidFill>
                  <a:ea typeface="微软雅黑" panose="020B0503020204020204" pitchFamily="34" charset="-122"/>
                </a:rPr>
                <a:t>单击编辑标题</a:t>
              </a:r>
              <a:endParaRPr lang="en-GB" b="1">
                <a:solidFill>
                  <a:srgbClr val="7C7C7C"/>
                </a:solidFill>
                <a:ea typeface="微软雅黑" panose="020B0503020204020204" pitchFamily="34" charset="-122"/>
              </a:endParaRPr>
            </a:p>
          </p:txBody>
        </p:sp>
        <p:sp>
          <p:nvSpPr>
            <p:cNvPr id="35" name="Rectangle 36"/>
            <p:cNvSpPr/>
            <p:nvPr/>
          </p:nvSpPr>
          <p:spPr>
            <a:xfrm>
              <a:off x="581767" y="3351929"/>
              <a:ext cx="2269160" cy="646331"/>
            </a:xfrm>
            <a:prstGeom prst="rect">
              <a:avLst/>
            </a:prstGeom>
          </p:spPr>
          <p:txBody>
            <a:bodyPr wrap="square">
              <a:spAutoFit/>
            </a:bodyPr>
            <a:lstStyle/>
            <a:p>
              <a:pPr algn="r"/>
              <a:r>
                <a:rPr lang="zh-CN" altLang="en-US" sz="1200">
                  <a:ea typeface="微软雅黑" panose="020B0503020204020204" pitchFamily="34" charset="-122"/>
                </a:rPr>
                <a:t>单击此处可编辑内容单击此处可编辑内容单击此处可编辑内容</a:t>
              </a:r>
              <a:endParaRPr lang="en-GB" sz="1200">
                <a:ea typeface="微软雅黑" panose="020B0503020204020204" pitchFamily="34" charset="-122"/>
              </a:endParaRPr>
            </a:p>
          </p:txBody>
        </p:sp>
      </p:grpSp>
      <p:grpSp>
        <p:nvGrpSpPr>
          <p:cNvPr id="36" name="Group 37"/>
          <p:cNvGrpSpPr/>
          <p:nvPr/>
        </p:nvGrpSpPr>
        <p:grpSpPr>
          <a:xfrm rot="5400000" flipH="1" flipV="1">
            <a:off x="4773129" y="4788882"/>
            <a:ext cx="625364" cy="1080452"/>
            <a:chOff x="7258929" y="1631852"/>
            <a:chExt cx="1674056" cy="464234"/>
          </a:xfrm>
        </p:grpSpPr>
        <p:cxnSp>
          <p:nvCxnSpPr>
            <p:cNvPr id="37" name="Straight Connector 38"/>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8" name="Straight Connector 39"/>
            <p:cNvCxnSpPr/>
            <p:nvPr/>
          </p:nvCxnSpPr>
          <p:spPr>
            <a:xfrm flipH="1"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9" name="Group 40"/>
          <p:cNvGrpSpPr/>
          <p:nvPr/>
        </p:nvGrpSpPr>
        <p:grpSpPr>
          <a:xfrm flipH="1">
            <a:off x="2206778" y="5438423"/>
            <a:ext cx="2269160" cy="959391"/>
            <a:chOff x="581767" y="3038869"/>
            <a:chExt cx="2269160" cy="959391"/>
          </a:xfrm>
        </p:grpSpPr>
        <p:sp>
          <p:nvSpPr>
            <p:cNvPr id="40" name="TextBox 41"/>
            <p:cNvSpPr txBox="1"/>
            <p:nvPr/>
          </p:nvSpPr>
          <p:spPr>
            <a:xfrm>
              <a:off x="581767" y="3038869"/>
              <a:ext cx="1579278" cy="369332"/>
            </a:xfrm>
            <a:prstGeom prst="rect">
              <a:avLst/>
            </a:prstGeom>
            <a:noFill/>
          </p:spPr>
          <p:txBody>
            <a:bodyPr wrap="none" rtlCol="0">
              <a:spAutoFit/>
            </a:bodyPr>
            <a:lstStyle/>
            <a:p>
              <a:pPr algn="r"/>
              <a:r>
                <a:rPr lang="zh-CN" altLang="en-US" b="1">
                  <a:solidFill>
                    <a:srgbClr val="4472C4"/>
                  </a:solidFill>
                  <a:ea typeface="微软雅黑" panose="020B0503020204020204" pitchFamily="34" charset="-122"/>
                </a:rPr>
                <a:t>单击编辑标题</a:t>
              </a:r>
              <a:endParaRPr lang="en-GB" b="1">
                <a:solidFill>
                  <a:srgbClr val="4472C4"/>
                </a:solidFill>
                <a:ea typeface="微软雅黑" panose="020B0503020204020204" pitchFamily="34" charset="-122"/>
              </a:endParaRPr>
            </a:p>
          </p:txBody>
        </p:sp>
        <p:sp>
          <p:nvSpPr>
            <p:cNvPr id="41" name="Rectangle 42"/>
            <p:cNvSpPr/>
            <p:nvPr/>
          </p:nvSpPr>
          <p:spPr>
            <a:xfrm>
              <a:off x="581767" y="3351929"/>
              <a:ext cx="2269160" cy="646331"/>
            </a:xfrm>
            <a:prstGeom prst="rect">
              <a:avLst/>
            </a:prstGeom>
          </p:spPr>
          <p:txBody>
            <a:bodyPr wrap="square">
              <a:spAutoFit/>
            </a:bodyPr>
            <a:lstStyle/>
            <a:p>
              <a:pPr algn="r"/>
              <a:r>
                <a:rPr lang="zh-CN" altLang="en-US" sz="1200">
                  <a:ea typeface="微软雅黑" panose="020B0503020204020204" pitchFamily="34" charset="-122"/>
                </a:rPr>
                <a:t>单击此处可编辑内容单击此处可编辑内容单击此处可编辑内容</a:t>
              </a:r>
              <a:endParaRPr lang="en-GB" sz="1200">
                <a:ea typeface="微软雅黑" panose="020B0503020204020204" pitchFamily="34" charset="-122"/>
              </a:endParaRPr>
            </a:p>
          </p:txBody>
        </p:sp>
      </p:grpSp>
      <p:grpSp>
        <p:nvGrpSpPr>
          <p:cNvPr id="42" name="Group 43"/>
          <p:cNvGrpSpPr/>
          <p:nvPr/>
        </p:nvGrpSpPr>
        <p:grpSpPr>
          <a:xfrm>
            <a:off x="995699" y="3859841"/>
            <a:ext cx="2817161" cy="450787"/>
            <a:chOff x="7258929" y="1631852"/>
            <a:chExt cx="1674056" cy="464234"/>
          </a:xfrm>
        </p:grpSpPr>
        <p:cxnSp>
          <p:nvCxnSpPr>
            <p:cNvPr id="43" name="Straight Connector 44"/>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45"/>
            <p:cNvCxnSpPr/>
            <p:nvPr/>
          </p:nvCxnSpPr>
          <p:spPr>
            <a:xfrm flipH="1"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5" name="Group 46"/>
          <p:cNvGrpSpPr/>
          <p:nvPr/>
        </p:nvGrpSpPr>
        <p:grpSpPr>
          <a:xfrm>
            <a:off x="902664" y="2858246"/>
            <a:ext cx="2269160" cy="959391"/>
            <a:chOff x="581767" y="3038869"/>
            <a:chExt cx="2269160" cy="959391"/>
          </a:xfrm>
        </p:grpSpPr>
        <p:sp>
          <p:nvSpPr>
            <p:cNvPr id="46" name="TextBox 47"/>
            <p:cNvSpPr txBox="1"/>
            <p:nvPr/>
          </p:nvSpPr>
          <p:spPr>
            <a:xfrm>
              <a:off x="581767" y="3038869"/>
              <a:ext cx="1579278" cy="369332"/>
            </a:xfrm>
            <a:prstGeom prst="rect">
              <a:avLst/>
            </a:prstGeom>
            <a:noFill/>
          </p:spPr>
          <p:txBody>
            <a:bodyPr wrap="none" rtlCol="0">
              <a:spAutoFit/>
            </a:bodyPr>
            <a:lstStyle/>
            <a:p>
              <a:r>
                <a:rPr lang="zh-CN" altLang="en-US" b="1">
                  <a:solidFill>
                    <a:srgbClr val="7C7C7C"/>
                  </a:solidFill>
                  <a:ea typeface="微软雅黑" panose="020B0503020204020204" pitchFamily="34" charset="-122"/>
                </a:rPr>
                <a:t>单击编辑标题</a:t>
              </a:r>
              <a:endParaRPr lang="en-GB" b="1">
                <a:solidFill>
                  <a:srgbClr val="7C7C7C"/>
                </a:solidFill>
                <a:ea typeface="微软雅黑" panose="020B0503020204020204" pitchFamily="34" charset="-122"/>
              </a:endParaRPr>
            </a:p>
          </p:txBody>
        </p:sp>
        <p:sp>
          <p:nvSpPr>
            <p:cNvPr id="47" name="Rectangle 48"/>
            <p:cNvSpPr/>
            <p:nvPr/>
          </p:nvSpPr>
          <p:spPr>
            <a:xfrm>
              <a:off x="581767" y="3351929"/>
              <a:ext cx="2269160" cy="646331"/>
            </a:xfrm>
            <a:prstGeom prst="rect">
              <a:avLst/>
            </a:prstGeom>
          </p:spPr>
          <p:txBody>
            <a:bodyPr wrap="square">
              <a:spAutoFit/>
            </a:bodyPr>
            <a:lstStyle/>
            <a:p>
              <a:r>
                <a:rPr lang="zh-CN" altLang="en-US" sz="1200">
                  <a:ea typeface="微软雅黑" panose="020B0503020204020204" pitchFamily="34" charset="-122"/>
                </a:rPr>
                <a:t>单击此处可编辑内容单击此处可编辑内容单击此处可编辑内容</a:t>
              </a:r>
              <a:endParaRPr lang="en-GB" sz="120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850"/>
                            </p:stCondLst>
                            <p:childTnLst>
                              <p:par>
                                <p:cTn id="37" presetID="53" presetClass="entr" presetSubtype="16"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childTnLst>
                                </p:cTn>
                              </p:par>
                            </p:childTnLst>
                          </p:cTn>
                        </p:par>
                        <p:par>
                          <p:cTn id="42" fill="hold">
                            <p:stCondLst>
                              <p:cond delay="3350"/>
                            </p:stCondLst>
                            <p:childTnLst>
                              <p:par>
                                <p:cTn id="43" presetID="22" presetClass="entr" presetSubtype="2"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right)">
                                      <p:cBhvr>
                                        <p:cTn id="45" dur="500"/>
                                        <p:tgtEl>
                                          <p:spTgt spid="3"/>
                                        </p:tgtEl>
                                      </p:cBhvr>
                                    </p:animEffect>
                                  </p:childTnLst>
                                </p:cTn>
                              </p:par>
                            </p:childTnLst>
                          </p:cTn>
                        </p:par>
                        <p:par>
                          <p:cTn id="46" fill="hold">
                            <p:stCondLst>
                              <p:cond delay="3850"/>
                            </p:stCondLst>
                            <p:childTnLst>
                              <p:par>
                                <p:cTn id="47" presetID="10" presetClass="entr" presetSubtype="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par>
                          <p:cTn id="50" fill="hold">
                            <p:stCondLst>
                              <p:cond delay="4350"/>
                            </p:stCondLst>
                            <p:childTnLst>
                              <p:par>
                                <p:cTn id="51" presetID="22" presetClass="entr" presetSubtype="2" fill="hold"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right)">
                                      <p:cBhvr>
                                        <p:cTn id="53" dur="500"/>
                                        <p:tgtEl>
                                          <p:spTgt spid="24"/>
                                        </p:tgtEl>
                                      </p:cBhvr>
                                    </p:animEffect>
                                  </p:childTnLst>
                                </p:cTn>
                              </p:par>
                            </p:childTnLst>
                          </p:cTn>
                        </p:par>
                        <p:par>
                          <p:cTn id="54" fill="hold">
                            <p:stCondLst>
                              <p:cond delay="4850"/>
                            </p:stCondLst>
                            <p:childTnLst>
                              <p:par>
                                <p:cTn id="55" presetID="10"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childTnLst>
                          </p:cTn>
                        </p:par>
                        <p:par>
                          <p:cTn id="58" fill="hold">
                            <p:stCondLst>
                              <p:cond delay="5350"/>
                            </p:stCondLst>
                            <p:childTnLst>
                              <p:par>
                                <p:cTn id="59" presetID="22" presetClass="entr" presetSubtype="2"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ipe(right)">
                                      <p:cBhvr>
                                        <p:cTn id="61" dur="500"/>
                                        <p:tgtEl>
                                          <p:spTgt spid="30"/>
                                        </p:tgtEl>
                                      </p:cBhvr>
                                    </p:animEffect>
                                  </p:childTnLst>
                                </p:cTn>
                              </p:par>
                            </p:childTnLst>
                          </p:cTn>
                        </p:par>
                        <p:par>
                          <p:cTn id="62" fill="hold">
                            <p:stCondLst>
                              <p:cond delay="5850"/>
                            </p:stCondLst>
                            <p:childTnLst>
                              <p:par>
                                <p:cTn id="63" presetID="10"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fade">
                                      <p:cBhvr>
                                        <p:cTn id="65" dur="500"/>
                                        <p:tgtEl>
                                          <p:spTgt spid="33"/>
                                        </p:tgtEl>
                                      </p:cBhvr>
                                    </p:animEffect>
                                  </p:childTnLst>
                                </p:cTn>
                              </p:par>
                            </p:childTnLst>
                          </p:cTn>
                        </p:par>
                        <p:par>
                          <p:cTn id="66" fill="hold">
                            <p:stCondLst>
                              <p:cond delay="6350"/>
                            </p:stCondLst>
                            <p:childTnLst>
                              <p:par>
                                <p:cTn id="67" presetID="22" presetClass="entr" presetSubtype="2"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wipe(right)">
                                      <p:cBhvr>
                                        <p:cTn id="69" dur="500"/>
                                        <p:tgtEl>
                                          <p:spTgt spid="36"/>
                                        </p:tgtEl>
                                      </p:cBhvr>
                                    </p:animEffect>
                                  </p:childTnLst>
                                </p:cTn>
                              </p:par>
                            </p:childTnLst>
                          </p:cTn>
                        </p:par>
                        <p:par>
                          <p:cTn id="70" fill="hold">
                            <p:stCondLst>
                              <p:cond delay="6850"/>
                            </p:stCondLst>
                            <p:childTnLst>
                              <p:par>
                                <p:cTn id="71" presetID="10" presetClass="entr" presetSubtype="0"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fade">
                                      <p:cBhvr>
                                        <p:cTn id="73" dur="500"/>
                                        <p:tgtEl>
                                          <p:spTgt spid="39"/>
                                        </p:tgtEl>
                                      </p:cBhvr>
                                    </p:animEffect>
                                  </p:childTnLst>
                                </p:cTn>
                              </p:par>
                            </p:childTnLst>
                          </p:cTn>
                        </p:par>
                        <p:par>
                          <p:cTn id="74" fill="hold">
                            <p:stCondLst>
                              <p:cond delay="7350"/>
                            </p:stCondLst>
                            <p:childTnLst>
                              <p:par>
                                <p:cTn id="75" presetID="2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wipe(right)">
                                      <p:cBhvr>
                                        <p:cTn id="77" dur="500"/>
                                        <p:tgtEl>
                                          <p:spTgt spid="42"/>
                                        </p:tgtEl>
                                      </p:cBhvr>
                                    </p:animEffect>
                                  </p:childTnLst>
                                </p:cTn>
                              </p:par>
                            </p:childTnLst>
                          </p:cTn>
                        </p:par>
                        <p:par>
                          <p:cTn id="78" fill="hold">
                            <p:stCondLst>
                              <p:cond delay="7850"/>
                            </p:stCondLst>
                            <p:childTnLst>
                              <p:par>
                                <p:cTn id="79" presetID="10" presetClass="entr" presetSubtype="0"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fade">
                                      <p:cBhvr>
                                        <p:cTn id="8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2.0.50727.5485"/>
  <p:tag name="AS_OS" val="Microsoft Windows NT 6.1.7601 Service Pack 1"/>
  <p:tag name="AS_RELEASE_DATE" val="2018.04.09"/>
  <p:tag name="AS_TITLE" val="Aspose.Slides for .NET 2.0"/>
  <p:tag name="AS_VERSION" val="18.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3">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2035</Words>
  <Application>Microsoft Office PowerPoint</Application>
  <PresentationFormat>宽屏</PresentationFormat>
  <Paragraphs>357</Paragraphs>
  <Slides>27</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Clear Sans</vt:lpstr>
      <vt:lpstr>Gill Sans</vt:lpstr>
      <vt:lpstr>Lato</vt:lpstr>
      <vt:lpstr>Lato Light</vt:lpstr>
      <vt:lpstr>等线</vt:lpstr>
      <vt:lpstr>微软雅黑</vt:lpstr>
      <vt:lpstr>Arial</vt:lpstr>
      <vt:lpstr>Calibri</vt:lpstr>
      <vt:lpstr>Eras Bold ITC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风云办公</Manager>
  <Company>上海剑姬网络科技有限公司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风云办公PPT模板</dc:title>
  <dc:creator>风云办公</dc:creator>
  <cp:keywords>风云办公</cp:keywords>
  <dc:description>风云办公 http://www.ppt118.com</dc:description>
  <cp:lastModifiedBy>天 下</cp:lastModifiedBy>
  <cp:revision>20</cp:revision>
  <dcterms:created xsi:type="dcterms:W3CDTF">2017-03-08T10:24:00Z</dcterms:created>
  <dcterms:modified xsi:type="dcterms:W3CDTF">2021-01-05T00:25:55Z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