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79" r:id="rId2"/>
    <p:sldId id="256" r:id="rId3"/>
    <p:sldId id="258" r:id="rId4"/>
    <p:sldId id="260" r:id="rId5"/>
    <p:sldId id="264" r:id="rId6"/>
    <p:sldId id="265" r:id="rId7"/>
    <p:sldId id="266" r:id="rId8"/>
    <p:sldId id="261" r:id="rId9"/>
    <p:sldId id="267" r:id="rId10"/>
    <p:sldId id="268" r:id="rId11"/>
    <p:sldId id="269" r:id="rId12"/>
    <p:sldId id="270" r:id="rId13"/>
    <p:sldId id="262" r:id="rId14"/>
    <p:sldId id="271" r:id="rId15"/>
    <p:sldId id="272" r:id="rId16"/>
    <p:sldId id="273" r:id="rId17"/>
    <p:sldId id="274" r:id="rId18"/>
    <p:sldId id="263" r:id="rId19"/>
    <p:sldId id="275" r:id="rId20"/>
    <p:sldId id="276" r:id="rId21"/>
    <p:sldId id="277" r:id="rId22"/>
    <p:sldId id="278" r:id="rId23"/>
    <p:sldId id="280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AADD"/>
    <a:srgbClr val="538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17" autoAdjust="0"/>
    <p:restoredTop sz="94660"/>
  </p:normalViewPr>
  <p:slideViewPr>
    <p:cSldViewPr snapToGrid="0">
      <p:cViewPr>
        <p:scale>
          <a:sx n="51" d="100"/>
          <a:sy n="51" d="100"/>
        </p:scale>
        <p:origin x="492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2A8C-2696-40FE-A2ED-CA57E06CE31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4F98-4E27-4E59-A192-8869DC82D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2A8C-2696-40FE-A2ED-CA57E06CE31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4F98-4E27-4E59-A192-8869DC82D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2A8C-2696-40FE-A2ED-CA57E06CE31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4F98-4E27-4E59-A192-8869DC82D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2A8C-2696-40FE-A2ED-CA57E06CE31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4F98-4E27-4E59-A192-8869DC82D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2A8C-2696-40FE-A2ED-CA57E06CE31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4F98-4E27-4E59-A192-8869DC82D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2A8C-2696-40FE-A2ED-CA57E06CE31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4F98-4E27-4E59-A192-8869DC82D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2A8C-2696-40FE-A2ED-CA57E06CE31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4F98-4E27-4E59-A192-8869DC82D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2A8C-2696-40FE-A2ED-CA57E06CE31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4F98-4E27-4E59-A192-8869DC82D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2A8C-2696-40FE-A2ED-CA57E06CE31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4F98-4E27-4E59-A192-8869DC82D80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353518" y="359319"/>
            <a:ext cx="11495582" cy="6174831"/>
            <a:chOff x="689624" y="547201"/>
            <a:chExt cx="10932105" cy="5889525"/>
          </a:xfrm>
        </p:grpSpPr>
        <p:sp>
          <p:nvSpPr>
            <p:cNvPr id="7" name="圆角矩形 6"/>
            <p:cNvSpPr/>
            <p:nvPr/>
          </p:nvSpPr>
          <p:spPr>
            <a:xfrm>
              <a:off x="689624" y="547201"/>
              <a:ext cx="10932105" cy="5889525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圆角矩形 7"/>
            <p:cNvSpPr/>
            <p:nvPr userDrawn="1"/>
          </p:nvSpPr>
          <p:spPr>
            <a:xfrm>
              <a:off x="842025" y="693174"/>
              <a:ext cx="10617472" cy="5589640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65AA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 userDrawn="1"/>
        </p:nvSpPr>
        <p:spPr>
          <a:xfrm>
            <a:off x="4665785" y="352213"/>
            <a:ext cx="2860429" cy="632525"/>
          </a:xfrm>
          <a:prstGeom prst="rect">
            <a:avLst/>
          </a:prstGeom>
          <a:solidFill>
            <a:srgbClr val="65A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/>
        </p:nvSpPr>
        <p:spPr>
          <a:xfrm>
            <a:off x="4979445" y="406865"/>
            <a:ext cx="2276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2018--2019</a:t>
            </a:r>
            <a:endParaRPr lang="zh-CN" altLang="en-US" sz="2800" dirty="0">
              <a:solidFill>
                <a:schemeClr val="bg1"/>
              </a:solidFill>
              <a:latin typeface="本墨绪圆-常规" panose="02000000000000000000" pitchFamily="2" charset="-122"/>
              <a:ea typeface="本墨绪圆-常规" panose="02000000000000000000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2A8C-2696-40FE-A2ED-CA57E06CE31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4F98-4E27-4E59-A192-8869DC82D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2A8C-2696-40FE-A2ED-CA57E06CE31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4F98-4E27-4E59-A192-8869DC82D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A2A8C-2696-40FE-A2ED-CA57E06CE31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E4F98-4E27-4E59-A192-8869DC82D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reeform 5"/>
          <p:cNvSpPr/>
          <p:nvPr/>
        </p:nvSpPr>
        <p:spPr bwMode="auto">
          <a:xfrm>
            <a:off x="3935852" y="942262"/>
            <a:ext cx="4309342" cy="4977585"/>
          </a:xfrm>
          <a:custGeom>
            <a:avLst/>
            <a:gdLst>
              <a:gd name="T0" fmla="*/ 1574 w 3147"/>
              <a:gd name="T1" fmla="*/ 0 h 3635"/>
              <a:gd name="T2" fmla="*/ 0 w 3147"/>
              <a:gd name="T3" fmla="*/ 908 h 3635"/>
              <a:gd name="T4" fmla="*/ 0 w 3147"/>
              <a:gd name="T5" fmla="*/ 2726 h 3635"/>
              <a:gd name="T6" fmla="*/ 1574 w 3147"/>
              <a:gd name="T7" fmla="*/ 3635 h 3635"/>
              <a:gd name="T8" fmla="*/ 3147 w 3147"/>
              <a:gd name="T9" fmla="*/ 2726 h 3635"/>
              <a:gd name="T10" fmla="*/ 3147 w 3147"/>
              <a:gd name="T11" fmla="*/ 908 h 3635"/>
              <a:gd name="T12" fmla="*/ 1574 w 3147"/>
              <a:gd name="T13" fmla="*/ 0 h 3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47" h="3635">
                <a:moveTo>
                  <a:pt x="1574" y="0"/>
                </a:moveTo>
                <a:lnTo>
                  <a:pt x="0" y="908"/>
                </a:lnTo>
                <a:lnTo>
                  <a:pt x="0" y="2726"/>
                </a:lnTo>
                <a:lnTo>
                  <a:pt x="1574" y="3635"/>
                </a:lnTo>
                <a:lnTo>
                  <a:pt x="3147" y="2726"/>
                </a:lnTo>
                <a:lnTo>
                  <a:pt x="3147" y="908"/>
                </a:lnTo>
                <a:lnTo>
                  <a:pt x="1574" y="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7"/>
          <p:cNvSpPr/>
          <p:nvPr/>
        </p:nvSpPr>
        <p:spPr bwMode="auto">
          <a:xfrm>
            <a:off x="4458943" y="1546144"/>
            <a:ext cx="3263159" cy="3769819"/>
          </a:xfrm>
          <a:custGeom>
            <a:avLst/>
            <a:gdLst>
              <a:gd name="T0" fmla="*/ 0 w 2383"/>
              <a:gd name="T1" fmla="*/ 687 h 2753"/>
              <a:gd name="T2" fmla="*/ 1192 w 2383"/>
              <a:gd name="T3" fmla="*/ 0 h 2753"/>
              <a:gd name="T4" fmla="*/ 2383 w 2383"/>
              <a:gd name="T5" fmla="*/ 687 h 2753"/>
              <a:gd name="T6" fmla="*/ 2383 w 2383"/>
              <a:gd name="T7" fmla="*/ 2063 h 2753"/>
              <a:gd name="T8" fmla="*/ 1192 w 2383"/>
              <a:gd name="T9" fmla="*/ 2753 h 2753"/>
              <a:gd name="T10" fmla="*/ 0 w 2383"/>
              <a:gd name="T11" fmla="*/ 2063 h 2753"/>
              <a:gd name="T12" fmla="*/ 0 w 2383"/>
              <a:gd name="T13" fmla="*/ 687 h 2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83" h="2753">
                <a:moveTo>
                  <a:pt x="0" y="687"/>
                </a:moveTo>
                <a:lnTo>
                  <a:pt x="1192" y="0"/>
                </a:lnTo>
                <a:lnTo>
                  <a:pt x="2383" y="687"/>
                </a:lnTo>
                <a:lnTo>
                  <a:pt x="2383" y="2063"/>
                </a:lnTo>
                <a:lnTo>
                  <a:pt x="1192" y="2753"/>
                </a:lnTo>
                <a:lnTo>
                  <a:pt x="0" y="2063"/>
                </a:lnTo>
                <a:lnTo>
                  <a:pt x="0" y="687"/>
                </a:lnTo>
                <a:close/>
              </a:path>
            </a:pathLst>
          </a:custGeom>
          <a:solidFill>
            <a:srgbClr val="65A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8"/>
          <p:cNvSpPr/>
          <p:nvPr/>
        </p:nvSpPr>
        <p:spPr bwMode="auto">
          <a:xfrm>
            <a:off x="3196403" y="524610"/>
            <a:ext cx="5788239" cy="5808779"/>
          </a:xfrm>
          <a:custGeom>
            <a:avLst/>
            <a:gdLst>
              <a:gd name="T0" fmla="*/ 4216 w 4227"/>
              <a:gd name="T1" fmla="*/ 4231 h 4242"/>
              <a:gd name="T2" fmla="*/ 4216 w 4227"/>
              <a:gd name="T3" fmla="*/ 4221 h 4242"/>
              <a:gd name="T4" fmla="*/ 22 w 4227"/>
              <a:gd name="T5" fmla="*/ 4221 h 4242"/>
              <a:gd name="T6" fmla="*/ 22 w 4227"/>
              <a:gd name="T7" fmla="*/ 21 h 4242"/>
              <a:gd name="T8" fmla="*/ 4205 w 4227"/>
              <a:gd name="T9" fmla="*/ 21 h 4242"/>
              <a:gd name="T10" fmla="*/ 4205 w 4227"/>
              <a:gd name="T11" fmla="*/ 4231 h 4242"/>
              <a:gd name="T12" fmla="*/ 4216 w 4227"/>
              <a:gd name="T13" fmla="*/ 4231 h 4242"/>
              <a:gd name="T14" fmla="*/ 4216 w 4227"/>
              <a:gd name="T15" fmla="*/ 4221 h 4242"/>
              <a:gd name="T16" fmla="*/ 4216 w 4227"/>
              <a:gd name="T17" fmla="*/ 4231 h 4242"/>
              <a:gd name="T18" fmla="*/ 4227 w 4227"/>
              <a:gd name="T19" fmla="*/ 4231 h 4242"/>
              <a:gd name="T20" fmla="*/ 4227 w 4227"/>
              <a:gd name="T21" fmla="*/ 0 h 4242"/>
              <a:gd name="T22" fmla="*/ 0 w 4227"/>
              <a:gd name="T23" fmla="*/ 0 h 4242"/>
              <a:gd name="T24" fmla="*/ 0 w 4227"/>
              <a:gd name="T25" fmla="*/ 4242 h 4242"/>
              <a:gd name="T26" fmla="*/ 4227 w 4227"/>
              <a:gd name="T27" fmla="*/ 4242 h 4242"/>
              <a:gd name="T28" fmla="*/ 4227 w 4227"/>
              <a:gd name="T29" fmla="*/ 4231 h 4242"/>
              <a:gd name="T30" fmla="*/ 4216 w 4227"/>
              <a:gd name="T31" fmla="*/ 4231 h 4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227" h="4242">
                <a:moveTo>
                  <a:pt x="4216" y="4231"/>
                </a:moveTo>
                <a:lnTo>
                  <a:pt x="4216" y="4221"/>
                </a:lnTo>
                <a:lnTo>
                  <a:pt x="22" y="4221"/>
                </a:lnTo>
                <a:lnTo>
                  <a:pt x="22" y="21"/>
                </a:lnTo>
                <a:lnTo>
                  <a:pt x="4205" y="21"/>
                </a:lnTo>
                <a:lnTo>
                  <a:pt x="4205" y="4231"/>
                </a:lnTo>
                <a:lnTo>
                  <a:pt x="4216" y="4231"/>
                </a:lnTo>
                <a:lnTo>
                  <a:pt x="4216" y="4221"/>
                </a:lnTo>
                <a:lnTo>
                  <a:pt x="4216" y="4231"/>
                </a:lnTo>
                <a:lnTo>
                  <a:pt x="4227" y="4231"/>
                </a:lnTo>
                <a:lnTo>
                  <a:pt x="4227" y="0"/>
                </a:lnTo>
                <a:lnTo>
                  <a:pt x="0" y="0"/>
                </a:lnTo>
                <a:lnTo>
                  <a:pt x="0" y="4242"/>
                </a:lnTo>
                <a:lnTo>
                  <a:pt x="4227" y="4242"/>
                </a:lnTo>
                <a:lnTo>
                  <a:pt x="4227" y="4231"/>
                </a:lnTo>
                <a:lnTo>
                  <a:pt x="4216" y="4231"/>
                </a:lnTo>
                <a:close/>
              </a:path>
            </a:pathLst>
          </a:custGeom>
          <a:solidFill>
            <a:srgbClr val="65A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141629" y="3591952"/>
            <a:ext cx="139674" cy="2338848"/>
          </a:xfrm>
          <a:prstGeom prst="rect">
            <a:avLst/>
          </a:prstGeom>
          <a:solidFill>
            <a:srgbClr val="65A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8914805" y="1421534"/>
            <a:ext cx="135566" cy="2338848"/>
          </a:xfrm>
          <a:prstGeom prst="rect">
            <a:avLst/>
          </a:prstGeom>
          <a:solidFill>
            <a:srgbClr val="65A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文本框 8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/>
          <p:cNvSpPr txBox="1"/>
          <p:nvPr/>
        </p:nvSpPr>
        <p:spPr>
          <a:xfrm flipH="1">
            <a:off x="4567952" y="2689134"/>
            <a:ext cx="3114801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  <a:cs typeface="Aharoni" panose="02010803020104030203" pitchFamily="2" charset="-79"/>
              </a:rPr>
              <a:t>  蓝色商务</a:t>
            </a:r>
          </a:p>
          <a:p>
            <a:r>
              <a:rPr lang="zh-CN" altLang="en-US" sz="3600" b="1" dirty="0">
                <a:solidFill>
                  <a:schemeClr val="bg1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  <a:cs typeface="Aharoni" panose="02010803020104030203" pitchFamily="2" charset="-79"/>
              </a:rPr>
              <a:t>工作总结计划</a:t>
            </a:r>
          </a:p>
        </p:txBody>
      </p:sp>
      <p:sp>
        <p:nvSpPr>
          <p:cNvPr id="15" name="文本框 14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/>
          <p:cNvSpPr txBox="1"/>
          <p:nvPr/>
        </p:nvSpPr>
        <p:spPr>
          <a:xfrm flipH="1">
            <a:off x="4812030" y="4163060"/>
            <a:ext cx="255587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Aharoni" panose="02010803020104030203" pitchFamily="2" charset="-79"/>
              </a:rPr>
              <a:t>BUSINESS  ANNUAL  REPORT</a:t>
            </a:r>
            <a:endParaRPr lang="zh-CN" altLang="en-US" sz="1400" b="1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48744" y="1060869"/>
            <a:ext cx="54970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65AADD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请输入您的标题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2776421" y="-2261976"/>
            <a:ext cx="1246414" cy="1839686"/>
          </a:xfrm>
          <a:prstGeom prst="rect">
            <a:avLst/>
          </a:prstGeom>
          <a:solidFill>
            <a:srgbClr val="538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30007" y="-2261976"/>
            <a:ext cx="1246414" cy="1839686"/>
          </a:xfrm>
          <a:prstGeom prst="rect">
            <a:avLst/>
          </a:prstGeom>
          <a:solidFill>
            <a:srgbClr val="65A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181"/>
          <p:cNvSpPr/>
          <p:nvPr/>
        </p:nvSpPr>
        <p:spPr bwMode="auto">
          <a:xfrm>
            <a:off x="1074748" y="3090429"/>
            <a:ext cx="2013813" cy="1153662"/>
          </a:xfrm>
          <a:custGeom>
            <a:avLst/>
            <a:gdLst>
              <a:gd name="T0" fmla="*/ 0 w 988"/>
              <a:gd name="T1" fmla="*/ 566 h 566"/>
              <a:gd name="T2" fmla="*/ 494 w 988"/>
              <a:gd name="T3" fmla="*/ 0 h 566"/>
              <a:gd name="T4" fmla="*/ 988 w 988"/>
              <a:gd name="T5" fmla="*/ 566 h 566"/>
              <a:gd name="T6" fmla="*/ 0 w 988"/>
              <a:gd name="T7" fmla="*/ 566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8" h="566">
                <a:moveTo>
                  <a:pt x="0" y="566"/>
                </a:moveTo>
                <a:lnTo>
                  <a:pt x="494" y="0"/>
                </a:lnTo>
                <a:lnTo>
                  <a:pt x="988" y="566"/>
                </a:lnTo>
                <a:lnTo>
                  <a:pt x="0" y="566"/>
                </a:lnTo>
                <a:close/>
              </a:path>
            </a:pathLst>
          </a:custGeom>
          <a:solidFill>
            <a:srgbClr val="65AADD"/>
          </a:solidFill>
          <a:ln w="25400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Freeform 182"/>
          <p:cNvSpPr/>
          <p:nvPr/>
        </p:nvSpPr>
        <p:spPr bwMode="auto">
          <a:xfrm>
            <a:off x="3088561" y="4244090"/>
            <a:ext cx="2015852" cy="1157739"/>
          </a:xfrm>
          <a:custGeom>
            <a:avLst/>
            <a:gdLst>
              <a:gd name="T0" fmla="*/ 0 w 989"/>
              <a:gd name="T1" fmla="*/ 0 h 568"/>
              <a:gd name="T2" fmla="*/ 495 w 989"/>
              <a:gd name="T3" fmla="*/ 568 h 568"/>
              <a:gd name="T4" fmla="*/ 989 w 989"/>
              <a:gd name="T5" fmla="*/ 0 h 568"/>
              <a:gd name="T6" fmla="*/ 0 w 989"/>
              <a:gd name="T7" fmla="*/ 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9" h="568">
                <a:moveTo>
                  <a:pt x="0" y="0"/>
                </a:moveTo>
                <a:lnTo>
                  <a:pt x="495" y="568"/>
                </a:lnTo>
                <a:lnTo>
                  <a:pt x="989" y="0"/>
                </a:lnTo>
                <a:lnTo>
                  <a:pt x="0" y="0"/>
                </a:lnTo>
                <a:close/>
              </a:path>
            </a:pathLst>
          </a:custGeom>
          <a:solidFill>
            <a:srgbClr val="5381AD"/>
          </a:solidFill>
          <a:ln w="25400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Freeform 183"/>
          <p:cNvSpPr/>
          <p:nvPr/>
        </p:nvSpPr>
        <p:spPr bwMode="auto">
          <a:xfrm>
            <a:off x="5104414" y="3090429"/>
            <a:ext cx="2013813" cy="1153662"/>
          </a:xfrm>
          <a:custGeom>
            <a:avLst/>
            <a:gdLst>
              <a:gd name="T0" fmla="*/ 0 w 988"/>
              <a:gd name="T1" fmla="*/ 566 h 566"/>
              <a:gd name="T2" fmla="*/ 494 w 988"/>
              <a:gd name="T3" fmla="*/ 0 h 566"/>
              <a:gd name="T4" fmla="*/ 988 w 988"/>
              <a:gd name="T5" fmla="*/ 566 h 566"/>
              <a:gd name="T6" fmla="*/ 0 w 988"/>
              <a:gd name="T7" fmla="*/ 566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8" h="566">
                <a:moveTo>
                  <a:pt x="0" y="566"/>
                </a:moveTo>
                <a:lnTo>
                  <a:pt x="494" y="0"/>
                </a:lnTo>
                <a:lnTo>
                  <a:pt x="988" y="566"/>
                </a:lnTo>
                <a:lnTo>
                  <a:pt x="0" y="566"/>
                </a:lnTo>
                <a:close/>
              </a:path>
            </a:pathLst>
          </a:custGeom>
          <a:solidFill>
            <a:srgbClr val="65AADD"/>
          </a:solidFill>
          <a:ln w="25400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Freeform 184"/>
          <p:cNvSpPr/>
          <p:nvPr/>
        </p:nvSpPr>
        <p:spPr bwMode="auto">
          <a:xfrm>
            <a:off x="7118227" y="4244090"/>
            <a:ext cx="2015852" cy="1157739"/>
          </a:xfrm>
          <a:custGeom>
            <a:avLst/>
            <a:gdLst>
              <a:gd name="T0" fmla="*/ 0 w 989"/>
              <a:gd name="T1" fmla="*/ 0 h 568"/>
              <a:gd name="T2" fmla="*/ 494 w 989"/>
              <a:gd name="T3" fmla="*/ 568 h 568"/>
              <a:gd name="T4" fmla="*/ 989 w 989"/>
              <a:gd name="T5" fmla="*/ 0 h 568"/>
              <a:gd name="T6" fmla="*/ 0 w 989"/>
              <a:gd name="T7" fmla="*/ 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9" h="568">
                <a:moveTo>
                  <a:pt x="0" y="0"/>
                </a:moveTo>
                <a:lnTo>
                  <a:pt x="494" y="568"/>
                </a:lnTo>
                <a:lnTo>
                  <a:pt x="989" y="0"/>
                </a:lnTo>
                <a:lnTo>
                  <a:pt x="0" y="0"/>
                </a:lnTo>
                <a:close/>
              </a:path>
            </a:pathLst>
          </a:custGeom>
          <a:solidFill>
            <a:srgbClr val="5381AD"/>
          </a:solidFill>
          <a:ln w="25400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Freeform 185"/>
          <p:cNvSpPr/>
          <p:nvPr/>
        </p:nvSpPr>
        <p:spPr bwMode="auto">
          <a:xfrm>
            <a:off x="9134079" y="3090429"/>
            <a:ext cx="2013813" cy="1153662"/>
          </a:xfrm>
          <a:custGeom>
            <a:avLst/>
            <a:gdLst>
              <a:gd name="T0" fmla="*/ 0 w 988"/>
              <a:gd name="T1" fmla="*/ 566 h 566"/>
              <a:gd name="T2" fmla="*/ 494 w 988"/>
              <a:gd name="T3" fmla="*/ 0 h 566"/>
              <a:gd name="T4" fmla="*/ 988 w 988"/>
              <a:gd name="T5" fmla="*/ 566 h 566"/>
              <a:gd name="T6" fmla="*/ 0 w 988"/>
              <a:gd name="T7" fmla="*/ 566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8" h="566">
                <a:moveTo>
                  <a:pt x="0" y="566"/>
                </a:moveTo>
                <a:lnTo>
                  <a:pt x="494" y="0"/>
                </a:lnTo>
                <a:lnTo>
                  <a:pt x="988" y="566"/>
                </a:lnTo>
                <a:lnTo>
                  <a:pt x="0" y="566"/>
                </a:lnTo>
                <a:close/>
              </a:path>
            </a:pathLst>
          </a:custGeom>
          <a:solidFill>
            <a:srgbClr val="65AADD"/>
          </a:solidFill>
          <a:ln w="25400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86"/>
          <p:cNvSpPr>
            <a:spLocks noEditPoints="1"/>
          </p:cNvSpPr>
          <p:nvPr/>
        </p:nvSpPr>
        <p:spPr bwMode="auto">
          <a:xfrm>
            <a:off x="9969770" y="3530695"/>
            <a:ext cx="342430" cy="497339"/>
          </a:xfrm>
          <a:custGeom>
            <a:avLst/>
            <a:gdLst>
              <a:gd name="T0" fmla="*/ 22 w 84"/>
              <a:gd name="T1" fmla="*/ 94 h 122"/>
              <a:gd name="T2" fmla="*/ 23 w 84"/>
              <a:gd name="T3" fmla="*/ 100 h 122"/>
              <a:gd name="T4" fmla="*/ 42 w 84"/>
              <a:gd name="T5" fmla="*/ 104 h 122"/>
              <a:gd name="T6" fmla="*/ 60 w 84"/>
              <a:gd name="T7" fmla="*/ 100 h 122"/>
              <a:gd name="T8" fmla="*/ 61 w 84"/>
              <a:gd name="T9" fmla="*/ 94 h 122"/>
              <a:gd name="T10" fmla="*/ 42 w 84"/>
              <a:gd name="T11" fmla="*/ 98 h 122"/>
              <a:gd name="T12" fmla="*/ 22 w 84"/>
              <a:gd name="T13" fmla="*/ 94 h 122"/>
              <a:gd name="T14" fmla="*/ 24 w 84"/>
              <a:gd name="T15" fmla="*/ 106 h 122"/>
              <a:gd name="T16" fmla="*/ 25 w 84"/>
              <a:gd name="T17" fmla="*/ 112 h 122"/>
              <a:gd name="T18" fmla="*/ 31 w 84"/>
              <a:gd name="T19" fmla="*/ 116 h 122"/>
              <a:gd name="T20" fmla="*/ 31 w 84"/>
              <a:gd name="T21" fmla="*/ 119 h 122"/>
              <a:gd name="T22" fmla="*/ 42 w 84"/>
              <a:gd name="T23" fmla="*/ 122 h 122"/>
              <a:gd name="T24" fmla="*/ 52 w 84"/>
              <a:gd name="T25" fmla="*/ 119 h 122"/>
              <a:gd name="T26" fmla="*/ 53 w 84"/>
              <a:gd name="T27" fmla="*/ 116 h 122"/>
              <a:gd name="T28" fmla="*/ 59 w 84"/>
              <a:gd name="T29" fmla="*/ 112 h 122"/>
              <a:gd name="T30" fmla="*/ 59 w 84"/>
              <a:gd name="T31" fmla="*/ 106 h 122"/>
              <a:gd name="T32" fmla="*/ 42 w 84"/>
              <a:gd name="T33" fmla="*/ 109 h 122"/>
              <a:gd name="T34" fmla="*/ 24 w 84"/>
              <a:gd name="T35" fmla="*/ 106 h 122"/>
              <a:gd name="T36" fmla="*/ 42 w 84"/>
              <a:gd name="T37" fmla="*/ 0 h 122"/>
              <a:gd name="T38" fmla="*/ 0 w 84"/>
              <a:gd name="T39" fmla="*/ 42 h 122"/>
              <a:gd name="T40" fmla="*/ 20 w 84"/>
              <a:gd name="T41" fmla="*/ 78 h 122"/>
              <a:gd name="T42" fmla="*/ 22 w 84"/>
              <a:gd name="T43" fmla="*/ 89 h 122"/>
              <a:gd name="T44" fmla="*/ 42 w 84"/>
              <a:gd name="T45" fmla="*/ 93 h 122"/>
              <a:gd name="T46" fmla="*/ 62 w 84"/>
              <a:gd name="T47" fmla="*/ 89 h 122"/>
              <a:gd name="T48" fmla="*/ 63 w 84"/>
              <a:gd name="T49" fmla="*/ 78 h 122"/>
              <a:gd name="T50" fmla="*/ 84 w 84"/>
              <a:gd name="T51" fmla="*/ 42 h 122"/>
              <a:gd name="T52" fmla="*/ 42 w 84"/>
              <a:gd name="T53" fmla="*/ 0 h 122"/>
              <a:gd name="T54" fmla="*/ 57 w 84"/>
              <a:gd name="T55" fmla="*/ 73 h 122"/>
              <a:gd name="T56" fmla="*/ 56 w 84"/>
              <a:gd name="T57" fmla="*/ 83 h 122"/>
              <a:gd name="T58" fmla="*/ 42 w 84"/>
              <a:gd name="T59" fmla="*/ 85 h 122"/>
              <a:gd name="T60" fmla="*/ 27 w 84"/>
              <a:gd name="T61" fmla="*/ 83 h 122"/>
              <a:gd name="T62" fmla="*/ 26 w 84"/>
              <a:gd name="T63" fmla="*/ 73 h 122"/>
              <a:gd name="T64" fmla="*/ 7 w 84"/>
              <a:gd name="T65" fmla="*/ 42 h 122"/>
              <a:gd name="T66" fmla="*/ 42 w 84"/>
              <a:gd name="T67" fmla="*/ 8 h 122"/>
              <a:gd name="T68" fmla="*/ 76 w 84"/>
              <a:gd name="T69" fmla="*/ 42 h 122"/>
              <a:gd name="T70" fmla="*/ 57 w 84"/>
              <a:gd name="T71" fmla="*/ 73 h 122"/>
              <a:gd name="T72" fmla="*/ 42 w 84"/>
              <a:gd name="T73" fmla="*/ 18 h 122"/>
              <a:gd name="T74" fmla="*/ 44 w 84"/>
              <a:gd name="T75" fmla="*/ 15 h 122"/>
              <a:gd name="T76" fmla="*/ 42 w 84"/>
              <a:gd name="T77" fmla="*/ 13 h 122"/>
              <a:gd name="T78" fmla="*/ 13 w 84"/>
              <a:gd name="T79" fmla="*/ 42 h 122"/>
              <a:gd name="T80" fmla="*/ 15 w 84"/>
              <a:gd name="T81" fmla="*/ 44 h 122"/>
              <a:gd name="T82" fmla="*/ 17 w 84"/>
              <a:gd name="T83" fmla="*/ 42 h 122"/>
              <a:gd name="T84" fmla="*/ 42 w 84"/>
              <a:gd name="T85" fmla="*/ 18 h 122"/>
              <a:gd name="T86" fmla="*/ 51 w 84"/>
              <a:gd name="T87" fmla="*/ 58 h 122"/>
              <a:gd name="T88" fmla="*/ 42 w 84"/>
              <a:gd name="T89" fmla="*/ 41 h 122"/>
              <a:gd name="T90" fmla="*/ 32 w 84"/>
              <a:gd name="T91" fmla="*/ 58 h 122"/>
              <a:gd name="T92" fmla="*/ 28 w 84"/>
              <a:gd name="T93" fmla="*/ 49 h 122"/>
              <a:gd name="T94" fmla="*/ 22 w 84"/>
              <a:gd name="T95" fmla="*/ 52 h 122"/>
              <a:gd name="T96" fmla="*/ 32 w 84"/>
              <a:gd name="T97" fmla="*/ 72 h 122"/>
              <a:gd name="T98" fmla="*/ 42 w 84"/>
              <a:gd name="T99" fmla="*/ 55 h 122"/>
              <a:gd name="T100" fmla="*/ 51 w 84"/>
              <a:gd name="T101" fmla="*/ 72 h 122"/>
              <a:gd name="T102" fmla="*/ 61 w 84"/>
              <a:gd name="T103" fmla="*/ 52 h 122"/>
              <a:gd name="T104" fmla="*/ 55 w 84"/>
              <a:gd name="T105" fmla="*/ 49 h 122"/>
              <a:gd name="T106" fmla="*/ 51 w 84"/>
              <a:gd name="T107" fmla="*/ 58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4" h="122">
                <a:moveTo>
                  <a:pt x="22" y="94"/>
                </a:moveTo>
                <a:cubicBezTo>
                  <a:pt x="23" y="100"/>
                  <a:pt x="23" y="100"/>
                  <a:pt x="23" y="100"/>
                </a:cubicBezTo>
                <a:cubicBezTo>
                  <a:pt x="29" y="103"/>
                  <a:pt x="35" y="104"/>
                  <a:pt x="42" y="104"/>
                </a:cubicBezTo>
                <a:cubicBezTo>
                  <a:pt x="48" y="104"/>
                  <a:pt x="55" y="103"/>
                  <a:pt x="60" y="100"/>
                </a:cubicBezTo>
                <a:cubicBezTo>
                  <a:pt x="61" y="94"/>
                  <a:pt x="61" y="94"/>
                  <a:pt x="61" y="94"/>
                </a:cubicBezTo>
                <a:cubicBezTo>
                  <a:pt x="55" y="96"/>
                  <a:pt x="49" y="98"/>
                  <a:pt x="42" y="98"/>
                </a:cubicBezTo>
                <a:cubicBezTo>
                  <a:pt x="35" y="98"/>
                  <a:pt x="28" y="96"/>
                  <a:pt x="22" y="94"/>
                </a:cubicBezTo>
                <a:close/>
                <a:moveTo>
                  <a:pt x="24" y="106"/>
                </a:moveTo>
                <a:cubicBezTo>
                  <a:pt x="25" y="112"/>
                  <a:pt x="25" y="112"/>
                  <a:pt x="25" y="112"/>
                </a:cubicBezTo>
                <a:cubicBezTo>
                  <a:pt x="25" y="112"/>
                  <a:pt x="26" y="114"/>
                  <a:pt x="31" y="116"/>
                </a:cubicBezTo>
                <a:cubicBezTo>
                  <a:pt x="31" y="119"/>
                  <a:pt x="31" y="119"/>
                  <a:pt x="31" y="119"/>
                </a:cubicBezTo>
                <a:cubicBezTo>
                  <a:pt x="31" y="119"/>
                  <a:pt x="33" y="122"/>
                  <a:pt x="42" y="122"/>
                </a:cubicBezTo>
                <a:cubicBezTo>
                  <a:pt x="50" y="122"/>
                  <a:pt x="52" y="119"/>
                  <a:pt x="52" y="119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57" y="114"/>
                  <a:pt x="59" y="112"/>
                  <a:pt x="59" y="112"/>
                </a:cubicBezTo>
                <a:cubicBezTo>
                  <a:pt x="59" y="106"/>
                  <a:pt x="59" y="106"/>
                  <a:pt x="59" y="106"/>
                </a:cubicBezTo>
                <a:cubicBezTo>
                  <a:pt x="54" y="108"/>
                  <a:pt x="48" y="109"/>
                  <a:pt x="42" y="109"/>
                </a:cubicBezTo>
                <a:cubicBezTo>
                  <a:pt x="35" y="109"/>
                  <a:pt x="29" y="108"/>
                  <a:pt x="24" y="106"/>
                </a:cubicBezTo>
                <a:close/>
                <a:moveTo>
                  <a:pt x="42" y="0"/>
                </a:moveTo>
                <a:cubicBezTo>
                  <a:pt x="19" y="0"/>
                  <a:pt x="0" y="19"/>
                  <a:pt x="0" y="42"/>
                </a:cubicBezTo>
                <a:cubicBezTo>
                  <a:pt x="0" y="57"/>
                  <a:pt x="8" y="71"/>
                  <a:pt x="20" y="78"/>
                </a:cubicBezTo>
                <a:cubicBezTo>
                  <a:pt x="22" y="89"/>
                  <a:pt x="22" y="89"/>
                  <a:pt x="22" y="89"/>
                </a:cubicBezTo>
                <a:cubicBezTo>
                  <a:pt x="27" y="91"/>
                  <a:pt x="34" y="93"/>
                  <a:pt x="42" y="93"/>
                </a:cubicBezTo>
                <a:cubicBezTo>
                  <a:pt x="49" y="93"/>
                  <a:pt x="56" y="91"/>
                  <a:pt x="62" y="89"/>
                </a:cubicBezTo>
                <a:cubicBezTo>
                  <a:pt x="63" y="78"/>
                  <a:pt x="63" y="78"/>
                  <a:pt x="63" y="78"/>
                </a:cubicBezTo>
                <a:cubicBezTo>
                  <a:pt x="75" y="71"/>
                  <a:pt x="84" y="57"/>
                  <a:pt x="84" y="42"/>
                </a:cubicBezTo>
                <a:cubicBezTo>
                  <a:pt x="84" y="19"/>
                  <a:pt x="65" y="0"/>
                  <a:pt x="42" y="0"/>
                </a:cubicBezTo>
                <a:close/>
                <a:moveTo>
                  <a:pt x="57" y="73"/>
                </a:moveTo>
                <a:cubicBezTo>
                  <a:pt x="56" y="83"/>
                  <a:pt x="56" y="83"/>
                  <a:pt x="56" y="83"/>
                </a:cubicBezTo>
                <a:cubicBezTo>
                  <a:pt x="56" y="83"/>
                  <a:pt x="52" y="85"/>
                  <a:pt x="42" y="85"/>
                </a:cubicBezTo>
                <a:cubicBezTo>
                  <a:pt x="31" y="85"/>
                  <a:pt x="27" y="83"/>
                  <a:pt x="27" y="83"/>
                </a:cubicBezTo>
                <a:cubicBezTo>
                  <a:pt x="26" y="73"/>
                  <a:pt x="26" y="73"/>
                  <a:pt x="26" y="73"/>
                </a:cubicBezTo>
                <a:cubicBezTo>
                  <a:pt x="15" y="67"/>
                  <a:pt x="7" y="56"/>
                  <a:pt x="7" y="42"/>
                </a:cubicBezTo>
                <a:cubicBezTo>
                  <a:pt x="7" y="23"/>
                  <a:pt x="23" y="8"/>
                  <a:pt x="42" y="8"/>
                </a:cubicBezTo>
                <a:cubicBezTo>
                  <a:pt x="61" y="8"/>
                  <a:pt x="76" y="23"/>
                  <a:pt x="76" y="42"/>
                </a:cubicBezTo>
                <a:cubicBezTo>
                  <a:pt x="76" y="56"/>
                  <a:pt x="68" y="67"/>
                  <a:pt x="57" y="73"/>
                </a:cubicBezTo>
                <a:close/>
                <a:moveTo>
                  <a:pt x="42" y="18"/>
                </a:moveTo>
                <a:cubicBezTo>
                  <a:pt x="43" y="18"/>
                  <a:pt x="44" y="17"/>
                  <a:pt x="44" y="15"/>
                </a:cubicBezTo>
                <a:cubicBezTo>
                  <a:pt x="44" y="14"/>
                  <a:pt x="43" y="13"/>
                  <a:pt x="42" y="13"/>
                </a:cubicBezTo>
                <a:cubicBezTo>
                  <a:pt x="26" y="13"/>
                  <a:pt x="13" y="26"/>
                  <a:pt x="13" y="42"/>
                </a:cubicBezTo>
                <a:cubicBezTo>
                  <a:pt x="13" y="43"/>
                  <a:pt x="14" y="44"/>
                  <a:pt x="15" y="44"/>
                </a:cubicBezTo>
                <a:cubicBezTo>
                  <a:pt x="16" y="44"/>
                  <a:pt x="17" y="43"/>
                  <a:pt x="17" y="42"/>
                </a:cubicBezTo>
                <a:cubicBezTo>
                  <a:pt x="17" y="29"/>
                  <a:pt x="28" y="18"/>
                  <a:pt x="42" y="18"/>
                </a:cubicBezTo>
                <a:close/>
                <a:moveTo>
                  <a:pt x="51" y="58"/>
                </a:moveTo>
                <a:cubicBezTo>
                  <a:pt x="42" y="41"/>
                  <a:pt x="42" y="41"/>
                  <a:pt x="42" y="41"/>
                </a:cubicBezTo>
                <a:cubicBezTo>
                  <a:pt x="32" y="58"/>
                  <a:pt x="32" y="58"/>
                  <a:pt x="32" y="58"/>
                </a:cubicBezTo>
                <a:cubicBezTo>
                  <a:pt x="28" y="49"/>
                  <a:pt x="28" y="49"/>
                  <a:pt x="28" y="49"/>
                </a:cubicBezTo>
                <a:cubicBezTo>
                  <a:pt x="22" y="52"/>
                  <a:pt x="22" y="52"/>
                  <a:pt x="22" y="52"/>
                </a:cubicBezTo>
                <a:cubicBezTo>
                  <a:pt x="32" y="72"/>
                  <a:pt x="32" y="72"/>
                  <a:pt x="32" y="72"/>
                </a:cubicBezTo>
                <a:cubicBezTo>
                  <a:pt x="42" y="55"/>
                  <a:pt x="42" y="55"/>
                  <a:pt x="42" y="55"/>
                </a:cubicBezTo>
                <a:cubicBezTo>
                  <a:pt x="51" y="72"/>
                  <a:pt x="51" y="72"/>
                  <a:pt x="51" y="72"/>
                </a:cubicBezTo>
                <a:cubicBezTo>
                  <a:pt x="61" y="52"/>
                  <a:pt x="61" y="52"/>
                  <a:pt x="61" y="52"/>
                </a:cubicBezTo>
                <a:cubicBezTo>
                  <a:pt x="55" y="49"/>
                  <a:pt x="55" y="49"/>
                  <a:pt x="55" y="49"/>
                </a:cubicBezTo>
                <a:lnTo>
                  <a:pt x="51" y="58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187"/>
          <p:cNvSpPr>
            <a:spLocks noEditPoints="1"/>
          </p:cNvSpPr>
          <p:nvPr/>
        </p:nvSpPr>
        <p:spPr bwMode="auto">
          <a:xfrm>
            <a:off x="3861069" y="4443841"/>
            <a:ext cx="468803" cy="399501"/>
          </a:xfrm>
          <a:custGeom>
            <a:avLst/>
            <a:gdLst>
              <a:gd name="T0" fmla="*/ 5 w 115"/>
              <a:gd name="T1" fmla="*/ 94 h 98"/>
              <a:gd name="T2" fmla="*/ 9 w 115"/>
              <a:gd name="T3" fmla="*/ 98 h 98"/>
              <a:gd name="T4" fmla="*/ 31 w 115"/>
              <a:gd name="T5" fmla="*/ 98 h 98"/>
              <a:gd name="T6" fmla="*/ 31 w 115"/>
              <a:gd name="T7" fmla="*/ 54 h 98"/>
              <a:gd name="T8" fmla="*/ 5 w 115"/>
              <a:gd name="T9" fmla="*/ 79 h 98"/>
              <a:gd name="T10" fmla="*/ 5 w 115"/>
              <a:gd name="T11" fmla="*/ 94 h 98"/>
              <a:gd name="T12" fmla="*/ 41 w 115"/>
              <a:gd name="T13" fmla="*/ 64 h 98"/>
              <a:gd name="T14" fmla="*/ 41 w 115"/>
              <a:gd name="T15" fmla="*/ 98 h 98"/>
              <a:gd name="T16" fmla="*/ 66 w 115"/>
              <a:gd name="T17" fmla="*/ 98 h 98"/>
              <a:gd name="T18" fmla="*/ 66 w 115"/>
              <a:gd name="T19" fmla="*/ 67 h 98"/>
              <a:gd name="T20" fmla="*/ 55 w 115"/>
              <a:gd name="T21" fmla="*/ 78 h 98"/>
              <a:gd name="T22" fmla="*/ 41 w 115"/>
              <a:gd name="T23" fmla="*/ 64 h 98"/>
              <a:gd name="T24" fmla="*/ 92 w 115"/>
              <a:gd name="T25" fmla="*/ 2 h 98"/>
              <a:gd name="T26" fmla="*/ 88 w 115"/>
              <a:gd name="T27" fmla="*/ 7 h 98"/>
              <a:gd name="T28" fmla="*/ 93 w 115"/>
              <a:gd name="T29" fmla="*/ 12 h 98"/>
              <a:gd name="T30" fmla="*/ 98 w 115"/>
              <a:gd name="T31" fmla="*/ 11 h 98"/>
              <a:gd name="T32" fmla="*/ 55 w 115"/>
              <a:gd name="T33" fmla="*/ 54 h 98"/>
              <a:gd name="T34" fmla="*/ 31 w 115"/>
              <a:gd name="T35" fmla="*/ 29 h 98"/>
              <a:gd name="T36" fmla="*/ 2 w 115"/>
              <a:gd name="T37" fmla="*/ 58 h 98"/>
              <a:gd name="T38" fmla="*/ 2 w 115"/>
              <a:gd name="T39" fmla="*/ 64 h 98"/>
              <a:gd name="T40" fmla="*/ 8 w 115"/>
              <a:gd name="T41" fmla="*/ 64 h 98"/>
              <a:gd name="T42" fmla="*/ 31 w 115"/>
              <a:gd name="T43" fmla="*/ 42 h 98"/>
              <a:gd name="T44" fmla="*/ 55 w 115"/>
              <a:gd name="T45" fmla="*/ 66 h 98"/>
              <a:gd name="T46" fmla="*/ 104 w 115"/>
              <a:gd name="T47" fmla="*/ 18 h 98"/>
              <a:gd name="T48" fmla="*/ 104 w 115"/>
              <a:gd name="T49" fmla="*/ 23 h 98"/>
              <a:gd name="T50" fmla="*/ 108 w 115"/>
              <a:gd name="T51" fmla="*/ 28 h 98"/>
              <a:gd name="T52" fmla="*/ 108 w 115"/>
              <a:gd name="T53" fmla="*/ 28 h 98"/>
              <a:gd name="T54" fmla="*/ 113 w 115"/>
              <a:gd name="T55" fmla="*/ 23 h 98"/>
              <a:gd name="T56" fmla="*/ 115 w 115"/>
              <a:gd name="T57" fmla="*/ 0 h 98"/>
              <a:gd name="T58" fmla="*/ 92 w 115"/>
              <a:gd name="T59" fmla="*/ 2 h 98"/>
              <a:gd name="T60" fmla="*/ 77 w 115"/>
              <a:gd name="T61" fmla="*/ 57 h 98"/>
              <a:gd name="T62" fmla="*/ 77 w 115"/>
              <a:gd name="T63" fmla="*/ 98 h 98"/>
              <a:gd name="T64" fmla="*/ 98 w 115"/>
              <a:gd name="T65" fmla="*/ 98 h 98"/>
              <a:gd name="T66" fmla="*/ 102 w 115"/>
              <a:gd name="T67" fmla="*/ 94 h 98"/>
              <a:gd name="T68" fmla="*/ 102 w 115"/>
              <a:gd name="T69" fmla="*/ 32 h 98"/>
              <a:gd name="T70" fmla="*/ 80 w 115"/>
              <a:gd name="T71" fmla="*/ 54 h 98"/>
              <a:gd name="T72" fmla="*/ 77 w 115"/>
              <a:gd name="T73" fmla="*/ 57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98">
                <a:moveTo>
                  <a:pt x="5" y="94"/>
                </a:moveTo>
                <a:cubicBezTo>
                  <a:pt x="5" y="96"/>
                  <a:pt x="7" y="98"/>
                  <a:pt x="9" y="98"/>
                </a:cubicBezTo>
                <a:cubicBezTo>
                  <a:pt x="31" y="98"/>
                  <a:pt x="31" y="98"/>
                  <a:pt x="31" y="98"/>
                </a:cubicBezTo>
                <a:cubicBezTo>
                  <a:pt x="31" y="54"/>
                  <a:pt x="31" y="54"/>
                  <a:pt x="31" y="54"/>
                </a:cubicBezTo>
                <a:cubicBezTo>
                  <a:pt x="5" y="79"/>
                  <a:pt x="5" y="79"/>
                  <a:pt x="5" y="79"/>
                </a:cubicBezTo>
                <a:lnTo>
                  <a:pt x="5" y="94"/>
                </a:lnTo>
                <a:close/>
                <a:moveTo>
                  <a:pt x="41" y="64"/>
                </a:moveTo>
                <a:cubicBezTo>
                  <a:pt x="41" y="98"/>
                  <a:pt x="41" y="98"/>
                  <a:pt x="41" y="98"/>
                </a:cubicBezTo>
                <a:cubicBezTo>
                  <a:pt x="66" y="98"/>
                  <a:pt x="66" y="98"/>
                  <a:pt x="66" y="98"/>
                </a:cubicBezTo>
                <a:cubicBezTo>
                  <a:pt x="66" y="67"/>
                  <a:pt x="66" y="67"/>
                  <a:pt x="66" y="67"/>
                </a:cubicBezTo>
                <a:cubicBezTo>
                  <a:pt x="55" y="78"/>
                  <a:pt x="55" y="78"/>
                  <a:pt x="55" y="78"/>
                </a:cubicBezTo>
                <a:lnTo>
                  <a:pt x="41" y="64"/>
                </a:lnTo>
                <a:close/>
                <a:moveTo>
                  <a:pt x="92" y="2"/>
                </a:moveTo>
                <a:cubicBezTo>
                  <a:pt x="89" y="3"/>
                  <a:pt x="88" y="5"/>
                  <a:pt x="88" y="7"/>
                </a:cubicBezTo>
                <a:cubicBezTo>
                  <a:pt x="88" y="10"/>
                  <a:pt x="90" y="12"/>
                  <a:pt x="93" y="12"/>
                </a:cubicBezTo>
                <a:cubicBezTo>
                  <a:pt x="98" y="11"/>
                  <a:pt x="98" y="11"/>
                  <a:pt x="98" y="11"/>
                </a:cubicBezTo>
                <a:cubicBezTo>
                  <a:pt x="55" y="54"/>
                  <a:pt x="55" y="54"/>
                  <a:pt x="55" y="54"/>
                </a:cubicBezTo>
                <a:cubicBezTo>
                  <a:pt x="31" y="29"/>
                  <a:pt x="31" y="29"/>
                  <a:pt x="31" y="29"/>
                </a:cubicBezTo>
                <a:cubicBezTo>
                  <a:pt x="2" y="58"/>
                  <a:pt x="2" y="58"/>
                  <a:pt x="2" y="58"/>
                </a:cubicBezTo>
                <a:cubicBezTo>
                  <a:pt x="0" y="59"/>
                  <a:pt x="0" y="62"/>
                  <a:pt x="2" y="64"/>
                </a:cubicBezTo>
                <a:cubicBezTo>
                  <a:pt x="4" y="66"/>
                  <a:pt x="6" y="66"/>
                  <a:pt x="8" y="64"/>
                </a:cubicBezTo>
                <a:cubicBezTo>
                  <a:pt x="31" y="42"/>
                  <a:pt x="31" y="42"/>
                  <a:pt x="31" y="42"/>
                </a:cubicBezTo>
                <a:cubicBezTo>
                  <a:pt x="55" y="66"/>
                  <a:pt x="55" y="66"/>
                  <a:pt x="55" y="66"/>
                </a:cubicBezTo>
                <a:cubicBezTo>
                  <a:pt x="104" y="18"/>
                  <a:pt x="104" y="18"/>
                  <a:pt x="104" y="18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4" y="25"/>
                  <a:pt x="105" y="27"/>
                  <a:pt x="108" y="28"/>
                </a:cubicBezTo>
                <a:cubicBezTo>
                  <a:pt x="108" y="28"/>
                  <a:pt x="108" y="28"/>
                  <a:pt x="108" y="28"/>
                </a:cubicBezTo>
                <a:cubicBezTo>
                  <a:pt x="111" y="28"/>
                  <a:pt x="113" y="26"/>
                  <a:pt x="113" y="23"/>
                </a:cubicBezTo>
                <a:cubicBezTo>
                  <a:pt x="115" y="0"/>
                  <a:pt x="115" y="0"/>
                  <a:pt x="115" y="0"/>
                </a:cubicBezTo>
                <a:lnTo>
                  <a:pt x="92" y="2"/>
                </a:lnTo>
                <a:close/>
                <a:moveTo>
                  <a:pt x="77" y="57"/>
                </a:moveTo>
                <a:cubicBezTo>
                  <a:pt x="77" y="98"/>
                  <a:pt x="77" y="98"/>
                  <a:pt x="77" y="98"/>
                </a:cubicBezTo>
                <a:cubicBezTo>
                  <a:pt x="98" y="98"/>
                  <a:pt x="98" y="98"/>
                  <a:pt x="98" y="98"/>
                </a:cubicBezTo>
                <a:cubicBezTo>
                  <a:pt x="100" y="98"/>
                  <a:pt x="102" y="96"/>
                  <a:pt x="102" y="94"/>
                </a:cubicBezTo>
                <a:cubicBezTo>
                  <a:pt x="102" y="32"/>
                  <a:pt x="102" y="32"/>
                  <a:pt x="102" y="32"/>
                </a:cubicBezTo>
                <a:cubicBezTo>
                  <a:pt x="80" y="54"/>
                  <a:pt x="80" y="54"/>
                  <a:pt x="80" y="54"/>
                </a:cubicBezTo>
                <a:lnTo>
                  <a:pt x="77" y="57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188"/>
          <p:cNvSpPr>
            <a:spLocks noEditPoints="1"/>
          </p:cNvSpPr>
          <p:nvPr/>
        </p:nvSpPr>
        <p:spPr bwMode="auto">
          <a:xfrm>
            <a:off x="1898211" y="3567385"/>
            <a:ext cx="370966" cy="468803"/>
          </a:xfrm>
          <a:custGeom>
            <a:avLst/>
            <a:gdLst>
              <a:gd name="T0" fmla="*/ 130 w 182"/>
              <a:gd name="T1" fmla="*/ 38 h 230"/>
              <a:gd name="T2" fmla="*/ 30 w 182"/>
              <a:gd name="T3" fmla="*/ 38 h 230"/>
              <a:gd name="T4" fmla="*/ 30 w 182"/>
              <a:gd name="T5" fmla="*/ 52 h 230"/>
              <a:gd name="T6" fmla="*/ 130 w 182"/>
              <a:gd name="T7" fmla="*/ 52 h 230"/>
              <a:gd name="T8" fmla="*/ 130 w 182"/>
              <a:gd name="T9" fmla="*/ 38 h 230"/>
              <a:gd name="T10" fmla="*/ 130 w 182"/>
              <a:gd name="T11" fmla="*/ 66 h 230"/>
              <a:gd name="T12" fmla="*/ 30 w 182"/>
              <a:gd name="T13" fmla="*/ 66 h 230"/>
              <a:gd name="T14" fmla="*/ 30 w 182"/>
              <a:gd name="T15" fmla="*/ 80 h 230"/>
              <a:gd name="T16" fmla="*/ 130 w 182"/>
              <a:gd name="T17" fmla="*/ 80 h 230"/>
              <a:gd name="T18" fmla="*/ 130 w 182"/>
              <a:gd name="T19" fmla="*/ 66 h 230"/>
              <a:gd name="T20" fmla="*/ 162 w 182"/>
              <a:gd name="T21" fmla="*/ 20 h 230"/>
              <a:gd name="T22" fmla="*/ 162 w 182"/>
              <a:gd name="T23" fmla="*/ 0 h 230"/>
              <a:gd name="T24" fmla="*/ 0 w 182"/>
              <a:gd name="T25" fmla="*/ 0 h 230"/>
              <a:gd name="T26" fmla="*/ 0 w 182"/>
              <a:gd name="T27" fmla="*/ 210 h 230"/>
              <a:gd name="T28" fmla="*/ 20 w 182"/>
              <a:gd name="T29" fmla="*/ 210 h 230"/>
              <a:gd name="T30" fmla="*/ 20 w 182"/>
              <a:gd name="T31" fmla="*/ 230 h 230"/>
              <a:gd name="T32" fmla="*/ 182 w 182"/>
              <a:gd name="T33" fmla="*/ 230 h 230"/>
              <a:gd name="T34" fmla="*/ 182 w 182"/>
              <a:gd name="T35" fmla="*/ 20 h 230"/>
              <a:gd name="T36" fmla="*/ 162 w 182"/>
              <a:gd name="T37" fmla="*/ 20 h 230"/>
              <a:gd name="T38" fmla="*/ 10 w 182"/>
              <a:gd name="T39" fmla="*/ 198 h 230"/>
              <a:gd name="T40" fmla="*/ 10 w 182"/>
              <a:gd name="T41" fmla="*/ 12 h 230"/>
              <a:gd name="T42" fmla="*/ 150 w 182"/>
              <a:gd name="T43" fmla="*/ 12 h 230"/>
              <a:gd name="T44" fmla="*/ 150 w 182"/>
              <a:gd name="T45" fmla="*/ 150 h 230"/>
              <a:gd name="T46" fmla="*/ 102 w 182"/>
              <a:gd name="T47" fmla="*/ 150 h 230"/>
              <a:gd name="T48" fmla="*/ 102 w 182"/>
              <a:gd name="T49" fmla="*/ 198 h 230"/>
              <a:gd name="T50" fmla="*/ 10 w 182"/>
              <a:gd name="T51" fmla="*/ 198 h 230"/>
              <a:gd name="T52" fmla="*/ 170 w 182"/>
              <a:gd name="T53" fmla="*/ 218 h 230"/>
              <a:gd name="T54" fmla="*/ 30 w 182"/>
              <a:gd name="T55" fmla="*/ 218 h 230"/>
              <a:gd name="T56" fmla="*/ 30 w 182"/>
              <a:gd name="T57" fmla="*/ 210 h 230"/>
              <a:gd name="T58" fmla="*/ 108 w 182"/>
              <a:gd name="T59" fmla="*/ 210 h 230"/>
              <a:gd name="T60" fmla="*/ 162 w 182"/>
              <a:gd name="T61" fmla="*/ 156 h 230"/>
              <a:gd name="T62" fmla="*/ 162 w 182"/>
              <a:gd name="T63" fmla="*/ 32 h 230"/>
              <a:gd name="T64" fmla="*/ 170 w 182"/>
              <a:gd name="T65" fmla="*/ 32 h 230"/>
              <a:gd name="T66" fmla="*/ 170 w 182"/>
              <a:gd name="T67" fmla="*/ 218 h 230"/>
              <a:gd name="T68" fmla="*/ 30 w 182"/>
              <a:gd name="T69" fmla="*/ 136 h 230"/>
              <a:gd name="T70" fmla="*/ 80 w 182"/>
              <a:gd name="T71" fmla="*/ 136 h 230"/>
              <a:gd name="T72" fmla="*/ 80 w 182"/>
              <a:gd name="T73" fmla="*/ 122 h 230"/>
              <a:gd name="T74" fmla="*/ 30 w 182"/>
              <a:gd name="T75" fmla="*/ 122 h 230"/>
              <a:gd name="T76" fmla="*/ 30 w 182"/>
              <a:gd name="T77" fmla="*/ 136 h 230"/>
              <a:gd name="T78" fmla="*/ 130 w 182"/>
              <a:gd name="T79" fmla="*/ 94 h 230"/>
              <a:gd name="T80" fmla="*/ 30 w 182"/>
              <a:gd name="T81" fmla="*/ 94 h 230"/>
              <a:gd name="T82" fmla="*/ 30 w 182"/>
              <a:gd name="T83" fmla="*/ 108 h 230"/>
              <a:gd name="T84" fmla="*/ 130 w 182"/>
              <a:gd name="T85" fmla="*/ 108 h 230"/>
              <a:gd name="T86" fmla="*/ 130 w 182"/>
              <a:gd name="T87" fmla="*/ 94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2" h="230">
                <a:moveTo>
                  <a:pt x="130" y="38"/>
                </a:moveTo>
                <a:lnTo>
                  <a:pt x="30" y="38"/>
                </a:lnTo>
                <a:lnTo>
                  <a:pt x="30" y="52"/>
                </a:lnTo>
                <a:lnTo>
                  <a:pt x="130" y="52"/>
                </a:lnTo>
                <a:lnTo>
                  <a:pt x="130" y="38"/>
                </a:lnTo>
                <a:close/>
                <a:moveTo>
                  <a:pt x="130" y="66"/>
                </a:moveTo>
                <a:lnTo>
                  <a:pt x="30" y="66"/>
                </a:lnTo>
                <a:lnTo>
                  <a:pt x="30" y="80"/>
                </a:lnTo>
                <a:lnTo>
                  <a:pt x="130" y="80"/>
                </a:lnTo>
                <a:lnTo>
                  <a:pt x="130" y="66"/>
                </a:lnTo>
                <a:close/>
                <a:moveTo>
                  <a:pt x="162" y="20"/>
                </a:moveTo>
                <a:lnTo>
                  <a:pt x="162" y="0"/>
                </a:lnTo>
                <a:lnTo>
                  <a:pt x="0" y="0"/>
                </a:lnTo>
                <a:lnTo>
                  <a:pt x="0" y="210"/>
                </a:lnTo>
                <a:lnTo>
                  <a:pt x="20" y="210"/>
                </a:lnTo>
                <a:lnTo>
                  <a:pt x="20" y="230"/>
                </a:lnTo>
                <a:lnTo>
                  <a:pt x="182" y="230"/>
                </a:lnTo>
                <a:lnTo>
                  <a:pt x="182" y="20"/>
                </a:lnTo>
                <a:lnTo>
                  <a:pt x="162" y="20"/>
                </a:lnTo>
                <a:close/>
                <a:moveTo>
                  <a:pt x="10" y="198"/>
                </a:moveTo>
                <a:lnTo>
                  <a:pt x="10" y="12"/>
                </a:lnTo>
                <a:lnTo>
                  <a:pt x="150" y="12"/>
                </a:lnTo>
                <a:lnTo>
                  <a:pt x="150" y="150"/>
                </a:lnTo>
                <a:lnTo>
                  <a:pt x="102" y="150"/>
                </a:lnTo>
                <a:lnTo>
                  <a:pt x="102" y="198"/>
                </a:lnTo>
                <a:lnTo>
                  <a:pt x="10" y="198"/>
                </a:lnTo>
                <a:close/>
                <a:moveTo>
                  <a:pt x="170" y="218"/>
                </a:moveTo>
                <a:lnTo>
                  <a:pt x="30" y="218"/>
                </a:lnTo>
                <a:lnTo>
                  <a:pt x="30" y="210"/>
                </a:lnTo>
                <a:lnTo>
                  <a:pt x="108" y="210"/>
                </a:lnTo>
                <a:lnTo>
                  <a:pt x="162" y="156"/>
                </a:lnTo>
                <a:lnTo>
                  <a:pt x="162" y="32"/>
                </a:lnTo>
                <a:lnTo>
                  <a:pt x="170" y="32"/>
                </a:lnTo>
                <a:lnTo>
                  <a:pt x="170" y="218"/>
                </a:lnTo>
                <a:close/>
                <a:moveTo>
                  <a:pt x="30" y="136"/>
                </a:moveTo>
                <a:lnTo>
                  <a:pt x="80" y="136"/>
                </a:lnTo>
                <a:lnTo>
                  <a:pt x="80" y="122"/>
                </a:lnTo>
                <a:lnTo>
                  <a:pt x="30" y="122"/>
                </a:lnTo>
                <a:lnTo>
                  <a:pt x="30" y="136"/>
                </a:lnTo>
                <a:close/>
                <a:moveTo>
                  <a:pt x="130" y="94"/>
                </a:moveTo>
                <a:lnTo>
                  <a:pt x="30" y="94"/>
                </a:lnTo>
                <a:lnTo>
                  <a:pt x="30" y="108"/>
                </a:lnTo>
                <a:lnTo>
                  <a:pt x="130" y="108"/>
                </a:lnTo>
                <a:lnTo>
                  <a:pt x="130" y="94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Freeform 189"/>
          <p:cNvSpPr>
            <a:spLocks noEditPoints="1"/>
          </p:cNvSpPr>
          <p:nvPr/>
        </p:nvSpPr>
        <p:spPr bwMode="auto">
          <a:xfrm>
            <a:off x="7917232" y="4451994"/>
            <a:ext cx="419884" cy="415808"/>
          </a:xfrm>
          <a:custGeom>
            <a:avLst/>
            <a:gdLst>
              <a:gd name="T0" fmla="*/ 36 w 103"/>
              <a:gd name="T1" fmla="*/ 61 h 102"/>
              <a:gd name="T2" fmla="*/ 67 w 103"/>
              <a:gd name="T3" fmla="*/ 61 h 102"/>
              <a:gd name="T4" fmla="*/ 74 w 103"/>
              <a:gd name="T5" fmla="*/ 57 h 102"/>
              <a:gd name="T6" fmla="*/ 29 w 103"/>
              <a:gd name="T7" fmla="*/ 57 h 102"/>
              <a:gd name="T8" fmla="*/ 36 w 103"/>
              <a:gd name="T9" fmla="*/ 61 h 102"/>
              <a:gd name="T10" fmla="*/ 50 w 103"/>
              <a:gd name="T11" fmla="*/ 71 h 102"/>
              <a:gd name="T12" fmla="*/ 52 w 103"/>
              <a:gd name="T13" fmla="*/ 71 h 102"/>
              <a:gd name="T14" fmla="*/ 59 w 103"/>
              <a:gd name="T15" fmla="*/ 66 h 102"/>
              <a:gd name="T16" fmla="*/ 43 w 103"/>
              <a:gd name="T17" fmla="*/ 66 h 102"/>
              <a:gd name="T18" fmla="*/ 50 w 103"/>
              <a:gd name="T19" fmla="*/ 71 h 102"/>
              <a:gd name="T20" fmla="*/ 21 w 103"/>
              <a:gd name="T21" fmla="*/ 51 h 102"/>
              <a:gd name="T22" fmla="*/ 22 w 103"/>
              <a:gd name="T23" fmla="*/ 52 h 102"/>
              <a:gd name="T24" fmla="*/ 81 w 103"/>
              <a:gd name="T25" fmla="*/ 52 h 102"/>
              <a:gd name="T26" fmla="*/ 82 w 103"/>
              <a:gd name="T27" fmla="*/ 51 h 102"/>
              <a:gd name="T28" fmla="*/ 82 w 103"/>
              <a:gd name="T29" fmla="*/ 47 h 102"/>
              <a:gd name="T30" fmla="*/ 21 w 103"/>
              <a:gd name="T31" fmla="*/ 47 h 102"/>
              <a:gd name="T32" fmla="*/ 21 w 103"/>
              <a:gd name="T33" fmla="*/ 51 h 102"/>
              <a:gd name="T34" fmla="*/ 100 w 103"/>
              <a:gd name="T35" fmla="*/ 32 h 102"/>
              <a:gd name="T36" fmla="*/ 55 w 103"/>
              <a:gd name="T37" fmla="*/ 2 h 102"/>
              <a:gd name="T38" fmla="*/ 48 w 103"/>
              <a:gd name="T39" fmla="*/ 2 h 102"/>
              <a:gd name="T40" fmla="*/ 3 w 103"/>
              <a:gd name="T41" fmla="*/ 32 h 102"/>
              <a:gd name="T42" fmla="*/ 0 w 103"/>
              <a:gd name="T43" fmla="*/ 38 h 102"/>
              <a:gd name="T44" fmla="*/ 0 w 103"/>
              <a:gd name="T45" fmla="*/ 96 h 102"/>
              <a:gd name="T46" fmla="*/ 6 w 103"/>
              <a:gd name="T47" fmla="*/ 102 h 102"/>
              <a:gd name="T48" fmla="*/ 96 w 103"/>
              <a:gd name="T49" fmla="*/ 102 h 102"/>
              <a:gd name="T50" fmla="*/ 103 w 103"/>
              <a:gd name="T51" fmla="*/ 96 h 102"/>
              <a:gd name="T52" fmla="*/ 103 w 103"/>
              <a:gd name="T53" fmla="*/ 38 h 102"/>
              <a:gd name="T54" fmla="*/ 100 w 103"/>
              <a:gd name="T55" fmla="*/ 32 h 102"/>
              <a:gd name="T56" fmla="*/ 96 w 103"/>
              <a:gd name="T57" fmla="*/ 47 h 102"/>
              <a:gd name="T58" fmla="*/ 51 w 103"/>
              <a:gd name="T59" fmla="*/ 77 h 102"/>
              <a:gd name="T60" fmla="*/ 6 w 103"/>
              <a:gd name="T61" fmla="*/ 47 h 102"/>
              <a:gd name="T62" fmla="*/ 6 w 103"/>
              <a:gd name="T63" fmla="*/ 41 h 102"/>
              <a:gd name="T64" fmla="*/ 10 w 103"/>
              <a:gd name="T65" fmla="*/ 37 h 102"/>
              <a:gd name="T66" fmla="*/ 93 w 103"/>
              <a:gd name="T67" fmla="*/ 37 h 102"/>
              <a:gd name="T68" fmla="*/ 96 w 103"/>
              <a:gd name="T69" fmla="*/ 41 h 102"/>
              <a:gd name="T70" fmla="*/ 96 w 103"/>
              <a:gd name="T71" fmla="*/ 47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3" h="102">
                <a:moveTo>
                  <a:pt x="36" y="61"/>
                </a:moveTo>
                <a:cubicBezTo>
                  <a:pt x="67" y="61"/>
                  <a:pt x="67" y="61"/>
                  <a:pt x="67" y="61"/>
                </a:cubicBezTo>
                <a:cubicBezTo>
                  <a:pt x="74" y="57"/>
                  <a:pt x="74" y="57"/>
                  <a:pt x="74" y="57"/>
                </a:cubicBezTo>
                <a:cubicBezTo>
                  <a:pt x="29" y="57"/>
                  <a:pt x="29" y="57"/>
                  <a:pt x="29" y="57"/>
                </a:cubicBezTo>
                <a:lnTo>
                  <a:pt x="36" y="61"/>
                </a:lnTo>
                <a:close/>
                <a:moveTo>
                  <a:pt x="50" y="71"/>
                </a:moveTo>
                <a:cubicBezTo>
                  <a:pt x="52" y="71"/>
                  <a:pt x="52" y="71"/>
                  <a:pt x="52" y="71"/>
                </a:cubicBezTo>
                <a:cubicBezTo>
                  <a:pt x="59" y="66"/>
                  <a:pt x="59" y="66"/>
                  <a:pt x="59" y="66"/>
                </a:cubicBezTo>
                <a:cubicBezTo>
                  <a:pt x="43" y="66"/>
                  <a:pt x="43" y="66"/>
                  <a:pt x="43" y="66"/>
                </a:cubicBezTo>
                <a:lnTo>
                  <a:pt x="50" y="71"/>
                </a:lnTo>
                <a:close/>
                <a:moveTo>
                  <a:pt x="21" y="51"/>
                </a:moveTo>
                <a:cubicBezTo>
                  <a:pt x="22" y="52"/>
                  <a:pt x="22" y="52"/>
                  <a:pt x="22" y="52"/>
                </a:cubicBezTo>
                <a:cubicBezTo>
                  <a:pt x="81" y="52"/>
                  <a:pt x="81" y="52"/>
                  <a:pt x="81" y="52"/>
                </a:cubicBezTo>
                <a:cubicBezTo>
                  <a:pt x="82" y="51"/>
                  <a:pt x="82" y="51"/>
                  <a:pt x="82" y="51"/>
                </a:cubicBezTo>
                <a:cubicBezTo>
                  <a:pt x="82" y="47"/>
                  <a:pt x="82" y="47"/>
                  <a:pt x="82" y="47"/>
                </a:cubicBezTo>
                <a:cubicBezTo>
                  <a:pt x="21" y="47"/>
                  <a:pt x="21" y="47"/>
                  <a:pt x="21" y="47"/>
                </a:cubicBezTo>
                <a:lnTo>
                  <a:pt x="21" y="51"/>
                </a:lnTo>
                <a:close/>
                <a:moveTo>
                  <a:pt x="100" y="32"/>
                </a:moveTo>
                <a:cubicBezTo>
                  <a:pt x="55" y="2"/>
                  <a:pt x="55" y="2"/>
                  <a:pt x="55" y="2"/>
                </a:cubicBezTo>
                <a:cubicBezTo>
                  <a:pt x="53" y="0"/>
                  <a:pt x="50" y="0"/>
                  <a:pt x="48" y="2"/>
                </a:cubicBezTo>
                <a:cubicBezTo>
                  <a:pt x="3" y="32"/>
                  <a:pt x="3" y="32"/>
                  <a:pt x="3" y="32"/>
                </a:cubicBezTo>
                <a:cubicBezTo>
                  <a:pt x="1" y="34"/>
                  <a:pt x="0" y="36"/>
                  <a:pt x="0" y="3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0"/>
                  <a:pt x="3" y="102"/>
                  <a:pt x="6" y="102"/>
                </a:cubicBezTo>
                <a:cubicBezTo>
                  <a:pt x="96" y="102"/>
                  <a:pt x="96" y="102"/>
                  <a:pt x="96" y="102"/>
                </a:cubicBezTo>
                <a:cubicBezTo>
                  <a:pt x="100" y="102"/>
                  <a:pt x="103" y="100"/>
                  <a:pt x="103" y="96"/>
                </a:cubicBezTo>
                <a:cubicBezTo>
                  <a:pt x="103" y="38"/>
                  <a:pt x="103" y="38"/>
                  <a:pt x="103" y="38"/>
                </a:cubicBezTo>
                <a:cubicBezTo>
                  <a:pt x="103" y="36"/>
                  <a:pt x="102" y="34"/>
                  <a:pt x="100" y="32"/>
                </a:cubicBezTo>
                <a:close/>
                <a:moveTo>
                  <a:pt x="96" y="47"/>
                </a:moveTo>
                <a:cubicBezTo>
                  <a:pt x="51" y="77"/>
                  <a:pt x="51" y="77"/>
                  <a:pt x="51" y="77"/>
                </a:cubicBezTo>
                <a:cubicBezTo>
                  <a:pt x="6" y="47"/>
                  <a:pt x="6" y="47"/>
                  <a:pt x="6" y="47"/>
                </a:cubicBezTo>
                <a:cubicBezTo>
                  <a:pt x="6" y="41"/>
                  <a:pt x="6" y="41"/>
                  <a:pt x="6" y="41"/>
                </a:cubicBezTo>
                <a:cubicBezTo>
                  <a:pt x="6" y="39"/>
                  <a:pt x="8" y="37"/>
                  <a:pt x="10" y="37"/>
                </a:cubicBezTo>
                <a:cubicBezTo>
                  <a:pt x="93" y="37"/>
                  <a:pt x="93" y="37"/>
                  <a:pt x="93" y="37"/>
                </a:cubicBezTo>
                <a:cubicBezTo>
                  <a:pt x="95" y="37"/>
                  <a:pt x="96" y="39"/>
                  <a:pt x="96" y="41"/>
                </a:cubicBezTo>
                <a:lnTo>
                  <a:pt x="96" y="47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Freeform 190"/>
          <p:cNvSpPr>
            <a:spLocks noEditPoints="1"/>
          </p:cNvSpPr>
          <p:nvPr/>
        </p:nvSpPr>
        <p:spPr bwMode="auto">
          <a:xfrm>
            <a:off x="5903417" y="3555154"/>
            <a:ext cx="415808" cy="464726"/>
          </a:xfrm>
          <a:custGeom>
            <a:avLst/>
            <a:gdLst>
              <a:gd name="T0" fmla="*/ 55 w 102"/>
              <a:gd name="T1" fmla="*/ 63 h 114"/>
              <a:gd name="T2" fmla="*/ 55 w 102"/>
              <a:gd name="T3" fmla="*/ 63 h 114"/>
              <a:gd name="T4" fmla="*/ 55 w 102"/>
              <a:gd name="T5" fmla="*/ 40 h 114"/>
              <a:gd name="T6" fmla="*/ 51 w 102"/>
              <a:gd name="T7" fmla="*/ 35 h 114"/>
              <a:gd name="T8" fmla="*/ 47 w 102"/>
              <a:gd name="T9" fmla="*/ 40 h 114"/>
              <a:gd name="T10" fmla="*/ 47 w 102"/>
              <a:gd name="T11" fmla="*/ 63 h 114"/>
              <a:gd name="T12" fmla="*/ 51 w 102"/>
              <a:gd name="T13" fmla="*/ 67 h 114"/>
              <a:gd name="T14" fmla="*/ 52 w 102"/>
              <a:gd name="T15" fmla="*/ 67 h 114"/>
              <a:gd name="T16" fmla="*/ 72 w 102"/>
              <a:gd name="T17" fmla="*/ 87 h 114"/>
              <a:gd name="T18" fmla="*/ 74 w 102"/>
              <a:gd name="T19" fmla="*/ 88 h 114"/>
              <a:gd name="T20" fmla="*/ 76 w 102"/>
              <a:gd name="T21" fmla="*/ 87 h 114"/>
              <a:gd name="T22" fmla="*/ 76 w 102"/>
              <a:gd name="T23" fmla="*/ 84 h 114"/>
              <a:gd name="T24" fmla="*/ 55 w 102"/>
              <a:gd name="T25" fmla="*/ 63 h 114"/>
              <a:gd name="T26" fmla="*/ 83 w 102"/>
              <a:gd name="T27" fmla="*/ 23 h 114"/>
              <a:gd name="T28" fmla="*/ 86 w 102"/>
              <a:gd name="T29" fmla="*/ 18 h 114"/>
              <a:gd name="T30" fmla="*/ 87 w 102"/>
              <a:gd name="T31" fmla="*/ 18 h 114"/>
              <a:gd name="T32" fmla="*/ 89 w 102"/>
              <a:gd name="T33" fmla="*/ 19 h 114"/>
              <a:gd name="T34" fmla="*/ 91 w 102"/>
              <a:gd name="T35" fmla="*/ 17 h 114"/>
              <a:gd name="T36" fmla="*/ 93 w 102"/>
              <a:gd name="T37" fmla="*/ 13 h 114"/>
              <a:gd name="T38" fmla="*/ 92 w 102"/>
              <a:gd name="T39" fmla="*/ 9 h 114"/>
              <a:gd name="T40" fmla="*/ 78 w 102"/>
              <a:gd name="T41" fmla="*/ 1 h 114"/>
              <a:gd name="T42" fmla="*/ 73 w 102"/>
              <a:gd name="T43" fmla="*/ 2 h 114"/>
              <a:gd name="T44" fmla="*/ 71 w 102"/>
              <a:gd name="T45" fmla="*/ 5 h 114"/>
              <a:gd name="T46" fmla="*/ 71 w 102"/>
              <a:gd name="T47" fmla="*/ 8 h 114"/>
              <a:gd name="T48" fmla="*/ 72 w 102"/>
              <a:gd name="T49" fmla="*/ 10 h 114"/>
              <a:gd name="T50" fmla="*/ 73 w 102"/>
              <a:gd name="T51" fmla="*/ 10 h 114"/>
              <a:gd name="T52" fmla="*/ 71 w 102"/>
              <a:gd name="T53" fmla="*/ 15 h 114"/>
              <a:gd name="T54" fmla="*/ 51 w 102"/>
              <a:gd name="T55" fmla="*/ 11 h 114"/>
              <a:gd name="T56" fmla="*/ 31 w 102"/>
              <a:gd name="T57" fmla="*/ 15 h 114"/>
              <a:gd name="T58" fmla="*/ 29 w 102"/>
              <a:gd name="T59" fmla="*/ 10 h 114"/>
              <a:gd name="T60" fmla="*/ 30 w 102"/>
              <a:gd name="T61" fmla="*/ 10 h 114"/>
              <a:gd name="T62" fmla="*/ 31 w 102"/>
              <a:gd name="T63" fmla="*/ 8 h 114"/>
              <a:gd name="T64" fmla="*/ 31 w 102"/>
              <a:gd name="T65" fmla="*/ 5 h 114"/>
              <a:gd name="T66" fmla="*/ 29 w 102"/>
              <a:gd name="T67" fmla="*/ 2 h 114"/>
              <a:gd name="T68" fmla="*/ 24 w 102"/>
              <a:gd name="T69" fmla="*/ 1 h 114"/>
              <a:gd name="T70" fmla="*/ 10 w 102"/>
              <a:gd name="T71" fmla="*/ 9 h 114"/>
              <a:gd name="T72" fmla="*/ 9 w 102"/>
              <a:gd name="T73" fmla="*/ 13 h 114"/>
              <a:gd name="T74" fmla="*/ 11 w 102"/>
              <a:gd name="T75" fmla="*/ 17 h 114"/>
              <a:gd name="T76" fmla="*/ 13 w 102"/>
              <a:gd name="T77" fmla="*/ 19 h 114"/>
              <a:gd name="T78" fmla="*/ 15 w 102"/>
              <a:gd name="T79" fmla="*/ 18 h 114"/>
              <a:gd name="T80" fmla="*/ 16 w 102"/>
              <a:gd name="T81" fmla="*/ 18 h 114"/>
              <a:gd name="T82" fmla="*/ 19 w 102"/>
              <a:gd name="T83" fmla="*/ 23 h 114"/>
              <a:gd name="T84" fmla="*/ 0 w 102"/>
              <a:gd name="T85" fmla="*/ 63 h 114"/>
              <a:gd name="T86" fmla="*/ 51 w 102"/>
              <a:gd name="T87" fmla="*/ 114 h 114"/>
              <a:gd name="T88" fmla="*/ 102 w 102"/>
              <a:gd name="T89" fmla="*/ 63 h 114"/>
              <a:gd name="T90" fmla="*/ 83 w 102"/>
              <a:gd name="T91" fmla="*/ 23 h 114"/>
              <a:gd name="T92" fmla="*/ 51 w 102"/>
              <a:gd name="T93" fmla="*/ 104 h 114"/>
              <a:gd name="T94" fmla="*/ 10 w 102"/>
              <a:gd name="T95" fmla="*/ 63 h 114"/>
              <a:gd name="T96" fmla="*/ 51 w 102"/>
              <a:gd name="T97" fmla="*/ 21 h 114"/>
              <a:gd name="T98" fmla="*/ 92 w 102"/>
              <a:gd name="T99" fmla="*/ 63 h 114"/>
              <a:gd name="T100" fmla="*/ 51 w 102"/>
              <a:gd name="T101" fmla="*/ 10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2" h="114">
                <a:moveTo>
                  <a:pt x="55" y="63"/>
                </a:moveTo>
                <a:cubicBezTo>
                  <a:pt x="55" y="63"/>
                  <a:pt x="55" y="63"/>
                  <a:pt x="55" y="63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37"/>
                  <a:pt x="53" y="35"/>
                  <a:pt x="51" y="35"/>
                </a:cubicBezTo>
                <a:cubicBezTo>
                  <a:pt x="49" y="35"/>
                  <a:pt x="47" y="37"/>
                  <a:pt x="47" y="40"/>
                </a:cubicBezTo>
                <a:cubicBezTo>
                  <a:pt x="47" y="63"/>
                  <a:pt x="47" y="63"/>
                  <a:pt x="47" y="63"/>
                </a:cubicBezTo>
                <a:cubicBezTo>
                  <a:pt x="47" y="65"/>
                  <a:pt x="49" y="67"/>
                  <a:pt x="51" y="67"/>
                </a:cubicBezTo>
                <a:cubicBezTo>
                  <a:pt x="51" y="67"/>
                  <a:pt x="51" y="67"/>
                  <a:pt x="52" y="67"/>
                </a:cubicBezTo>
                <a:cubicBezTo>
                  <a:pt x="72" y="87"/>
                  <a:pt x="72" y="87"/>
                  <a:pt x="72" y="87"/>
                </a:cubicBezTo>
                <a:cubicBezTo>
                  <a:pt x="73" y="88"/>
                  <a:pt x="73" y="88"/>
                  <a:pt x="74" y="88"/>
                </a:cubicBezTo>
                <a:cubicBezTo>
                  <a:pt x="75" y="88"/>
                  <a:pt x="75" y="88"/>
                  <a:pt x="76" y="87"/>
                </a:cubicBezTo>
                <a:cubicBezTo>
                  <a:pt x="77" y="86"/>
                  <a:pt x="77" y="85"/>
                  <a:pt x="76" y="84"/>
                </a:cubicBezTo>
                <a:lnTo>
                  <a:pt x="55" y="63"/>
                </a:lnTo>
                <a:close/>
                <a:moveTo>
                  <a:pt x="83" y="23"/>
                </a:moveTo>
                <a:cubicBezTo>
                  <a:pt x="86" y="18"/>
                  <a:pt x="86" y="18"/>
                  <a:pt x="86" y="18"/>
                </a:cubicBezTo>
                <a:cubicBezTo>
                  <a:pt x="87" y="18"/>
                  <a:pt x="87" y="18"/>
                  <a:pt x="87" y="18"/>
                </a:cubicBezTo>
                <a:cubicBezTo>
                  <a:pt x="87" y="19"/>
                  <a:pt x="88" y="19"/>
                  <a:pt x="89" y="19"/>
                </a:cubicBezTo>
                <a:cubicBezTo>
                  <a:pt x="90" y="18"/>
                  <a:pt x="91" y="18"/>
                  <a:pt x="91" y="17"/>
                </a:cubicBezTo>
                <a:cubicBezTo>
                  <a:pt x="93" y="13"/>
                  <a:pt x="93" y="13"/>
                  <a:pt x="93" y="13"/>
                </a:cubicBezTo>
                <a:cubicBezTo>
                  <a:pt x="94" y="12"/>
                  <a:pt x="94" y="10"/>
                  <a:pt x="92" y="9"/>
                </a:cubicBezTo>
                <a:cubicBezTo>
                  <a:pt x="78" y="1"/>
                  <a:pt x="78" y="1"/>
                  <a:pt x="78" y="1"/>
                </a:cubicBezTo>
                <a:cubicBezTo>
                  <a:pt x="76" y="0"/>
                  <a:pt x="74" y="0"/>
                  <a:pt x="73" y="2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6"/>
                  <a:pt x="71" y="7"/>
                  <a:pt x="71" y="8"/>
                </a:cubicBezTo>
                <a:cubicBezTo>
                  <a:pt x="71" y="9"/>
                  <a:pt x="72" y="9"/>
                  <a:pt x="72" y="10"/>
                </a:cubicBezTo>
                <a:cubicBezTo>
                  <a:pt x="73" y="10"/>
                  <a:pt x="73" y="10"/>
                  <a:pt x="73" y="10"/>
                </a:cubicBezTo>
                <a:cubicBezTo>
                  <a:pt x="71" y="15"/>
                  <a:pt x="71" y="15"/>
                  <a:pt x="71" y="15"/>
                </a:cubicBezTo>
                <a:cubicBezTo>
                  <a:pt x="65" y="13"/>
                  <a:pt x="58" y="11"/>
                  <a:pt x="51" y="11"/>
                </a:cubicBezTo>
                <a:cubicBezTo>
                  <a:pt x="44" y="11"/>
                  <a:pt x="37" y="13"/>
                  <a:pt x="31" y="15"/>
                </a:cubicBezTo>
                <a:cubicBezTo>
                  <a:pt x="29" y="10"/>
                  <a:pt x="29" y="10"/>
                  <a:pt x="29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9"/>
                  <a:pt x="31" y="9"/>
                  <a:pt x="31" y="8"/>
                </a:cubicBezTo>
                <a:cubicBezTo>
                  <a:pt x="31" y="7"/>
                  <a:pt x="31" y="6"/>
                  <a:pt x="31" y="5"/>
                </a:cubicBezTo>
                <a:cubicBezTo>
                  <a:pt x="29" y="2"/>
                  <a:pt x="29" y="2"/>
                  <a:pt x="29" y="2"/>
                </a:cubicBezTo>
                <a:cubicBezTo>
                  <a:pt x="28" y="0"/>
                  <a:pt x="26" y="0"/>
                  <a:pt x="24" y="1"/>
                </a:cubicBezTo>
                <a:cubicBezTo>
                  <a:pt x="10" y="9"/>
                  <a:pt x="10" y="9"/>
                  <a:pt x="10" y="9"/>
                </a:cubicBezTo>
                <a:cubicBezTo>
                  <a:pt x="8" y="10"/>
                  <a:pt x="8" y="12"/>
                  <a:pt x="9" y="13"/>
                </a:cubicBezTo>
                <a:cubicBezTo>
                  <a:pt x="11" y="17"/>
                  <a:pt x="11" y="17"/>
                  <a:pt x="11" y="17"/>
                </a:cubicBezTo>
                <a:cubicBezTo>
                  <a:pt x="11" y="18"/>
                  <a:pt x="12" y="18"/>
                  <a:pt x="13" y="19"/>
                </a:cubicBezTo>
                <a:cubicBezTo>
                  <a:pt x="14" y="19"/>
                  <a:pt x="15" y="19"/>
                  <a:pt x="15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19" y="23"/>
                  <a:pt x="19" y="23"/>
                  <a:pt x="19" y="23"/>
                </a:cubicBezTo>
                <a:cubicBezTo>
                  <a:pt x="8" y="32"/>
                  <a:pt x="0" y="46"/>
                  <a:pt x="0" y="63"/>
                </a:cubicBezTo>
                <a:cubicBezTo>
                  <a:pt x="0" y="91"/>
                  <a:pt x="23" y="114"/>
                  <a:pt x="51" y="114"/>
                </a:cubicBezTo>
                <a:cubicBezTo>
                  <a:pt x="79" y="114"/>
                  <a:pt x="102" y="91"/>
                  <a:pt x="102" y="63"/>
                </a:cubicBezTo>
                <a:cubicBezTo>
                  <a:pt x="102" y="46"/>
                  <a:pt x="94" y="32"/>
                  <a:pt x="83" y="23"/>
                </a:cubicBezTo>
                <a:close/>
                <a:moveTo>
                  <a:pt x="51" y="104"/>
                </a:moveTo>
                <a:cubicBezTo>
                  <a:pt x="28" y="104"/>
                  <a:pt x="10" y="85"/>
                  <a:pt x="10" y="63"/>
                </a:cubicBezTo>
                <a:cubicBezTo>
                  <a:pt x="10" y="40"/>
                  <a:pt x="28" y="21"/>
                  <a:pt x="51" y="21"/>
                </a:cubicBezTo>
                <a:cubicBezTo>
                  <a:pt x="74" y="21"/>
                  <a:pt x="92" y="40"/>
                  <a:pt x="92" y="63"/>
                </a:cubicBezTo>
                <a:cubicBezTo>
                  <a:pt x="92" y="85"/>
                  <a:pt x="74" y="104"/>
                  <a:pt x="51" y="104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2702194" y="2531942"/>
            <a:ext cx="2801722" cy="1135358"/>
            <a:chOff x="1626835" y="2349127"/>
            <a:chExt cx="2492110" cy="1009892"/>
          </a:xfrm>
        </p:grpSpPr>
        <p:sp>
          <p:nvSpPr>
            <p:cNvPr id="16" name="文本框 15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765040" y="2518673"/>
            <a:ext cx="2801722" cy="1135358"/>
            <a:chOff x="1626835" y="2349127"/>
            <a:chExt cx="2492110" cy="1009892"/>
          </a:xfrm>
        </p:grpSpPr>
        <p:sp>
          <p:nvSpPr>
            <p:cNvPr id="19" name="文本框 18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699359" y="4876503"/>
            <a:ext cx="2801722" cy="1135358"/>
            <a:chOff x="1626835" y="2349127"/>
            <a:chExt cx="2492110" cy="1009892"/>
          </a:xfrm>
        </p:grpSpPr>
        <p:sp>
          <p:nvSpPr>
            <p:cNvPr id="22" name="文本框 21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459" y="4876503"/>
            <a:ext cx="2801722" cy="1135358"/>
            <a:chOff x="1626835" y="2349127"/>
            <a:chExt cx="2492110" cy="1009892"/>
          </a:xfrm>
        </p:grpSpPr>
        <p:sp>
          <p:nvSpPr>
            <p:cNvPr id="25" name="文本框 24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49286" y="4876503"/>
            <a:ext cx="2801722" cy="1135358"/>
            <a:chOff x="1626835" y="2349127"/>
            <a:chExt cx="2492110" cy="1009892"/>
          </a:xfrm>
        </p:grpSpPr>
        <p:sp>
          <p:nvSpPr>
            <p:cNvPr id="28" name="文本框 27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48744" y="1060869"/>
            <a:ext cx="54970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65AADD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请输入您的标题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2776421" y="-2261976"/>
            <a:ext cx="1246414" cy="1839686"/>
          </a:xfrm>
          <a:prstGeom prst="rect">
            <a:avLst/>
          </a:prstGeom>
          <a:solidFill>
            <a:srgbClr val="538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30007" y="-2261976"/>
            <a:ext cx="1246414" cy="1839686"/>
          </a:xfrm>
          <a:prstGeom prst="rect">
            <a:avLst/>
          </a:prstGeom>
          <a:solidFill>
            <a:srgbClr val="65A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/>
          <p:cNvSpPr/>
          <p:nvPr/>
        </p:nvSpPr>
        <p:spPr>
          <a:xfrm>
            <a:off x="899642" y="2515572"/>
            <a:ext cx="3310414" cy="339471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/>
          <p:cNvSpPr/>
          <p:nvPr/>
        </p:nvSpPr>
        <p:spPr>
          <a:xfrm>
            <a:off x="4304735" y="2515571"/>
            <a:ext cx="2177466" cy="165479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/>
          <p:cNvSpPr/>
          <p:nvPr/>
        </p:nvSpPr>
        <p:spPr>
          <a:xfrm>
            <a:off x="6569980" y="4255498"/>
            <a:ext cx="2177466" cy="165479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/>
          <p:cNvSpPr/>
          <p:nvPr/>
        </p:nvSpPr>
        <p:spPr>
          <a:xfrm>
            <a:off x="8835224" y="2515571"/>
            <a:ext cx="2177466" cy="165479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304735" y="4255498"/>
            <a:ext cx="2177466" cy="1654793"/>
          </a:xfrm>
          <a:prstGeom prst="rect">
            <a:avLst/>
          </a:prstGeom>
          <a:solidFill>
            <a:srgbClr val="65AAD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569980" y="2515571"/>
            <a:ext cx="2177466" cy="1654793"/>
          </a:xfrm>
          <a:prstGeom prst="rect">
            <a:avLst/>
          </a:prstGeom>
          <a:solidFill>
            <a:srgbClr val="5381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835224" y="4255498"/>
            <a:ext cx="2177466" cy="1654793"/>
          </a:xfrm>
          <a:prstGeom prst="rect">
            <a:avLst/>
          </a:prstGeom>
          <a:solidFill>
            <a:srgbClr val="65AAD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459276" y="2775288"/>
            <a:ext cx="2398875" cy="1288027"/>
            <a:chOff x="1806000" y="2349127"/>
            <a:chExt cx="2133781" cy="1145690"/>
          </a:xfrm>
        </p:grpSpPr>
        <p:sp>
          <p:nvSpPr>
            <p:cNvPr id="14" name="文本框 13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942937" y="2725994"/>
              <a:ext cx="1898372" cy="76882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686967" y="4438880"/>
            <a:ext cx="2398875" cy="1288027"/>
            <a:chOff x="1806000" y="2349127"/>
            <a:chExt cx="2133781" cy="1145690"/>
          </a:xfrm>
        </p:grpSpPr>
        <p:sp>
          <p:nvSpPr>
            <p:cNvPr id="17" name="文本框 16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942937" y="2725994"/>
              <a:ext cx="1898372" cy="76882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139633" y="4438880"/>
            <a:ext cx="2398875" cy="1288027"/>
            <a:chOff x="1806000" y="2349127"/>
            <a:chExt cx="2133781" cy="1145690"/>
          </a:xfrm>
        </p:grpSpPr>
        <p:sp>
          <p:nvSpPr>
            <p:cNvPr id="20" name="文本框 19"/>
            <p:cNvSpPr txBox="1"/>
            <p:nvPr/>
          </p:nvSpPr>
          <p:spPr>
            <a:xfrm>
              <a:off x="1806000" y="2349127"/>
              <a:ext cx="2133781" cy="3011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942937" y="2725994"/>
              <a:ext cx="1898372" cy="76882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48744" y="1060869"/>
            <a:ext cx="54970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65AADD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请输入您的标题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2776421" y="-2261976"/>
            <a:ext cx="1246414" cy="1839686"/>
          </a:xfrm>
          <a:prstGeom prst="rect">
            <a:avLst/>
          </a:prstGeom>
          <a:solidFill>
            <a:srgbClr val="538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30007" y="-2261976"/>
            <a:ext cx="1246414" cy="1839686"/>
          </a:xfrm>
          <a:prstGeom prst="rect">
            <a:avLst/>
          </a:prstGeom>
          <a:solidFill>
            <a:srgbClr val="65A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: Shape 12"/>
          <p:cNvSpPr/>
          <p:nvPr/>
        </p:nvSpPr>
        <p:spPr>
          <a:xfrm>
            <a:off x="5831912" y="2522798"/>
            <a:ext cx="2725492" cy="2951496"/>
          </a:xfrm>
          <a:custGeom>
            <a:avLst/>
            <a:gdLst>
              <a:gd name="connsiteX0" fmla="*/ 1689100 w 3119522"/>
              <a:gd name="connsiteY0" fmla="*/ 0 h 3378200"/>
              <a:gd name="connsiteX1" fmla="*/ 3089728 w 3119522"/>
              <a:gd name="connsiteY1" fmla="*/ 744708 h 3378200"/>
              <a:gd name="connsiteX2" fmla="*/ 3119522 w 3119522"/>
              <a:gd name="connsiteY2" fmla="*/ 793750 h 3378200"/>
              <a:gd name="connsiteX3" fmla="*/ 2303088 w 3119522"/>
              <a:gd name="connsiteY3" fmla="*/ 793750 h 3378200"/>
              <a:gd name="connsiteX4" fmla="*/ 2296249 w 3119522"/>
              <a:gd name="connsiteY4" fmla="*/ 788636 h 3378200"/>
              <a:gd name="connsiteX5" fmla="*/ 1689100 w 3119522"/>
              <a:gd name="connsiteY5" fmla="*/ 603178 h 3378200"/>
              <a:gd name="connsiteX6" fmla="*/ 603178 w 3119522"/>
              <a:gd name="connsiteY6" fmla="*/ 1689100 h 3378200"/>
              <a:gd name="connsiteX7" fmla="*/ 1689100 w 3119522"/>
              <a:gd name="connsiteY7" fmla="*/ 2775022 h 3378200"/>
              <a:gd name="connsiteX8" fmla="*/ 2296249 w 3119522"/>
              <a:gd name="connsiteY8" fmla="*/ 2589564 h 3378200"/>
              <a:gd name="connsiteX9" fmla="*/ 2303088 w 3119522"/>
              <a:gd name="connsiteY9" fmla="*/ 2584450 h 3378200"/>
              <a:gd name="connsiteX10" fmla="*/ 3119522 w 3119522"/>
              <a:gd name="connsiteY10" fmla="*/ 2584450 h 3378200"/>
              <a:gd name="connsiteX11" fmla="*/ 3089728 w 3119522"/>
              <a:gd name="connsiteY11" fmla="*/ 2633492 h 3378200"/>
              <a:gd name="connsiteX12" fmla="*/ 1689100 w 3119522"/>
              <a:gd name="connsiteY12" fmla="*/ 3378200 h 3378200"/>
              <a:gd name="connsiteX13" fmla="*/ 0 w 3119522"/>
              <a:gd name="connsiteY13" fmla="*/ 1689100 h 3378200"/>
              <a:gd name="connsiteX14" fmla="*/ 1689100 w 3119522"/>
              <a:gd name="connsiteY14" fmla="*/ 0 h 337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19522" h="3378200">
                <a:moveTo>
                  <a:pt x="1689100" y="0"/>
                </a:moveTo>
                <a:cubicBezTo>
                  <a:pt x="2272140" y="0"/>
                  <a:pt x="2786185" y="295405"/>
                  <a:pt x="3089728" y="744708"/>
                </a:cubicBezTo>
                <a:lnTo>
                  <a:pt x="3119522" y="793750"/>
                </a:lnTo>
                <a:lnTo>
                  <a:pt x="2303088" y="793750"/>
                </a:lnTo>
                <a:lnTo>
                  <a:pt x="2296249" y="788636"/>
                </a:lnTo>
                <a:cubicBezTo>
                  <a:pt x="2122935" y="671548"/>
                  <a:pt x="1914002" y="603178"/>
                  <a:pt x="1689100" y="603178"/>
                </a:cubicBezTo>
                <a:cubicBezTo>
                  <a:pt x="1089362" y="603178"/>
                  <a:pt x="603178" y="1089362"/>
                  <a:pt x="603178" y="1689100"/>
                </a:cubicBezTo>
                <a:cubicBezTo>
                  <a:pt x="603178" y="2288838"/>
                  <a:pt x="1089362" y="2775022"/>
                  <a:pt x="1689100" y="2775022"/>
                </a:cubicBezTo>
                <a:cubicBezTo>
                  <a:pt x="1914002" y="2775022"/>
                  <a:pt x="2122935" y="2706653"/>
                  <a:pt x="2296249" y="2589564"/>
                </a:cubicBezTo>
                <a:lnTo>
                  <a:pt x="2303088" y="2584450"/>
                </a:lnTo>
                <a:lnTo>
                  <a:pt x="3119522" y="2584450"/>
                </a:lnTo>
                <a:lnTo>
                  <a:pt x="3089728" y="2633492"/>
                </a:lnTo>
                <a:cubicBezTo>
                  <a:pt x="2786185" y="3082796"/>
                  <a:pt x="2272140" y="3378200"/>
                  <a:pt x="1689100" y="3378200"/>
                </a:cubicBezTo>
                <a:cubicBezTo>
                  <a:pt x="756236" y="3378200"/>
                  <a:pt x="0" y="2621964"/>
                  <a:pt x="0" y="1689100"/>
                </a:cubicBezTo>
                <a:cubicBezTo>
                  <a:pt x="0" y="756236"/>
                  <a:pt x="756236" y="0"/>
                  <a:pt x="1689100" y="0"/>
                </a:cubicBezTo>
                <a:close/>
              </a:path>
            </a:pathLst>
          </a:custGeom>
          <a:solidFill>
            <a:srgbClr val="5381AD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/>
          </a:p>
        </p:txBody>
      </p:sp>
      <p:sp>
        <p:nvSpPr>
          <p:cNvPr id="6" name="Freeform: Shape 13"/>
          <p:cNvSpPr/>
          <p:nvPr/>
        </p:nvSpPr>
        <p:spPr bwMode="auto">
          <a:xfrm>
            <a:off x="6925429" y="3441513"/>
            <a:ext cx="846887" cy="1067378"/>
          </a:xfrm>
          <a:custGeom>
            <a:avLst/>
            <a:gdLst>
              <a:gd name="connsiteX0" fmla="*/ 179388 w 268288"/>
              <a:gd name="connsiteY0" fmla="*/ 166688 h 338138"/>
              <a:gd name="connsiteX1" fmla="*/ 203200 w 268288"/>
              <a:gd name="connsiteY1" fmla="*/ 190443 h 338138"/>
              <a:gd name="connsiteX2" fmla="*/ 203200 w 268288"/>
              <a:gd name="connsiteY2" fmla="*/ 252471 h 338138"/>
              <a:gd name="connsiteX3" fmla="*/ 179388 w 268288"/>
              <a:gd name="connsiteY3" fmla="*/ 276226 h 338138"/>
              <a:gd name="connsiteX4" fmla="*/ 155575 w 268288"/>
              <a:gd name="connsiteY4" fmla="*/ 252471 h 338138"/>
              <a:gd name="connsiteX5" fmla="*/ 155575 w 268288"/>
              <a:gd name="connsiteY5" fmla="*/ 190443 h 338138"/>
              <a:gd name="connsiteX6" fmla="*/ 179388 w 268288"/>
              <a:gd name="connsiteY6" fmla="*/ 166688 h 338138"/>
              <a:gd name="connsiteX7" fmla="*/ 179388 w 268288"/>
              <a:gd name="connsiteY7" fmla="*/ 150813 h 338138"/>
              <a:gd name="connsiteX8" fmla="*/ 139700 w 268288"/>
              <a:gd name="connsiteY8" fmla="*/ 190427 h 338138"/>
              <a:gd name="connsiteX9" fmla="*/ 139700 w 268288"/>
              <a:gd name="connsiteY9" fmla="*/ 252488 h 338138"/>
              <a:gd name="connsiteX10" fmla="*/ 179388 w 268288"/>
              <a:gd name="connsiteY10" fmla="*/ 292101 h 338138"/>
              <a:gd name="connsiteX11" fmla="*/ 219075 w 268288"/>
              <a:gd name="connsiteY11" fmla="*/ 252488 h 338138"/>
              <a:gd name="connsiteX12" fmla="*/ 219075 w 268288"/>
              <a:gd name="connsiteY12" fmla="*/ 190427 h 338138"/>
              <a:gd name="connsiteX13" fmla="*/ 179388 w 268288"/>
              <a:gd name="connsiteY13" fmla="*/ 150813 h 338138"/>
              <a:gd name="connsiteX14" fmla="*/ 57120 w 268288"/>
              <a:gd name="connsiteY14" fmla="*/ 150813 h 338138"/>
              <a:gd name="connsiteX15" fmla="*/ 49212 w 268288"/>
              <a:gd name="connsiteY15" fmla="*/ 158705 h 338138"/>
              <a:gd name="connsiteX16" fmla="*/ 57120 w 268288"/>
              <a:gd name="connsiteY16" fmla="*/ 166597 h 338138"/>
              <a:gd name="connsiteX17" fmla="*/ 80842 w 268288"/>
              <a:gd name="connsiteY17" fmla="*/ 166597 h 338138"/>
              <a:gd name="connsiteX18" fmla="*/ 103247 w 268288"/>
              <a:gd name="connsiteY18" fmla="*/ 188959 h 338138"/>
              <a:gd name="connsiteX19" fmla="*/ 103247 w 268288"/>
              <a:gd name="connsiteY19" fmla="*/ 190274 h 338138"/>
              <a:gd name="connsiteX20" fmla="*/ 80842 w 268288"/>
              <a:gd name="connsiteY20" fmla="*/ 212635 h 338138"/>
              <a:gd name="connsiteX21" fmla="*/ 57120 w 268288"/>
              <a:gd name="connsiteY21" fmla="*/ 212635 h 338138"/>
              <a:gd name="connsiteX22" fmla="*/ 49212 w 268288"/>
              <a:gd name="connsiteY22" fmla="*/ 220527 h 338138"/>
              <a:gd name="connsiteX23" fmla="*/ 57120 w 268288"/>
              <a:gd name="connsiteY23" fmla="*/ 228419 h 338138"/>
              <a:gd name="connsiteX24" fmla="*/ 80842 w 268288"/>
              <a:gd name="connsiteY24" fmla="*/ 228419 h 338138"/>
              <a:gd name="connsiteX25" fmla="*/ 103247 w 268288"/>
              <a:gd name="connsiteY25" fmla="*/ 250781 h 338138"/>
              <a:gd name="connsiteX26" fmla="*/ 80842 w 268288"/>
              <a:gd name="connsiteY26" fmla="*/ 273142 h 338138"/>
              <a:gd name="connsiteX27" fmla="*/ 57120 w 268288"/>
              <a:gd name="connsiteY27" fmla="*/ 273142 h 338138"/>
              <a:gd name="connsiteX28" fmla="*/ 49212 w 268288"/>
              <a:gd name="connsiteY28" fmla="*/ 281034 h 338138"/>
              <a:gd name="connsiteX29" fmla="*/ 57120 w 268288"/>
              <a:gd name="connsiteY29" fmla="*/ 288926 h 338138"/>
              <a:gd name="connsiteX30" fmla="*/ 80842 w 268288"/>
              <a:gd name="connsiteY30" fmla="*/ 288926 h 338138"/>
              <a:gd name="connsiteX31" fmla="*/ 119062 w 268288"/>
              <a:gd name="connsiteY31" fmla="*/ 250781 h 338138"/>
              <a:gd name="connsiteX32" fmla="*/ 103247 w 268288"/>
              <a:gd name="connsiteY32" fmla="*/ 220527 h 338138"/>
              <a:gd name="connsiteX33" fmla="*/ 119062 w 268288"/>
              <a:gd name="connsiteY33" fmla="*/ 190274 h 338138"/>
              <a:gd name="connsiteX34" fmla="*/ 119062 w 268288"/>
              <a:gd name="connsiteY34" fmla="*/ 188959 h 338138"/>
              <a:gd name="connsiteX35" fmla="*/ 80842 w 268288"/>
              <a:gd name="connsiteY35" fmla="*/ 150813 h 338138"/>
              <a:gd name="connsiteX36" fmla="*/ 57120 w 268288"/>
              <a:gd name="connsiteY36" fmla="*/ 150813 h 338138"/>
              <a:gd name="connsiteX37" fmla="*/ 46099 w 268288"/>
              <a:gd name="connsiteY37" fmla="*/ 47625 h 338138"/>
              <a:gd name="connsiteX38" fmla="*/ 15875 w 268288"/>
              <a:gd name="connsiteY38" fmla="*/ 79629 h 338138"/>
              <a:gd name="connsiteX39" fmla="*/ 15875 w 268288"/>
              <a:gd name="connsiteY39" fmla="*/ 114300 h 338138"/>
              <a:gd name="connsiteX40" fmla="*/ 252413 w 268288"/>
              <a:gd name="connsiteY40" fmla="*/ 114300 h 338138"/>
              <a:gd name="connsiteX41" fmla="*/ 252413 w 268288"/>
              <a:gd name="connsiteY41" fmla="*/ 79629 h 338138"/>
              <a:gd name="connsiteX42" fmla="*/ 222189 w 268288"/>
              <a:gd name="connsiteY42" fmla="*/ 47625 h 338138"/>
              <a:gd name="connsiteX43" fmla="*/ 210362 w 268288"/>
              <a:gd name="connsiteY43" fmla="*/ 47625 h 338138"/>
              <a:gd name="connsiteX44" fmla="*/ 210362 w 268288"/>
              <a:gd name="connsiteY44" fmla="*/ 71628 h 338138"/>
              <a:gd name="connsiteX45" fmla="*/ 202477 w 268288"/>
              <a:gd name="connsiteY45" fmla="*/ 79629 h 338138"/>
              <a:gd name="connsiteX46" fmla="*/ 194593 w 268288"/>
              <a:gd name="connsiteY46" fmla="*/ 71628 h 338138"/>
              <a:gd name="connsiteX47" fmla="*/ 194593 w 268288"/>
              <a:gd name="connsiteY47" fmla="*/ 47625 h 338138"/>
              <a:gd name="connsiteX48" fmla="*/ 73696 w 268288"/>
              <a:gd name="connsiteY48" fmla="*/ 47625 h 338138"/>
              <a:gd name="connsiteX49" fmla="*/ 73696 w 268288"/>
              <a:gd name="connsiteY49" fmla="*/ 71628 h 338138"/>
              <a:gd name="connsiteX50" fmla="*/ 65811 w 268288"/>
              <a:gd name="connsiteY50" fmla="*/ 79629 h 338138"/>
              <a:gd name="connsiteX51" fmla="*/ 57926 w 268288"/>
              <a:gd name="connsiteY51" fmla="*/ 71628 h 338138"/>
              <a:gd name="connsiteX52" fmla="*/ 57926 w 268288"/>
              <a:gd name="connsiteY52" fmla="*/ 47625 h 338138"/>
              <a:gd name="connsiteX53" fmla="*/ 46099 w 268288"/>
              <a:gd name="connsiteY53" fmla="*/ 47625 h 338138"/>
              <a:gd name="connsiteX54" fmla="*/ 65757 w 268288"/>
              <a:gd name="connsiteY54" fmla="*/ 0 h 338138"/>
              <a:gd name="connsiteX55" fmla="*/ 73648 w 268288"/>
              <a:gd name="connsiteY55" fmla="*/ 7925 h 338138"/>
              <a:gd name="connsiteX56" fmla="*/ 73648 w 268288"/>
              <a:gd name="connsiteY56" fmla="*/ 31700 h 338138"/>
              <a:gd name="connsiteX57" fmla="*/ 194640 w 268288"/>
              <a:gd name="connsiteY57" fmla="*/ 31700 h 338138"/>
              <a:gd name="connsiteX58" fmla="*/ 194640 w 268288"/>
              <a:gd name="connsiteY58" fmla="*/ 7925 h 338138"/>
              <a:gd name="connsiteX59" fmla="*/ 202531 w 268288"/>
              <a:gd name="connsiteY59" fmla="*/ 0 h 338138"/>
              <a:gd name="connsiteX60" fmla="*/ 210422 w 268288"/>
              <a:gd name="connsiteY60" fmla="*/ 7925 h 338138"/>
              <a:gd name="connsiteX61" fmla="*/ 210422 w 268288"/>
              <a:gd name="connsiteY61" fmla="*/ 31700 h 338138"/>
              <a:gd name="connsiteX62" fmla="*/ 222258 w 268288"/>
              <a:gd name="connsiteY62" fmla="*/ 31700 h 338138"/>
              <a:gd name="connsiteX63" fmla="*/ 268288 w 268288"/>
              <a:gd name="connsiteY63" fmla="*/ 79251 h 338138"/>
              <a:gd name="connsiteX64" fmla="*/ 268288 w 268288"/>
              <a:gd name="connsiteY64" fmla="*/ 290587 h 338138"/>
              <a:gd name="connsiteX65" fmla="*/ 222258 w 268288"/>
              <a:gd name="connsiteY65" fmla="*/ 338138 h 338138"/>
              <a:gd name="connsiteX66" fmla="*/ 46030 w 268288"/>
              <a:gd name="connsiteY66" fmla="*/ 338138 h 338138"/>
              <a:gd name="connsiteX67" fmla="*/ 0 w 268288"/>
              <a:gd name="connsiteY67" fmla="*/ 290587 h 338138"/>
              <a:gd name="connsiteX68" fmla="*/ 0 w 268288"/>
              <a:gd name="connsiteY68" fmla="*/ 79251 h 338138"/>
              <a:gd name="connsiteX69" fmla="*/ 46030 w 268288"/>
              <a:gd name="connsiteY69" fmla="*/ 31700 h 338138"/>
              <a:gd name="connsiteX70" fmla="*/ 57866 w 268288"/>
              <a:gd name="connsiteY70" fmla="*/ 31700 h 338138"/>
              <a:gd name="connsiteX71" fmla="*/ 57866 w 268288"/>
              <a:gd name="connsiteY71" fmla="*/ 7925 h 338138"/>
              <a:gd name="connsiteX72" fmla="*/ 65757 w 268288"/>
              <a:gd name="connsiteY72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268288" h="338138">
                <a:moveTo>
                  <a:pt x="179388" y="166688"/>
                </a:moveTo>
                <a:cubicBezTo>
                  <a:pt x="192617" y="166688"/>
                  <a:pt x="203200" y="177246"/>
                  <a:pt x="203200" y="190443"/>
                </a:cubicBezTo>
                <a:cubicBezTo>
                  <a:pt x="203200" y="252471"/>
                  <a:pt x="203200" y="252471"/>
                  <a:pt x="203200" y="252471"/>
                </a:cubicBezTo>
                <a:cubicBezTo>
                  <a:pt x="203200" y="265668"/>
                  <a:pt x="192617" y="276226"/>
                  <a:pt x="179388" y="276226"/>
                </a:cubicBezTo>
                <a:cubicBezTo>
                  <a:pt x="166158" y="276226"/>
                  <a:pt x="155575" y="265668"/>
                  <a:pt x="155575" y="252471"/>
                </a:cubicBezTo>
                <a:cubicBezTo>
                  <a:pt x="155575" y="190443"/>
                  <a:pt x="155575" y="190443"/>
                  <a:pt x="155575" y="190443"/>
                </a:cubicBezTo>
                <a:cubicBezTo>
                  <a:pt x="155575" y="177246"/>
                  <a:pt x="166158" y="166688"/>
                  <a:pt x="179388" y="166688"/>
                </a:cubicBezTo>
                <a:close/>
                <a:moveTo>
                  <a:pt x="179388" y="150813"/>
                </a:moveTo>
                <a:cubicBezTo>
                  <a:pt x="158221" y="150813"/>
                  <a:pt x="139700" y="169299"/>
                  <a:pt x="139700" y="190427"/>
                </a:cubicBezTo>
                <a:cubicBezTo>
                  <a:pt x="139700" y="252488"/>
                  <a:pt x="139700" y="252488"/>
                  <a:pt x="139700" y="252488"/>
                </a:cubicBezTo>
                <a:cubicBezTo>
                  <a:pt x="139700" y="273615"/>
                  <a:pt x="158221" y="292101"/>
                  <a:pt x="179388" y="292101"/>
                </a:cubicBezTo>
                <a:cubicBezTo>
                  <a:pt x="201877" y="292101"/>
                  <a:pt x="219075" y="273615"/>
                  <a:pt x="219075" y="252488"/>
                </a:cubicBezTo>
                <a:lnTo>
                  <a:pt x="219075" y="190427"/>
                </a:lnTo>
                <a:cubicBezTo>
                  <a:pt x="219075" y="169299"/>
                  <a:pt x="201877" y="150813"/>
                  <a:pt x="179388" y="150813"/>
                </a:cubicBezTo>
                <a:close/>
                <a:moveTo>
                  <a:pt x="57120" y="150813"/>
                </a:moveTo>
                <a:cubicBezTo>
                  <a:pt x="51848" y="150813"/>
                  <a:pt x="49212" y="154759"/>
                  <a:pt x="49212" y="158705"/>
                </a:cubicBezTo>
                <a:cubicBezTo>
                  <a:pt x="49212" y="163967"/>
                  <a:pt x="51848" y="166597"/>
                  <a:pt x="57120" y="166597"/>
                </a:cubicBezTo>
                <a:cubicBezTo>
                  <a:pt x="80842" y="166597"/>
                  <a:pt x="80842" y="166597"/>
                  <a:pt x="80842" y="166597"/>
                </a:cubicBezTo>
                <a:cubicBezTo>
                  <a:pt x="92704" y="166597"/>
                  <a:pt x="103247" y="177120"/>
                  <a:pt x="103247" y="188959"/>
                </a:cubicBezTo>
                <a:cubicBezTo>
                  <a:pt x="103247" y="190274"/>
                  <a:pt x="103247" y="190274"/>
                  <a:pt x="103247" y="190274"/>
                </a:cubicBezTo>
                <a:cubicBezTo>
                  <a:pt x="103247" y="202112"/>
                  <a:pt x="92704" y="212635"/>
                  <a:pt x="80842" y="212635"/>
                </a:cubicBezTo>
                <a:cubicBezTo>
                  <a:pt x="57120" y="212635"/>
                  <a:pt x="57120" y="212635"/>
                  <a:pt x="57120" y="212635"/>
                </a:cubicBezTo>
                <a:cubicBezTo>
                  <a:pt x="51848" y="212635"/>
                  <a:pt x="49212" y="215266"/>
                  <a:pt x="49212" y="220527"/>
                </a:cubicBezTo>
                <a:cubicBezTo>
                  <a:pt x="49212" y="224473"/>
                  <a:pt x="51848" y="228419"/>
                  <a:pt x="57120" y="228419"/>
                </a:cubicBezTo>
                <a:cubicBezTo>
                  <a:pt x="80842" y="228419"/>
                  <a:pt x="80842" y="228419"/>
                  <a:pt x="80842" y="228419"/>
                </a:cubicBezTo>
                <a:cubicBezTo>
                  <a:pt x="92704" y="228419"/>
                  <a:pt x="103247" y="237627"/>
                  <a:pt x="103247" y="250781"/>
                </a:cubicBezTo>
                <a:cubicBezTo>
                  <a:pt x="103247" y="263934"/>
                  <a:pt x="92704" y="273142"/>
                  <a:pt x="80842" y="273142"/>
                </a:cubicBezTo>
                <a:cubicBezTo>
                  <a:pt x="57120" y="273142"/>
                  <a:pt x="57120" y="273142"/>
                  <a:pt x="57120" y="273142"/>
                </a:cubicBezTo>
                <a:cubicBezTo>
                  <a:pt x="51848" y="273142"/>
                  <a:pt x="49212" y="277088"/>
                  <a:pt x="49212" y="281034"/>
                </a:cubicBezTo>
                <a:cubicBezTo>
                  <a:pt x="49212" y="284980"/>
                  <a:pt x="51848" y="288926"/>
                  <a:pt x="57120" y="288926"/>
                </a:cubicBezTo>
                <a:cubicBezTo>
                  <a:pt x="80842" y="288926"/>
                  <a:pt x="80842" y="288926"/>
                  <a:pt x="80842" y="288926"/>
                </a:cubicBezTo>
                <a:cubicBezTo>
                  <a:pt x="101929" y="288926"/>
                  <a:pt x="119062" y="271826"/>
                  <a:pt x="119062" y="250781"/>
                </a:cubicBezTo>
                <a:cubicBezTo>
                  <a:pt x="119062" y="237627"/>
                  <a:pt x="112473" y="227104"/>
                  <a:pt x="103247" y="220527"/>
                </a:cubicBezTo>
                <a:cubicBezTo>
                  <a:pt x="112473" y="212635"/>
                  <a:pt x="119062" y="202112"/>
                  <a:pt x="119062" y="190274"/>
                </a:cubicBezTo>
                <a:lnTo>
                  <a:pt x="119062" y="188959"/>
                </a:lnTo>
                <a:cubicBezTo>
                  <a:pt x="119062" y="167913"/>
                  <a:pt x="101929" y="150813"/>
                  <a:pt x="80842" y="150813"/>
                </a:cubicBezTo>
                <a:cubicBezTo>
                  <a:pt x="57120" y="150813"/>
                  <a:pt x="57120" y="150813"/>
                  <a:pt x="57120" y="150813"/>
                </a:cubicBezTo>
                <a:close/>
                <a:moveTo>
                  <a:pt x="46099" y="47625"/>
                </a:moveTo>
                <a:cubicBezTo>
                  <a:pt x="29016" y="47625"/>
                  <a:pt x="15875" y="62294"/>
                  <a:pt x="15875" y="79629"/>
                </a:cubicBezTo>
                <a:cubicBezTo>
                  <a:pt x="15875" y="114300"/>
                  <a:pt x="15875" y="114300"/>
                  <a:pt x="15875" y="114300"/>
                </a:cubicBezTo>
                <a:cubicBezTo>
                  <a:pt x="252413" y="114300"/>
                  <a:pt x="252413" y="114300"/>
                  <a:pt x="252413" y="114300"/>
                </a:cubicBezTo>
                <a:lnTo>
                  <a:pt x="252413" y="79629"/>
                </a:lnTo>
                <a:cubicBezTo>
                  <a:pt x="252413" y="62294"/>
                  <a:pt x="239272" y="47625"/>
                  <a:pt x="222189" y="47625"/>
                </a:cubicBezTo>
                <a:cubicBezTo>
                  <a:pt x="210362" y="47625"/>
                  <a:pt x="210362" y="47625"/>
                  <a:pt x="210362" y="47625"/>
                </a:cubicBezTo>
                <a:cubicBezTo>
                  <a:pt x="210362" y="71628"/>
                  <a:pt x="210362" y="71628"/>
                  <a:pt x="210362" y="71628"/>
                </a:cubicBezTo>
                <a:cubicBezTo>
                  <a:pt x="210362" y="75629"/>
                  <a:pt x="206420" y="79629"/>
                  <a:pt x="202477" y="79629"/>
                </a:cubicBezTo>
                <a:cubicBezTo>
                  <a:pt x="197221" y="79629"/>
                  <a:pt x="194593" y="75629"/>
                  <a:pt x="194593" y="71628"/>
                </a:cubicBezTo>
                <a:cubicBezTo>
                  <a:pt x="194593" y="47625"/>
                  <a:pt x="194593" y="47625"/>
                  <a:pt x="194593" y="47625"/>
                </a:cubicBezTo>
                <a:cubicBezTo>
                  <a:pt x="73696" y="47625"/>
                  <a:pt x="73696" y="47625"/>
                  <a:pt x="73696" y="47625"/>
                </a:cubicBezTo>
                <a:cubicBezTo>
                  <a:pt x="73696" y="71628"/>
                  <a:pt x="73696" y="71628"/>
                  <a:pt x="73696" y="71628"/>
                </a:cubicBezTo>
                <a:cubicBezTo>
                  <a:pt x="73696" y="75629"/>
                  <a:pt x="71067" y="79629"/>
                  <a:pt x="65811" y="79629"/>
                </a:cubicBezTo>
                <a:cubicBezTo>
                  <a:pt x="61869" y="79629"/>
                  <a:pt x="57926" y="75629"/>
                  <a:pt x="57926" y="71628"/>
                </a:cubicBezTo>
                <a:cubicBezTo>
                  <a:pt x="57926" y="47625"/>
                  <a:pt x="57926" y="47625"/>
                  <a:pt x="57926" y="47625"/>
                </a:cubicBezTo>
                <a:cubicBezTo>
                  <a:pt x="46099" y="47625"/>
                  <a:pt x="46099" y="47625"/>
                  <a:pt x="46099" y="47625"/>
                </a:cubicBezTo>
                <a:close/>
                <a:moveTo>
                  <a:pt x="65757" y="0"/>
                </a:moveTo>
                <a:cubicBezTo>
                  <a:pt x="71018" y="0"/>
                  <a:pt x="73648" y="3962"/>
                  <a:pt x="73648" y="7925"/>
                </a:cubicBezTo>
                <a:cubicBezTo>
                  <a:pt x="73648" y="31700"/>
                  <a:pt x="73648" y="31700"/>
                  <a:pt x="73648" y="31700"/>
                </a:cubicBezTo>
                <a:cubicBezTo>
                  <a:pt x="194640" y="31700"/>
                  <a:pt x="194640" y="31700"/>
                  <a:pt x="194640" y="31700"/>
                </a:cubicBezTo>
                <a:cubicBezTo>
                  <a:pt x="194640" y="7925"/>
                  <a:pt x="194640" y="7925"/>
                  <a:pt x="194640" y="7925"/>
                </a:cubicBezTo>
                <a:cubicBezTo>
                  <a:pt x="194640" y="3962"/>
                  <a:pt x="197271" y="0"/>
                  <a:pt x="202531" y="0"/>
                </a:cubicBezTo>
                <a:cubicBezTo>
                  <a:pt x="206477" y="0"/>
                  <a:pt x="210422" y="3962"/>
                  <a:pt x="210422" y="7925"/>
                </a:cubicBezTo>
                <a:cubicBezTo>
                  <a:pt x="210422" y="31700"/>
                  <a:pt x="210422" y="31700"/>
                  <a:pt x="210422" y="31700"/>
                </a:cubicBezTo>
                <a:cubicBezTo>
                  <a:pt x="222258" y="31700"/>
                  <a:pt x="222258" y="31700"/>
                  <a:pt x="222258" y="31700"/>
                </a:cubicBezTo>
                <a:cubicBezTo>
                  <a:pt x="247246" y="31700"/>
                  <a:pt x="268288" y="52834"/>
                  <a:pt x="268288" y="79251"/>
                </a:cubicBezTo>
                <a:cubicBezTo>
                  <a:pt x="268288" y="290587"/>
                  <a:pt x="268288" y="290587"/>
                  <a:pt x="268288" y="290587"/>
                </a:cubicBezTo>
                <a:cubicBezTo>
                  <a:pt x="268288" y="317005"/>
                  <a:pt x="247246" y="338138"/>
                  <a:pt x="222258" y="338138"/>
                </a:cubicBezTo>
                <a:cubicBezTo>
                  <a:pt x="46030" y="338138"/>
                  <a:pt x="46030" y="338138"/>
                  <a:pt x="46030" y="338138"/>
                </a:cubicBezTo>
                <a:cubicBezTo>
                  <a:pt x="21042" y="338138"/>
                  <a:pt x="0" y="317005"/>
                  <a:pt x="0" y="290587"/>
                </a:cubicBezTo>
                <a:cubicBezTo>
                  <a:pt x="0" y="79251"/>
                  <a:pt x="0" y="79251"/>
                  <a:pt x="0" y="79251"/>
                </a:cubicBezTo>
                <a:cubicBezTo>
                  <a:pt x="0" y="52834"/>
                  <a:pt x="21042" y="31700"/>
                  <a:pt x="46030" y="31700"/>
                </a:cubicBezTo>
                <a:cubicBezTo>
                  <a:pt x="57866" y="31700"/>
                  <a:pt x="57866" y="31700"/>
                  <a:pt x="57866" y="31700"/>
                </a:cubicBezTo>
                <a:cubicBezTo>
                  <a:pt x="57866" y="7925"/>
                  <a:pt x="57866" y="7925"/>
                  <a:pt x="57866" y="7925"/>
                </a:cubicBezTo>
                <a:cubicBezTo>
                  <a:pt x="57866" y="3962"/>
                  <a:pt x="61812" y="0"/>
                  <a:pt x="65757" y="0"/>
                </a:cubicBezTo>
                <a:close/>
              </a:path>
            </a:pathLst>
          </a:custGeom>
          <a:solidFill>
            <a:srgbClr val="5381AD"/>
          </a:solidFill>
          <a:ln>
            <a:noFill/>
          </a:ln>
        </p:spPr>
        <p:txBody>
          <a:bodyPr anchor="ctr"/>
          <a:lstStyle/>
          <a:p>
            <a:pPr algn="ctr"/>
            <a:endParaRPr sz="2400"/>
          </a:p>
        </p:txBody>
      </p:sp>
      <p:sp>
        <p:nvSpPr>
          <p:cNvPr id="7" name="Freeform: Shape 7"/>
          <p:cNvSpPr/>
          <p:nvPr/>
        </p:nvSpPr>
        <p:spPr>
          <a:xfrm>
            <a:off x="3634584" y="2522798"/>
            <a:ext cx="2725491" cy="2951496"/>
          </a:xfrm>
          <a:custGeom>
            <a:avLst/>
            <a:gdLst>
              <a:gd name="connsiteX0" fmla="*/ 1430422 w 3119522"/>
              <a:gd name="connsiteY0" fmla="*/ 0 h 3378200"/>
              <a:gd name="connsiteX1" fmla="*/ 3119522 w 3119522"/>
              <a:gd name="connsiteY1" fmla="*/ 1689100 h 3378200"/>
              <a:gd name="connsiteX2" fmla="*/ 1430422 w 3119522"/>
              <a:gd name="connsiteY2" fmla="*/ 3378200 h 3378200"/>
              <a:gd name="connsiteX3" fmla="*/ 29794 w 3119522"/>
              <a:gd name="connsiteY3" fmla="*/ 2633492 h 3378200"/>
              <a:gd name="connsiteX4" fmla="*/ 0 w 3119522"/>
              <a:gd name="connsiteY4" fmla="*/ 2584450 h 3378200"/>
              <a:gd name="connsiteX5" fmla="*/ 816434 w 3119522"/>
              <a:gd name="connsiteY5" fmla="*/ 2584450 h 3378200"/>
              <a:gd name="connsiteX6" fmla="*/ 823273 w 3119522"/>
              <a:gd name="connsiteY6" fmla="*/ 2589564 h 3378200"/>
              <a:gd name="connsiteX7" fmla="*/ 1430422 w 3119522"/>
              <a:gd name="connsiteY7" fmla="*/ 2775022 h 3378200"/>
              <a:gd name="connsiteX8" fmla="*/ 2516344 w 3119522"/>
              <a:gd name="connsiteY8" fmla="*/ 1689100 h 3378200"/>
              <a:gd name="connsiteX9" fmla="*/ 1430422 w 3119522"/>
              <a:gd name="connsiteY9" fmla="*/ 603178 h 3378200"/>
              <a:gd name="connsiteX10" fmla="*/ 823273 w 3119522"/>
              <a:gd name="connsiteY10" fmla="*/ 788636 h 3378200"/>
              <a:gd name="connsiteX11" fmla="*/ 816434 w 3119522"/>
              <a:gd name="connsiteY11" fmla="*/ 793750 h 3378200"/>
              <a:gd name="connsiteX12" fmla="*/ 0 w 3119522"/>
              <a:gd name="connsiteY12" fmla="*/ 793750 h 3378200"/>
              <a:gd name="connsiteX13" fmla="*/ 29794 w 3119522"/>
              <a:gd name="connsiteY13" fmla="*/ 744708 h 3378200"/>
              <a:gd name="connsiteX14" fmla="*/ 1430422 w 3119522"/>
              <a:gd name="connsiteY14" fmla="*/ 0 h 337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19522" h="3378200">
                <a:moveTo>
                  <a:pt x="1430422" y="0"/>
                </a:moveTo>
                <a:cubicBezTo>
                  <a:pt x="2363286" y="0"/>
                  <a:pt x="3119522" y="756236"/>
                  <a:pt x="3119522" y="1689100"/>
                </a:cubicBezTo>
                <a:cubicBezTo>
                  <a:pt x="3119522" y="2621964"/>
                  <a:pt x="2363286" y="3378200"/>
                  <a:pt x="1430422" y="3378200"/>
                </a:cubicBezTo>
                <a:cubicBezTo>
                  <a:pt x="847382" y="3378200"/>
                  <a:pt x="333337" y="3082796"/>
                  <a:pt x="29794" y="2633492"/>
                </a:cubicBezTo>
                <a:lnTo>
                  <a:pt x="0" y="2584450"/>
                </a:lnTo>
                <a:lnTo>
                  <a:pt x="816434" y="2584450"/>
                </a:lnTo>
                <a:lnTo>
                  <a:pt x="823273" y="2589564"/>
                </a:lnTo>
                <a:cubicBezTo>
                  <a:pt x="996587" y="2706653"/>
                  <a:pt x="1205520" y="2775022"/>
                  <a:pt x="1430422" y="2775022"/>
                </a:cubicBezTo>
                <a:cubicBezTo>
                  <a:pt x="2030160" y="2775022"/>
                  <a:pt x="2516344" y="2288838"/>
                  <a:pt x="2516344" y="1689100"/>
                </a:cubicBezTo>
                <a:cubicBezTo>
                  <a:pt x="2516344" y="1089362"/>
                  <a:pt x="2030160" y="603178"/>
                  <a:pt x="1430422" y="603178"/>
                </a:cubicBezTo>
                <a:cubicBezTo>
                  <a:pt x="1205520" y="603178"/>
                  <a:pt x="996587" y="671547"/>
                  <a:pt x="823273" y="788636"/>
                </a:cubicBezTo>
                <a:lnTo>
                  <a:pt x="816434" y="793750"/>
                </a:lnTo>
                <a:lnTo>
                  <a:pt x="0" y="793750"/>
                </a:lnTo>
                <a:lnTo>
                  <a:pt x="29794" y="744708"/>
                </a:lnTo>
                <a:cubicBezTo>
                  <a:pt x="333337" y="295405"/>
                  <a:pt x="847382" y="0"/>
                  <a:pt x="1430422" y="0"/>
                </a:cubicBezTo>
                <a:close/>
              </a:path>
            </a:pathLst>
          </a:custGeom>
          <a:solidFill>
            <a:srgbClr val="65AADD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/>
          </a:p>
        </p:txBody>
      </p:sp>
      <p:sp>
        <p:nvSpPr>
          <p:cNvPr id="8" name="Freeform: Shape 9"/>
          <p:cNvSpPr/>
          <p:nvPr/>
        </p:nvSpPr>
        <p:spPr bwMode="auto">
          <a:xfrm>
            <a:off x="4416991" y="3498028"/>
            <a:ext cx="937006" cy="919410"/>
          </a:xfrm>
          <a:custGeom>
            <a:avLst/>
            <a:gdLst>
              <a:gd name="connsiteX0" fmla="*/ 44450 w 338138"/>
              <a:gd name="connsiteY0" fmla="*/ 285750 h 331788"/>
              <a:gd name="connsiteX1" fmla="*/ 293688 w 338138"/>
              <a:gd name="connsiteY1" fmla="*/ 285750 h 331788"/>
              <a:gd name="connsiteX2" fmla="*/ 246464 w 338138"/>
              <a:gd name="connsiteY2" fmla="*/ 331788 h 331788"/>
              <a:gd name="connsiteX3" fmla="*/ 91674 w 338138"/>
              <a:gd name="connsiteY3" fmla="*/ 331788 h 331788"/>
              <a:gd name="connsiteX4" fmla="*/ 44450 w 338138"/>
              <a:gd name="connsiteY4" fmla="*/ 285750 h 331788"/>
              <a:gd name="connsiteX5" fmla="*/ 27738 w 338138"/>
              <a:gd name="connsiteY5" fmla="*/ 139700 h 331788"/>
              <a:gd name="connsiteX6" fmla="*/ 79251 w 338138"/>
              <a:gd name="connsiteY6" fmla="*/ 169963 h 331788"/>
              <a:gd name="connsiteX7" fmla="*/ 87176 w 338138"/>
              <a:gd name="connsiteY7" fmla="*/ 169963 h 331788"/>
              <a:gd name="connsiteX8" fmla="*/ 87176 w 338138"/>
              <a:gd name="connsiteY8" fmla="*/ 204173 h 331788"/>
              <a:gd name="connsiteX9" fmla="*/ 99064 w 338138"/>
              <a:gd name="connsiteY9" fmla="*/ 216014 h 331788"/>
              <a:gd name="connsiteX10" fmla="*/ 110951 w 338138"/>
              <a:gd name="connsiteY10" fmla="*/ 204173 h 331788"/>
              <a:gd name="connsiteX11" fmla="*/ 110951 w 338138"/>
              <a:gd name="connsiteY11" fmla="*/ 169963 h 331788"/>
              <a:gd name="connsiteX12" fmla="*/ 227187 w 338138"/>
              <a:gd name="connsiteY12" fmla="*/ 169963 h 331788"/>
              <a:gd name="connsiteX13" fmla="*/ 227187 w 338138"/>
              <a:gd name="connsiteY13" fmla="*/ 204173 h 331788"/>
              <a:gd name="connsiteX14" fmla="*/ 239074 w 338138"/>
              <a:gd name="connsiteY14" fmla="*/ 216014 h 331788"/>
              <a:gd name="connsiteX15" fmla="*/ 250962 w 338138"/>
              <a:gd name="connsiteY15" fmla="*/ 204173 h 331788"/>
              <a:gd name="connsiteX16" fmla="*/ 250962 w 338138"/>
              <a:gd name="connsiteY16" fmla="*/ 169963 h 331788"/>
              <a:gd name="connsiteX17" fmla="*/ 258887 w 338138"/>
              <a:gd name="connsiteY17" fmla="*/ 169963 h 331788"/>
              <a:gd name="connsiteX18" fmla="*/ 310400 w 338138"/>
              <a:gd name="connsiteY18" fmla="*/ 139700 h 331788"/>
              <a:gd name="connsiteX19" fmla="*/ 338138 w 338138"/>
              <a:gd name="connsiteY19" fmla="*/ 183120 h 331788"/>
              <a:gd name="connsiteX20" fmla="*/ 338138 w 338138"/>
              <a:gd name="connsiteY20" fmla="*/ 239698 h 331788"/>
              <a:gd name="connsiteX21" fmla="*/ 294550 w 338138"/>
              <a:gd name="connsiteY21" fmla="*/ 285750 h 331788"/>
              <a:gd name="connsiteX22" fmla="*/ 294550 w 338138"/>
              <a:gd name="connsiteY22" fmla="*/ 263382 h 331788"/>
              <a:gd name="connsiteX23" fmla="*/ 43588 w 338138"/>
              <a:gd name="connsiteY23" fmla="*/ 263382 h 331788"/>
              <a:gd name="connsiteX24" fmla="*/ 43588 w 338138"/>
              <a:gd name="connsiteY24" fmla="*/ 285750 h 331788"/>
              <a:gd name="connsiteX25" fmla="*/ 0 w 338138"/>
              <a:gd name="connsiteY25" fmla="*/ 239698 h 331788"/>
              <a:gd name="connsiteX26" fmla="*/ 0 w 338138"/>
              <a:gd name="connsiteY26" fmla="*/ 183120 h 331788"/>
              <a:gd name="connsiteX27" fmla="*/ 27738 w 338138"/>
              <a:gd name="connsiteY27" fmla="*/ 139700 h 331788"/>
              <a:gd name="connsiteX28" fmla="*/ 169070 w 338138"/>
              <a:gd name="connsiteY28" fmla="*/ 22225 h 331788"/>
              <a:gd name="connsiteX29" fmla="*/ 153988 w 338138"/>
              <a:gd name="connsiteY29" fmla="*/ 38100 h 331788"/>
              <a:gd name="connsiteX30" fmla="*/ 184151 w 338138"/>
              <a:gd name="connsiteY30" fmla="*/ 38100 h 331788"/>
              <a:gd name="connsiteX31" fmla="*/ 169070 w 338138"/>
              <a:gd name="connsiteY31" fmla="*/ 22225 h 331788"/>
              <a:gd name="connsiteX32" fmla="*/ 169069 w 338138"/>
              <a:gd name="connsiteY32" fmla="*/ 0 h 331788"/>
              <a:gd name="connsiteX33" fmla="*/ 200552 w 338138"/>
              <a:gd name="connsiteY33" fmla="*/ 15818 h 331788"/>
              <a:gd name="connsiteX34" fmla="*/ 208422 w 338138"/>
              <a:gd name="connsiteY34" fmla="*/ 38228 h 331788"/>
              <a:gd name="connsiteX35" fmla="*/ 258270 w 338138"/>
              <a:gd name="connsiteY35" fmla="*/ 38228 h 331788"/>
              <a:gd name="connsiteX36" fmla="*/ 293688 w 338138"/>
              <a:gd name="connsiteY36" fmla="*/ 73819 h 331788"/>
              <a:gd name="connsiteX37" fmla="*/ 293688 w 338138"/>
              <a:gd name="connsiteY37" fmla="*/ 112047 h 331788"/>
              <a:gd name="connsiteX38" fmla="*/ 258270 w 338138"/>
              <a:gd name="connsiteY38" fmla="*/ 147638 h 331788"/>
              <a:gd name="connsiteX39" fmla="*/ 250399 w 338138"/>
              <a:gd name="connsiteY39" fmla="*/ 147638 h 331788"/>
              <a:gd name="connsiteX40" fmla="*/ 250399 w 338138"/>
              <a:gd name="connsiteY40" fmla="*/ 102819 h 331788"/>
              <a:gd name="connsiteX41" fmla="*/ 238593 w 338138"/>
              <a:gd name="connsiteY41" fmla="*/ 90956 h 331788"/>
              <a:gd name="connsiteX42" fmla="*/ 226787 w 338138"/>
              <a:gd name="connsiteY42" fmla="*/ 102819 h 331788"/>
              <a:gd name="connsiteX43" fmla="*/ 226787 w 338138"/>
              <a:gd name="connsiteY43" fmla="*/ 147638 h 331788"/>
              <a:gd name="connsiteX44" fmla="*/ 111351 w 338138"/>
              <a:gd name="connsiteY44" fmla="*/ 147638 h 331788"/>
              <a:gd name="connsiteX45" fmla="*/ 111351 w 338138"/>
              <a:gd name="connsiteY45" fmla="*/ 102819 h 331788"/>
              <a:gd name="connsiteX46" fmla="*/ 99545 w 338138"/>
              <a:gd name="connsiteY46" fmla="*/ 90956 h 331788"/>
              <a:gd name="connsiteX47" fmla="*/ 87739 w 338138"/>
              <a:gd name="connsiteY47" fmla="*/ 102819 h 331788"/>
              <a:gd name="connsiteX48" fmla="*/ 87739 w 338138"/>
              <a:gd name="connsiteY48" fmla="*/ 147638 h 331788"/>
              <a:gd name="connsiteX49" fmla="*/ 79868 w 338138"/>
              <a:gd name="connsiteY49" fmla="*/ 147638 h 331788"/>
              <a:gd name="connsiteX50" fmla="*/ 44450 w 338138"/>
              <a:gd name="connsiteY50" fmla="*/ 112047 h 331788"/>
              <a:gd name="connsiteX51" fmla="*/ 44450 w 338138"/>
              <a:gd name="connsiteY51" fmla="*/ 73819 h 331788"/>
              <a:gd name="connsiteX52" fmla="*/ 79868 w 338138"/>
              <a:gd name="connsiteY52" fmla="*/ 38228 h 331788"/>
              <a:gd name="connsiteX53" fmla="*/ 131027 w 338138"/>
              <a:gd name="connsiteY53" fmla="*/ 38228 h 331788"/>
              <a:gd name="connsiteX54" fmla="*/ 138898 w 338138"/>
              <a:gd name="connsiteY54" fmla="*/ 15818 h 331788"/>
              <a:gd name="connsiteX55" fmla="*/ 169069 w 338138"/>
              <a:gd name="connsiteY55" fmla="*/ 0 h 3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38138" h="331788">
                <a:moveTo>
                  <a:pt x="44450" y="285750"/>
                </a:moveTo>
                <a:cubicBezTo>
                  <a:pt x="44450" y="285750"/>
                  <a:pt x="44450" y="285750"/>
                  <a:pt x="293688" y="285750"/>
                </a:cubicBezTo>
                <a:cubicBezTo>
                  <a:pt x="292376" y="312057"/>
                  <a:pt x="272700" y="331788"/>
                  <a:pt x="246464" y="331788"/>
                </a:cubicBezTo>
                <a:cubicBezTo>
                  <a:pt x="246464" y="331788"/>
                  <a:pt x="246464" y="331788"/>
                  <a:pt x="91674" y="331788"/>
                </a:cubicBezTo>
                <a:cubicBezTo>
                  <a:pt x="66750" y="331788"/>
                  <a:pt x="45762" y="312057"/>
                  <a:pt x="44450" y="285750"/>
                </a:cubicBezTo>
                <a:close/>
                <a:moveTo>
                  <a:pt x="27738" y="139700"/>
                </a:moveTo>
                <a:cubicBezTo>
                  <a:pt x="38305" y="158121"/>
                  <a:pt x="58117" y="169963"/>
                  <a:pt x="79251" y="169963"/>
                </a:cubicBezTo>
                <a:cubicBezTo>
                  <a:pt x="79251" y="169963"/>
                  <a:pt x="79251" y="169963"/>
                  <a:pt x="87176" y="169963"/>
                </a:cubicBezTo>
                <a:cubicBezTo>
                  <a:pt x="87176" y="169963"/>
                  <a:pt x="87176" y="169963"/>
                  <a:pt x="87176" y="204173"/>
                </a:cubicBezTo>
                <a:cubicBezTo>
                  <a:pt x="87176" y="210751"/>
                  <a:pt x="92460" y="216014"/>
                  <a:pt x="99064" y="216014"/>
                </a:cubicBezTo>
                <a:cubicBezTo>
                  <a:pt x="105668" y="216014"/>
                  <a:pt x="110951" y="210751"/>
                  <a:pt x="110951" y="204173"/>
                </a:cubicBezTo>
                <a:cubicBezTo>
                  <a:pt x="110951" y="204173"/>
                  <a:pt x="110951" y="204173"/>
                  <a:pt x="110951" y="169963"/>
                </a:cubicBezTo>
                <a:cubicBezTo>
                  <a:pt x="110951" y="169963"/>
                  <a:pt x="110951" y="169963"/>
                  <a:pt x="227187" y="169963"/>
                </a:cubicBezTo>
                <a:cubicBezTo>
                  <a:pt x="227187" y="169963"/>
                  <a:pt x="227187" y="169963"/>
                  <a:pt x="227187" y="204173"/>
                </a:cubicBezTo>
                <a:cubicBezTo>
                  <a:pt x="227187" y="210751"/>
                  <a:pt x="232470" y="216014"/>
                  <a:pt x="239074" y="216014"/>
                </a:cubicBezTo>
                <a:cubicBezTo>
                  <a:pt x="245678" y="216014"/>
                  <a:pt x="250962" y="210751"/>
                  <a:pt x="250962" y="204173"/>
                </a:cubicBezTo>
                <a:cubicBezTo>
                  <a:pt x="250962" y="204173"/>
                  <a:pt x="250962" y="204173"/>
                  <a:pt x="250962" y="169963"/>
                </a:cubicBezTo>
                <a:cubicBezTo>
                  <a:pt x="250962" y="169963"/>
                  <a:pt x="250962" y="169963"/>
                  <a:pt x="258887" y="169963"/>
                </a:cubicBezTo>
                <a:cubicBezTo>
                  <a:pt x="281341" y="169963"/>
                  <a:pt x="299833" y="158121"/>
                  <a:pt x="310400" y="139700"/>
                </a:cubicBezTo>
                <a:cubicBezTo>
                  <a:pt x="326250" y="146279"/>
                  <a:pt x="338138" y="163384"/>
                  <a:pt x="338138" y="183120"/>
                </a:cubicBezTo>
                <a:cubicBezTo>
                  <a:pt x="338138" y="183120"/>
                  <a:pt x="338138" y="183120"/>
                  <a:pt x="338138" y="239698"/>
                </a:cubicBezTo>
                <a:cubicBezTo>
                  <a:pt x="338138" y="264698"/>
                  <a:pt x="319646" y="285750"/>
                  <a:pt x="294550" y="285750"/>
                </a:cubicBezTo>
                <a:cubicBezTo>
                  <a:pt x="294550" y="285750"/>
                  <a:pt x="294550" y="285750"/>
                  <a:pt x="294550" y="263382"/>
                </a:cubicBezTo>
                <a:cubicBezTo>
                  <a:pt x="294550" y="263382"/>
                  <a:pt x="294550" y="263382"/>
                  <a:pt x="43588" y="263382"/>
                </a:cubicBezTo>
                <a:cubicBezTo>
                  <a:pt x="43588" y="263382"/>
                  <a:pt x="43588" y="263382"/>
                  <a:pt x="43588" y="285750"/>
                </a:cubicBezTo>
                <a:cubicBezTo>
                  <a:pt x="19813" y="285750"/>
                  <a:pt x="0" y="264698"/>
                  <a:pt x="0" y="239698"/>
                </a:cubicBezTo>
                <a:cubicBezTo>
                  <a:pt x="0" y="239698"/>
                  <a:pt x="0" y="239698"/>
                  <a:pt x="0" y="183120"/>
                </a:cubicBezTo>
                <a:cubicBezTo>
                  <a:pt x="0" y="163384"/>
                  <a:pt x="11888" y="146279"/>
                  <a:pt x="27738" y="139700"/>
                </a:cubicBezTo>
                <a:close/>
                <a:moveTo>
                  <a:pt x="169070" y="22225"/>
                </a:moveTo>
                <a:cubicBezTo>
                  <a:pt x="161529" y="22225"/>
                  <a:pt x="153988" y="30163"/>
                  <a:pt x="153988" y="38100"/>
                </a:cubicBezTo>
                <a:cubicBezTo>
                  <a:pt x="153988" y="38100"/>
                  <a:pt x="153988" y="38100"/>
                  <a:pt x="184151" y="38100"/>
                </a:cubicBezTo>
                <a:cubicBezTo>
                  <a:pt x="184151" y="30163"/>
                  <a:pt x="177867" y="22225"/>
                  <a:pt x="169070" y="22225"/>
                </a:cubicBezTo>
                <a:close/>
                <a:moveTo>
                  <a:pt x="169069" y="0"/>
                </a:moveTo>
                <a:cubicBezTo>
                  <a:pt x="182187" y="0"/>
                  <a:pt x="193993" y="6591"/>
                  <a:pt x="200552" y="15818"/>
                </a:cubicBezTo>
                <a:cubicBezTo>
                  <a:pt x="205799" y="22409"/>
                  <a:pt x="208422" y="30319"/>
                  <a:pt x="208422" y="38228"/>
                </a:cubicBezTo>
                <a:cubicBezTo>
                  <a:pt x="208422" y="38228"/>
                  <a:pt x="208422" y="38228"/>
                  <a:pt x="258270" y="38228"/>
                </a:cubicBezTo>
                <a:cubicBezTo>
                  <a:pt x="277947" y="38228"/>
                  <a:pt x="293688" y="55364"/>
                  <a:pt x="293688" y="73819"/>
                </a:cubicBezTo>
                <a:cubicBezTo>
                  <a:pt x="293688" y="73819"/>
                  <a:pt x="293688" y="73819"/>
                  <a:pt x="293688" y="112047"/>
                </a:cubicBezTo>
                <a:cubicBezTo>
                  <a:pt x="293688" y="130501"/>
                  <a:pt x="277947" y="147638"/>
                  <a:pt x="258270" y="147638"/>
                </a:cubicBezTo>
                <a:cubicBezTo>
                  <a:pt x="258270" y="147638"/>
                  <a:pt x="258270" y="147638"/>
                  <a:pt x="250399" y="147638"/>
                </a:cubicBezTo>
                <a:cubicBezTo>
                  <a:pt x="250399" y="147638"/>
                  <a:pt x="250399" y="147638"/>
                  <a:pt x="250399" y="102819"/>
                </a:cubicBezTo>
                <a:cubicBezTo>
                  <a:pt x="250399" y="96228"/>
                  <a:pt x="245152" y="90956"/>
                  <a:pt x="238593" y="90956"/>
                </a:cubicBezTo>
                <a:cubicBezTo>
                  <a:pt x="232034" y="90956"/>
                  <a:pt x="226787" y="96228"/>
                  <a:pt x="226787" y="102819"/>
                </a:cubicBezTo>
                <a:cubicBezTo>
                  <a:pt x="226787" y="102819"/>
                  <a:pt x="226787" y="102819"/>
                  <a:pt x="226787" y="147638"/>
                </a:cubicBezTo>
                <a:cubicBezTo>
                  <a:pt x="226787" y="147638"/>
                  <a:pt x="226787" y="147638"/>
                  <a:pt x="111351" y="147638"/>
                </a:cubicBezTo>
                <a:cubicBezTo>
                  <a:pt x="111351" y="147638"/>
                  <a:pt x="111351" y="147638"/>
                  <a:pt x="111351" y="102819"/>
                </a:cubicBezTo>
                <a:cubicBezTo>
                  <a:pt x="111351" y="96228"/>
                  <a:pt x="106104" y="90956"/>
                  <a:pt x="99545" y="90956"/>
                </a:cubicBezTo>
                <a:cubicBezTo>
                  <a:pt x="92986" y="90956"/>
                  <a:pt x="87739" y="96228"/>
                  <a:pt x="87739" y="102819"/>
                </a:cubicBezTo>
                <a:cubicBezTo>
                  <a:pt x="87739" y="102819"/>
                  <a:pt x="87739" y="102819"/>
                  <a:pt x="87739" y="147638"/>
                </a:cubicBezTo>
                <a:cubicBezTo>
                  <a:pt x="87739" y="147638"/>
                  <a:pt x="87739" y="147638"/>
                  <a:pt x="79868" y="147638"/>
                </a:cubicBezTo>
                <a:cubicBezTo>
                  <a:pt x="61503" y="147638"/>
                  <a:pt x="44450" y="130501"/>
                  <a:pt x="44450" y="112047"/>
                </a:cubicBezTo>
                <a:cubicBezTo>
                  <a:pt x="44450" y="112047"/>
                  <a:pt x="44450" y="112047"/>
                  <a:pt x="44450" y="73819"/>
                </a:cubicBezTo>
                <a:cubicBezTo>
                  <a:pt x="44450" y="55364"/>
                  <a:pt x="61503" y="38228"/>
                  <a:pt x="79868" y="38228"/>
                </a:cubicBezTo>
                <a:cubicBezTo>
                  <a:pt x="79868" y="38228"/>
                  <a:pt x="79868" y="38228"/>
                  <a:pt x="131027" y="38228"/>
                </a:cubicBezTo>
                <a:cubicBezTo>
                  <a:pt x="131027" y="30319"/>
                  <a:pt x="133651" y="22409"/>
                  <a:pt x="138898" y="15818"/>
                </a:cubicBezTo>
                <a:cubicBezTo>
                  <a:pt x="145457" y="6591"/>
                  <a:pt x="157263" y="0"/>
                  <a:pt x="169069" y="0"/>
                </a:cubicBezTo>
                <a:close/>
              </a:path>
            </a:pathLst>
          </a:custGeom>
          <a:solidFill>
            <a:srgbClr val="65AADD"/>
          </a:solidFill>
          <a:ln>
            <a:noFill/>
          </a:ln>
        </p:spPr>
        <p:txBody>
          <a:bodyPr anchor="ctr"/>
          <a:lstStyle/>
          <a:p>
            <a:pPr algn="ctr"/>
            <a:endParaRPr sz="2400"/>
          </a:p>
        </p:txBody>
      </p:sp>
      <p:grpSp>
        <p:nvGrpSpPr>
          <p:cNvPr id="9" name="组合 8"/>
          <p:cNvGrpSpPr/>
          <p:nvPr/>
        </p:nvGrpSpPr>
        <p:grpSpPr>
          <a:xfrm>
            <a:off x="615054" y="3282080"/>
            <a:ext cx="2801722" cy="1135358"/>
            <a:chOff x="1626835" y="2349127"/>
            <a:chExt cx="2492110" cy="1009892"/>
          </a:xfrm>
        </p:grpSpPr>
        <p:sp>
          <p:nvSpPr>
            <p:cNvPr id="10" name="文本框 9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599414" y="3303375"/>
            <a:ext cx="2801722" cy="1135358"/>
            <a:chOff x="1626835" y="2349127"/>
            <a:chExt cx="2492110" cy="1009892"/>
          </a:xfrm>
        </p:grpSpPr>
        <p:sp>
          <p:nvSpPr>
            <p:cNvPr id="13" name="文本框 12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rot="5400000">
            <a:off x="5360193" y="1953672"/>
            <a:ext cx="1471613" cy="7251189"/>
            <a:chOff x="7842268" y="524610"/>
            <a:chExt cx="1178879" cy="5808779"/>
          </a:xfrm>
        </p:grpSpPr>
        <p:sp>
          <p:nvSpPr>
            <p:cNvPr id="15" name="任意多边形 14"/>
            <p:cNvSpPr/>
            <p:nvPr/>
          </p:nvSpPr>
          <p:spPr bwMode="auto">
            <a:xfrm>
              <a:off x="7900988" y="524610"/>
              <a:ext cx="1083654" cy="5808779"/>
            </a:xfrm>
            <a:custGeom>
              <a:avLst/>
              <a:gdLst>
                <a:gd name="connsiteX0" fmla="*/ 0 w 1083654"/>
                <a:gd name="connsiteY0" fmla="*/ 0 h 5808779"/>
                <a:gd name="connsiteX1" fmla="*/ 1083654 w 1083654"/>
                <a:gd name="connsiteY1" fmla="*/ 0 h 5808779"/>
                <a:gd name="connsiteX2" fmla="*/ 1083654 w 1083654"/>
                <a:gd name="connsiteY2" fmla="*/ 5793716 h 5808779"/>
                <a:gd name="connsiteX3" fmla="*/ 1083654 w 1083654"/>
                <a:gd name="connsiteY3" fmla="*/ 5808779 h 5808779"/>
                <a:gd name="connsiteX4" fmla="*/ 0 w 1083654"/>
                <a:gd name="connsiteY4" fmla="*/ 5808779 h 5808779"/>
                <a:gd name="connsiteX5" fmla="*/ 0 w 1083654"/>
                <a:gd name="connsiteY5" fmla="*/ 5780023 h 5808779"/>
                <a:gd name="connsiteX6" fmla="*/ 1053528 w 1083654"/>
                <a:gd name="connsiteY6" fmla="*/ 5780023 h 5808779"/>
                <a:gd name="connsiteX7" fmla="*/ 1053528 w 1083654"/>
                <a:gd name="connsiteY7" fmla="*/ 5793716 h 5808779"/>
                <a:gd name="connsiteX8" fmla="*/ 1068591 w 1083654"/>
                <a:gd name="connsiteY8" fmla="*/ 5793716 h 5808779"/>
                <a:gd name="connsiteX9" fmla="*/ 1068591 w 1083654"/>
                <a:gd name="connsiteY9" fmla="*/ 5780023 h 5808779"/>
                <a:gd name="connsiteX10" fmla="*/ 1053528 w 1083654"/>
                <a:gd name="connsiteY10" fmla="*/ 5780023 h 5808779"/>
                <a:gd name="connsiteX11" fmla="*/ 1053528 w 1083654"/>
                <a:gd name="connsiteY11" fmla="*/ 28756 h 5808779"/>
                <a:gd name="connsiteX12" fmla="*/ 0 w 1083654"/>
                <a:gd name="connsiteY12" fmla="*/ 28756 h 5808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654" h="5808779">
                  <a:moveTo>
                    <a:pt x="0" y="0"/>
                  </a:moveTo>
                  <a:lnTo>
                    <a:pt x="1083654" y="0"/>
                  </a:lnTo>
                  <a:lnTo>
                    <a:pt x="1083654" y="5793716"/>
                  </a:lnTo>
                  <a:lnTo>
                    <a:pt x="1083654" y="5808779"/>
                  </a:lnTo>
                  <a:lnTo>
                    <a:pt x="0" y="5808779"/>
                  </a:lnTo>
                  <a:lnTo>
                    <a:pt x="0" y="5780023"/>
                  </a:lnTo>
                  <a:lnTo>
                    <a:pt x="1053528" y="5780023"/>
                  </a:lnTo>
                  <a:lnTo>
                    <a:pt x="1053528" y="5793716"/>
                  </a:lnTo>
                  <a:lnTo>
                    <a:pt x="1068591" y="5793716"/>
                  </a:lnTo>
                  <a:lnTo>
                    <a:pt x="1068591" y="5780023"/>
                  </a:lnTo>
                  <a:lnTo>
                    <a:pt x="1053528" y="5780023"/>
                  </a:lnTo>
                  <a:lnTo>
                    <a:pt x="1053528" y="28756"/>
                  </a:lnTo>
                  <a:lnTo>
                    <a:pt x="0" y="28756"/>
                  </a:lnTo>
                  <a:close/>
                </a:path>
              </a:pathLst>
            </a:custGeom>
            <a:solidFill>
              <a:srgbClr val="65A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7842268" y="3465883"/>
              <a:ext cx="90000" cy="2268000"/>
            </a:xfrm>
            <a:prstGeom prst="rect">
              <a:avLst/>
            </a:prstGeom>
            <a:solidFill>
              <a:srgbClr val="65A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8931147" y="892897"/>
              <a:ext cx="90000" cy="2268000"/>
            </a:xfrm>
            <a:prstGeom prst="rect">
              <a:avLst/>
            </a:prstGeom>
            <a:solidFill>
              <a:srgbClr val="65A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 bwMode="auto">
            <a:xfrm flipH="1">
              <a:off x="7866070" y="524610"/>
              <a:ext cx="1083654" cy="5808779"/>
            </a:xfrm>
            <a:custGeom>
              <a:avLst/>
              <a:gdLst>
                <a:gd name="connsiteX0" fmla="*/ 0 w 1083654"/>
                <a:gd name="connsiteY0" fmla="*/ 0 h 5808779"/>
                <a:gd name="connsiteX1" fmla="*/ 1083654 w 1083654"/>
                <a:gd name="connsiteY1" fmla="*/ 0 h 5808779"/>
                <a:gd name="connsiteX2" fmla="*/ 1083654 w 1083654"/>
                <a:gd name="connsiteY2" fmla="*/ 5793716 h 5808779"/>
                <a:gd name="connsiteX3" fmla="*/ 1083654 w 1083654"/>
                <a:gd name="connsiteY3" fmla="*/ 5808779 h 5808779"/>
                <a:gd name="connsiteX4" fmla="*/ 0 w 1083654"/>
                <a:gd name="connsiteY4" fmla="*/ 5808779 h 5808779"/>
                <a:gd name="connsiteX5" fmla="*/ 0 w 1083654"/>
                <a:gd name="connsiteY5" fmla="*/ 5780023 h 5808779"/>
                <a:gd name="connsiteX6" fmla="*/ 1053528 w 1083654"/>
                <a:gd name="connsiteY6" fmla="*/ 5780023 h 5808779"/>
                <a:gd name="connsiteX7" fmla="*/ 1053528 w 1083654"/>
                <a:gd name="connsiteY7" fmla="*/ 5793716 h 5808779"/>
                <a:gd name="connsiteX8" fmla="*/ 1068591 w 1083654"/>
                <a:gd name="connsiteY8" fmla="*/ 5793716 h 5808779"/>
                <a:gd name="connsiteX9" fmla="*/ 1068591 w 1083654"/>
                <a:gd name="connsiteY9" fmla="*/ 5780023 h 5808779"/>
                <a:gd name="connsiteX10" fmla="*/ 1053528 w 1083654"/>
                <a:gd name="connsiteY10" fmla="*/ 5780023 h 5808779"/>
                <a:gd name="connsiteX11" fmla="*/ 1053528 w 1083654"/>
                <a:gd name="connsiteY11" fmla="*/ 28756 h 5808779"/>
                <a:gd name="connsiteX12" fmla="*/ 0 w 1083654"/>
                <a:gd name="connsiteY12" fmla="*/ 28756 h 5808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654" h="5808779">
                  <a:moveTo>
                    <a:pt x="0" y="0"/>
                  </a:moveTo>
                  <a:lnTo>
                    <a:pt x="1083654" y="0"/>
                  </a:lnTo>
                  <a:lnTo>
                    <a:pt x="1083654" y="5793716"/>
                  </a:lnTo>
                  <a:lnTo>
                    <a:pt x="1083654" y="5808779"/>
                  </a:lnTo>
                  <a:lnTo>
                    <a:pt x="0" y="5808779"/>
                  </a:lnTo>
                  <a:lnTo>
                    <a:pt x="0" y="5780023"/>
                  </a:lnTo>
                  <a:lnTo>
                    <a:pt x="1053528" y="5780023"/>
                  </a:lnTo>
                  <a:lnTo>
                    <a:pt x="1053528" y="5793716"/>
                  </a:lnTo>
                  <a:lnTo>
                    <a:pt x="1068591" y="5793716"/>
                  </a:lnTo>
                  <a:lnTo>
                    <a:pt x="1068591" y="5780023"/>
                  </a:lnTo>
                  <a:lnTo>
                    <a:pt x="1053528" y="5780023"/>
                  </a:lnTo>
                  <a:lnTo>
                    <a:pt x="1053528" y="28756"/>
                  </a:lnTo>
                  <a:lnTo>
                    <a:pt x="0" y="28756"/>
                  </a:lnTo>
                  <a:close/>
                </a:path>
              </a:pathLst>
            </a:custGeom>
            <a:solidFill>
              <a:srgbClr val="65A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570631" y="589708"/>
            <a:ext cx="3173194" cy="3665256"/>
            <a:chOff x="3935852" y="942262"/>
            <a:chExt cx="4309342" cy="4977585"/>
          </a:xfrm>
        </p:grpSpPr>
        <p:sp>
          <p:nvSpPr>
            <p:cNvPr id="19" name="Freeform 5"/>
            <p:cNvSpPr/>
            <p:nvPr/>
          </p:nvSpPr>
          <p:spPr bwMode="auto">
            <a:xfrm>
              <a:off x="3935852" y="942262"/>
              <a:ext cx="4309342" cy="4977585"/>
            </a:xfrm>
            <a:custGeom>
              <a:avLst/>
              <a:gdLst>
                <a:gd name="T0" fmla="*/ 1574 w 3147"/>
                <a:gd name="T1" fmla="*/ 0 h 3635"/>
                <a:gd name="T2" fmla="*/ 0 w 3147"/>
                <a:gd name="T3" fmla="*/ 908 h 3635"/>
                <a:gd name="T4" fmla="*/ 0 w 3147"/>
                <a:gd name="T5" fmla="*/ 2726 h 3635"/>
                <a:gd name="T6" fmla="*/ 1574 w 3147"/>
                <a:gd name="T7" fmla="*/ 3635 h 3635"/>
                <a:gd name="T8" fmla="*/ 3147 w 3147"/>
                <a:gd name="T9" fmla="*/ 2726 h 3635"/>
                <a:gd name="T10" fmla="*/ 3147 w 3147"/>
                <a:gd name="T11" fmla="*/ 908 h 3635"/>
                <a:gd name="T12" fmla="*/ 1574 w 3147"/>
                <a:gd name="T13" fmla="*/ 0 h 3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47" h="3635">
                  <a:moveTo>
                    <a:pt x="1574" y="0"/>
                  </a:moveTo>
                  <a:lnTo>
                    <a:pt x="0" y="908"/>
                  </a:lnTo>
                  <a:lnTo>
                    <a:pt x="0" y="2726"/>
                  </a:lnTo>
                  <a:lnTo>
                    <a:pt x="1574" y="3635"/>
                  </a:lnTo>
                  <a:lnTo>
                    <a:pt x="3147" y="2726"/>
                  </a:lnTo>
                  <a:lnTo>
                    <a:pt x="3147" y="908"/>
                  </a:lnTo>
                  <a:lnTo>
                    <a:pt x="1574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7"/>
            <p:cNvSpPr/>
            <p:nvPr/>
          </p:nvSpPr>
          <p:spPr bwMode="auto">
            <a:xfrm>
              <a:off x="4458943" y="1546144"/>
              <a:ext cx="3263159" cy="3769819"/>
            </a:xfrm>
            <a:custGeom>
              <a:avLst/>
              <a:gdLst>
                <a:gd name="T0" fmla="*/ 0 w 2383"/>
                <a:gd name="T1" fmla="*/ 687 h 2753"/>
                <a:gd name="T2" fmla="*/ 1192 w 2383"/>
                <a:gd name="T3" fmla="*/ 0 h 2753"/>
                <a:gd name="T4" fmla="*/ 2383 w 2383"/>
                <a:gd name="T5" fmla="*/ 687 h 2753"/>
                <a:gd name="T6" fmla="*/ 2383 w 2383"/>
                <a:gd name="T7" fmla="*/ 2063 h 2753"/>
                <a:gd name="T8" fmla="*/ 1192 w 2383"/>
                <a:gd name="T9" fmla="*/ 2753 h 2753"/>
                <a:gd name="T10" fmla="*/ 0 w 2383"/>
                <a:gd name="T11" fmla="*/ 2063 h 2753"/>
                <a:gd name="T12" fmla="*/ 0 w 2383"/>
                <a:gd name="T13" fmla="*/ 687 h 2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3" h="2753">
                  <a:moveTo>
                    <a:pt x="0" y="687"/>
                  </a:moveTo>
                  <a:lnTo>
                    <a:pt x="1192" y="0"/>
                  </a:lnTo>
                  <a:lnTo>
                    <a:pt x="2383" y="687"/>
                  </a:lnTo>
                  <a:lnTo>
                    <a:pt x="2383" y="2063"/>
                  </a:lnTo>
                  <a:lnTo>
                    <a:pt x="1192" y="2753"/>
                  </a:lnTo>
                  <a:lnTo>
                    <a:pt x="0" y="2063"/>
                  </a:lnTo>
                  <a:lnTo>
                    <a:pt x="0" y="687"/>
                  </a:lnTo>
                  <a:close/>
                </a:path>
              </a:pathLst>
            </a:custGeom>
            <a:solidFill>
              <a:srgbClr val="65A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420240" y="1651756"/>
            <a:ext cx="1473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>
                <a:solidFill>
                  <a:srgbClr val="FFFFFF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03</a:t>
            </a:r>
            <a:endParaRPr lang="zh-CN" altLang="en-US" sz="9600" b="1" dirty="0">
              <a:solidFill>
                <a:srgbClr val="FFFFFF"/>
              </a:solidFill>
              <a:latin typeface="张海山锐线体2.0" panose="02000000000000000000" pitchFamily="2" charset="-122"/>
              <a:ea typeface="张海山锐线体2.0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301448" y="5081075"/>
            <a:ext cx="54970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请输入您的标题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48744" y="1060869"/>
            <a:ext cx="54970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65AADD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请输入您的标题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2776421" y="-2261976"/>
            <a:ext cx="1246414" cy="1839686"/>
          </a:xfrm>
          <a:prstGeom prst="rect">
            <a:avLst/>
          </a:prstGeom>
          <a:solidFill>
            <a:srgbClr val="538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30007" y="-2261976"/>
            <a:ext cx="1246414" cy="1839686"/>
          </a:xfrm>
          <a:prstGeom prst="rect">
            <a:avLst/>
          </a:prstGeom>
          <a:solidFill>
            <a:srgbClr val="65A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28"/>
          <p:cNvSpPr/>
          <p:nvPr/>
        </p:nvSpPr>
        <p:spPr bwMode="auto">
          <a:xfrm>
            <a:off x="3597513" y="2513749"/>
            <a:ext cx="2693869" cy="3091304"/>
          </a:xfrm>
          <a:custGeom>
            <a:avLst/>
            <a:gdLst>
              <a:gd name="T0" fmla="*/ 0 w 1154"/>
              <a:gd name="T1" fmla="*/ 520 h 1326"/>
              <a:gd name="T2" fmla="*/ 577 w 1154"/>
              <a:gd name="T3" fmla="*/ 0 h 1326"/>
              <a:gd name="T4" fmla="*/ 1154 w 1154"/>
              <a:gd name="T5" fmla="*/ 521 h 1326"/>
              <a:gd name="T6" fmla="*/ 904 w 1154"/>
              <a:gd name="T7" fmla="*/ 771 h 1326"/>
              <a:gd name="T8" fmla="*/ 822 w 1154"/>
              <a:gd name="T9" fmla="*/ 685 h 1326"/>
              <a:gd name="T10" fmla="*/ 822 w 1154"/>
              <a:gd name="T11" fmla="*/ 1326 h 1326"/>
              <a:gd name="T12" fmla="*/ 332 w 1154"/>
              <a:gd name="T13" fmla="*/ 1326 h 1326"/>
              <a:gd name="T14" fmla="*/ 332 w 1154"/>
              <a:gd name="T15" fmla="*/ 692 h 1326"/>
              <a:gd name="T16" fmla="*/ 255 w 1154"/>
              <a:gd name="T17" fmla="*/ 777 h 1326"/>
              <a:gd name="T18" fmla="*/ 0 w 1154"/>
              <a:gd name="T19" fmla="*/ 520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54" h="1326">
                <a:moveTo>
                  <a:pt x="0" y="520"/>
                </a:moveTo>
                <a:cubicBezTo>
                  <a:pt x="577" y="0"/>
                  <a:pt x="577" y="0"/>
                  <a:pt x="577" y="0"/>
                </a:cubicBezTo>
                <a:cubicBezTo>
                  <a:pt x="1154" y="521"/>
                  <a:pt x="1154" y="521"/>
                  <a:pt x="1154" y="521"/>
                </a:cubicBezTo>
                <a:cubicBezTo>
                  <a:pt x="904" y="771"/>
                  <a:pt x="904" y="771"/>
                  <a:pt x="904" y="771"/>
                </a:cubicBezTo>
                <a:cubicBezTo>
                  <a:pt x="822" y="685"/>
                  <a:pt x="822" y="685"/>
                  <a:pt x="822" y="685"/>
                </a:cubicBezTo>
                <a:cubicBezTo>
                  <a:pt x="822" y="1326"/>
                  <a:pt x="822" y="1326"/>
                  <a:pt x="822" y="1326"/>
                </a:cubicBezTo>
                <a:cubicBezTo>
                  <a:pt x="695" y="1326"/>
                  <a:pt x="459" y="1326"/>
                  <a:pt x="332" y="1326"/>
                </a:cubicBezTo>
                <a:cubicBezTo>
                  <a:pt x="332" y="692"/>
                  <a:pt x="332" y="692"/>
                  <a:pt x="332" y="692"/>
                </a:cubicBezTo>
                <a:cubicBezTo>
                  <a:pt x="255" y="777"/>
                  <a:pt x="255" y="777"/>
                  <a:pt x="255" y="777"/>
                </a:cubicBezTo>
                <a:cubicBezTo>
                  <a:pt x="0" y="520"/>
                  <a:pt x="0" y="520"/>
                  <a:pt x="0" y="520"/>
                </a:cubicBezTo>
                <a:close/>
              </a:path>
            </a:pathLst>
          </a:custGeom>
          <a:solidFill>
            <a:srgbClr val="65AAD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29"/>
          <p:cNvSpPr/>
          <p:nvPr/>
        </p:nvSpPr>
        <p:spPr bwMode="auto">
          <a:xfrm>
            <a:off x="5784650" y="2513749"/>
            <a:ext cx="2693869" cy="3101240"/>
          </a:xfrm>
          <a:custGeom>
            <a:avLst/>
            <a:gdLst>
              <a:gd name="T0" fmla="*/ 0 w 1154"/>
              <a:gd name="T1" fmla="*/ 809 h 1330"/>
              <a:gd name="T2" fmla="*/ 577 w 1154"/>
              <a:gd name="T3" fmla="*/ 1330 h 1330"/>
              <a:gd name="T4" fmla="*/ 1154 w 1154"/>
              <a:gd name="T5" fmla="*/ 809 h 1330"/>
              <a:gd name="T6" fmla="*/ 903 w 1154"/>
              <a:gd name="T7" fmla="*/ 558 h 1330"/>
              <a:gd name="T8" fmla="*/ 822 w 1154"/>
              <a:gd name="T9" fmla="*/ 644 h 1330"/>
              <a:gd name="T10" fmla="*/ 822 w 1154"/>
              <a:gd name="T11" fmla="*/ 0 h 1330"/>
              <a:gd name="T12" fmla="*/ 332 w 1154"/>
              <a:gd name="T13" fmla="*/ 0 h 1330"/>
              <a:gd name="T14" fmla="*/ 332 w 1154"/>
              <a:gd name="T15" fmla="*/ 637 h 1330"/>
              <a:gd name="T16" fmla="*/ 255 w 1154"/>
              <a:gd name="T17" fmla="*/ 552 h 1330"/>
              <a:gd name="T18" fmla="*/ 0 w 1154"/>
              <a:gd name="T19" fmla="*/ 809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54" h="1330">
                <a:moveTo>
                  <a:pt x="0" y="809"/>
                </a:moveTo>
                <a:cubicBezTo>
                  <a:pt x="577" y="1330"/>
                  <a:pt x="577" y="1330"/>
                  <a:pt x="577" y="1330"/>
                </a:cubicBezTo>
                <a:cubicBezTo>
                  <a:pt x="1154" y="809"/>
                  <a:pt x="1154" y="809"/>
                  <a:pt x="1154" y="809"/>
                </a:cubicBezTo>
                <a:cubicBezTo>
                  <a:pt x="903" y="558"/>
                  <a:pt x="903" y="558"/>
                  <a:pt x="903" y="558"/>
                </a:cubicBezTo>
                <a:cubicBezTo>
                  <a:pt x="822" y="644"/>
                  <a:pt x="822" y="644"/>
                  <a:pt x="822" y="644"/>
                </a:cubicBezTo>
                <a:cubicBezTo>
                  <a:pt x="822" y="0"/>
                  <a:pt x="822" y="0"/>
                  <a:pt x="822" y="0"/>
                </a:cubicBezTo>
                <a:cubicBezTo>
                  <a:pt x="695" y="0"/>
                  <a:pt x="459" y="0"/>
                  <a:pt x="332" y="0"/>
                </a:cubicBezTo>
                <a:cubicBezTo>
                  <a:pt x="332" y="637"/>
                  <a:pt x="332" y="637"/>
                  <a:pt x="332" y="637"/>
                </a:cubicBezTo>
                <a:cubicBezTo>
                  <a:pt x="255" y="552"/>
                  <a:pt x="255" y="552"/>
                  <a:pt x="255" y="552"/>
                </a:cubicBezTo>
                <a:cubicBezTo>
                  <a:pt x="0" y="809"/>
                  <a:pt x="0" y="809"/>
                  <a:pt x="0" y="809"/>
                </a:cubicBezTo>
                <a:close/>
              </a:path>
            </a:pathLst>
          </a:custGeom>
          <a:solidFill>
            <a:srgbClr val="5381A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4558810" y="2912427"/>
            <a:ext cx="772515" cy="1363701"/>
            <a:chOff x="4558810" y="2912427"/>
            <a:chExt cx="772515" cy="1363701"/>
          </a:xfrm>
        </p:grpSpPr>
        <p:sp>
          <p:nvSpPr>
            <p:cNvPr id="11" name="Freeform 34"/>
            <p:cNvSpPr/>
            <p:nvPr/>
          </p:nvSpPr>
          <p:spPr bwMode="auto">
            <a:xfrm>
              <a:off x="4691703" y="3779333"/>
              <a:ext cx="217348" cy="247156"/>
            </a:xfrm>
            <a:custGeom>
              <a:avLst/>
              <a:gdLst>
                <a:gd name="T0" fmla="*/ 47 w 93"/>
                <a:gd name="T1" fmla="*/ 85 h 106"/>
                <a:gd name="T2" fmla="*/ 57 w 93"/>
                <a:gd name="T3" fmla="*/ 82 h 106"/>
                <a:gd name="T4" fmla="*/ 64 w 93"/>
                <a:gd name="T5" fmla="*/ 75 h 106"/>
                <a:gd name="T6" fmla="*/ 68 w 93"/>
                <a:gd name="T7" fmla="*/ 65 h 106"/>
                <a:gd name="T8" fmla="*/ 69 w 93"/>
                <a:gd name="T9" fmla="*/ 54 h 106"/>
                <a:gd name="T10" fmla="*/ 69 w 93"/>
                <a:gd name="T11" fmla="*/ 0 h 106"/>
                <a:gd name="T12" fmla="*/ 93 w 93"/>
                <a:gd name="T13" fmla="*/ 0 h 106"/>
                <a:gd name="T14" fmla="*/ 93 w 93"/>
                <a:gd name="T15" fmla="*/ 54 h 106"/>
                <a:gd name="T16" fmla="*/ 91 w 93"/>
                <a:gd name="T17" fmla="*/ 75 h 106"/>
                <a:gd name="T18" fmla="*/ 82 w 93"/>
                <a:gd name="T19" fmla="*/ 91 h 106"/>
                <a:gd name="T20" fmla="*/ 68 w 93"/>
                <a:gd name="T21" fmla="*/ 102 h 106"/>
                <a:gd name="T22" fmla="*/ 47 w 93"/>
                <a:gd name="T23" fmla="*/ 106 h 106"/>
                <a:gd name="T24" fmla="*/ 25 w 93"/>
                <a:gd name="T25" fmla="*/ 102 h 106"/>
                <a:gd name="T26" fmla="*/ 11 w 93"/>
                <a:gd name="T27" fmla="*/ 91 h 106"/>
                <a:gd name="T28" fmla="*/ 3 w 93"/>
                <a:gd name="T29" fmla="*/ 74 h 106"/>
                <a:gd name="T30" fmla="*/ 0 w 93"/>
                <a:gd name="T31" fmla="*/ 54 h 106"/>
                <a:gd name="T32" fmla="*/ 0 w 93"/>
                <a:gd name="T33" fmla="*/ 0 h 106"/>
                <a:gd name="T34" fmla="*/ 24 w 93"/>
                <a:gd name="T35" fmla="*/ 0 h 106"/>
                <a:gd name="T36" fmla="*/ 24 w 93"/>
                <a:gd name="T37" fmla="*/ 54 h 106"/>
                <a:gd name="T38" fmla="*/ 25 w 93"/>
                <a:gd name="T39" fmla="*/ 66 h 106"/>
                <a:gd name="T40" fmla="*/ 29 w 93"/>
                <a:gd name="T41" fmla="*/ 75 h 106"/>
                <a:gd name="T42" fmla="*/ 36 w 93"/>
                <a:gd name="T43" fmla="*/ 82 h 106"/>
                <a:gd name="T44" fmla="*/ 47 w 93"/>
                <a:gd name="T45" fmla="*/ 8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" h="106">
                  <a:moveTo>
                    <a:pt x="47" y="85"/>
                  </a:moveTo>
                  <a:cubicBezTo>
                    <a:pt x="51" y="85"/>
                    <a:pt x="54" y="84"/>
                    <a:pt x="57" y="82"/>
                  </a:cubicBezTo>
                  <a:cubicBezTo>
                    <a:pt x="60" y="80"/>
                    <a:pt x="62" y="78"/>
                    <a:pt x="64" y="75"/>
                  </a:cubicBezTo>
                  <a:cubicBezTo>
                    <a:pt x="66" y="72"/>
                    <a:pt x="67" y="69"/>
                    <a:pt x="68" y="65"/>
                  </a:cubicBezTo>
                  <a:cubicBezTo>
                    <a:pt x="69" y="62"/>
                    <a:pt x="69" y="58"/>
                    <a:pt x="69" y="54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3" y="61"/>
                    <a:pt x="92" y="68"/>
                    <a:pt x="91" y="75"/>
                  </a:cubicBezTo>
                  <a:cubicBezTo>
                    <a:pt x="89" y="81"/>
                    <a:pt x="86" y="86"/>
                    <a:pt x="82" y="91"/>
                  </a:cubicBezTo>
                  <a:cubicBezTo>
                    <a:pt x="78" y="96"/>
                    <a:pt x="74" y="100"/>
                    <a:pt x="68" y="102"/>
                  </a:cubicBezTo>
                  <a:cubicBezTo>
                    <a:pt x="62" y="105"/>
                    <a:pt x="55" y="106"/>
                    <a:pt x="47" y="106"/>
                  </a:cubicBezTo>
                  <a:cubicBezTo>
                    <a:pt x="38" y="106"/>
                    <a:pt x="31" y="105"/>
                    <a:pt x="25" y="102"/>
                  </a:cubicBezTo>
                  <a:cubicBezTo>
                    <a:pt x="19" y="99"/>
                    <a:pt x="14" y="95"/>
                    <a:pt x="11" y="91"/>
                  </a:cubicBezTo>
                  <a:cubicBezTo>
                    <a:pt x="7" y="86"/>
                    <a:pt x="4" y="80"/>
                    <a:pt x="3" y="74"/>
                  </a:cubicBezTo>
                  <a:cubicBezTo>
                    <a:pt x="1" y="68"/>
                    <a:pt x="0" y="61"/>
                    <a:pt x="0" y="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8"/>
                    <a:pt x="25" y="62"/>
                    <a:pt x="25" y="66"/>
                  </a:cubicBezTo>
                  <a:cubicBezTo>
                    <a:pt x="26" y="69"/>
                    <a:pt x="28" y="73"/>
                    <a:pt x="29" y="75"/>
                  </a:cubicBezTo>
                  <a:cubicBezTo>
                    <a:pt x="31" y="78"/>
                    <a:pt x="33" y="81"/>
                    <a:pt x="36" y="82"/>
                  </a:cubicBezTo>
                  <a:cubicBezTo>
                    <a:pt x="39" y="84"/>
                    <a:pt x="43" y="85"/>
                    <a:pt x="47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35"/>
            <p:cNvSpPr>
              <a:spLocks noEditPoints="1"/>
            </p:cNvSpPr>
            <p:nvPr/>
          </p:nvSpPr>
          <p:spPr bwMode="auto">
            <a:xfrm>
              <a:off x="4953762" y="3779333"/>
              <a:ext cx="183814" cy="247156"/>
            </a:xfrm>
            <a:custGeom>
              <a:avLst/>
              <a:gdLst>
                <a:gd name="T0" fmla="*/ 0 w 79"/>
                <a:gd name="T1" fmla="*/ 106 h 106"/>
                <a:gd name="T2" fmla="*/ 0 w 79"/>
                <a:gd name="T3" fmla="*/ 0 h 106"/>
                <a:gd name="T4" fmla="*/ 45 w 79"/>
                <a:gd name="T5" fmla="*/ 0 h 106"/>
                <a:gd name="T6" fmla="*/ 59 w 79"/>
                <a:gd name="T7" fmla="*/ 3 h 106"/>
                <a:gd name="T8" fmla="*/ 70 w 79"/>
                <a:gd name="T9" fmla="*/ 12 h 106"/>
                <a:gd name="T10" fmla="*/ 77 w 79"/>
                <a:gd name="T11" fmla="*/ 23 h 106"/>
                <a:gd name="T12" fmla="*/ 79 w 79"/>
                <a:gd name="T13" fmla="*/ 36 h 106"/>
                <a:gd name="T14" fmla="*/ 77 w 79"/>
                <a:gd name="T15" fmla="*/ 49 h 106"/>
                <a:gd name="T16" fmla="*/ 70 w 79"/>
                <a:gd name="T17" fmla="*/ 61 h 106"/>
                <a:gd name="T18" fmla="*/ 60 w 79"/>
                <a:gd name="T19" fmla="*/ 69 h 106"/>
                <a:gd name="T20" fmla="*/ 46 w 79"/>
                <a:gd name="T21" fmla="*/ 72 h 106"/>
                <a:gd name="T22" fmla="*/ 24 w 79"/>
                <a:gd name="T23" fmla="*/ 72 h 106"/>
                <a:gd name="T24" fmla="*/ 24 w 79"/>
                <a:gd name="T25" fmla="*/ 106 h 106"/>
                <a:gd name="T26" fmla="*/ 0 w 79"/>
                <a:gd name="T27" fmla="*/ 106 h 106"/>
                <a:gd name="T28" fmla="*/ 24 w 79"/>
                <a:gd name="T29" fmla="*/ 50 h 106"/>
                <a:gd name="T30" fmla="*/ 44 w 79"/>
                <a:gd name="T31" fmla="*/ 50 h 106"/>
                <a:gd name="T32" fmla="*/ 52 w 79"/>
                <a:gd name="T33" fmla="*/ 47 h 106"/>
                <a:gd name="T34" fmla="*/ 55 w 79"/>
                <a:gd name="T35" fmla="*/ 36 h 106"/>
                <a:gd name="T36" fmla="*/ 54 w 79"/>
                <a:gd name="T37" fmla="*/ 30 h 106"/>
                <a:gd name="T38" fmla="*/ 51 w 79"/>
                <a:gd name="T39" fmla="*/ 25 h 106"/>
                <a:gd name="T40" fmla="*/ 48 w 79"/>
                <a:gd name="T41" fmla="*/ 22 h 106"/>
                <a:gd name="T42" fmla="*/ 43 w 79"/>
                <a:gd name="T43" fmla="*/ 22 h 106"/>
                <a:gd name="T44" fmla="*/ 24 w 79"/>
                <a:gd name="T45" fmla="*/ 22 h 106"/>
                <a:gd name="T46" fmla="*/ 24 w 79"/>
                <a:gd name="T47" fmla="*/ 5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9" h="106">
                  <a:moveTo>
                    <a:pt x="0" y="10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0" y="0"/>
                    <a:pt x="55" y="1"/>
                    <a:pt x="59" y="3"/>
                  </a:cubicBezTo>
                  <a:cubicBezTo>
                    <a:pt x="63" y="6"/>
                    <a:pt x="67" y="8"/>
                    <a:pt x="70" y="12"/>
                  </a:cubicBezTo>
                  <a:cubicBezTo>
                    <a:pt x="73" y="15"/>
                    <a:pt x="75" y="19"/>
                    <a:pt x="77" y="23"/>
                  </a:cubicBezTo>
                  <a:cubicBezTo>
                    <a:pt x="79" y="27"/>
                    <a:pt x="79" y="32"/>
                    <a:pt x="79" y="36"/>
                  </a:cubicBezTo>
                  <a:cubicBezTo>
                    <a:pt x="79" y="41"/>
                    <a:pt x="79" y="45"/>
                    <a:pt x="77" y="49"/>
                  </a:cubicBezTo>
                  <a:cubicBezTo>
                    <a:pt x="75" y="53"/>
                    <a:pt x="73" y="57"/>
                    <a:pt x="70" y="61"/>
                  </a:cubicBezTo>
                  <a:cubicBezTo>
                    <a:pt x="67" y="64"/>
                    <a:pt x="64" y="67"/>
                    <a:pt x="60" y="69"/>
                  </a:cubicBezTo>
                  <a:cubicBezTo>
                    <a:pt x="55" y="71"/>
                    <a:pt x="51" y="72"/>
                    <a:pt x="46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0" y="106"/>
                    <a:pt x="0" y="106"/>
                    <a:pt x="0" y="106"/>
                  </a:cubicBezTo>
                  <a:close/>
                  <a:moveTo>
                    <a:pt x="24" y="50"/>
                  </a:moveTo>
                  <a:cubicBezTo>
                    <a:pt x="44" y="50"/>
                    <a:pt x="44" y="50"/>
                    <a:pt x="44" y="50"/>
                  </a:cubicBezTo>
                  <a:cubicBezTo>
                    <a:pt x="47" y="50"/>
                    <a:pt x="50" y="49"/>
                    <a:pt x="52" y="47"/>
                  </a:cubicBezTo>
                  <a:cubicBezTo>
                    <a:pt x="54" y="44"/>
                    <a:pt x="55" y="41"/>
                    <a:pt x="55" y="36"/>
                  </a:cubicBezTo>
                  <a:cubicBezTo>
                    <a:pt x="55" y="33"/>
                    <a:pt x="55" y="31"/>
                    <a:pt x="54" y="30"/>
                  </a:cubicBezTo>
                  <a:cubicBezTo>
                    <a:pt x="53" y="28"/>
                    <a:pt x="52" y="26"/>
                    <a:pt x="51" y="25"/>
                  </a:cubicBezTo>
                  <a:cubicBezTo>
                    <a:pt x="50" y="24"/>
                    <a:pt x="49" y="23"/>
                    <a:pt x="48" y="22"/>
                  </a:cubicBezTo>
                  <a:cubicBezTo>
                    <a:pt x="46" y="22"/>
                    <a:pt x="45" y="22"/>
                    <a:pt x="43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50"/>
                    <a:pt x="24" y="50"/>
                    <a:pt x="24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36"/>
            <p:cNvSpPr>
              <a:spLocks noEditPoints="1"/>
            </p:cNvSpPr>
            <p:nvPr/>
          </p:nvSpPr>
          <p:spPr bwMode="auto">
            <a:xfrm>
              <a:off x="4558810" y="4241352"/>
              <a:ext cx="772515" cy="34776"/>
            </a:xfrm>
            <a:custGeom>
              <a:avLst/>
              <a:gdLst>
                <a:gd name="T0" fmla="*/ 7 w 331"/>
                <a:gd name="T1" fmla="*/ 15 h 15"/>
                <a:gd name="T2" fmla="*/ 0 w 331"/>
                <a:gd name="T3" fmla="*/ 7 h 15"/>
                <a:gd name="T4" fmla="*/ 7 w 331"/>
                <a:gd name="T5" fmla="*/ 0 h 15"/>
                <a:gd name="T6" fmla="*/ 7 w 331"/>
                <a:gd name="T7" fmla="*/ 0 h 15"/>
                <a:gd name="T8" fmla="*/ 15 w 331"/>
                <a:gd name="T9" fmla="*/ 7 h 15"/>
                <a:gd name="T10" fmla="*/ 7 w 331"/>
                <a:gd name="T11" fmla="*/ 15 h 15"/>
                <a:gd name="T12" fmla="*/ 42 w 331"/>
                <a:gd name="T13" fmla="*/ 15 h 15"/>
                <a:gd name="T14" fmla="*/ 35 w 331"/>
                <a:gd name="T15" fmla="*/ 7 h 15"/>
                <a:gd name="T16" fmla="*/ 42 w 331"/>
                <a:gd name="T17" fmla="*/ 0 h 15"/>
                <a:gd name="T18" fmla="*/ 42 w 331"/>
                <a:gd name="T19" fmla="*/ 0 h 15"/>
                <a:gd name="T20" fmla="*/ 50 w 331"/>
                <a:gd name="T21" fmla="*/ 7 h 15"/>
                <a:gd name="T22" fmla="*/ 42 w 331"/>
                <a:gd name="T23" fmla="*/ 15 h 15"/>
                <a:gd name="T24" fmla="*/ 78 w 331"/>
                <a:gd name="T25" fmla="*/ 15 h 15"/>
                <a:gd name="T26" fmla="*/ 70 w 331"/>
                <a:gd name="T27" fmla="*/ 7 h 15"/>
                <a:gd name="T28" fmla="*/ 77 w 331"/>
                <a:gd name="T29" fmla="*/ 0 h 15"/>
                <a:gd name="T30" fmla="*/ 78 w 331"/>
                <a:gd name="T31" fmla="*/ 0 h 15"/>
                <a:gd name="T32" fmla="*/ 85 w 331"/>
                <a:gd name="T33" fmla="*/ 7 h 15"/>
                <a:gd name="T34" fmla="*/ 78 w 331"/>
                <a:gd name="T35" fmla="*/ 15 h 15"/>
                <a:gd name="T36" fmla="*/ 113 w 331"/>
                <a:gd name="T37" fmla="*/ 15 h 15"/>
                <a:gd name="T38" fmla="*/ 105 w 331"/>
                <a:gd name="T39" fmla="*/ 7 h 15"/>
                <a:gd name="T40" fmla="*/ 112 w 331"/>
                <a:gd name="T41" fmla="*/ 0 h 15"/>
                <a:gd name="T42" fmla="*/ 113 w 331"/>
                <a:gd name="T43" fmla="*/ 0 h 15"/>
                <a:gd name="T44" fmla="*/ 120 w 331"/>
                <a:gd name="T45" fmla="*/ 7 h 15"/>
                <a:gd name="T46" fmla="*/ 113 w 331"/>
                <a:gd name="T47" fmla="*/ 15 h 15"/>
                <a:gd name="T48" fmla="*/ 148 w 331"/>
                <a:gd name="T49" fmla="*/ 15 h 15"/>
                <a:gd name="T50" fmla="*/ 140 w 331"/>
                <a:gd name="T51" fmla="*/ 7 h 15"/>
                <a:gd name="T52" fmla="*/ 147 w 331"/>
                <a:gd name="T53" fmla="*/ 0 h 15"/>
                <a:gd name="T54" fmla="*/ 148 w 331"/>
                <a:gd name="T55" fmla="*/ 0 h 15"/>
                <a:gd name="T56" fmla="*/ 155 w 331"/>
                <a:gd name="T57" fmla="*/ 7 h 15"/>
                <a:gd name="T58" fmla="*/ 148 w 331"/>
                <a:gd name="T59" fmla="*/ 15 h 15"/>
                <a:gd name="T60" fmla="*/ 183 w 331"/>
                <a:gd name="T61" fmla="*/ 15 h 15"/>
                <a:gd name="T62" fmla="*/ 175 w 331"/>
                <a:gd name="T63" fmla="*/ 7 h 15"/>
                <a:gd name="T64" fmla="*/ 182 w 331"/>
                <a:gd name="T65" fmla="*/ 0 h 15"/>
                <a:gd name="T66" fmla="*/ 183 w 331"/>
                <a:gd name="T67" fmla="*/ 0 h 15"/>
                <a:gd name="T68" fmla="*/ 190 w 331"/>
                <a:gd name="T69" fmla="*/ 7 h 15"/>
                <a:gd name="T70" fmla="*/ 183 w 331"/>
                <a:gd name="T71" fmla="*/ 15 h 15"/>
                <a:gd name="T72" fmla="*/ 218 w 331"/>
                <a:gd name="T73" fmla="*/ 15 h 15"/>
                <a:gd name="T74" fmla="*/ 210 w 331"/>
                <a:gd name="T75" fmla="*/ 7 h 15"/>
                <a:gd name="T76" fmla="*/ 217 w 331"/>
                <a:gd name="T77" fmla="*/ 0 h 15"/>
                <a:gd name="T78" fmla="*/ 218 w 331"/>
                <a:gd name="T79" fmla="*/ 0 h 15"/>
                <a:gd name="T80" fmla="*/ 225 w 331"/>
                <a:gd name="T81" fmla="*/ 7 h 15"/>
                <a:gd name="T82" fmla="*/ 218 w 331"/>
                <a:gd name="T83" fmla="*/ 15 h 15"/>
                <a:gd name="T84" fmla="*/ 253 w 331"/>
                <a:gd name="T85" fmla="*/ 15 h 15"/>
                <a:gd name="T86" fmla="*/ 245 w 331"/>
                <a:gd name="T87" fmla="*/ 7 h 15"/>
                <a:gd name="T88" fmla="*/ 252 w 331"/>
                <a:gd name="T89" fmla="*/ 0 h 15"/>
                <a:gd name="T90" fmla="*/ 253 w 331"/>
                <a:gd name="T91" fmla="*/ 0 h 15"/>
                <a:gd name="T92" fmla="*/ 260 w 331"/>
                <a:gd name="T93" fmla="*/ 7 h 15"/>
                <a:gd name="T94" fmla="*/ 253 w 331"/>
                <a:gd name="T95" fmla="*/ 15 h 15"/>
                <a:gd name="T96" fmla="*/ 288 w 331"/>
                <a:gd name="T97" fmla="*/ 15 h 15"/>
                <a:gd name="T98" fmla="*/ 280 w 331"/>
                <a:gd name="T99" fmla="*/ 7 h 15"/>
                <a:gd name="T100" fmla="*/ 288 w 331"/>
                <a:gd name="T101" fmla="*/ 0 h 15"/>
                <a:gd name="T102" fmla="*/ 288 w 331"/>
                <a:gd name="T103" fmla="*/ 0 h 15"/>
                <a:gd name="T104" fmla="*/ 296 w 331"/>
                <a:gd name="T105" fmla="*/ 7 h 15"/>
                <a:gd name="T106" fmla="*/ 288 w 331"/>
                <a:gd name="T107" fmla="*/ 15 h 15"/>
                <a:gd name="T108" fmla="*/ 323 w 331"/>
                <a:gd name="T109" fmla="*/ 15 h 15"/>
                <a:gd name="T110" fmla="*/ 315 w 331"/>
                <a:gd name="T111" fmla="*/ 7 h 15"/>
                <a:gd name="T112" fmla="*/ 323 w 331"/>
                <a:gd name="T113" fmla="*/ 0 h 15"/>
                <a:gd name="T114" fmla="*/ 323 w 331"/>
                <a:gd name="T115" fmla="*/ 0 h 15"/>
                <a:gd name="T116" fmla="*/ 331 w 331"/>
                <a:gd name="T117" fmla="*/ 7 h 15"/>
                <a:gd name="T118" fmla="*/ 323 w 331"/>
                <a:gd name="T11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1" h="15">
                  <a:moveTo>
                    <a:pt x="7" y="15"/>
                  </a:moveTo>
                  <a:cubicBezTo>
                    <a:pt x="3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5"/>
                    <a:pt x="7" y="15"/>
                  </a:cubicBezTo>
                  <a:close/>
                  <a:moveTo>
                    <a:pt x="42" y="15"/>
                  </a:moveTo>
                  <a:cubicBezTo>
                    <a:pt x="38" y="15"/>
                    <a:pt x="35" y="11"/>
                    <a:pt x="35" y="7"/>
                  </a:cubicBezTo>
                  <a:cubicBezTo>
                    <a:pt x="35" y="3"/>
                    <a:pt x="38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7" y="0"/>
                    <a:pt x="50" y="3"/>
                    <a:pt x="50" y="7"/>
                  </a:cubicBezTo>
                  <a:cubicBezTo>
                    <a:pt x="50" y="11"/>
                    <a:pt x="47" y="15"/>
                    <a:pt x="42" y="15"/>
                  </a:cubicBezTo>
                  <a:close/>
                  <a:moveTo>
                    <a:pt x="78" y="15"/>
                  </a:moveTo>
                  <a:cubicBezTo>
                    <a:pt x="73" y="15"/>
                    <a:pt x="70" y="11"/>
                    <a:pt x="70" y="7"/>
                  </a:cubicBezTo>
                  <a:cubicBezTo>
                    <a:pt x="70" y="3"/>
                    <a:pt x="73" y="0"/>
                    <a:pt x="7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2" y="0"/>
                    <a:pt x="85" y="3"/>
                    <a:pt x="85" y="7"/>
                  </a:cubicBezTo>
                  <a:cubicBezTo>
                    <a:pt x="85" y="11"/>
                    <a:pt x="82" y="15"/>
                    <a:pt x="78" y="15"/>
                  </a:cubicBezTo>
                  <a:close/>
                  <a:moveTo>
                    <a:pt x="113" y="15"/>
                  </a:moveTo>
                  <a:cubicBezTo>
                    <a:pt x="108" y="15"/>
                    <a:pt x="105" y="11"/>
                    <a:pt x="105" y="7"/>
                  </a:cubicBezTo>
                  <a:cubicBezTo>
                    <a:pt x="105" y="3"/>
                    <a:pt x="108" y="0"/>
                    <a:pt x="11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7" y="0"/>
                    <a:pt x="120" y="3"/>
                    <a:pt x="120" y="7"/>
                  </a:cubicBezTo>
                  <a:cubicBezTo>
                    <a:pt x="120" y="11"/>
                    <a:pt x="117" y="15"/>
                    <a:pt x="113" y="15"/>
                  </a:cubicBezTo>
                  <a:close/>
                  <a:moveTo>
                    <a:pt x="148" y="15"/>
                  </a:moveTo>
                  <a:cubicBezTo>
                    <a:pt x="144" y="15"/>
                    <a:pt x="140" y="11"/>
                    <a:pt x="140" y="7"/>
                  </a:cubicBezTo>
                  <a:cubicBezTo>
                    <a:pt x="140" y="3"/>
                    <a:pt x="143" y="0"/>
                    <a:pt x="147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52" y="0"/>
                    <a:pt x="155" y="3"/>
                    <a:pt x="155" y="7"/>
                  </a:cubicBezTo>
                  <a:cubicBezTo>
                    <a:pt x="155" y="11"/>
                    <a:pt x="152" y="15"/>
                    <a:pt x="148" y="15"/>
                  </a:cubicBezTo>
                  <a:close/>
                  <a:moveTo>
                    <a:pt x="183" y="15"/>
                  </a:moveTo>
                  <a:cubicBezTo>
                    <a:pt x="179" y="15"/>
                    <a:pt x="175" y="11"/>
                    <a:pt x="175" y="7"/>
                  </a:cubicBezTo>
                  <a:cubicBezTo>
                    <a:pt x="175" y="3"/>
                    <a:pt x="178" y="0"/>
                    <a:pt x="182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7" y="0"/>
                    <a:pt x="190" y="3"/>
                    <a:pt x="190" y="7"/>
                  </a:cubicBezTo>
                  <a:cubicBezTo>
                    <a:pt x="190" y="11"/>
                    <a:pt x="187" y="15"/>
                    <a:pt x="183" y="15"/>
                  </a:cubicBezTo>
                  <a:close/>
                  <a:moveTo>
                    <a:pt x="218" y="15"/>
                  </a:moveTo>
                  <a:cubicBezTo>
                    <a:pt x="214" y="15"/>
                    <a:pt x="210" y="11"/>
                    <a:pt x="210" y="7"/>
                  </a:cubicBezTo>
                  <a:cubicBezTo>
                    <a:pt x="210" y="3"/>
                    <a:pt x="213" y="0"/>
                    <a:pt x="217" y="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22" y="0"/>
                    <a:pt x="225" y="3"/>
                    <a:pt x="225" y="7"/>
                  </a:cubicBezTo>
                  <a:cubicBezTo>
                    <a:pt x="225" y="11"/>
                    <a:pt x="222" y="15"/>
                    <a:pt x="218" y="15"/>
                  </a:cubicBezTo>
                  <a:close/>
                  <a:moveTo>
                    <a:pt x="253" y="15"/>
                  </a:moveTo>
                  <a:cubicBezTo>
                    <a:pt x="249" y="15"/>
                    <a:pt x="245" y="11"/>
                    <a:pt x="245" y="7"/>
                  </a:cubicBezTo>
                  <a:cubicBezTo>
                    <a:pt x="245" y="3"/>
                    <a:pt x="248" y="0"/>
                    <a:pt x="252" y="0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257" y="0"/>
                    <a:pt x="260" y="3"/>
                    <a:pt x="260" y="7"/>
                  </a:cubicBezTo>
                  <a:cubicBezTo>
                    <a:pt x="260" y="11"/>
                    <a:pt x="257" y="15"/>
                    <a:pt x="253" y="15"/>
                  </a:cubicBezTo>
                  <a:close/>
                  <a:moveTo>
                    <a:pt x="288" y="15"/>
                  </a:moveTo>
                  <a:cubicBezTo>
                    <a:pt x="284" y="15"/>
                    <a:pt x="280" y="11"/>
                    <a:pt x="280" y="7"/>
                  </a:cubicBezTo>
                  <a:cubicBezTo>
                    <a:pt x="280" y="3"/>
                    <a:pt x="283" y="0"/>
                    <a:pt x="288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2" y="0"/>
                    <a:pt x="296" y="3"/>
                    <a:pt x="296" y="7"/>
                  </a:cubicBezTo>
                  <a:cubicBezTo>
                    <a:pt x="296" y="11"/>
                    <a:pt x="292" y="15"/>
                    <a:pt x="288" y="15"/>
                  </a:cubicBezTo>
                  <a:close/>
                  <a:moveTo>
                    <a:pt x="323" y="15"/>
                  </a:moveTo>
                  <a:cubicBezTo>
                    <a:pt x="319" y="15"/>
                    <a:pt x="315" y="11"/>
                    <a:pt x="315" y="7"/>
                  </a:cubicBezTo>
                  <a:cubicBezTo>
                    <a:pt x="315" y="3"/>
                    <a:pt x="319" y="0"/>
                    <a:pt x="323" y="0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327" y="0"/>
                    <a:pt x="331" y="3"/>
                    <a:pt x="331" y="7"/>
                  </a:cubicBezTo>
                  <a:cubicBezTo>
                    <a:pt x="331" y="11"/>
                    <a:pt x="327" y="15"/>
                    <a:pt x="323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31"/>
            <p:cNvSpPr>
              <a:spLocks noEditPoints="1"/>
            </p:cNvSpPr>
            <p:nvPr/>
          </p:nvSpPr>
          <p:spPr bwMode="auto">
            <a:xfrm>
              <a:off x="4712817" y="2912427"/>
              <a:ext cx="464503" cy="462019"/>
            </a:xfrm>
            <a:custGeom>
              <a:avLst/>
              <a:gdLst>
                <a:gd name="T0" fmla="*/ 99 w 199"/>
                <a:gd name="T1" fmla="*/ 198 h 198"/>
                <a:gd name="T2" fmla="*/ 0 w 199"/>
                <a:gd name="T3" fmla="*/ 99 h 198"/>
                <a:gd name="T4" fmla="*/ 99 w 199"/>
                <a:gd name="T5" fmla="*/ 0 h 198"/>
                <a:gd name="T6" fmla="*/ 199 w 199"/>
                <a:gd name="T7" fmla="*/ 99 h 198"/>
                <a:gd name="T8" fmla="*/ 99 w 199"/>
                <a:gd name="T9" fmla="*/ 198 h 198"/>
                <a:gd name="T10" fmla="*/ 99 w 199"/>
                <a:gd name="T11" fmla="*/ 6 h 198"/>
                <a:gd name="T12" fmla="*/ 6 w 199"/>
                <a:gd name="T13" fmla="*/ 99 h 198"/>
                <a:gd name="T14" fmla="*/ 99 w 199"/>
                <a:gd name="T15" fmla="*/ 192 h 198"/>
                <a:gd name="T16" fmla="*/ 193 w 199"/>
                <a:gd name="T17" fmla="*/ 99 h 198"/>
                <a:gd name="T18" fmla="*/ 99 w 199"/>
                <a:gd name="T19" fmla="*/ 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198">
                  <a:moveTo>
                    <a:pt x="99" y="198"/>
                  </a:moveTo>
                  <a:cubicBezTo>
                    <a:pt x="44" y="198"/>
                    <a:pt x="0" y="154"/>
                    <a:pt x="0" y="99"/>
                  </a:cubicBezTo>
                  <a:cubicBezTo>
                    <a:pt x="0" y="44"/>
                    <a:pt x="44" y="0"/>
                    <a:pt x="99" y="0"/>
                  </a:cubicBezTo>
                  <a:cubicBezTo>
                    <a:pt x="154" y="0"/>
                    <a:pt x="199" y="44"/>
                    <a:pt x="199" y="99"/>
                  </a:cubicBezTo>
                  <a:cubicBezTo>
                    <a:pt x="199" y="154"/>
                    <a:pt x="154" y="198"/>
                    <a:pt x="99" y="198"/>
                  </a:cubicBezTo>
                  <a:close/>
                  <a:moveTo>
                    <a:pt x="99" y="6"/>
                  </a:moveTo>
                  <a:cubicBezTo>
                    <a:pt x="48" y="6"/>
                    <a:pt x="6" y="48"/>
                    <a:pt x="6" y="99"/>
                  </a:cubicBezTo>
                  <a:cubicBezTo>
                    <a:pt x="6" y="151"/>
                    <a:pt x="48" y="192"/>
                    <a:pt x="99" y="192"/>
                  </a:cubicBezTo>
                  <a:cubicBezTo>
                    <a:pt x="151" y="192"/>
                    <a:pt x="193" y="151"/>
                    <a:pt x="193" y="99"/>
                  </a:cubicBezTo>
                  <a:cubicBezTo>
                    <a:pt x="193" y="48"/>
                    <a:pt x="151" y="6"/>
                    <a:pt x="99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32"/>
            <p:cNvSpPr>
              <a:spLocks noEditPoints="1"/>
            </p:cNvSpPr>
            <p:nvPr/>
          </p:nvSpPr>
          <p:spPr bwMode="auto">
            <a:xfrm>
              <a:off x="4906567" y="3051529"/>
              <a:ext cx="74519" cy="33534"/>
            </a:xfrm>
            <a:custGeom>
              <a:avLst/>
              <a:gdLst>
                <a:gd name="T0" fmla="*/ 27 w 32"/>
                <a:gd name="T1" fmla="*/ 4 h 14"/>
                <a:gd name="T2" fmla="*/ 5 w 32"/>
                <a:gd name="T3" fmla="*/ 4 h 14"/>
                <a:gd name="T4" fmla="*/ 4 w 32"/>
                <a:gd name="T5" fmla="*/ 7 h 14"/>
                <a:gd name="T6" fmla="*/ 5 w 32"/>
                <a:gd name="T7" fmla="*/ 10 h 14"/>
                <a:gd name="T8" fmla="*/ 27 w 32"/>
                <a:gd name="T9" fmla="*/ 10 h 14"/>
                <a:gd name="T10" fmla="*/ 28 w 32"/>
                <a:gd name="T11" fmla="*/ 7 h 14"/>
                <a:gd name="T12" fmla="*/ 27 w 32"/>
                <a:gd name="T13" fmla="*/ 4 h 14"/>
                <a:gd name="T14" fmla="*/ 28 w 32"/>
                <a:gd name="T15" fmla="*/ 14 h 14"/>
                <a:gd name="T16" fmla="*/ 5 w 32"/>
                <a:gd name="T17" fmla="*/ 14 h 14"/>
                <a:gd name="T18" fmla="*/ 0 w 32"/>
                <a:gd name="T19" fmla="*/ 7 h 14"/>
                <a:gd name="T20" fmla="*/ 5 w 32"/>
                <a:gd name="T21" fmla="*/ 0 h 14"/>
                <a:gd name="T22" fmla="*/ 28 w 32"/>
                <a:gd name="T23" fmla="*/ 0 h 14"/>
                <a:gd name="T24" fmla="*/ 32 w 32"/>
                <a:gd name="T25" fmla="*/ 7 h 14"/>
                <a:gd name="T26" fmla="*/ 28 w 32"/>
                <a:gd name="T2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4">
                  <a:moveTo>
                    <a:pt x="27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7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8" y="10"/>
                    <a:pt x="28" y="9"/>
                    <a:pt x="28" y="7"/>
                  </a:cubicBezTo>
                  <a:cubicBezTo>
                    <a:pt x="28" y="5"/>
                    <a:pt x="28" y="4"/>
                    <a:pt x="27" y="4"/>
                  </a:cubicBezTo>
                  <a:close/>
                  <a:moveTo>
                    <a:pt x="28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2" y="3"/>
                    <a:pt x="32" y="7"/>
                  </a:cubicBezTo>
                  <a:cubicBezTo>
                    <a:pt x="32" y="11"/>
                    <a:pt x="30" y="14"/>
                    <a:pt x="28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433"/>
            <p:cNvSpPr/>
            <p:nvPr/>
          </p:nvSpPr>
          <p:spPr bwMode="auto">
            <a:xfrm>
              <a:off x="4925196" y="3149646"/>
              <a:ext cx="13662" cy="21114"/>
            </a:xfrm>
            <a:custGeom>
              <a:avLst/>
              <a:gdLst>
                <a:gd name="T0" fmla="*/ 0 w 6"/>
                <a:gd name="T1" fmla="*/ 5 h 9"/>
                <a:gd name="T2" fmla="*/ 6 w 6"/>
                <a:gd name="T3" fmla="*/ 9 h 9"/>
                <a:gd name="T4" fmla="*/ 6 w 6"/>
                <a:gd name="T5" fmla="*/ 0 h 9"/>
                <a:gd name="T6" fmla="*/ 2 w 6"/>
                <a:gd name="T7" fmla="*/ 1 h 9"/>
                <a:gd name="T8" fmla="*/ 0 w 6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">
                  <a:moveTo>
                    <a:pt x="0" y="5"/>
                  </a:moveTo>
                  <a:cubicBezTo>
                    <a:pt x="0" y="7"/>
                    <a:pt x="2" y="9"/>
                    <a:pt x="6" y="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0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434"/>
            <p:cNvSpPr/>
            <p:nvPr/>
          </p:nvSpPr>
          <p:spPr bwMode="auto">
            <a:xfrm>
              <a:off x="4948794" y="3189390"/>
              <a:ext cx="13662" cy="23598"/>
            </a:xfrm>
            <a:custGeom>
              <a:avLst/>
              <a:gdLst>
                <a:gd name="T0" fmla="*/ 0 w 6"/>
                <a:gd name="T1" fmla="*/ 0 h 10"/>
                <a:gd name="T2" fmla="*/ 0 w 6"/>
                <a:gd name="T3" fmla="*/ 10 h 10"/>
                <a:gd name="T4" fmla="*/ 4 w 6"/>
                <a:gd name="T5" fmla="*/ 9 h 10"/>
                <a:gd name="T6" fmla="*/ 6 w 6"/>
                <a:gd name="T7" fmla="*/ 5 h 10"/>
                <a:gd name="T8" fmla="*/ 0 w 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3" y="10"/>
                    <a:pt x="4" y="9"/>
                  </a:cubicBezTo>
                  <a:cubicBezTo>
                    <a:pt x="5" y="8"/>
                    <a:pt x="6" y="7"/>
                    <a:pt x="6" y="5"/>
                  </a:cubicBezTo>
                  <a:cubicBezTo>
                    <a:pt x="6" y="2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435"/>
            <p:cNvSpPr/>
            <p:nvPr/>
          </p:nvSpPr>
          <p:spPr bwMode="auto">
            <a:xfrm>
              <a:off x="4885452" y="3005576"/>
              <a:ext cx="116747" cy="50922"/>
            </a:xfrm>
            <a:custGeom>
              <a:avLst/>
              <a:gdLst>
                <a:gd name="T0" fmla="*/ 37 w 50"/>
                <a:gd name="T1" fmla="*/ 22 h 22"/>
                <a:gd name="T2" fmla="*/ 37 w 50"/>
                <a:gd name="T3" fmla="*/ 22 h 22"/>
                <a:gd name="T4" fmla="*/ 45 w 50"/>
                <a:gd name="T5" fmla="*/ 10 h 22"/>
                <a:gd name="T6" fmla="*/ 25 w 50"/>
                <a:gd name="T7" fmla="*/ 0 h 22"/>
                <a:gd name="T8" fmla="*/ 5 w 50"/>
                <a:gd name="T9" fmla="*/ 10 h 22"/>
                <a:gd name="T10" fmla="*/ 13 w 50"/>
                <a:gd name="T11" fmla="*/ 22 h 22"/>
                <a:gd name="T12" fmla="*/ 14 w 50"/>
                <a:gd name="T13" fmla="*/ 22 h 22"/>
                <a:gd name="T14" fmla="*/ 37 w 50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2">
                  <a:moveTo>
                    <a:pt x="37" y="2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9" y="19"/>
                    <a:pt x="42" y="15"/>
                    <a:pt x="45" y="10"/>
                  </a:cubicBezTo>
                  <a:cubicBezTo>
                    <a:pt x="50" y="0"/>
                    <a:pt x="36" y="0"/>
                    <a:pt x="25" y="0"/>
                  </a:cubicBezTo>
                  <a:cubicBezTo>
                    <a:pt x="14" y="0"/>
                    <a:pt x="0" y="0"/>
                    <a:pt x="5" y="10"/>
                  </a:cubicBezTo>
                  <a:cubicBezTo>
                    <a:pt x="8" y="15"/>
                    <a:pt x="11" y="19"/>
                    <a:pt x="13" y="22"/>
                  </a:cubicBezTo>
                  <a:cubicBezTo>
                    <a:pt x="13" y="22"/>
                    <a:pt x="14" y="22"/>
                    <a:pt x="14" y="22"/>
                  </a:cubicBezTo>
                  <a:cubicBezTo>
                    <a:pt x="37" y="22"/>
                    <a:pt x="37" y="22"/>
                    <a:pt x="37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436"/>
            <p:cNvSpPr>
              <a:spLocks noEditPoints="1"/>
            </p:cNvSpPr>
            <p:nvPr/>
          </p:nvSpPr>
          <p:spPr bwMode="auto">
            <a:xfrm>
              <a:off x="4840741" y="3070159"/>
              <a:ext cx="208654" cy="209896"/>
            </a:xfrm>
            <a:custGeom>
              <a:avLst/>
              <a:gdLst>
                <a:gd name="T0" fmla="*/ 55 w 89"/>
                <a:gd name="T1" fmla="*/ 63 h 90"/>
                <a:gd name="T2" fmla="*/ 46 w 89"/>
                <a:gd name="T3" fmla="*/ 67 h 90"/>
                <a:gd name="T4" fmla="*/ 46 w 89"/>
                <a:gd name="T5" fmla="*/ 72 h 90"/>
                <a:gd name="T6" fmla="*/ 42 w 89"/>
                <a:gd name="T7" fmla="*/ 72 h 90"/>
                <a:gd name="T8" fmla="*/ 42 w 89"/>
                <a:gd name="T9" fmla="*/ 67 h 90"/>
                <a:gd name="T10" fmla="*/ 28 w 89"/>
                <a:gd name="T11" fmla="*/ 56 h 90"/>
                <a:gd name="T12" fmla="*/ 34 w 89"/>
                <a:gd name="T13" fmla="*/ 55 h 90"/>
                <a:gd name="T14" fmla="*/ 42 w 89"/>
                <a:gd name="T15" fmla="*/ 61 h 90"/>
                <a:gd name="T16" fmla="*/ 42 w 89"/>
                <a:gd name="T17" fmla="*/ 50 h 90"/>
                <a:gd name="T18" fmla="*/ 32 w 89"/>
                <a:gd name="T19" fmla="*/ 46 h 90"/>
                <a:gd name="T20" fmla="*/ 30 w 89"/>
                <a:gd name="T21" fmla="*/ 40 h 90"/>
                <a:gd name="T22" fmla="*/ 42 w 89"/>
                <a:gd name="T23" fmla="*/ 29 h 90"/>
                <a:gd name="T24" fmla="*/ 42 w 89"/>
                <a:gd name="T25" fmla="*/ 25 h 90"/>
                <a:gd name="T26" fmla="*/ 46 w 89"/>
                <a:gd name="T27" fmla="*/ 25 h 90"/>
                <a:gd name="T28" fmla="*/ 46 w 89"/>
                <a:gd name="T29" fmla="*/ 29 h 90"/>
                <a:gd name="T30" fmla="*/ 57 w 89"/>
                <a:gd name="T31" fmla="*/ 37 h 90"/>
                <a:gd name="T32" fmla="*/ 51 w 89"/>
                <a:gd name="T33" fmla="*/ 39 h 90"/>
                <a:gd name="T34" fmla="*/ 46 w 89"/>
                <a:gd name="T35" fmla="*/ 34 h 90"/>
                <a:gd name="T36" fmla="*/ 46 w 89"/>
                <a:gd name="T37" fmla="*/ 44 h 90"/>
                <a:gd name="T38" fmla="*/ 53 w 89"/>
                <a:gd name="T39" fmla="*/ 46 h 90"/>
                <a:gd name="T40" fmla="*/ 56 w 89"/>
                <a:gd name="T41" fmla="*/ 49 h 90"/>
                <a:gd name="T42" fmla="*/ 58 w 89"/>
                <a:gd name="T43" fmla="*/ 55 h 90"/>
                <a:gd name="T44" fmla="*/ 55 w 89"/>
                <a:gd name="T45" fmla="*/ 63 h 90"/>
                <a:gd name="T46" fmla="*/ 58 w 89"/>
                <a:gd name="T47" fmla="*/ 1 h 90"/>
                <a:gd name="T48" fmla="*/ 56 w 89"/>
                <a:gd name="T49" fmla="*/ 4 h 90"/>
                <a:gd name="T50" fmla="*/ 33 w 89"/>
                <a:gd name="T51" fmla="*/ 4 h 90"/>
                <a:gd name="T52" fmla="*/ 30 w 89"/>
                <a:gd name="T53" fmla="*/ 0 h 90"/>
                <a:gd name="T54" fmla="*/ 0 w 89"/>
                <a:gd name="T55" fmla="*/ 57 h 90"/>
                <a:gd name="T56" fmla="*/ 44 w 89"/>
                <a:gd name="T57" fmla="*/ 90 h 90"/>
                <a:gd name="T58" fmla="*/ 89 w 89"/>
                <a:gd name="T59" fmla="*/ 57 h 90"/>
                <a:gd name="T60" fmla="*/ 58 w 89"/>
                <a:gd name="T61" fmla="*/ 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9" h="90">
                  <a:moveTo>
                    <a:pt x="55" y="63"/>
                  </a:moveTo>
                  <a:cubicBezTo>
                    <a:pt x="53" y="65"/>
                    <a:pt x="50" y="66"/>
                    <a:pt x="46" y="67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35" y="66"/>
                    <a:pt x="30" y="63"/>
                    <a:pt x="28" y="56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5" y="59"/>
                    <a:pt x="38" y="61"/>
                    <a:pt x="42" y="61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7" y="49"/>
                    <a:pt x="33" y="48"/>
                    <a:pt x="32" y="46"/>
                  </a:cubicBezTo>
                  <a:cubicBezTo>
                    <a:pt x="30" y="44"/>
                    <a:pt x="30" y="42"/>
                    <a:pt x="30" y="40"/>
                  </a:cubicBezTo>
                  <a:cubicBezTo>
                    <a:pt x="30" y="33"/>
                    <a:pt x="34" y="30"/>
                    <a:pt x="42" y="29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51" y="29"/>
                    <a:pt x="55" y="32"/>
                    <a:pt x="57" y="37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0" y="36"/>
                    <a:pt x="48" y="34"/>
                    <a:pt x="46" y="3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9" y="45"/>
                    <a:pt x="52" y="46"/>
                    <a:pt x="53" y="46"/>
                  </a:cubicBezTo>
                  <a:cubicBezTo>
                    <a:pt x="54" y="47"/>
                    <a:pt x="55" y="48"/>
                    <a:pt x="56" y="49"/>
                  </a:cubicBezTo>
                  <a:cubicBezTo>
                    <a:pt x="57" y="51"/>
                    <a:pt x="58" y="53"/>
                    <a:pt x="58" y="55"/>
                  </a:cubicBezTo>
                  <a:cubicBezTo>
                    <a:pt x="58" y="58"/>
                    <a:pt x="57" y="61"/>
                    <a:pt x="55" y="63"/>
                  </a:cubicBezTo>
                  <a:close/>
                  <a:moveTo>
                    <a:pt x="58" y="1"/>
                  </a:moveTo>
                  <a:cubicBezTo>
                    <a:pt x="58" y="3"/>
                    <a:pt x="57" y="4"/>
                    <a:pt x="56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1" y="4"/>
                    <a:pt x="30" y="2"/>
                    <a:pt x="30" y="0"/>
                  </a:cubicBezTo>
                  <a:cubicBezTo>
                    <a:pt x="13" y="10"/>
                    <a:pt x="0" y="36"/>
                    <a:pt x="0" y="57"/>
                  </a:cubicBezTo>
                  <a:cubicBezTo>
                    <a:pt x="0" y="83"/>
                    <a:pt x="20" y="90"/>
                    <a:pt x="44" y="90"/>
                  </a:cubicBezTo>
                  <a:cubicBezTo>
                    <a:pt x="69" y="90"/>
                    <a:pt x="89" y="83"/>
                    <a:pt x="89" y="57"/>
                  </a:cubicBezTo>
                  <a:cubicBezTo>
                    <a:pt x="89" y="37"/>
                    <a:pt x="74" y="12"/>
                    <a:pt x="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589458" y="3856337"/>
            <a:ext cx="1083012" cy="1261858"/>
            <a:chOff x="6589458" y="3856337"/>
            <a:chExt cx="1083012" cy="1261858"/>
          </a:xfrm>
        </p:grpSpPr>
        <p:sp>
          <p:nvSpPr>
            <p:cNvPr id="7" name="Freeform 30"/>
            <p:cNvSpPr>
              <a:spLocks noEditPoints="1"/>
            </p:cNvSpPr>
            <p:nvPr/>
          </p:nvSpPr>
          <p:spPr bwMode="auto">
            <a:xfrm>
              <a:off x="6589458" y="4178011"/>
              <a:ext cx="214864" cy="244672"/>
            </a:xfrm>
            <a:custGeom>
              <a:avLst/>
              <a:gdLst>
                <a:gd name="T0" fmla="*/ 0 w 92"/>
                <a:gd name="T1" fmla="*/ 105 h 105"/>
                <a:gd name="T2" fmla="*/ 0 w 92"/>
                <a:gd name="T3" fmla="*/ 0 h 105"/>
                <a:gd name="T4" fmla="*/ 39 w 92"/>
                <a:gd name="T5" fmla="*/ 0 h 105"/>
                <a:gd name="T6" fmla="*/ 62 w 92"/>
                <a:gd name="T7" fmla="*/ 4 h 105"/>
                <a:gd name="T8" fmla="*/ 79 w 92"/>
                <a:gd name="T9" fmla="*/ 16 h 105"/>
                <a:gd name="T10" fmla="*/ 89 w 92"/>
                <a:gd name="T11" fmla="*/ 32 h 105"/>
                <a:gd name="T12" fmla="*/ 92 w 92"/>
                <a:gd name="T13" fmla="*/ 53 h 105"/>
                <a:gd name="T14" fmla="*/ 88 w 92"/>
                <a:gd name="T15" fmla="*/ 74 h 105"/>
                <a:gd name="T16" fmla="*/ 78 w 92"/>
                <a:gd name="T17" fmla="*/ 91 h 105"/>
                <a:gd name="T18" fmla="*/ 61 w 92"/>
                <a:gd name="T19" fmla="*/ 102 h 105"/>
                <a:gd name="T20" fmla="*/ 39 w 92"/>
                <a:gd name="T21" fmla="*/ 105 h 105"/>
                <a:gd name="T22" fmla="*/ 0 w 92"/>
                <a:gd name="T23" fmla="*/ 105 h 105"/>
                <a:gd name="T24" fmla="*/ 67 w 92"/>
                <a:gd name="T25" fmla="*/ 53 h 105"/>
                <a:gd name="T26" fmla="*/ 65 w 92"/>
                <a:gd name="T27" fmla="*/ 40 h 105"/>
                <a:gd name="T28" fmla="*/ 60 w 92"/>
                <a:gd name="T29" fmla="*/ 30 h 105"/>
                <a:gd name="T30" fmla="*/ 51 w 92"/>
                <a:gd name="T31" fmla="*/ 24 h 105"/>
                <a:gd name="T32" fmla="*/ 39 w 92"/>
                <a:gd name="T33" fmla="*/ 22 h 105"/>
                <a:gd name="T34" fmla="*/ 24 w 92"/>
                <a:gd name="T35" fmla="*/ 22 h 105"/>
                <a:gd name="T36" fmla="*/ 24 w 92"/>
                <a:gd name="T37" fmla="*/ 84 h 105"/>
                <a:gd name="T38" fmla="*/ 39 w 92"/>
                <a:gd name="T39" fmla="*/ 84 h 105"/>
                <a:gd name="T40" fmla="*/ 51 w 92"/>
                <a:gd name="T41" fmla="*/ 82 h 105"/>
                <a:gd name="T42" fmla="*/ 60 w 92"/>
                <a:gd name="T43" fmla="*/ 75 h 105"/>
                <a:gd name="T44" fmla="*/ 65 w 92"/>
                <a:gd name="T45" fmla="*/ 65 h 105"/>
                <a:gd name="T46" fmla="*/ 67 w 92"/>
                <a:gd name="T47" fmla="*/ 5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2" h="105">
                  <a:moveTo>
                    <a:pt x="0" y="10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8" y="0"/>
                    <a:pt x="56" y="2"/>
                    <a:pt x="62" y="4"/>
                  </a:cubicBezTo>
                  <a:cubicBezTo>
                    <a:pt x="69" y="7"/>
                    <a:pt x="74" y="11"/>
                    <a:pt x="79" y="16"/>
                  </a:cubicBezTo>
                  <a:cubicBezTo>
                    <a:pt x="83" y="20"/>
                    <a:pt x="86" y="26"/>
                    <a:pt x="89" y="32"/>
                  </a:cubicBezTo>
                  <a:cubicBezTo>
                    <a:pt x="91" y="39"/>
                    <a:pt x="92" y="45"/>
                    <a:pt x="92" y="53"/>
                  </a:cubicBezTo>
                  <a:cubicBezTo>
                    <a:pt x="92" y="61"/>
                    <a:pt x="91" y="68"/>
                    <a:pt x="88" y="74"/>
                  </a:cubicBezTo>
                  <a:cubicBezTo>
                    <a:pt x="86" y="81"/>
                    <a:pt x="82" y="86"/>
                    <a:pt x="78" y="91"/>
                  </a:cubicBezTo>
                  <a:cubicBezTo>
                    <a:pt x="73" y="96"/>
                    <a:pt x="67" y="99"/>
                    <a:pt x="61" y="102"/>
                  </a:cubicBezTo>
                  <a:cubicBezTo>
                    <a:pt x="55" y="104"/>
                    <a:pt x="47" y="105"/>
                    <a:pt x="39" y="105"/>
                  </a:cubicBezTo>
                  <a:cubicBezTo>
                    <a:pt x="0" y="105"/>
                    <a:pt x="0" y="105"/>
                    <a:pt x="0" y="105"/>
                  </a:cubicBezTo>
                  <a:close/>
                  <a:moveTo>
                    <a:pt x="67" y="53"/>
                  </a:moveTo>
                  <a:cubicBezTo>
                    <a:pt x="67" y="48"/>
                    <a:pt x="67" y="44"/>
                    <a:pt x="65" y="40"/>
                  </a:cubicBezTo>
                  <a:cubicBezTo>
                    <a:pt x="64" y="36"/>
                    <a:pt x="62" y="33"/>
                    <a:pt x="60" y="30"/>
                  </a:cubicBezTo>
                  <a:cubicBezTo>
                    <a:pt x="58" y="27"/>
                    <a:pt x="55" y="25"/>
                    <a:pt x="51" y="24"/>
                  </a:cubicBezTo>
                  <a:cubicBezTo>
                    <a:pt x="48" y="22"/>
                    <a:pt x="44" y="22"/>
                    <a:pt x="39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44" y="84"/>
                    <a:pt x="48" y="83"/>
                    <a:pt x="51" y="82"/>
                  </a:cubicBezTo>
                  <a:cubicBezTo>
                    <a:pt x="55" y="80"/>
                    <a:pt x="58" y="78"/>
                    <a:pt x="60" y="75"/>
                  </a:cubicBezTo>
                  <a:cubicBezTo>
                    <a:pt x="62" y="72"/>
                    <a:pt x="64" y="69"/>
                    <a:pt x="65" y="65"/>
                  </a:cubicBezTo>
                  <a:cubicBezTo>
                    <a:pt x="67" y="61"/>
                    <a:pt x="67" y="57"/>
                    <a:pt x="67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31"/>
            <p:cNvSpPr>
              <a:spLocks noEditPoints="1"/>
            </p:cNvSpPr>
            <p:nvPr/>
          </p:nvSpPr>
          <p:spPr bwMode="auto">
            <a:xfrm>
              <a:off x="6822951" y="4178011"/>
              <a:ext cx="244672" cy="247156"/>
            </a:xfrm>
            <a:custGeom>
              <a:avLst/>
              <a:gdLst>
                <a:gd name="T0" fmla="*/ 52 w 105"/>
                <a:gd name="T1" fmla="*/ 106 h 106"/>
                <a:gd name="T2" fmla="*/ 31 w 105"/>
                <a:gd name="T3" fmla="*/ 102 h 106"/>
                <a:gd name="T4" fmla="*/ 15 w 105"/>
                <a:gd name="T5" fmla="*/ 90 h 106"/>
                <a:gd name="T6" fmla="*/ 4 w 105"/>
                <a:gd name="T7" fmla="*/ 73 h 106"/>
                <a:gd name="T8" fmla="*/ 0 w 105"/>
                <a:gd name="T9" fmla="*/ 53 h 106"/>
                <a:gd name="T10" fmla="*/ 4 w 105"/>
                <a:gd name="T11" fmla="*/ 33 h 106"/>
                <a:gd name="T12" fmla="*/ 15 w 105"/>
                <a:gd name="T13" fmla="*/ 16 h 106"/>
                <a:gd name="T14" fmla="*/ 32 w 105"/>
                <a:gd name="T15" fmla="*/ 4 h 106"/>
                <a:gd name="T16" fmla="*/ 53 w 105"/>
                <a:gd name="T17" fmla="*/ 0 h 106"/>
                <a:gd name="T18" fmla="*/ 74 w 105"/>
                <a:gd name="T19" fmla="*/ 4 h 106"/>
                <a:gd name="T20" fmla="*/ 91 w 105"/>
                <a:gd name="T21" fmla="*/ 16 h 106"/>
                <a:gd name="T22" fmla="*/ 101 w 105"/>
                <a:gd name="T23" fmla="*/ 34 h 106"/>
                <a:gd name="T24" fmla="*/ 105 w 105"/>
                <a:gd name="T25" fmla="*/ 53 h 106"/>
                <a:gd name="T26" fmla="*/ 101 w 105"/>
                <a:gd name="T27" fmla="*/ 73 h 106"/>
                <a:gd name="T28" fmla="*/ 90 w 105"/>
                <a:gd name="T29" fmla="*/ 90 h 106"/>
                <a:gd name="T30" fmla="*/ 73 w 105"/>
                <a:gd name="T31" fmla="*/ 102 h 106"/>
                <a:gd name="T32" fmla="*/ 52 w 105"/>
                <a:gd name="T33" fmla="*/ 106 h 106"/>
                <a:gd name="T34" fmla="*/ 25 w 105"/>
                <a:gd name="T35" fmla="*/ 53 h 106"/>
                <a:gd name="T36" fmla="*/ 27 w 105"/>
                <a:gd name="T37" fmla="*/ 65 h 106"/>
                <a:gd name="T38" fmla="*/ 32 w 105"/>
                <a:gd name="T39" fmla="*/ 75 h 106"/>
                <a:gd name="T40" fmla="*/ 41 w 105"/>
                <a:gd name="T41" fmla="*/ 82 h 106"/>
                <a:gd name="T42" fmla="*/ 53 w 105"/>
                <a:gd name="T43" fmla="*/ 85 h 106"/>
                <a:gd name="T44" fmla="*/ 65 w 105"/>
                <a:gd name="T45" fmla="*/ 82 h 106"/>
                <a:gd name="T46" fmla="*/ 73 w 105"/>
                <a:gd name="T47" fmla="*/ 75 h 106"/>
                <a:gd name="T48" fmla="*/ 78 w 105"/>
                <a:gd name="T49" fmla="*/ 64 h 106"/>
                <a:gd name="T50" fmla="*/ 80 w 105"/>
                <a:gd name="T51" fmla="*/ 53 h 106"/>
                <a:gd name="T52" fmla="*/ 78 w 105"/>
                <a:gd name="T53" fmla="*/ 41 h 106"/>
                <a:gd name="T54" fmla="*/ 73 w 105"/>
                <a:gd name="T55" fmla="*/ 31 h 106"/>
                <a:gd name="T56" fmla="*/ 64 w 105"/>
                <a:gd name="T57" fmla="*/ 24 h 106"/>
                <a:gd name="T58" fmla="*/ 53 w 105"/>
                <a:gd name="T59" fmla="*/ 21 h 106"/>
                <a:gd name="T60" fmla="*/ 40 w 105"/>
                <a:gd name="T61" fmla="*/ 24 h 106"/>
                <a:gd name="T62" fmla="*/ 32 w 105"/>
                <a:gd name="T63" fmla="*/ 31 h 106"/>
                <a:gd name="T64" fmla="*/ 27 w 105"/>
                <a:gd name="T65" fmla="*/ 41 h 106"/>
                <a:gd name="T66" fmla="*/ 25 w 105"/>
                <a:gd name="T67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5" h="106">
                  <a:moveTo>
                    <a:pt x="52" y="106"/>
                  </a:moveTo>
                  <a:cubicBezTo>
                    <a:pt x="45" y="106"/>
                    <a:pt x="37" y="105"/>
                    <a:pt x="31" y="102"/>
                  </a:cubicBezTo>
                  <a:cubicBezTo>
                    <a:pt x="25" y="99"/>
                    <a:pt x="19" y="95"/>
                    <a:pt x="15" y="90"/>
                  </a:cubicBezTo>
                  <a:cubicBezTo>
                    <a:pt x="10" y="85"/>
                    <a:pt x="7" y="79"/>
                    <a:pt x="4" y="73"/>
                  </a:cubicBezTo>
                  <a:cubicBezTo>
                    <a:pt x="1" y="66"/>
                    <a:pt x="0" y="59"/>
                    <a:pt x="0" y="53"/>
                  </a:cubicBezTo>
                  <a:cubicBezTo>
                    <a:pt x="0" y="46"/>
                    <a:pt x="2" y="39"/>
                    <a:pt x="4" y="33"/>
                  </a:cubicBezTo>
                  <a:cubicBezTo>
                    <a:pt x="7" y="26"/>
                    <a:pt x="10" y="21"/>
                    <a:pt x="15" y="16"/>
                  </a:cubicBezTo>
                  <a:cubicBezTo>
                    <a:pt x="20" y="11"/>
                    <a:pt x="25" y="7"/>
                    <a:pt x="32" y="4"/>
                  </a:cubicBezTo>
                  <a:cubicBezTo>
                    <a:pt x="38" y="1"/>
                    <a:pt x="45" y="0"/>
                    <a:pt x="53" y="0"/>
                  </a:cubicBezTo>
                  <a:cubicBezTo>
                    <a:pt x="61" y="0"/>
                    <a:pt x="68" y="1"/>
                    <a:pt x="74" y="4"/>
                  </a:cubicBezTo>
                  <a:cubicBezTo>
                    <a:pt x="81" y="7"/>
                    <a:pt x="86" y="11"/>
                    <a:pt x="91" y="16"/>
                  </a:cubicBezTo>
                  <a:cubicBezTo>
                    <a:pt x="95" y="21"/>
                    <a:pt x="99" y="27"/>
                    <a:pt x="101" y="34"/>
                  </a:cubicBezTo>
                  <a:cubicBezTo>
                    <a:pt x="104" y="40"/>
                    <a:pt x="105" y="46"/>
                    <a:pt x="105" y="53"/>
                  </a:cubicBezTo>
                  <a:cubicBezTo>
                    <a:pt x="105" y="60"/>
                    <a:pt x="104" y="67"/>
                    <a:pt x="101" y="73"/>
                  </a:cubicBezTo>
                  <a:cubicBezTo>
                    <a:pt x="98" y="80"/>
                    <a:pt x="95" y="85"/>
                    <a:pt x="90" y="90"/>
                  </a:cubicBezTo>
                  <a:cubicBezTo>
                    <a:pt x="85" y="95"/>
                    <a:pt x="80" y="99"/>
                    <a:pt x="73" y="102"/>
                  </a:cubicBezTo>
                  <a:cubicBezTo>
                    <a:pt x="67" y="105"/>
                    <a:pt x="60" y="106"/>
                    <a:pt x="52" y="106"/>
                  </a:cubicBezTo>
                  <a:close/>
                  <a:moveTo>
                    <a:pt x="25" y="53"/>
                  </a:moveTo>
                  <a:cubicBezTo>
                    <a:pt x="25" y="57"/>
                    <a:pt x="26" y="61"/>
                    <a:pt x="27" y="65"/>
                  </a:cubicBezTo>
                  <a:cubicBezTo>
                    <a:pt x="28" y="69"/>
                    <a:pt x="30" y="72"/>
                    <a:pt x="32" y="75"/>
                  </a:cubicBezTo>
                  <a:cubicBezTo>
                    <a:pt x="34" y="78"/>
                    <a:pt x="37" y="80"/>
                    <a:pt x="41" y="82"/>
                  </a:cubicBezTo>
                  <a:cubicBezTo>
                    <a:pt x="44" y="84"/>
                    <a:pt x="48" y="85"/>
                    <a:pt x="53" y="85"/>
                  </a:cubicBezTo>
                  <a:cubicBezTo>
                    <a:pt x="57" y="85"/>
                    <a:pt x="61" y="84"/>
                    <a:pt x="65" y="82"/>
                  </a:cubicBezTo>
                  <a:cubicBezTo>
                    <a:pt x="68" y="80"/>
                    <a:pt x="71" y="78"/>
                    <a:pt x="73" y="75"/>
                  </a:cubicBezTo>
                  <a:cubicBezTo>
                    <a:pt x="76" y="72"/>
                    <a:pt x="77" y="68"/>
                    <a:pt x="78" y="64"/>
                  </a:cubicBezTo>
                  <a:cubicBezTo>
                    <a:pt x="80" y="60"/>
                    <a:pt x="80" y="57"/>
                    <a:pt x="80" y="53"/>
                  </a:cubicBezTo>
                  <a:cubicBezTo>
                    <a:pt x="80" y="49"/>
                    <a:pt x="79" y="45"/>
                    <a:pt x="78" y="41"/>
                  </a:cubicBezTo>
                  <a:cubicBezTo>
                    <a:pt x="77" y="37"/>
                    <a:pt x="75" y="34"/>
                    <a:pt x="73" y="31"/>
                  </a:cubicBezTo>
                  <a:cubicBezTo>
                    <a:pt x="71" y="28"/>
                    <a:pt x="68" y="26"/>
                    <a:pt x="64" y="24"/>
                  </a:cubicBezTo>
                  <a:cubicBezTo>
                    <a:pt x="61" y="22"/>
                    <a:pt x="57" y="21"/>
                    <a:pt x="53" y="21"/>
                  </a:cubicBezTo>
                  <a:cubicBezTo>
                    <a:pt x="48" y="21"/>
                    <a:pt x="44" y="22"/>
                    <a:pt x="40" y="24"/>
                  </a:cubicBezTo>
                  <a:cubicBezTo>
                    <a:pt x="37" y="26"/>
                    <a:pt x="34" y="28"/>
                    <a:pt x="32" y="31"/>
                  </a:cubicBezTo>
                  <a:cubicBezTo>
                    <a:pt x="30" y="34"/>
                    <a:pt x="28" y="38"/>
                    <a:pt x="27" y="41"/>
                  </a:cubicBezTo>
                  <a:cubicBezTo>
                    <a:pt x="26" y="45"/>
                    <a:pt x="25" y="49"/>
                    <a:pt x="25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32"/>
            <p:cNvSpPr/>
            <p:nvPr/>
          </p:nvSpPr>
          <p:spPr bwMode="auto">
            <a:xfrm>
              <a:off x="7066380" y="4178011"/>
              <a:ext cx="368870" cy="244672"/>
            </a:xfrm>
            <a:custGeom>
              <a:avLst/>
              <a:gdLst>
                <a:gd name="T0" fmla="*/ 86 w 297"/>
                <a:gd name="T1" fmla="*/ 0 h 197"/>
                <a:gd name="T2" fmla="*/ 127 w 297"/>
                <a:gd name="T3" fmla="*/ 0 h 197"/>
                <a:gd name="T4" fmla="*/ 148 w 297"/>
                <a:gd name="T5" fmla="*/ 64 h 197"/>
                <a:gd name="T6" fmla="*/ 169 w 297"/>
                <a:gd name="T7" fmla="*/ 0 h 197"/>
                <a:gd name="T8" fmla="*/ 210 w 297"/>
                <a:gd name="T9" fmla="*/ 0 h 197"/>
                <a:gd name="T10" fmla="*/ 178 w 297"/>
                <a:gd name="T11" fmla="*/ 92 h 197"/>
                <a:gd name="T12" fmla="*/ 197 w 297"/>
                <a:gd name="T13" fmla="*/ 147 h 197"/>
                <a:gd name="T14" fmla="*/ 248 w 297"/>
                <a:gd name="T15" fmla="*/ 0 h 197"/>
                <a:gd name="T16" fmla="*/ 297 w 297"/>
                <a:gd name="T17" fmla="*/ 0 h 197"/>
                <a:gd name="T18" fmla="*/ 218 w 297"/>
                <a:gd name="T19" fmla="*/ 197 h 197"/>
                <a:gd name="T20" fmla="*/ 180 w 297"/>
                <a:gd name="T21" fmla="*/ 197 h 197"/>
                <a:gd name="T22" fmla="*/ 148 w 297"/>
                <a:gd name="T23" fmla="*/ 120 h 197"/>
                <a:gd name="T24" fmla="*/ 116 w 297"/>
                <a:gd name="T25" fmla="*/ 197 h 197"/>
                <a:gd name="T26" fmla="*/ 79 w 297"/>
                <a:gd name="T27" fmla="*/ 197 h 197"/>
                <a:gd name="T28" fmla="*/ 0 w 297"/>
                <a:gd name="T29" fmla="*/ 0 h 197"/>
                <a:gd name="T30" fmla="*/ 48 w 297"/>
                <a:gd name="T31" fmla="*/ 0 h 197"/>
                <a:gd name="T32" fmla="*/ 99 w 297"/>
                <a:gd name="T33" fmla="*/ 147 h 197"/>
                <a:gd name="T34" fmla="*/ 118 w 297"/>
                <a:gd name="T35" fmla="*/ 92 h 197"/>
                <a:gd name="T36" fmla="*/ 86 w 297"/>
                <a:gd name="T37" fmla="*/ 0 h 197"/>
                <a:gd name="T38" fmla="*/ 86 w 297"/>
                <a:gd name="T3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7" h="197">
                  <a:moveTo>
                    <a:pt x="86" y="0"/>
                  </a:moveTo>
                  <a:lnTo>
                    <a:pt x="127" y="0"/>
                  </a:lnTo>
                  <a:lnTo>
                    <a:pt x="148" y="64"/>
                  </a:lnTo>
                  <a:lnTo>
                    <a:pt x="169" y="0"/>
                  </a:lnTo>
                  <a:lnTo>
                    <a:pt x="210" y="0"/>
                  </a:lnTo>
                  <a:lnTo>
                    <a:pt x="178" y="92"/>
                  </a:lnTo>
                  <a:lnTo>
                    <a:pt x="197" y="147"/>
                  </a:lnTo>
                  <a:lnTo>
                    <a:pt x="248" y="0"/>
                  </a:lnTo>
                  <a:lnTo>
                    <a:pt x="297" y="0"/>
                  </a:lnTo>
                  <a:lnTo>
                    <a:pt x="218" y="197"/>
                  </a:lnTo>
                  <a:lnTo>
                    <a:pt x="180" y="197"/>
                  </a:lnTo>
                  <a:lnTo>
                    <a:pt x="148" y="120"/>
                  </a:lnTo>
                  <a:lnTo>
                    <a:pt x="116" y="197"/>
                  </a:lnTo>
                  <a:lnTo>
                    <a:pt x="79" y="197"/>
                  </a:lnTo>
                  <a:lnTo>
                    <a:pt x="0" y="0"/>
                  </a:lnTo>
                  <a:lnTo>
                    <a:pt x="48" y="0"/>
                  </a:lnTo>
                  <a:lnTo>
                    <a:pt x="99" y="147"/>
                  </a:lnTo>
                  <a:lnTo>
                    <a:pt x="118" y="92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33"/>
            <p:cNvSpPr/>
            <p:nvPr/>
          </p:nvSpPr>
          <p:spPr bwMode="auto">
            <a:xfrm>
              <a:off x="7455122" y="4178011"/>
              <a:ext cx="217348" cy="244672"/>
            </a:xfrm>
            <a:custGeom>
              <a:avLst/>
              <a:gdLst>
                <a:gd name="T0" fmla="*/ 47 w 175"/>
                <a:gd name="T1" fmla="*/ 85 h 197"/>
                <a:gd name="T2" fmla="*/ 47 w 175"/>
                <a:gd name="T3" fmla="*/ 197 h 197"/>
                <a:gd name="T4" fmla="*/ 0 w 175"/>
                <a:gd name="T5" fmla="*/ 197 h 197"/>
                <a:gd name="T6" fmla="*/ 0 w 175"/>
                <a:gd name="T7" fmla="*/ 0 h 197"/>
                <a:gd name="T8" fmla="*/ 36 w 175"/>
                <a:gd name="T9" fmla="*/ 0 h 197"/>
                <a:gd name="T10" fmla="*/ 128 w 175"/>
                <a:gd name="T11" fmla="*/ 117 h 197"/>
                <a:gd name="T12" fmla="*/ 128 w 175"/>
                <a:gd name="T13" fmla="*/ 0 h 197"/>
                <a:gd name="T14" fmla="*/ 175 w 175"/>
                <a:gd name="T15" fmla="*/ 0 h 197"/>
                <a:gd name="T16" fmla="*/ 175 w 175"/>
                <a:gd name="T17" fmla="*/ 197 h 197"/>
                <a:gd name="T18" fmla="*/ 138 w 175"/>
                <a:gd name="T19" fmla="*/ 197 h 197"/>
                <a:gd name="T20" fmla="*/ 47 w 175"/>
                <a:gd name="T21" fmla="*/ 85 h 197"/>
                <a:gd name="T22" fmla="*/ 47 w 175"/>
                <a:gd name="T23" fmla="*/ 8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5" h="197">
                  <a:moveTo>
                    <a:pt x="47" y="85"/>
                  </a:moveTo>
                  <a:lnTo>
                    <a:pt x="47" y="197"/>
                  </a:lnTo>
                  <a:lnTo>
                    <a:pt x="0" y="197"/>
                  </a:lnTo>
                  <a:lnTo>
                    <a:pt x="0" y="0"/>
                  </a:lnTo>
                  <a:lnTo>
                    <a:pt x="36" y="0"/>
                  </a:lnTo>
                  <a:lnTo>
                    <a:pt x="128" y="117"/>
                  </a:lnTo>
                  <a:lnTo>
                    <a:pt x="128" y="0"/>
                  </a:lnTo>
                  <a:lnTo>
                    <a:pt x="175" y="0"/>
                  </a:lnTo>
                  <a:lnTo>
                    <a:pt x="175" y="197"/>
                  </a:lnTo>
                  <a:lnTo>
                    <a:pt x="138" y="197"/>
                  </a:lnTo>
                  <a:lnTo>
                    <a:pt x="47" y="85"/>
                  </a:lnTo>
                  <a:lnTo>
                    <a:pt x="47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37"/>
            <p:cNvSpPr>
              <a:spLocks noEditPoints="1"/>
            </p:cNvSpPr>
            <p:nvPr/>
          </p:nvSpPr>
          <p:spPr bwMode="auto">
            <a:xfrm>
              <a:off x="6740980" y="3856337"/>
              <a:ext cx="772515" cy="34776"/>
            </a:xfrm>
            <a:custGeom>
              <a:avLst/>
              <a:gdLst>
                <a:gd name="T0" fmla="*/ 8 w 331"/>
                <a:gd name="T1" fmla="*/ 15 h 15"/>
                <a:gd name="T2" fmla="*/ 0 w 331"/>
                <a:gd name="T3" fmla="*/ 8 h 15"/>
                <a:gd name="T4" fmla="*/ 7 w 331"/>
                <a:gd name="T5" fmla="*/ 0 h 15"/>
                <a:gd name="T6" fmla="*/ 8 w 331"/>
                <a:gd name="T7" fmla="*/ 0 h 15"/>
                <a:gd name="T8" fmla="*/ 15 w 331"/>
                <a:gd name="T9" fmla="*/ 8 h 15"/>
                <a:gd name="T10" fmla="*/ 8 w 331"/>
                <a:gd name="T11" fmla="*/ 15 h 15"/>
                <a:gd name="T12" fmla="*/ 43 w 331"/>
                <a:gd name="T13" fmla="*/ 15 h 15"/>
                <a:gd name="T14" fmla="*/ 35 w 331"/>
                <a:gd name="T15" fmla="*/ 8 h 15"/>
                <a:gd name="T16" fmla="*/ 42 w 331"/>
                <a:gd name="T17" fmla="*/ 0 h 15"/>
                <a:gd name="T18" fmla="*/ 43 w 331"/>
                <a:gd name="T19" fmla="*/ 0 h 15"/>
                <a:gd name="T20" fmla="*/ 50 w 331"/>
                <a:gd name="T21" fmla="*/ 8 h 15"/>
                <a:gd name="T22" fmla="*/ 43 w 331"/>
                <a:gd name="T23" fmla="*/ 15 h 15"/>
                <a:gd name="T24" fmla="*/ 78 w 331"/>
                <a:gd name="T25" fmla="*/ 15 h 15"/>
                <a:gd name="T26" fmla="*/ 70 w 331"/>
                <a:gd name="T27" fmla="*/ 8 h 15"/>
                <a:gd name="T28" fmla="*/ 77 w 331"/>
                <a:gd name="T29" fmla="*/ 0 h 15"/>
                <a:gd name="T30" fmla="*/ 78 w 331"/>
                <a:gd name="T31" fmla="*/ 0 h 15"/>
                <a:gd name="T32" fmla="*/ 85 w 331"/>
                <a:gd name="T33" fmla="*/ 8 h 15"/>
                <a:gd name="T34" fmla="*/ 78 w 331"/>
                <a:gd name="T35" fmla="*/ 15 h 15"/>
                <a:gd name="T36" fmla="*/ 113 w 331"/>
                <a:gd name="T37" fmla="*/ 15 h 15"/>
                <a:gd name="T38" fmla="*/ 105 w 331"/>
                <a:gd name="T39" fmla="*/ 8 h 15"/>
                <a:gd name="T40" fmla="*/ 113 w 331"/>
                <a:gd name="T41" fmla="*/ 0 h 15"/>
                <a:gd name="T42" fmla="*/ 113 w 331"/>
                <a:gd name="T43" fmla="*/ 0 h 15"/>
                <a:gd name="T44" fmla="*/ 121 w 331"/>
                <a:gd name="T45" fmla="*/ 8 h 15"/>
                <a:gd name="T46" fmla="*/ 113 w 331"/>
                <a:gd name="T47" fmla="*/ 15 h 15"/>
                <a:gd name="T48" fmla="*/ 148 w 331"/>
                <a:gd name="T49" fmla="*/ 15 h 15"/>
                <a:gd name="T50" fmla="*/ 140 w 331"/>
                <a:gd name="T51" fmla="*/ 8 h 15"/>
                <a:gd name="T52" fmla="*/ 148 w 331"/>
                <a:gd name="T53" fmla="*/ 0 h 15"/>
                <a:gd name="T54" fmla="*/ 148 w 331"/>
                <a:gd name="T55" fmla="*/ 0 h 15"/>
                <a:gd name="T56" fmla="*/ 156 w 331"/>
                <a:gd name="T57" fmla="*/ 8 h 15"/>
                <a:gd name="T58" fmla="*/ 148 w 331"/>
                <a:gd name="T59" fmla="*/ 15 h 15"/>
                <a:gd name="T60" fmla="*/ 183 w 331"/>
                <a:gd name="T61" fmla="*/ 15 h 15"/>
                <a:gd name="T62" fmla="*/ 175 w 331"/>
                <a:gd name="T63" fmla="*/ 8 h 15"/>
                <a:gd name="T64" fmla="*/ 183 w 331"/>
                <a:gd name="T65" fmla="*/ 0 h 15"/>
                <a:gd name="T66" fmla="*/ 183 w 331"/>
                <a:gd name="T67" fmla="*/ 0 h 15"/>
                <a:gd name="T68" fmla="*/ 191 w 331"/>
                <a:gd name="T69" fmla="*/ 8 h 15"/>
                <a:gd name="T70" fmla="*/ 183 w 331"/>
                <a:gd name="T71" fmla="*/ 15 h 15"/>
                <a:gd name="T72" fmla="*/ 218 w 331"/>
                <a:gd name="T73" fmla="*/ 15 h 15"/>
                <a:gd name="T74" fmla="*/ 211 w 331"/>
                <a:gd name="T75" fmla="*/ 8 h 15"/>
                <a:gd name="T76" fmla="*/ 218 w 331"/>
                <a:gd name="T77" fmla="*/ 0 h 15"/>
                <a:gd name="T78" fmla="*/ 218 w 331"/>
                <a:gd name="T79" fmla="*/ 0 h 15"/>
                <a:gd name="T80" fmla="*/ 226 w 331"/>
                <a:gd name="T81" fmla="*/ 8 h 15"/>
                <a:gd name="T82" fmla="*/ 218 w 331"/>
                <a:gd name="T83" fmla="*/ 15 h 15"/>
                <a:gd name="T84" fmla="*/ 253 w 331"/>
                <a:gd name="T85" fmla="*/ 15 h 15"/>
                <a:gd name="T86" fmla="*/ 246 w 331"/>
                <a:gd name="T87" fmla="*/ 8 h 15"/>
                <a:gd name="T88" fmla="*/ 253 w 331"/>
                <a:gd name="T89" fmla="*/ 0 h 15"/>
                <a:gd name="T90" fmla="*/ 253 w 331"/>
                <a:gd name="T91" fmla="*/ 0 h 15"/>
                <a:gd name="T92" fmla="*/ 261 w 331"/>
                <a:gd name="T93" fmla="*/ 8 h 15"/>
                <a:gd name="T94" fmla="*/ 253 w 331"/>
                <a:gd name="T95" fmla="*/ 15 h 15"/>
                <a:gd name="T96" fmla="*/ 288 w 331"/>
                <a:gd name="T97" fmla="*/ 15 h 15"/>
                <a:gd name="T98" fmla="*/ 281 w 331"/>
                <a:gd name="T99" fmla="*/ 8 h 15"/>
                <a:gd name="T100" fmla="*/ 288 w 331"/>
                <a:gd name="T101" fmla="*/ 0 h 15"/>
                <a:gd name="T102" fmla="*/ 288 w 331"/>
                <a:gd name="T103" fmla="*/ 0 h 15"/>
                <a:gd name="T104" fmla="*/ 296 w 331"/>
                <a:gd name="T105" fmla="*/ 8 h 15"/>
                <a:gd name="T106" fmla="*/ 288 w 331"/>
                <a:gd name="T107" fmla="*/ 15 h 15"/>
                <a:gd name="T108" fmla="*/ 324 w 331"/>
                <a:gd name="T109" fmla="*/ 15 h 15"/>
                <a:gd name="T110" fmla="*/ 316 w 331"/>
                <a:gd name="T111" fmla="*/ 8 h 15"/>
                <a:gd name="T112" fmla="*/ 323 w 331"/>
                <a:gd name="T113" fmla="*/ 0 h 15"/>
                <a:gd name="T114" fmla="*/ 324 w 331"/>
                <a:gd name="T115" fmla="*/ 0 h 15"/>
                <a:gd name="T116" fmla="*/ 331 w 331"/>
                <a:gd name="T117" fmla="*/ 8 h 15"/>
                <a:gd name="T118" fmla="*/ 324 w 331"/>
                <a:gd name="T11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1" h="15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12"/>
                    <a:pt x="12" y="15"/>
                    <a:pt x="8" y="15"/>
                  </a:cubicBezTo>
                  <a:close/>
                  <a:moveTo>
                    <a:pt x="43" y="15"/>
                  </a:moveTo>
                  <a:cubicBezTo>
                    <a:pt x="39" y="15"/>
                    <a:pt x="35" y="12"/>
                    <a:pt x="35" y="8"/>
                  </a:cubicBezTo>
                  <a:cubicBezTo>
                    <a:pt x="35" y="4"/>
                    <a:pt x="38" y="0"/>
                    <a:pt x="4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7" y="0"/>
                    <a:pt x="50" y="4"/>
                    <a:pt x="50" y="8"/>
                  </a:cubicBezTo>
                  <a:cubicBezTo>
                    <a:pt x="50" y="12"/>
                    <a:pt x="47" y="15"/>
                    <a:pt x="43" y="15"/>
                  </a:cubicBezTo>
                  <a:close/>
                  <a:moveTo>
                    <a:pt x="78" y="15"/>
                  </a:moveTo>
                  <a:cubicBezTo>
                    <a:pt x="74" y="15"/>
                    <a:pt x="70" y="12"/>
                    <a:pt x="70" y="8"/>
                  </a:cubicBezTo>
                  <a:cubicBezTo>
                    <a:pt x="70" y="4"/>
                    <a:pt x="73" y="0"/>
                    <a:pt x="7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2" y="0"/>
                    <a:pt x="85" y="4"/>
                    <a:pt x="85" y="8"/>
                  </a:cubicBezTo>
                  <a:cubicBezTo>
                    <a:pt x="85" y="12"/>
                    <a:pt x="82" y="15"/>
                    <a:pt x="78" y="15"/>
                  </a:cubicBezTo>
                  <a:close/>
                  <a:moveTo>
                    <a:pt x="113" y="15"/>
                  </a:moveTo>
                  <a:cubicBezTo>
                    <a:pt x="109" y="15"/>
                    <a:pt x="105" y="12"/>
                    <a:pt x="105" y="8"/>
                  </a:cubicBezTo>
                  <a:cubicBezTo>
                    <a:pt x="105" y="4"/>
                    <a:pt x="108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7" y="0"/>
                    <a:pt x="121" y="4"/>
                    <a:pt x="121" y="8"/>
                  </a:cubicBezTo>
                  <a:cubicBezTo>
                    <a:pt x="121" y="12"/>
                    <a:pt x="117" y="15"/>
                    <a:pt x="113" y="15"/>
                  </a:cubicBezTo>
                  <a:close/>
                  <a:moveTo>
                    <a:pt x="148" y="15"/>
                  </a:moveTo>
                  <a:cubicBezTo>
                    <a:pt x="144" y="15"/>
                    <a:pt x="140" y="12"/>
                    <a:pt x="140" y="8"/>
                  </a:cubicBezTo>
                  <a:cubicBezTo>
                    <a:pt x="140" y="4"/>
                    <a:pt x="143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52" y="0"/>
                    <a:pt x="156" y="4"/>
                    <a:pt x="156" y="8"/>
                  </a:cubicBezTo>
                  <a:cubicBezTo>
                    <a:pt x="156" y="12"/>
                    <a:pt x="152" y="15"/>
                    <a:pt x="148" y="15"/>
                  </a:cubicBezTo>
                  <a:close/>
                  <a:moveTo>
                    <a:pt x="183" y="15"/>
                  </a:moveTo>
                  <a:cubicBezTo>
                    <a:pt x="179" y="15"/>
                    <a:pt x="175" y="12"/>
                    <a:pt x="175" y="8"/>
                  </a:cubicBezTo>
                  <a:cubicBezTo>
                    <a:pt x="175" y="4"/>
                    <a:pt x="179" y="0"/>
                    <a:pt x="183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7" y="0"/>
                    <a:pt x="191" y="4"/>
                    <a:pt x="191" y="8"/>
                  </a:cubicBezTo>
                  <a:cubicBezTo>
                    <a:pt x="191" y="12"/>
                    <a:pt x="187" y="15"/>
                    <a:pt x="183" y="15"/>
                  </a:cubicBezTo>
                  <a:close/>
                  <a:moveTo>
                    <a:pt x="218" y="15"/>
                  </a:moveTo>
                  <a:cubicBezTo>
                    <a:pt x="214" y="15"/>
                    <a:pt x="211" y="12"/>
                    <a:pt x="211" y="8"/>
                  </a:cubicBezTo>
                  <a:cubicBezTo>
                    <a:pt x="211" y="4"/>
                    <a:pt x="214" y="0"/>
                    <a:pt x="218" y="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22" y="0"/>
                    <a:pt x="226" y="4"/>
                    <a:pt x="226" y="8"/>
                  </a:cubicBezTo>
                  <a:cubicBezTo>
                    <a:pt x="226" y="12"/>
                    <a:pt x="222" y="15"/>
                    <a:pt x="218" y="15"/>
                  </a:cubicBezTo>
                  <a:close/>
                  <a:moveTo>
                    <a:pt x="253" y="15"/>
                  </a:moveTo>
                  <a:cubicBezTo>
                    <a:pt x="249" y="15"/>
                    <a:pt x="246" y="12"/>
                    <a:pt x="246" y="8"/>
                  </a:cubicBezTo>
                  <a:cubicBezTo>
                    <a:pt x="246" y="4"/>
                    <a:pt x="249" y="0"/>
                    <a:pt x="253" y="0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258" y="0"/>
                    <a:pt x="261" y="4"/>
                    <a:pt x="261" y="8"/>
                  </a:cubicBezTo>
                  <a:cubicBezTo>
                    <a:pt x="261" y="12"/>
                    <a:pt x="258" y="15"/>
                    <a:pt x="253" y="15"/>
                  </a:cubicBezTo>
                  <a:close/>
                  <a:moveTo>
                    <a:pt x="288" y="15"/>
                  </a:moveTo>
                  <a:cubicBezTo>
                    <a:pt x="284" y="15"/>
                    <a:pt x="281" y="12"/>
                    <a:pt x="281" y="8"/>
                  </a:cubicBezTo>
                  <a:cubicBezTo>
                    <a:pt x="281" y="4"/>
                    <a:pt x="284" y="0"/>
                    <a:pt x="288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3" y="0"/>
                    <a:pt x="296" y="4"/>
                    <a:pt x="296" y="8"/>
                  </a:cubicBezTo>
                  <a:cubicBezTo>
                    <a:pt x="296" y="12"/>
                    <a:pt x="293" y="15"/>
                    <a:pt x="288" y="15"/>
                  </a:cubicBezTo>
                  <a:close/>
                  <a:moveTo>
                    <a:pt x="324" y="15"/>
                  </a:moveTo>
                  <a:cubicBezTo>
                    <a:pt x="319" y="15"/>
                    <a:pt x="316" y="12"/>
                    <a:pt x="316" y="8"/>
                  </a:cubicBezTo>
                  <a:cubicBezTo>
                    <a:pt x="316" y="4"/>
                    <a:pt x="319" y="0"/>
                    <a:pt x="323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8" y="0"/>
                    <a:pt x="331" y="4"/>
                    <a:pt x="331" y="8"/>
                  </a:cubicBezTo>
                  <a:cubicBezTo>
                    <a:pt x="331" y="12"/>
                    <a:pt x="328" y="15"/>
                    <a:pt x="324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37"/>
            <p:cNvSpPr>
              <a:spLocks noEditPoints="1"/>
            </p:cNvSpPr>
            <p:nvPr/>
          </p:nvSpPr>
          <p:spPr bwMode="auto">
            <a:xfrm>
              <a:off x="6899954" y="4653692"/>
              <a:ext cx="462019" cy="464503"/>
            </a:xfrm>
            <a:custGeom>
              <a:avLst/>
              <a:gdLst>
                <a:gd name="T0" fmla="*/ 99 w 198"/>
                <a:gd name="T1" fmla="*/ 199 h 199"/>
                <a:gd name="T2" fmla="*/ 0 w 198"/>
                <a:gd name="T3" fmla="*/ 99 h 199"/>
                <a:gd name="T4" fmla="*/ 99 w 198"/>
                <a:gd name="T5" fmla="*/ 0 h 199"/>
                <a:gd name="T6" fmla="*/ 198 w 198"/>
                <a:gd name="T7" fmla="*/ 99 h 199"/>
                <a:gd name="T8" fmla="*/ 99 w 198"/>
                <a:gd name="T9" fmla="*/ 199 h 199"/>
                <a:gd name="T10" fmla="*/ 99 w 198"/>
                <a:gd name="T11" fmla="*/ 6 h 199"/>
                <a:gd name="T12" fmla="*/ 6 w 198"/>
                <a:gd name="T13" fmla="*/ 99 h 199"/>
                <a:gd name="T14" fmla="*/ 99 w 198"/>
                <a:gd name="T15" fmla="*/ 193 h 199"/>
                <a:gd name="T16" fmla="*/ 192 w 198"/>
                <a:gd name="T17" fmla="*/ 99 h 199"/>
                <a:gd name="T18" fmla="*/ 99 w 198"/>
                <a:gd name="T19" fmla="*/ 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199">
                  <a:moveTo>
                    <a:pt x="99" y="199"/>
                  </a:moveTo>
                  <a:cubicBezTo>
                    <a:pt x="44" y="199"/>
                    <a:pt x="0" y="154"/>
                    <a:pt x="0" y="99"/>
                  </a:cubicBezTo>
                  <a:cubicBezTo>
                    <a:pt x="0" y="44"/>
                    <a:pt x="44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ubicBezTo>
                    <a:pt x="198" y="154"/>
                    <a:pt x="154" y="199"/>
                    <a:pt x="99" y="199"/>
                  </a:cubicBezTo>
                  <a:close/>
                  <a:moveTo>
                    <a:pt x="99" y="6"/>
                  </a:moveTo>
                  <a:cubicBezTo>
                    <a:pt x="47" y="6"/>
                    <a:pt x="6" y="48"/>
                    <a:pt x="6" y="99"/>
                  </a:cubicBezTo>
                  <a:cubicBezTo>
                    <a:pt x="6" y="151"/>
                    <a:pt x="47" y="193"/>
                    <a:pt x="99" y="193"/>
                  </a:cubicBezTo>
                  <a:cubicBezTo>
                    <a:pt x="150" y="193"/>
                    <a:pt x="192" y="151"/>
                    <a:pt x="192" y="99"/>
                  </a:cubicBezTo>
                  <a:cubicBezTo>
                    <a:pt x="192" y="48"/>
                    <a:pt x="150" y="6"/>
                    <a:pt x="99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38"/>
            <p:cNvSpPr/>
            <p:nvPr/>
          </p:nvSpPr>
          <p:spPr bwMode="auto">
            <a:xfrm>
              <a:off x="7016701" y="4772922"/>
              <a:ext cx="228525" cy="226041"/>
            </a:xfrm>
            <a:custGeom>
              <a:avLst/>
              <a:gdLst>
                <a:gd name="T0" fmla="*/ 81 w 98"/>
                <a:gd name="T1" fmla="*/ 48 h 97"/>
                <a:gd name="T2" fmla="*/ 49 w 98"/>
                <a:gd name="T3" fmla="*/ 48 h 97"/>
                <a:gd name="T4" fmla="*/ 49 w 98"/>
                <a:gd name="T5" fmla="*/ 0 h 97"/>
                <a:gd name="T6" fmla="*/ 0 w 98"/>
                <a:gd name="T7" fmla="*/ 48 h 97"/>
                <a:gd name="T8" fmla="*/ 49 w 98"/>
                <a:gd name="T9" fmla="*/ 97 h 97"/>
                <a:gd name="T10" fmla="*/ 98 w 98"/>
                <a:gd name="T11" fmla="*/ 48 h 97"/>
                <a:gd name="T12" fmla="*/ 81 w 98"/>
                <a:gd name="T13" fmla="*/ 4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97">
                  <a:moveTo>
                    <a:pt x="81" y="48"/>
                  </a:moveTo>
                  <a:cubicBezTo>
                    <a:pt x="49" y="48"/>
                    <a:pt x="49" y="48"/>
                    <a:pt x="49" y="48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75"/>
                    <a:pt x="22" y="97"/>
                    <a:pt x="49" y="97"/>
                  </a:cubicBezTo>
                  <a:cubicBezTo>
                    <a:pt x="76" y="97"/>
                    <a:pt x="98" y="75"/>
                    <a:pt x="98" y="48"/>
                  </a:cubicBezTo>
                  <a:cubicBezTo>
                    <a:pt x="81" y="48"/>
                    <a:pt x="81" y="48"/>
                    <a:pt x="81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439"/>
            <p:cNvSpPr/>
            <p:nvPr/>
          </p:nvSpPr>
          <p:spPr bwMode="auto">
            <a:xfrm>
              <a:off x="7164498" y="4786584"/>
              <a:ext cx="74519" cy="74519"/>
            </a:xfrm>
            <a:custGeom>
              <a:avLst/>
              <a:gdLst>
                <a:gd name="T0" fmla="*/ 23 w 32"/>
                <a:gd name="T1" fmla="*/ 9 h 32"/>
                <a:gd name="T2" fmla="*/ 0 w 32"/>
                <a:gd name="T3" fmla="*/ 0 h 32"/>
                <a:gd name="T4" fmla="*/ 0 w 32"/>
                <a:gd name="T5" fmla="*/ 32 h 32"/>
                <a:gd name="T6" fmla="*/ 32 w 32"/>
                <a:gd name="T7" fmla="*/ 32 h 32"/>
                <a:gd name="T8" fmla="*/ 32 w 32"/>
                <a:gd name="T9" fmla="*/ 32 h 32"/>
                <a:gd name="T10" fmla="*/ 23 w 32"/>
                <a:gd name="T11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2">
                  <a:moveTo>
                    <a:pt x="23" y="9"/>
                  </a:moveTo>
                  <a:cubicBezTo>
                    <a:pt x="17" y="3"/>
                    <a:pt x="9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23"/>
                    <a:pt x="28" y="15"/>
                    <a:pt x="23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84227" y="3283092"/>
            <a:ext cx="2801722" cy="1024014"/>
            <a:chOff x="1643984" y="2349127"/>
            <a:chExt cx="2492110" cy="910852"/>
          </a:xfrm>
        </p:grpSpPr>
        <p:sp>
          <p:nvSpPr>
            <p:cNvPr id="25" name="文本框 24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643984" y="258864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407939" y="3417727"/>
            <a:ext cx="2801722" cy="1024014"/>
            <a:chOff x="1643984" y="2349127"/>
            <a:chExt cx="2492110" cy="910852"/>
          </a:xfrm>
        </p:grpSpPr>
        <p:sp>
          <p:nvSpPr>
            <p:cNvPr id="28" name="文本框 27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643984" y="258864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48744" y="1060869"/>
            <a:ext cx="54970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65AADD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请输入您的标题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2776421" y="-2261976"/>
            <a:ext cx="1246414" cy="1839686"/>
          </a:xfrm>
          <a:prstGeom prst="rect">
            <a:avLst/>
          </a:prstGeom>
          <a:solidFill>
            <a:srgbClr val="538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30007" y="-2261976"/>
            <a:ext cx="1246414" cy="1839686"/>
          </a:xfrm>
          <a:prstGeom prst="rect">
            <a:avLst/>
          </a:prstGeom>
          <a:solidFill>
            <a:srgbClr val="65A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183"/>
          <p:cNvSpPr/>
          <p:nvPr/>
        </p:nvSpPr>
        <p:spPr bwMode="auto">
          <a:xfrm>
            <a:off x="6154893" y="2499476"/>
            <a:ext cx="1630100" cy="1630100"/>
          </a:xfrm>
          <a:custGeom>
            <a:avLst/>
            <a:gdLst>
              <a:gd name="T0" fmla="*/ 0 w 1186"/>
              <a:gd name="T1" fmla="*/ 0 h 1186"/>
              <a:gd name="T2" fmla="*/ 0 w 1186"/>
              <a:gd name="T3" fmla="*/ 58 h 1186"/>
              <a:gd name="T4" fmla="*/ 1128 w 1186"/>
              <a:gd name="T5" fmla="*/ 1186 h 1186"/>
              <a:gd name="T6" fmla="*/ 1186 w 1186"/>
              <a:gd name="T7" fmla="*/ 1186 h 1186"/>
              <a:gd name="T8" fmla="*/ 0 w 1186"/>
              <a:gd name="T9" fmla="*/ 0 h 1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6" h="1186">
                <a:moveTo>
                  <a:pt x="0" y="0"/>
                </a:moveTo>
                <a:lnTo>
                  <a:pt x="0" y="58"/>
                </a:lnTo>
                <a:lnTo>
                  <a:pt x="1128" y="1186"/>
                </a:lnTo>
                <a:lnTo>
                  <a:pt x="1186" y="118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6" name="Freeform 184"/>
          <p:cNvSpPr/>
          <p:nvPr/>
        </p:nvSpPr>
        <p:spPr bwMode="auto">
          <a:xfrm>
            <a:off x="6154893" y="2686401"/>
            <a:ext cx="1443175" cy="1443175"/>
          </a:xfrm>
          <a:custGeom>
            <a:avLst/>
            <a:gdLst>
              <a:gd name="T0" fmla="*/ 0 w 1050"/>
              <a:gd name="T1" fmla="*/ 0 h 1050"/>
              <a:gd name="T2" fmla="*/ 0 w 1050"/>
              <a:gd name="T3" fmla="*/ 58 h 1050"/>
              <a:gd name="T4" fmla="*/ 992 w 1050"/>
              <a:gd name="T5" fmla="*/ 1050 h 1050"/>
              <a:gd name="T6" fmla="*/ 1050 w 1050"/>
              <a:gd name="T7" fmla="*/ 1050 h 1050"/>
              <a:gd name="T8" fmla="*/ 0 w 1050"/>
              <a:gd name="T9" fmla="*/ 0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0" h="1050">
                <a:moveTo>
                  <a:pt x="0" y="0"/>
                </a:moveTo>
                <a:lnTo>
                  <a:pt x="0" y="58"/>
                </a:lnTo>
                <a:lnTo>
                  <a:pt x="992" y="1050"/>
                </a:lnTo>
                <a:lnTo>
                  <a:pt x="1050" y="10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7" name="Freeform 185"/>
          <p:cNvSpPr/>
          <p:nvPr/>
        </p:nvSpPr>
        <p:spPr bwMode="auto">
          <a:xfrm>
            <a:off x="6154893" y="2312550"/>
            <a:ext cx="1817026" cy="1817026"/>
          </a:xfrm>
          <a:custGeom>
            <a:avLst/>
            <a:gdLst>
              <a:gd name="T0" fmla="*/ 0 w 1322"/>
              <a:gd name="T1" fmla="*/ 0 h 1322"/>
              <a:gd name="T2" fmla="*/ 0 w 1322"/>
              <a:gd name="T3" fmla="*/ 58 h 1322"/>
              <a:gd name="T4" fmla="*/ 1264 w 1322"/>
              <a:gd name="T5" fmla="*/ 1322 h 1322"/>
              <a:gd name="T6" fmla="*/ 1322 w 1322"/>
              <a:gd name="T7" fmla="*/ 1322 h 1322"/>
              <a:gd name="T8" fmla="*/ 0 w 1322"/>
              <a:gd name="T9" fmla="*/ 0 h 1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2" h="1322">
                <a:moveTo>
                  <a:pt x="0" y="0"/>
                </a:moveTo>
                <a:lnTo>
                  <a:pt x="0" y="58"/>
                </a:lnTo>
                <a:lnTo>
                  <a:pt x="1264" y="1322"/>
                </a:lnTo>
                <a:lnTo>
                  <a:pt x="1322" y="13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8" name="Freeform 186"/>
          <p:cNvSpPr/>
          <p:nvPr/>
        </p:nvSpPr>
        <p:spPr bwMode="auto">
          <a:xfrm>
            <a:off x="4447824" y="2499476"/>
            <a:ext cx="1630100" cy="1630100"/>
          </a:xfrm>
          <a:custGeom>
            <a:avLst/>
            <a:gdLst>
              <a:gd name="T0" fmla="*/ 0 w 1186"/>
              <a:gd name="T1" fmla="*/ 1186 h 1186"/>
              <a:gd name="T2" fmla="*/ 58 w 1186"/>
              <a:gd name="T3" fmla="*/ 1186 h 1186"/>
              <a:gd name="T4" fmla="*/ 1186 w 1186"/>
              <a:gd name="T5" fmla="*/ 58 h 1186"/>
              <a:gd name="T6" fmla="*/ 1186 w 1186"/>
              <a:gd name="T7" fmla="*/ 0 h 1186"/>
              <a:gd name="T8" fmla="*/ 0 w 1186"/>
              <a:gd name="T9" fmla="*/ 1186 h 1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6" h="1186">
                <a:moveTo>
                  <a:pt x="0" y="1186"/>
                </a:moveTo>
                <a:lnTo>
                  <a:pt x="58" y="1186"/>
                </a:lnTo>
                <a:lnTo>
                  <a:pt x="1186" y="58"/>
                </a:lnTo>
                <a:lnTo>
                  <a:pt x="1186" y="0"/>
                </a:lnTo>
                <a:lnTo>
                  <a:pt x="0" y="1186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9" name="Freeform 187"/>
          <p:cNvSpPr/>
          <p:nvPr/>
        </p:nvSpPr>
        <p:spPr bwMode="auto">
          <a:xfrm>
            <a:off x="4634749" y="2686401"/>
            <a:ext cx="1443175" cy="1443175"/>
          </a:xfrm>
          <a:custGeom>
            <a:avLst/>
            <a:gdLst>
              <a:gd name="T0" fmla="*/ 0 w 1050"/>
              <a:gd name="T1" fmla="*/ 1050 h 1050"/>
              <a:gd name="T2" fmla="*/ 58 w 1050"/>
              <a:gd name="T3" fmla="*/ 1050 h 1050"/>
              <a:gd name="T4" fmla="*/ 1050 w 1050"/>
              <a:gd name="T5" fmla="*/ 58 h 1050"/>
              <a:gd name="T6" fmla="*/ 1050 w 1050"/>
              <a:gd name="T7" fmla="*/ 0 h 1050"/>
              <a:gd name="T8" fmla="*/ 0 w 1050"/>
              <a:gd name="T9" fmla="*/ 1050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0" h="1050">
                <a:moveTo>
                  <a:pt x="0" y="1050"/>
                </a:moveTo>
                <a:lnTo>
                  <a:pt x="58" y="1050"/>
                </a:lnTo>
                <a:lnTo>
                  <a:pt x="1050" y="58"/>
                </a:lnTo>
                <a:lnTo>
                  <a:pt x="1050" y="0"/>
                </a:lnTo>
                <a:lnTo>
                  <a:pt x="0" y="105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10" name="Freeform 188"/>
          <p:cNvSpPr/>
          <p:nvPr/>
        </p:nvSpPr>
        <p:spPr bwMode="auto">
          <a:xfrm>
            <a:off x="4260898" y="2312550"/>
            <a:ext cx="1817026" cy="1817026"/>
          </a:xfrm>
          <a:custGeom>
            <a:avLst/>
            <a:gdLst>
              <a:gd name="T0" fmla="*/ 0 w 1322"/>
              <a:gd name="T1" fmla="*/ 1322 h 1322"/>
              <a:gd name="T2" fmla="*/ 58 w 1322"/>
              <a:gd name="T3" fmla="*/ 1322 h 1322"/>
              <a:gd name="T4" fmla="*/ 1322 w 1322"/>
              <a:gd name="T5" fmla="*/ 58 h 1322"/>
              <a:gd name="T6" fmla="*/ 1322 w 1322"/>
              <a:gd name="T7" fmla="*/ 0 h 1322"/>
              <a:gd name="T8" fmla="*/ 0 w 1322"/>
              <a:gd name="T9" fmla="*/ 1322 h 1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2" h="1322">
                <a:moveTo>
                  <a:pt x="0" y="1322"/>
                </a:moveTo>
                <a:lnTo>
                  <a:pt x="58" y="1322"/>
                </a:lnTo>
                <a:lnTo>
                  <a:pt x="1322" y="58"/>
                </a:lnTo>
                <a:lnTo>
                  <a:pt x="1322" y="0"/>
                </a:lnTo>
                <a:lnTo>
                  <a:pt x="0" y="1322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11" name="Freeform 189"/>
          <p:cNvSpPr/>
          <p:nvPr/>
        </p:nvSpPr>
        <p:spPr bwMode="auto">
          <a:xfrm>
            <a:off x="4447824" y="4206545"/>
            <a:ext cx="1630100" cy="1630100"/>
          </a:xfrm>
          <a:custGeom>
            <a:avLst/>
            <a:gdLst>
              <a:gd name="T0" fmla="*/ 58 w 1186"/>
              <a:gd name="T1" fmla="*/ 0 h 1186"/>
              <a:gd name="T2" fmla="*/ 0 w 1186"/>
              <a:gd name="T3" fmla="*/ 0 h 1186"/>
              <a:gd name="T4" fmla="*/ 1186 w 1186"/>
              <a:gd name="T5" fmla="*/ 1186 h 1186"/>
              <a:gd name="T6" fmla="*/ 1186 w 1186"/>
              <a:gd name="T7" fmla="*/ 1130 h 1186"/>
              <a:gd name="T8" fmla="*/ 58 w 1186"/>
              <a:gd name="T9" fmla="*/ 0 h 1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6" h="1186">
                <a:moveTo>
                  <a:pt x="58" y="0"/>
                </a:moveTo>
                <a:lnTo>
                  <a:pt x="0" y="0"/>
                </a:lnTo>
                <a:lnTo>
                  <a:pt x="1186" y="1186"/>
                </a:lnTo>
                <a:lnTo>
                  <a:pt x="1186" y="1130"/>
                </a:lnTo>
                <a:lnTo>
                  <a:pt x="58" y="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12" name="Freeform 190"/>
          <p:cNvSpPr/>
          <p:nvPr/>
        </p:nvSpPr>
        <p:spPr bwMode="auto">
          <a:xfrm>
            <a:off x="4634749" y="4206545"/>
            <a:ext cx="1443175" cy="1443175"/>
          </a:xfrm>
          <a:custGeom>
            <a:avLst/>
            <a:gdLst>
              <a:gd name="T0" fmla="*/ 58 w 1050"/>
              <a:gd name="T1" fmla="*/ 0 h 1050"/>
              <a:gd name="T2" fmla="*/ 0 w 1050"/>
              <a:gd name="T3" fmla="*/ 0 h 1050"/>
              <a:gd name="T4" fmla="*/ 1050 w 1050"/>
              <a:gd name="T5" fmla="*/ 1050 h 1050"/>
              <a:gd name="T6" fmla="*/ 1050 w 1050"/>
              <a:gd name="T7" fmla="*/ 992 h 1050"/>
              <a:gd name="T8" fmla="*/ 58 w 1050"/>
              <a:gd name="T9" fmla="*/ 0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0" h="1050">
                <a:moveTo>
                  <a:pt x="58" y="0"/>
                </a:moveTo>
                <a:lnTo>
                  <a:pt x="0" y="0"/>
                </a:lnTo>
                <a:lnTo>
                  <a:pt x="1050" y="1050"/>
                </a:lnTo>
                <a:lnTo>
                  <a:pt x="1050" y="992"/>
                </a:lnTo>
                <a:lnTo>
                  <a:pt x="58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13" name="Freeform 191"/>
          <p:cNvSpPr/>
          <p:nvPr/>
        </p:nvSpPr>
        <p:spPr bwMode="auto">
          <a:xfrm>
            <a:off x="4260898" y="4206545"/>
            <a:ext cx="1817026" cy="1817026"/>
          </a:xfrm>
          <a:custGeom>
            <a:avLst/>
            <a:gdLst>
              <a:gd name="T0" fmla="*/ 58 w 1322"/>
              <a:gd name="T1" fmla="*/ 0 h 1322"/>
              <a:gd name="T2" fmla="*/ 0 w 1322"/>
              <a:gd name="T3" fmla="*/ 0 h 1322"/>
              <a:gd name="T4" fmla="*/ 1322 w 1322"/>
              <a:gd name="T5" fmla="*/ 1322 h 1322"/>
              <a:gd name="T6" fmla="*/ 1322 w 1322"/>
              <a:gd name="T7" fmla="*/ 1266 h 1322"/>
              <a:gd name="T8" fmla="*/ 58 w 1322"/>
              <a:gd name="T9" fmla="*/ 0 h 1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2" h="1322">
                <a:moveTo>
                  <a:pt x="58" y="0"/>
                </a:moveTo>
                <a:lnTo>
                  <a:pt x="0" y="0"/>
                </a:lnTo>
                <a:lnTo>
                  <a:pt x="1322" y="1322"/>
                </a:lnTo>
                <a:lnTo>
                  <a:pt x="1322" y="1266"/>
                </a:lnTo>
                <a:lnTo>
                  <a:pt x="58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14" name="Freeform 192"/>
          <p:cNvSpPr/>
          <p:nvPr/>
        </p:nvSpPr>
        <p:spPr bwMode="auto">
          <a:xfrm>
            <a:off x="6154893" y="4206545"/>
            <a:ext cx="1630100" cy="1630100"/>
          </a:xfrm>
          <a:custGeom>
            <a:avLst/>
            <a:gdLst>
              <a:gd name="T0" fmla="*/ 1128 w 1186"/>
              <a:gd name="T1" fmla="*/ 0 h 1186"/>
              <a:gd name="T2" fmla="*/ 0 w 1186"/>
              <a:gd name="T3" fmla="*/ 1128 h 1186"/>
              <a:gd name="T4" fmla="*/ 0 w 1186"/>
              <a:gd name="T5" fmla="*/ 1186 h 1186"/>
              <a:gd name="T6" fmla="*/ 1186 w 1186"/>
              <a:gd name="T7" fmla="*/ 0 h 1186"/>
              <a:gd name="T8" fmla="*/ 1128 w 1186"/>
              <a:gd name="T9" fmla="*/ 0 h 1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6" h="1186">
                <a:moveTo>
                  <a:pt x="1128" y="0"/>
                </a:moveTo>
                <a:lnTo>
                  <a:pt x="0" y="1128"/>
                </a:lnTo>
                <a:lnTo>
                  <a:pt x="0" y="1186"/>
                </a:lnTo>
                <a:lnTo>
                  <a:pt x="1186" y="0"/>
                </a:lnTo>
                <a:lnTo>
                  <a:pt x="1128" y="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15" name="Freeform 193"/>
          <p:cNvSpPr/>
          <p:nvPr/>
        </p:nvSpPr>
        <p:spPr bwMode="auto">
          <a:xfrm>
            <a:off x="6154893" y="4206545"/>
            <a:ext cx="1443175" cy="1443175"/>
          </a:xfrm>
          <a:custGeom>
            <a:avLst/>
            <a:gdLst>
              <a:gd name="T0" fmla="*/ 992 w 1050"/>
              <a:gd name="T1" fmla="*/ 0 h 1050"/>
              <a:gd name="T2" fmla="*/ 0 w 1050"/>
              <a:gd name="T3" fmla="*/ 992 h 1050"/>
              <a:gd name="T4" fmla="*/ 0 w 1050"/>
              <a:gd name="T5" fmla="*/ 1050 h 1050"/>
              <a:gd name="T6" fmla="*/ 1050 w 1050"/>
              <a:gd name="T7" fmla="*/ 0 h 1050"/>
              <a:gd name="T8" fmla="*/ 992 w 1050"/>
              <a:gd name="T9" fmla="*/ 0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0" h="1050">
                <a:moveTo>
                  <a:pt x="992" y="0"/>
                </a:moveTo>
                <a:lnTo>
                  <a:pt x="0" y="992"/>
                </a:lnTo>
                <a:lnTo>
                  <a:pt x="0" y="1050"/>
                </a:lnTo>
                <a:lnTo>
                  <a:pt x="1050" y="0"/>
                </a:lnTo>
                <a:lnTo>
                  <a:pt x="992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16" name="Freeform 194"/>
          <p:cNvSpPr/>
          <p:nvPr/>
        </p:nvSpPr>
        <p:spPr bwMode="auto">
          <a:xfrm>
            <a:off x="6154893" y="4206545"/>
            <a:ext cx="1817026" cy="1817026"/>
          </a:xfrm>
          <a:custGeom>
            <a:avLst/>
            <a:gdLst>
              <a:gd name="T0" fmla="*/ 1264 w 1322"/>
              <a:gd name="T1" fmla="*/ 0 h 1322"/>
              <a:gd name="T2" fmla="*/ 0 w 1322"/>
              <a:gd name="T3" fmla="*/ 1264 h 1322"/>
              <a:gd name="T4" fmla="*/ 0 w 1322"/>
              <a:gd name="T5" fmla="*/ 1322 h 1322"/>
              <a:gd name="T6" fmla="*/ 1322 w 1322"/>
              <a:gd name="T7" fmla="*/ 0 h 1322"/>
              <a:gd name="T8" fmla="*/ 1264 w 1322"/>
              <a:gd name="T9" fmla="*/ 0 h 1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2" h="1322">
                <a:moveTo>
                  <a:pt x="1264" y="0"/>
                </a:moveTo>
                <a:lnTo>
                  <a:pt x="0" y="1264"/>
                </a:lnTo>
                <a:lnTo>
                  <a:pt x="0" y="1322"/>
                </a:lnTo>
                <a:lnTo>
                  <a:pt x="1322" y="0"/>
                </a:lnTo>
                <a:lnTo>
                  <a:pt x="1264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17" name="Freeform 167"/>
          <p:cNvSpPr/>
          <p:nvPr/>
        </p:nvSpPr>
        <p:spPr bwMode="auto">
          <a:xfrm>
            <a:off x="6185130" y="4236782"/>
            <a:ext cx="1594365" cy="1594365"/>
          </a:xfrm>
          <a:custGeom>
            <a:avLst/>
            <a:gdLst>
              <a:gd name="T0" fmla="*/ 527 w 580"/>
              <a:gd name="T1" fmla="*/ 501 h 580"/>
              <a:gd name="T2" fmla="*/ 501 w 580"/>
              <a:gd name="T3" fmla="*/ 527 h 580"/>
              <a:gd name="T4" fmla="*/ 184 w 580"/>
              <a:gd name="T5" fmla="*/ 578 h 580"/>
              <a:gd name="T6" fmla="*/ 151 w 580"/>
              <a:gd name="T7" fmla="*/ 561 h 580"/>
              <a:gd name="T8" fmla="*/ 6 w 580"/>
              <a:gd name="T9" fmla="*/ 275 h 580"/>
              <a:gd name="T10" fmla="*/ 11 w 580"/>
              <a:gd name="T11" fmla="*/ 239 h 580"/>
              <a:gd name="T12" fmla="*/ 238 w 580"/>
              <a:gd name="T13" fmla="*/ 11 h 580"/>
              <a:gd name="T14" fmla="*/ 275 w 580"/>
              <a:gd name="T15" fmla="*/ 6 h 580"/>
              <a:gd name="T16" fmla="*/ 561 w 580"/>
              <a:gd name="T17" fmla="*/ 152 h 580"/>
              <a:gd name="T18" fmla="*/ 578 w 580"/>
              <a:gd name="T19" fmla="*/ 184 h 580"/>
              <a:gd name="T20" fmla="*/ 527 w 580"/>
              <a:gd name="T21" fmla="*/ 501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0" h="580">
                <a:moveTo>
                  <a:pt x="527" y="501"/>
                </a:moveTo>
                <a:cubicBezTo>
                  <a:pt x="525" y="514"/>
                  <a:pt x="514" y="525"/>
                  <a:pt x="501" y="527"/>
                </a:cubicBezTo>
                <a:cubicBezTo>
                  <a:pt x="184" y="578"/>
                  <a:pt x="184" y="578"/>
                  <a:pt x="184" y="578"/>
                </a:cubicBezTo>
                <a:cubicBezTo>
                  <a:pt x="172" y="580"/>
                  <a:pt x="157" y="572"/>
                  <a:pt x="151" y="561"/>
                </a:cubicBezTo>
                <a:cubicBezTo>
                  <a:pt x="6" y="275"/>
                  <a:pt x="6" y="275"/>
                  <a:pt x="6" y="275"/>
                </a:cubicBezTo>
                <a:cubicBezTo>
                  <a:pt x="0" y="264"/>
                  <a:pt x="3" y="247"/>
                  <a:pt x="11" y="239"/>
                </a:cubicBezTo>
                <a:cubicBezTo>
                  <a:pt x="238" y="11"/>
                  <a:pt x="238" y="11"/>
                  <a:pt x="238" y="11"/>
                </a:cubicBezTo>
                <a:cubicBezTo>
                  <a:pt x="247" y="3"/>
                  <a:pt x="264" y="0"/>
                  <a:pt x="275" y="6"/>
                </a:cubicBezTo>
                <a:cubicBezTo>
                  <a:pt x="561" y="152"/>
                  <a:pt x="561" y="152"/>
                  <a:pt x="561" y="152"/>
                </a:cubicBezTo>
                <a:cubicBezTo>
                  <a:pt x="572" y="157"/>
                  <a:pt x="580" y="172"/>
                  <a:pt x="578" y="184"/>
                </a:cubicBezTo>
                <a:lnTo>
                  <a:pt x="527" y="501"/>
                </a:lnTo>
                <a:close/>
              </a:path>
            </a:pathLst>
          </a:custGeom>
          <a:solidFill>
            <a:srgbClr val="65AAD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18" name="Freeform 168"/>
          <p:cNvSpPr/>
          <p:nvPr/>
        </p:nvSpPr>
        <p:spPr bwMode="auto">
          <a:xfrm>
            <a:off x="4453320" y="4236782"/>
            <a:ext cx="1594365" cy="1594365"/>
          </a:xfrm>
          <a:custGeom>
            <a:avLst/>
            <a:gdLst>
              <a:gd name="T0" fmla="*/ 79 w 580"/>
              <a:gd name="T1" fmla="*/ 527 h 580"/>
              <a:gd name="T2" fmla="*/ 53 w 580"/>
              <a:gd name="T3" fmla="*/ 501 h 580"/>
              <a:gd name="T4" fmla="*/ 2 w 580"/>
              <a:gd name="T5" fmla="*/ 184 h 580"/>
              <a:gd name="T6" fmla="*/ 19 w 580"/>
              <a:gd name="T7" fmla="*/ 152 h 580"/>
              <a:gd name="T8" fmla="*/ 305 w 580"/>
              <a:gd name="T9" fmla="*/ 6 h 580"/>
              <a:gd name="T10" fmla="*/ 342 w 580"/>
              <a:gd name="T11" fmla="*/ 11 h 580"/>
              <a:gd name="T12" fmla="*/ 569 w 580"/>
              <a:gd name="T13" fmla="*/ 239 h 580"/>
              <a:gd name="T14" fmla="*/ 574 w 580"/>
              <a:gd name="T15" fmla="*/ 275 h 580"/>
              <a:gd name="T16" fmla="*/ 429 w 580"/>
              <a:gd name="T17" fmla="*/ 561 h 580"/>
              <a:gd name="T18" fmla="*/ 396 w 580"/>
              <a:gd name="T19" fmla="*/ 578 h 580"/>
              <a:gd name="T20" fmla="*/ 79 w 580"/>
              <a:gd name="T21" fmla="*/ 527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0" h="580">
                <a:moveTo>
                  <a:pt x="79" y="527"/>
                </a:moveTo>
                <a:cubicBezTo>
                  <a:pt x="66" y="525"/>
                  <a:pt x="55" y="514"/>
                  <a:pt x="53" y="501"/>
                </a:cubicBezTo>
                <a:cubicBezTo>
                  <a:pt x="2" y="184"/>
                  <a:pt x="2" y="184"/>
                  <a:pt x="2" y="184"/>
                </a:cubicBezTo>
                <a:cubicBezTo>
                  <a:pt x="0" y="172"/>
                  <a:pt x="8" y="157"/>
                  <a:pt x="19" y="152"/>
                </a:cubicBezTo>
                <a:cubicBezTo>
                  <a:pt x="305" y="6"/>
                  <a:pt x="305" y="6"/>
                  <a:pt x="305" y="6"/>
                </a:cubicBezTo>
                <a:cubicBezTo>
                  <a:pt x="316" y="0"/>
                  <a:pt x="333" y="3"/>
                  <a:pt x="342" y="11"/>
                </a:cubicBezTo>
                <a:cubicBezTo>
                  <a:pt x="569" y="239"/>
                  <a:pt x="569" y="239"/>
                  <a:pt x="569" y="239"/>
                </a:cubicBezTo>
                <a:cubicBezTo>
                  <a:pt x="577" y="247"/>
                  <a:pt x="580" y="264"/>
                  <a:pt x="574" y="275"/>
                </a:cubicBezTo>
                <a:cubicBezTo>
                  <a:pt x="429" y="561"/>
                  <a:pt x="429" y="561"/>
                  <a:pt x="429" y="561"/>
                </a:cubicBezTo>
                <a:cubicBezTo>
                  <a:pt x="423" y="572"/>
                  <a:pt x="408" y="580"/>
                  <a:pt x="396" y="578"/>
                </a:cubicBezTo>
                <a:lnTo>
                  <a:pt x="79" y="527"/>
                </a:lnTo>
                <a:close/>
              </a:path>
            </a:pathLst>
          </a:custGeom>
          <a:solidFill>
            <a:srgbClr val="5381A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19" name="Freeform 169"/>
          <p:cNvSpPr/>
          <p:nvPr/>
        </p:nvSpPr>
        <p:spPr bwMode="auto">
          <a:xfrm>
            <a:off x="4637498" y="5099939"/>
            <a:ext cx="547032" cy="547032"/>
          </a:xfrm>
          <a:custGeom>
            <a:avLst/>
            <a:gdLst>
              <a:gd name="T0" fmla="*/ 35 w 199"/>
              <a:gd name="T1" fmla="*/ 164 h 199"/>
              <a:gd name="T2" fmla="*/ 164 w 199"/>
              <a:gd name="T3" fmla="*/ 164 h 199"/>
              <a:gd name="T4" fmla="*/ 164 w 199"/>
              <a:gd name="T5" fmla="*/ 36 h 199"/>
              <a:gd name="T6" fmla="*/ 35 w 199"/>
              <a:gd name="T7" fmla="*/ 36 h 199"/>
              <a:gd name="T8" fmla="*/ 35 w 199"/>
              <a:gd name="T9" fmla="*/ 164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" h="199">
                <a:moveTo>
                  <a:pt x="35" y="164"/>
                </a:moveTo>
                <a:cubicBezTo>
                  <a:pt x="71" y="199"/>
                  <a:pt x="128" y="199"/>
                  <a:pt x="164" y="164"/>
                </a:cubicBezTo>
                <a:cubicBezTo>
                  <a:pt x="199" y="128"/>
                  <a:pt x="199" y="71"/>
                  <a:pt x="164" y="36"/>
                </a:cubicBezTo>
                <a:cubicBezTo>
                  <a:pt x="128" y="0"/>
                  <a:pt x="71" y="0"/>
                  <a:pt x="35" y="36"/>
                </a:cubicBezTo>
                <a:cubicBezTo>
                  <a:pt x="0" y="71"/>
                  <a:pt x="0" y="128"/>
                  <a:pt x="35" y="1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20" name="Freeform 170"/>
          <p:cNvSpPr>
            <a:spLocks noEditPoints="1"/>
          </p:cNvSpPr>
          <p:nvPr/>
        </p:nvSpPr>
        <p:spPr bwMode="auto">
          <a:xfrm>
            <a:off x="4741956" y="5248380"/>
            <a:ext cx="294133" cy="294133"/>
          </a:xfrm>
          <a:custGeom>
            <a:avLst/>
            <a:gdLst>
              <a:gd name="T0" fmla="*/ 106 w 107"/>
              <a:gd name="T1" fmla="*/ 63 h 107"/>
              <a:gd name="T2" fmla="*/ 97 w 107"/>
              <a:gd name="T3" fmla="*/ 15 h 107"/>
              <a:gd name="T4" fmla="*/ 92 w 107"/>
              <a:gd name="T5" fmla="*/ 10 h 107"/>
              <a:gd name="T6" fmla="*/ 44 w 107"/>
              <a:gd name="T7" fmla="*/ 1 h 107"/>
              <a:gd name="T8" fmla="*/ 39 w 107"/>
              <a:gd name="T9" fmla="*/ 2 h 107"/>
              <a:gd name="T10" fmla="*/ 2 w 107"/>
              <a:gd name="T11" fmla="*/ 39 h 107"/>
              <a:gd name="T12" fmla="*/ 2 w 107"/>
              <a:gd name="T13" fmla="*/ 48 h 107"/>
              <a:gd name="T14" fmla="*/ 59 w 107"/>
              <a:gd name="T15" fmla="*/ 105 h 107"/>
              <a:gd name="T16" fmla="*/ 68 w 107"/>
              <a:gd name="T17" fmla="*/ 105 h 107"/>
              <a:gd name="T18" fmla="*/ 105 w 107"/>
              <a:gd name="T19" fmla="*/ 68 h 107"/>
              <a:gd name="T20" fmla="*/ 106 w 107"/>
              <a:gd name="T21" fmla="*/ 63 h 107"/>
              <a:gd name="T22" fmla="*/ 99 w 107"/>
              <a:gd name="T23" fmla="*/ 66 h 107"/>
              <a:gd name="T24" fmla="*/ 95 w 107"/>
              <a:gd name="T25" fmla="*/ 70 h 107"/>
              <a:gd name="T26" fmla="*/ 47 w 107"/>
              <a:gd name="T27" fmla="*/ 60 h 107"/>
              <a:gd name="T28" fmla="*/ 37 w 107"/>
              <a:gd name="T29" fmla="*/ 12 h 107"/>
              <a:gd name="T30" fmla="*/ 41 w 107"/>
              <a:gd name="T31" fmla="*/ 9 h 107"/>
              <a:gd name="T32" fmla="*/ 45 w 107"/>
              <a:gd name="T33" fmla="*/ 9 h 107"/>
              <a:gd name="T34" fmla="*/ 99 w 107"/>
              <a:gd name="T35" fmla="*/ 62 h 107"/>
              <a:gd name="T36" fmla="*/ 99 w 107"/>
              <a:gd name="T37" fmla="*/ 66 h 107"/>
              <a:gd name="T38" fmla="*/ 50 w 107"/>
              <a:gd name="T39" fmla="*/ 56 h 107"/>
              <a:gd name="T40" fmla="*/ 51 w 107"/>
              <a:gd name="T41" fmla="*/ 57 h 107"/>
              <a:gd name="T42" fmla="*/ 59 w 107"/>
              <a:gd name="T43" fmla="*/ 59 h 107"/>
              <a:gd name="T44" fmla="*/ 49 w 107"/>
              <a:gd name="T45" fmla="*/ 48 h 107"/>
              <a:gd name="T46" fmla="*/ 50 w 107"/>
              <a:gd name="T47" fmla="*/ 56 h 107"/>
              <a:gd name="T48" fmla="*/ 47 w 107"/>
              <a:gd name="T49" fmla="*/ 41 h 107"/>
              <a:gd name="T50" fmla="*/ 66 w 107"/>
              <a:gd name="T51" fmla="*/ 60 h 107"/>
              <a:gd name="T52" fmla="*/ 74 w 107"/>
              <a:gd name="T53" fmla="*/ 61 h 107"/>
              <a:gd name="T54" fmla="*/ 46 w 107"/>
              <a:gd name="T55" fmla="*/ 33 h 107"/>
              <a:gd name="T56" fmla="*/ 47 w 107"/>
              <a:gd name="T57" fmla="*/ 41 h 107"/>
              <a:gd name="T58" fmla="*/ 44 w 107"/>
              <a:gd name="T59" fmla="*/ 24 h 107"/>
              <a:gd name="T60" fmla="*/ 44 w 107"/>
              <a:gd name="T61" fmla="*/ 25 h 107"/>
              <a:gd name="T62" fmla="*/ 82 w 107"/>
              <a:gd name="T63" fmla="*/ 63 h 107"/>
              <a:gd name="T64" fmla="*/ 83 w 107"/>
              <a:gd name="T65" fmla="*/ 63 h 107"/>
              <a:gd name="T66" fmla="*/ 86 w 107"/>
              <a:gd name="T67" fmla="*/ 61 h 107"/>
              <a:gd name="T68" fmla="*/ 47 w 107"/>
              <a:gd name="T69" fmla="*/ 21 h 107"/>
              <a:gd name="T70" fmla="*/ 44 w 107"/>
              <a:gd name="T71" fmla="*/ 2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7" h="107">
                <a:moveTo>
                  <a:pt x="106" y="63"/>
                </a:moveTo>
                <a:cubicBezTo>
                  <a:pt x="97" y="15"/>
                  <a:pt x="97" y="15"/>
                  <a:pt x="97" y="15"/>
                </a:cubicBezTo>
                <a:cubicBezTo>
                  <a:pt x="97" y="12"/>
                  <a:pt x="95" y="11"/>
                  <a:pt x="92" y="10"/>
                </a:cubicBezTo>
                <a:cubicBezTo>
                  <a:pt x="44" y="1"/>
                  <a:pt x="44" y="1"/>
                  <a:pt x="44" y="1"/>
                </a:cubicBezTo>
                <a:cubicBezTo>
                  <a:pt x="42" y="0"/>
                  <a:pt x="40" y="1"/>
                  <a:pt x="39" y="2"/>
                </a:cubicBezTo>
                <a:cubicBezTo>
                  <a:pt x="2" y="39"/>
                  <a:pt x="2" y="39"/>
                  <a:pt x="2" y="39"/>
                </a:cubicBezTo>
                <a:cubicBezTo>
                  <a:pt x="0" y="42"/>
                  <a:pt x="0" y="45"/>
                  <a:pt x="2" y="48"/>
                </a:cubicBezTo>
                <a:cubicBezTo>
                  <a:pt x="59" y="105"/>
                  <a:pt x="59" y="105"/>
                  <a:pt x="59" y="105"/>
                </a:cubicBezTo>
                <a:cubicBezTo>
                  <a:pt x="62" y="107"/>
                  <a:pt x="65" y="107"/>
                  <a:pt x="68" y="105"/>
                </a:cubicBezTo>
                <a:cubicBezTo>
                  <a:pt x="105" y="68"/>
                  <a:pt x="105" y="68"/>
                  <a:pt x="105" y="68"/>
                </a:cubicBezTo>
                <a:cubicBezTo>
                  <a:pt x="106" y="67"/>
                  <a:pt x="107" y="65"/>
                  <a:pt x="106" y="63"/>
                </a:cubicBezTo>
                <a:close/>
                <a:moveTo>
                  <a:pt x="99" y="66"/>
                </a:moveTo>
                <a:cubicBezTo>
                  <a:pt x="95" y="70"/>
                  <a:pt x="95" y="70"/>
                  <a:pt x="95" y="70"/>
                </a:cubicBezTo>
                <a:cubicBezTo>
                  <a:pt x="47" y="60"/>
                  <a:pt x="47" y="60"/>
                  <a:pt x="47" y="60"/>
                </a:cubicBezTo>
                <a:cubicBezTo>
                  <a:pt x="37" y="12"/>
                  <a:pt x="37" y="12"/>
                  <a:pt x="37" y="12"/>
                </a:cubicBezTo>
                <a:cubicBezTo>
                  <a:pt x="41" y="9"/>
                  <a:pt x="41" y="9"/>
                  <a:pt x="41" y="9"/>
                </a:cubicBezTo>
                <a:cubicBezTo>
                  <a:pt x="42" y="7"/>
                  <a:pt x="44" y="7"/>
                  <a:pt x="45" y="9"/>
                </a:cubicBezTo>
                <a:cubicBezTo>
                  <a:pt x="99" y="62"/>
                  <a:pt x="99" y="62"/>
                  <a:pt x="99" y="62"/>
                </a:cubicBezTo>
                <a:cubicBezTo>
                  <a:pt x="100" y="63"/>
                  <a:pt x="100" y="65"/>
                  <a:pt x="99" y="66"/>
                </a:cubicBezTo>
                <a:close/>
                <a:moveTo>
                  <a:pt x="50" y="56"/>
                </a:moveTo>
                <a:cubicBezTo>
                  <a:pt x="51" y="57"/>
                  <a:pt x="51" y="57"/>
                  <a:pt x="51" y="57"/>
                </a:cubicBezTo>
                <a:cubicBezTo>
                  <a:pt x="59" y="59"/>
                  <a:pt x="59" y="59"/>
                  <a:pt x="59" y="59"/>
                </a:cubicBezTo>
                <a:cubicBezTo>
                  <a:pt x="49" y="48"/>
                  <a:pt x="49" y="48"/>
                  <a:pt x="49" y="48"/>
                </a:cubicBezTo>
                <a:lnTo>
                  <a:pt x="50" y="56"/>
                </a:lnTo>
                <a:close/>
                <a:moveTo>
                  <a:pt x="47" y="41"/>
                </a:moveTo>
                <a:cubicBezTo>
                  <a:pt x="66" y="60"/>
                  <a:pt x="66" y="60"/>
                  <a:pt x="66" y="60"/>
                </a:cubicBezTo>
                <a:cubicBezTo>
                  <a:pt x="74" y="61"/>
                  <a:pt x="74" y="61"/>
                  <a:pt x="74" y="61"/>
                </a:cubicBezTo>
                <a:cubicBezTo>
                  <a:pt x="46" y="33"/>
                  <a:pt x="46" y="33"/>
                  <a:pt x="46" y="33"/>
                </a:cubicBezTo>
                <a:lnTo>
                  <a:pt x="47" y="41"/>
                </a:lnTo>
                <a:close/>
                <a:moveTo>
                  <a:pt x="44" y="24"/>
                </a:moveTo>
                <a:cubicBezTo>
                  <a:pt x="44" y="25"/>
                  <a:pt x="44" y="25"/>
                  <a:pt x="44" y="25"/>
                </a:cubicBezTo>
                <a:cubicBezTo>
                  <a:pt x="82" y="63"/>
                  <a:pt x="82" y="63"/>
                  <a:pt x="82" y="63"/>
                </a:cubicBezTo>
                <a:cubicBezTo>
                  <a:pt x="83" y="63"/>
                  <a:pt x="83" y="63"/>
                  <a:pt x="83" y="63"/>
                </a:cubicBezTo>
                <a:cubicBezTo>
                  <a:pt x="86" y="61"/>
                  <a:pt x="86" y="61"/>
                  <a:pt x="86" y="61"/>
                </a:cubicBezTo>
                <a:cubicBezTo>
                  <a:pt x="47" y="21"/>
                  <a:pt x="47" y="21"/>
                  <a:pt x="47" y="21"/>
                </a:cubicBezTo>
                <a:lnTo>
                  <a:pt x="44" y="24"/>
                </a:lnTo>
                <a:close/>
              </a:path>
            </a:pathLst>
          </a:custGeom>
          <a:solidFill>
            <a:srgbClr val="5381A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21" name="Freeform 171"/>
          <p:cNvSpPr/>
          <p:nvPr/>
        </p:nvSpPr>
        <p:spPr bwMode="auto">
          <a:xfrm>
            <a:off x="6185130" y="2507722"/>
            <a:ext cx="1594365" cy="1591616"/>
          </a:xfrm>
          <a:custGeom>
            <a:avLst/>
            <a:gdLst>
              <a:gd name="T0" fmla="*/ 527 w 580"/>
              <a:gd name="T1" fmla="*/ 78 h 579"/>
              <a:gd name="T2" fmla="*/ 501 w 580"/>
              <a:gd name="T3" fmla="*/ 52 h 579"/>
              <a:gd name="T4" fmla="*/ 184 w 580"/>
              <a:gd name="T5" fmla="*/ 2 h 579"/>
              <a:gd name="T6" fmla="*/ 151 w 580"/>
              <a:gd name="T7" fmla="*/ 18 h 579"/>
              <a:gd name="T8" fmla="*/ 6 w 580"/>
              <a:gd name="T9" fmla="*/ 304 h 579"/>
              <a:gd name="T10" fmla="*/ 11 w 580"/>
              <a:gd name="T11" fmla="*/ 341 h 579"/>
              <a:gd name="T12" fmla="*/ 238 w 580"/>
              <a:gd name="T13" fmla="*/ 568 h 579"/>
              <a:gd name="T14" fmla="*/ 275 w 580"/>
              <a:gd name="T15" fmla="*/ 573 h 579"/>
              <a:gd name="T16" fmla="*/ 561 w 580"/>
              <a:gd name="T17" fmla="*/ 428 h 579"/>
              <a:gd name="T18" fmla="*/ 578 w 580"/>
              <a:gd name="T19" fmla="*/ 395 h 579"/>
              <a:gd name="T20" fmla="*/ 527 w 580"/>
              <a:gd name="T21" fmla="*/ 78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0" h="579">
                <a:moveTo>
                  <a:pt x="527" y="78"/>
                </a:moveTo>
                <a:cubicBezTo>
                  <a:pt x="525" y="65"/>
                  <a:pt x="514" y="54"/>
                  <a:pt x="501" y="52"/>
                </a:cubicBezTo>
                <a:cubicBezTo>
                  <a:pt x="184" y="2"/>
                  <a:pt x="184" y="2"/>
                  <a:pt x="184" y="2"/>
                </a:cubicBezTo>
                <a:cubicBezTo>
                  <a:pt x="172" y="0"/>
                  <a:pt x="157" y="7"/>
                  <a:pt x="151" y="18"/>
                </a:cubicBezTo>
                <a:cubicBezTo>
                  <a:pt x="6" y="304"/>
                  <a:pt x="6" y="304"/>
                  <a:pt x="6" y="304"/>
                </a:cubicBezTo>
                <a:cubicBezTo>
                  <a:pt x="0" y="315"/>
                  <a:pt x="3" y="332"/>
                  <a:pt x="11" y="341"/>
                </a:cubicBezTo>
                <a:cubicBezTo>
                  <a:pt x="238" y="568"/>
                  <a:pt x="238" y="568"/>
                  <a:pt x="238" y="568"/>
                </a:cubicBezTo>
                <a:cubicBezTo>
                  <a:pt x="247" y="577"/>
                  <a:pt x="264" y="579"/>
                  <a:pt x="275" y="573"/>
                </a:cubicBezTo>
                <a:cubicBezTo>
                  <a:pt x="561" y="428"/>
                  <a:pt x="561" y="428"/>
                  <a:pt x="561" y="428"/>
                </a:cubicBezTo>
                <a:cubicBezTo>
                  <a:pt x="572" y="422"/>
                  <a:pt x="580" y="407"/>
                  <a:pt x="578" y="395"/>
                </a:cubicBezTo>
                <a:lnTo>
                  <a:pt x="527" y="78"/>
                </a:lnTo>
                <a:close/>
              </a:path>
            </a:pathLst>
          </a:custGeom>
          <a:solidFill>
            <a:srgbClr val="5381A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22" name="Freeform 172"/>
          <p:cNvSpPr/>
          <p:nvPr/>
        </p:nvSpPr>
        <p:spPr bwMode="auto">
          <a:xfrm>
            <a:off x="4453320" y="2507722"/>
            <a:ext cx="1594365" cy="1591616"/>
          </a:xfrm>
          <a:custGeom>
            <a:avLst/>
            <a:gdLst>
              <a:gd name="T0" fmla="*/ 79 w 580"/>
              <a:gd name="T1" fmla="*/ 52 h 579"/>
              <a:gd name="T2" fmla="*/ 53 w 580"/>
              <a:gd name="T3" fmla="*/ 78 h 579"/>
              <a:gd name="T4" fmla="*/ 2 w 580"/>
              <a:gd name="T5" fmla="*/ 395 h 579"/>
              <a:gd name="T6" fmla="*/ 19 w 580"/>
              <a:gd name="T7" fmla="*/ 428 h 579"/>
              <a:gd name="T8" fmla="*/ 305 w 580"/>
              <a:gd name="T9" fmla="*/ 573 h 579"/>
              <a:gd name="T10" fmla="*/ 342 w 580"/>
              <a:gd name="T11" fmla="*/ 568 h 579"/>
              <a:gd name="T12" fmla="*/ 569 w 580"/>
              <a:gd name="T13" fmla="*/ 341 h 579"/>
              <a:gd name="T14" fmla="*/ 574 w 580"/>
              <a:gd name="T15" fmla="*/ 304 h 579"/>
              <a:gd name="T16" fmla="*/ 429 w 580"/>
              <a:gd name="T17" fmla="*/ 18 h 579"/>
              <a:gd name="T18" fmla="*/ 396 w 580"/>
              <a:gd name="T19" fmla="*/ 2 h 579"/>
              <a:gd name="T20" fmla="*/ 79 w 580"/>
              <a:gd name="T21" fmla="*/ 52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0" h="579">
                <a:moveTo>
                  <a:pt x="79" y="52"/>
                </a:moveTo>
                <a:cubicBezTo>
                  <a:pt x="66" y="54"/>
                  <a:pt x="55" y="65"/>
                  <a:pt x="53" y="78"/>
                </a:cubicBezTo>
                <a:cubicBezTo>
                  <a:pt x="2" y="395"/>
                  <a:pt x="2" y="395"/>
                  <a:pt x="2" y="395"/>
                </a:cubicBezTo>
                <a:cubicBezTo>
                  <a:pt x="0" y="407"/>
                  <a:pt x="8" y="422"/>
                  <a:pt x="19" y="428"/>
                </a:cubicBezTo>
                <a:cubicBezTo>
                  <a:pt x="305" y="573"/>
                  <a:pt x="305" y="573"/>
                  <a:pt x="305" y="573"/>
                </a:cubicBezTo>
                <a:cubicBezTo>
                  <a:pt x="316" y="579"/>
                  <a:pt x="333" y="577"/>
                  <a:pt x="342" y="568"/>
                </a:cubicBezTo>
                <a:cubicBezTo>
                  <a:pt x="569" y="341"/>
                  <a:pt x="569" y="341"/>
                  <a:pt x="569" y="341"/>
                </a:cubicBezTo>
                <a:cubicBezTo>
                  <a:pt x="577" y="332"/>
                  <a:pt x="580" y="315"/>
                  <a:pt x="574" y="304"/>
                </a:cubicBezTo>
                <a:cubicBezTo>
                  <a:pt x="429" y="18"/>
                  <a:pt x="429" y="18"/>
                  <a:pt x="429" y="18"/>
                </a:cubicBezTo>
                <a:cubicBezTo>
                  <a:pt x="423" y="7"/>
                  <a:pt x="408" y="0"/>
                  <a:pt x="396" y="2"/>
                </a:cubicBezTo>
                <a:lnTo>
                  <a:pt x="79" y="52"/>
                </a:lnTo>
                <a:close/>
              </a:path>
            </a:pathLst>
          </a:custGeom>
          <a:solidFill>
            <a:srgbClr val="65AAD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23" name="Freeform 173"/>
          <p:cNvSpPr/>
          <p:nvPr/>
        </p:nvSpPr>
        <p:spPr bwMode="auto">
          <a:xfrm>
            <a:off x="4637498" y="2689150"/>
            <a:ext cx="547032" cy="547032"/>
          </a:xfrm>
          <a:custGeom>
            <a:avLst/>
            <a:gdLst>
              <a:gd name="T0" fmla="*/ 164 w 199"/>
              <a:gd name="T1" fmla="*/ 164 h 199"/>
              <a:gd name="T2" fmla="*/ 164 w 199"/>
              <a:gd name="T3" fmla="*/ 35 h 199"/>
              <a:gd name="T4" fmla="*/ 35 w 199"/>
              <a:gd name="T5" fmla="*/ 35 h 199"/>
              <a:gd name="T6" fmla="*/ 35 w 199"/>
              <a:gd name="T7" fmla="*/ 164 h 199"/>
              <a:gd name="T8" fmla="*/ 164 w 199"/>
              <a:gd name="T9" fmla="*/ 164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" h="199">
                <a:moveTo>
                  <a:pt x="164" y="164"/>
                </a:moveTo>
                <a:cubicBezTo>
                  <a:pt x="199" y="128"/>
                  <a:pt x="199" y="71"/>
                  <a:pt x="164" y="35"/>
                </a:cubicBezTo>
                <a:cubicBezTo>
                  <a:pt x="128" y="0"/>
                  <a:pt x="71" y="0"/>
                  <a:pt x="35" y="35"/>
                </a:cubicBezTo>
                <a:cubicBezTo>
                  <a:pt x="0" y="71"/>
                  <a:pt x="0" y="128"/>
                  <a:pt x="35" y="164"/>
                </a:cubicBezTo>
                <a:cubicBezTo>
                  <a:pt x="71" y="199"/>
                  <a:pt x="128" y="199"/>
                  <a:pt x="164" y="1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24" name="Freeform 174"/>
          <p:cNvSpPr>
            <a:spLocks noEditPoints="1"/>
          </p:cNvSpPr>
          <p:nvPr/>
        </p:nvSpPr>
        <p:spPr bwMode="auto">
          <a:xfrm>
            <a:off x="4761199" y="2812851"/>
            <a:ext cx="283137" cy="283137"/>
          </a:xfrm>
          <a:custGeom>
            <a:avLst/>
            <a:gdLst>
              <a:gd name="T0" fmla="*/ 58 w 103"/>
              <a:gd name="T1" fmla="*/ 40 h 103"/>
              <a:gd name="T2" fmla="*/ 60 w 103"/>
              <a:gd name="T3" fmla="*/ 48 h 103"/>
              <a:gd name="T4" fmla="*/ 43 w 103"/>
              <a:gd name="T5" fmla="*/ 43 h 103"/>
              <a:gd name="T6" fmla="*/ 48 w 103"/>
              <a:gd name="T7" fmla="*/ 61 h 103"/>
              <a:gd name="T8" fmla="*/ 40 w 103"/>
              <a:gd name="T9" fmla="*/ 58 h 103"/>
              <a:gd name="T10" fmla="*/ 38 w 103"/>
              <a:gd name="T11" fmla="*/ 64 h 103"/>
              <a:gd name="T12" fmla="*/ 57 w 103"/>
              <a:gd name="T13" fmla="*/ 71 h 103"/>
              <a:gd name="T14" fmla="*/ 52 w 103"/>
              <a:gd name="T15" fmla="*/ 52 h 103"/>
              <a:gd name="T16" fmla="*/ 71 w 103"/>
              <a:gd name="T17" fmla="*/ 57 h 103"/>
              <a:gd name="T18" fmla="*/ 63 w 103"/>
              <a:gd name="T19" fmla="*/ 38 h 103"/>
              <a:gd name="T20" fmla="*/ 58 w 103"/>
              <a:gd name="T21" fmla="*/ 40 h 103"/>
              <a:gd name="T22" fmla="*/ 27 w 103"/>
              <a:gd name="T23" fmla="*/ 24 h 103"/>
              <a:gd name="T24" fmla="*/ 24 w 103"/>
              <a:gd name="T25" fmla="*/ 24 h 103"/>
              <a:gd name="T26" fmla="*/ 24 w 103"/>
              <a:gd name="T27" fmla="*/ 63 h 103"/>
              <a:gd name="T28" fmla="*/ 27 w 103"/>
              <a:gd name="T29" fmla="*/ 63 h 103"/>
              <a:gd name="T30" fmla="*/ 27 w 103"/>
              <a:gd name="T31" fmla="*/ 60 h 103"/>
              <a:gd name="T32" fmla="*/ 27 w 103"/>
              <a:gd name="T33" fmla="*/ 27 h 103"/>
              <a:gd name="T34" fmla="*/ 27 w 103"/>
              <a:gd name="T35" fmla="*/ 24 h 103"/>
              <a:gd name="T36" fmla="*/ 103 w 103"/>
              <a:gd name="T37" fmla="*/ 89 h 103"/>
              <a:gd name="T38" fmla="*/ 101 w 103"/>
              <a:gd name="T39" fmla="*/ 86 h 103"/>
              <a:gd name="T40" fmla="*/ 102 w 103"/>
              <a:gd name="T41" fmla="*/ 80 h 103"/>
              <a:gd name="T42" fmla="*/ 99 w 103"/>
              <a:gd name="T43" fmla="*/ 75 h 103"/>
              <a:gd name="T44" fmla="*/ 89 w 103"/>
              <a:gd name="T45" fmla="*/ 89 h 103"/>
              <a:gd name="T46" fmla="*/ 75 w 103"/>
              <a:gd name="T47" fmla="*/ 99 h 103"/>
              <a:gd name="T48" fmla="*/ 80 w 103"/>
              <a:gd name="T49" fmla="*/ 102 h 103"/>
              <a:gd name="T50" fmla="*/ 86 w 103"/>
              <a:gd name="T51" fmla="*/ 101 h 103"/>
              <a:gd name="T52" fmla="*/ 89 w 103"/>
              <a:gd name="T53" fmla="*/ 103 h 103"/>
              <a:gd name="T54" fmla="*/ 98 w 103"/>
              <a:gd name="T55" fmla="*/ 98 h 103"/>
              <a:gd name="T56" fmla="*/ 103 w 103"/>
              <a:gd name="T57" fmla="*/ 89 h 103"/>
              <a:gd name="T58" fmla="*/ 95 w 103"/>
              <a:gd name="T59" fmla="*/ 71 h 103"/>
              <a:gd name="T60" fmla="*/ 92 w 103"/>
              <a:gd name="T61" fmla="*/ 66 h 103"/>
              <a:gd name="T62" fmla="*/ 81 w 103"/>
              <a:gd name="T63" fmla="*/ 81 h 103"/>
              <a:gd name="T64" fmla="*/ 66 w 103"/>
              <a:gd name="T65" fmla="*/ 92 h 103"/>
              <a:gd name="T66" fmla="*/ 70 w 103"/>
              <a:gd name="T67" fmla="*/ 96 h 103"/>
              <a:gd name="T68" fmla="*/ 85 w 103"/>
              <a:gd name="T69" fmla="*/ 85 h 103"/>
              <a:gd name="T70" fmla="*/ 95 w 103"/>
              <a:gd name="T71" fmla="*/ 71 h 103"/>
              <a:gd name="T72" fmla="*/ 89 w 103"/>
              <a:gd name="T73" fmla="*/ 61 h 103"/>
              <a:gd name="T74" fmla="*/ 83 w 103"/>
              <a:gd name="T75" fmla="*/ 53 h 103"/>
              <a:gd name="T76" fmla="*/ 72 w 103"/>
              <a:gd name="T77" fmla="*/ 16 h 103"/>
              <a:gd name="T78" fmla="*/ 15 w 103"/>
              <a:gd name="T79" fmla="*/ 16 h 103"/>
              <a:gd name="T80" fmla="*/ 15 w 103"/>
              <a:gd name="T81" fmla="*/ 72 h 103"/>
              <a:gd name="T82" fmla="*/ 53 w 103"/>
              <a:gd name="T83" fmla="*/ 83 h 103"/>
              <a:gd name="T84" fmla="*/ 61 w 103"/>
              <a:gd name="T85" fmla="*/ 89 h 103"/>
              <a:gd name="T86" fmla="*/ 78 w 103"/>
              <a:gd name="T87" fmla="*/ 78 h 103"/>
              <a:gd name="T88" fmla="*/ 89 w 103"/>
              <a:gd name="T89" fmla="*/ 61 h 103"/>
              <a:gd name="T90" fmla="*/ 61 w 103"/>
              <a:gd name="T91" fmla="*/ 81 h 103"/>
              <a:gd name="T92" fmla="*/ 54 w 103"/>
              <a:gd name="T93" fmla="*/ 75 h 103"/>
              <a:gd name="T94" fmla="*/ 20 w 103"/>
              <a:gd name="T95" fmla="*/ 67 h 103"/>
              <a:gd name="T96" fmla="*/ 20 w 103"/>
              <a:gd name="T97" fmla="*/ 21 h 103"/>
              <a:gd name="T98" fmla="*/ 67 w 103"/>
              <a:gd name="T99" fmla="*/ 20 h 103"/>
              <a:gd name="T100" fmla="*/ 75 w 103"/>
              <a:gd name="T101" fmla="*/ 54 h 103"/>
              <a:gd name="T102" fmla="*/ 81 w 103"/>
              <a:gd name="T103" fmla="*/ 62 h 103"/>
              <a:gd name="T104" fmla="*/ 73 w 103"/>
              <a:gd name="T105" fmla="*/ 73 h 103"/>
              <a:gd name="T106" fmla="*/ 61 w 103"/>
              <a:gd name="T107" fmla="*/ 81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3" h="103">
                <a:moveTo>
                  <a:pt x="58" y="40"/>
                </a:moveTo>
                <a:cubicBezTo>
                  <a:pt x="60" y="48"/>
                  <a:pt x="60" y="48"/>
                  <a:pt x="60" y="48"/>
                </a:cubicBezTo>
                <a:cubicBezTo>
                  <a:pt x="43" y="43"/>
                  <a:pt x="43" y="43"/>
                  <a:pt x="43" y="43"/>
                </a:cubicBezTo>
                <a:cubicBezTo>
                  <a:pt x="48" y="61"/>
                  <a:pt x="48" y="61"/>
                  <a:pt x="48" y="61"/>
                </a:cubicBezTo>
                <a:cubicBezTo>
                  <a:pt x="40" y="58"/>
                  <a:pt x="40" y="58"/>
                  <a:pt x="40" y="58"/>
                </a:cubicBezTo>
                <a:cubicBezTo>
                  <a:pt x="38" y="64"/>
                  <a:pt x="38" y="64"/>
                  <a:pt x="38" y="64"/>
                </a:cubicBezTo>
                <a:cubicBezTo>
                  <a:pt x="57" y="71"/>
                  <a:pt x="57" y="71"/>
                  <a:pt x="57" y="71"/>
                </a:cubicBezTo>
                <a:cubicBezTo>
                  <a:pt x="52" y="52"/>
                  <a:pt x="52" y="52"/>
                  <a:pt x="52" y="52"/>
                </a:cubicBezTo>
                <a:cubicBezTo>
                  <a:pt x="71" y="57"/>
                  <a:pt x="71" y="57"/>
                  <a:pt x="71" y="57"/>
                </a:cubicBezTo>
                <a:cubicBezTo>
                  <a:pt x="63" y="38"/>
                  <a:pt x="63" y="38"/>
                  <a:pt x="63" y="38"/>
                </a:cubicBezTo>
                <a:lnTo>
                  <a:pt x="58" y="40"/>
                </a:lnTo>
                <a:close/>
                <a:moveTo>
                  <a:pt x="27" y="24"/>
                </a:moveTo>
                <a:cubicBezTo>
                  <a:pt x="26" y="23"/>
                  <a:pt x="25" y="23"/>
                  <a:pt x="24" y="24"/>
                </a:cubicBezTo>
                <a:cubicBezTo>
                  <a:pt x="13" y="35"/>
                  <a:pt x="13" y="53"/>
                  <a:pt x="24" y="63"/>
                </a:cubicBezTo>
                <a:cubicBezTo>
                  <a:pt x="25" y="64"/>
                  <a:pt x="26" y="64"/>
                  <a:pt x="27" y="63"/>
                </a:cubicBezTo>
                <a:cubicBezTo>
                  <a:pt x="28" y="63"/>
                  <a:pt x="28" y="61"/>
                  <a:pt x="27" y="60"/>
                </a:cubicBezTo>
                <a:cubicBezTo>
                  <a:pt x="18" y="51"/>
                  <a:pt x="18" y="36"/>
                  <a:pt x="27" y="27"/>
                </a:cubicBezTo>
                <a:cubicBezTo>
                  <a:pt x="28" y="26"/>
                  <a:pt x="28" y="25"/>
                  <a:pt x="27" y="24"/>
                </a:cubicBezTo>
                <a:close/>
                <a:moveTo>
                  <a:pt x="103" y="89"/>
                </a:moveTo>
                <a:cubicBezTo>
                  <a:pt x="101" y="86"/>
                  <a:pt x="101" y="86"/>
                  <a:pt x="101" y="86"/>
                </a:cubicBezTo>
                <a:cubicBezTo>
                  <a:pt x="103" y="82"/>
                  <a:pt x="102" y="80"/>
                  <a:pt x="102" y="80"/>
                </a:cubicBezTo>
                <a:cubicBezTo>
                  <a:pt x="99" y="75"/>
                  <a:pt x="99" y="75"/>
                  <a:pt x="99" y="75"/>
                </a:cubicBezTo>
                <a:cubicBezTo>
                  <a:pt x="96" y="80"/>
                  <a:pt x="93" y="84"/>
                  <a:pt x="89" y="89"/>
                </a:cubicBezTo>
                <a:cubicBezTo>
                  <a:pt x="84" y="93"/>
                  <a:pt x="80" y="96"/>
                  <a:pt x="75" y="99"/>
                </a:cubicBezTo>
                <a:cubicBezTo>
                  <a:pt x="80" y="102"/>
                  <a:pt x="80" y="102"/>
                  <a:pt x="80" y="102"/>
                </a:cubicBezTo>
                <a:cubicBezTo>
                  <a:pt x="80" y="102"/>
                  <a:pt x="82" y="103"/>
                  <a:pt x="86" y="101"/>
                </a:cubicBezTo>
                <a:cubicBezTo>
                  <a:pt x="89" y="103"/>
                  <a:pt x="89" y="103"/>
                  <a:pt x="89" y="103"/>
                </a:cubicBezTo>
                <a:cubicBezTo>
                  <a:pt x="89" y="103"/>
                  <a:pt x="92" y="103"/>
                  <a:pt x="98" y="98"/>
                </a:cubicBezTo>
                <a:cubicBezTo>
                  <a:pt x="103" y="92"/>
                  <a:pt x="103" y="89"/>
                  <a:pt x="103" y="89"/>
                </a:cubicBezTo>
                <a:close/>
                <a:moveTo>
                  <a:pt x="95" y="71"/>
                </a:moveTo>
                <a:cubicBezTo>
                  <a:pt x="92" y="66"/>
                  <a:pt x="92" y="66"/>
                  <a:pt x="92" y="66"/>
                </a:cubicBezTo>
                <a:cubicBezTo>
                  <a:pt x="89" y="71"/>
                  <a:pt x="86" y="76"/>
                  <a:pt x="81" y="81"/>
                </a:cubicBezTo>
                <a:cubicBezTo>
                  <a:pt x="76" y="86"/>
                  <a:pt x="71" y="89"/>
                  <a:pt x="66" y="92"/>
                </a:cubicBezTo>
                <a:cubicBezTo>
                  <a:pt x="70" y="96"/>
                  <a:pt x="70" y="96"/>
                  <a:pt x="70" y="96"/>
                </a:cubicBezTo>
                <a:cubicBezTo>
                  <a:pt x="76" y="93"/>
                  <a:pt x="81" y="90"/>
                  <a:pt x="85" y="85"/>
                </a:cubicBezTo>
                <a:cubicBezTo>
                  <a:pt x="90" y="81"/>
                  <a:pt x="93" y="76"/>
                  <a:pt x="95" y="71"/>
                </a:cubicBezTo>
                <a:close/>
                <a:moveTo>
                  <a:pt x="89" y="61"/>
                </a:moveTo>
                <a:cubicBezTo>
                  <a:pt x="83" y="53"/>
                  <a:pt x="83" y="53"/>
                  <a:pt x="83" y="53"/>
                </a:cubicBezTo>
                <a:cubicBezTo>
                  <a:pt x="86" y="40"/>
                  <a:pt x="82" y="26"/>
                  <a:pt x="72" y="16"/>
                </a:cubicBezTo>
                <a:cubicBezTo>
                  <a:pt x="56" y="0"/>
                  <a:pt x="31" y="0"/>
                  <a:pt x="15" y="16"/>
                </a:cubicBezTo>
                <a:cubicBezTo>
                  <a:pt x="0" y="31"/>
                  <a:pt x="0" y="56"/>
                  <a:pt x="15" y="72"/>
                </a:cubicBezTo>
                <a:cubicBezTo>
                  <a:pt x="26" y="82"/>
                  <a:pt x="40" y="86"/>
                  <a:pt x="53" y="83"/>
                </a:cubicBezTo>
                <a:cubicBezTo>
                  <a:pt x="61" y="89"/>
                  <a:pt x="61" y="89"/>
                  <a:pt x="61" y="89"/>
                </a:cubicBezTo>
                <a:cubicBezTo>
                  <a:pt x="67" y="86"/>
                  <a:pt x="73" y="83"/>
                  <a:pt x="78" y="78"/>
                </a:cubicBezTo>
                <a:cubicBezTo>
                  <a:pt x="83" y="73"/>
                  <a:pt x="86" y="67"/>
                  <a:pt x="89" y="61"/>
                </a:cubicBezTo>
                <a:close/>
                <a:moveTo>
                  <a:pt x="61" y="81"/>
                </a:moveTo>
                <a:cubicBezTo>
                  <a:pt x="54" y="75"/>
                  <a:pt x="54" y="75"/>
                  <a:pt x="54" y="75"/>
                </a:cubicBezTo>
                <a:cubicBezTo>
                  <a:pt x="43" y="79"/>
                  <a:pt x="30" y="76"/>
                  <a:pt x="20" y="67"/>
                </a:cubicBezTo>
                <a:cubicBezTo>
                  <a:pt x="8" y="54"/>
                  <a:pt x="8" y="33"/>
                  <a:pt x="20" y="21"/>
                </a:cubicBezTo>
                <a:cubicBezTo>
                  <a:pt x="33" y="8"/>
                  <a:pt x="54" y="8"/>
                  <a:pt x="67" y="20"/>
                </a:cubicBezTo>
                <a:cubicBezTo>
                  <a:pt x="76" y="30"/>
                  <a:pt x="79" y="43"/>
                  <a:pt x="75" y="54"/>
                </a:cubicBezTo>
                <a:cubicBezTo>
                  <a:pt x="81" y="62"/>
                  <a:pt x="81" y="62"/>
                  <a:pt x="81" y="62"/>
                </a:cubicBezTo>
                <a:cubicBezTo>
                  <a:pt x="81" y="62"/>
                  <a:pt x="80" y="66"/>
                  <a:pt x="73" y="73"/>
                </a:cubicBezTo>
                <a:cubicBezTo>
                  <a:pt x="66" y="80"/>
                  <a:pt x="61" y="81"/>
                  <a:pt x="61" y="81"/>
                </a:cubicBezTo>
                <a:close/>
              </a:path>
            </a:pathLst>
          </a:custGeom>
          <a:solidFill>
            <a:srgbClr val="65AAD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25" name="Freeform 175"/>
          <p:cNvSpPr/>
          <p:nvPr/>
        </p:nvSpPr>
        <p:spPr bwMode="auto">
          <a:xfrm>
            <a:off x="7048287" y="5099939"/>
            <a:ext cx="547032" cy="547032"/>
          </a:xfrm>
          <a:custGeom>
            <a:avLst/>
            <a:gdLst>
              <a:gd name="T0" fmla="*/ 164 w 199"/>
              <a:gd name="T1" fmla="*/ 164 h 199"/>
              <a:gd name="T2" fmla="*/ 164 w 199"/>
              <a:gd name="T3" fmla="*/ 36 h 199"/>
              <a:gd name="T4" fmla="*/ 35 w 199"/>
              <a:gd name="T5" fmla="*/ 36 h 199"/>
              <a:gd name="T6" fmla="*/ 35 w 199"/>
              <a:gd name="T7" fmla="*/ 164 h 199"/>
              <a:gd name="T8" fmla="*/ 164 w 199"/>
              <a:gd name="T9" fmla="*/ 164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" h="199">
                <a:moveTo>
                  <a:pt x="164" y="164"/>
                </a:moveTo>
                <a:cubicBezTo>
                  <a:pt x="199" y="128"/>
                  <a:pt x="199" y="71"/>
                  <a:pt x="164" y="36"/>
                </a:cubicBezTo>
                <a:cubicBezTo>
                  <a:pt x="128" y="0"/>
                  <a:pt x="71" y="0"/>
                  <a:pt x="35" y="36"/>
                </a:cubicBezTo>
                <a:cubicBezTo>
                  <a:pt x="0" y="71"/>
                  <a:pt x="0" y="128"/>
                  <a:pt x="35" y="164"/>
                </a:cubicBezTo>
                <a:cubicBezTo>
                  <a:pt x="71" y="199"/>
                  <a:pt x="128" y="199"/>
                  <a:pt x="164" y="1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26" name="Freeform 176"/>
          <p:cNvSpPr>
            <a:spLocks noEditPoints="1"/>
          </p:cNvSpPr>
          <p:nvPr/>
        </p:nvSpPr>
        <p:spPr bwMode="auto">
          <a:xfrm>
            <a:off x="7147247" y="5209895"/>
            <a:ext cx="351860" cy="316124"/>
          </a:xfrm>
          <a:custGeom>
            <a:avLst/>
            <a:gdLst>
              <a:gd name="T0" fmla="*/ 106 w 256"/>
              <a:gd name="T1" fmla="*/ 42 h 230"/>
              <a:gd name="T2" fmla="*/ 44 w 256"/>
              <a:gd name="T3" fmla="*/ 104 h 230"/>
              <a:gd name="T4" fmla="*/ 52 w 256"/>
              <a:gd name="T5" fmla="*/ 114 h 230"/>
              <a:gd name="T6" fmla="*/ 114 w 256"/>
              <a:gd name="T7" fmla="*/ 50 h 230"/>
              <a:gd name="T8" fmla="*/ 106 w 256"/>
              <a:gd name="T9" fmla="*/ 42 h 230"/>
              <a:gd name="T10" fmla="*/ 122 w 256"/>
              <a:gd name="T11" fmla="*/ 60 h 230"/>
              <a:gd name="T12" fmla="*/ 60 w 256"/>
              <a:gd name="T13" fmla="*/ 122 h 230"/>
              <a:gd name="T14" fmla="*/ 70 w 256"/>
              <a:gd name="T15" fmla="*/ 130 h 230"/>
              <a:gd name="T16" fmla="*/ 132 w 256"/>
              <a:gd name="T17" fmla="*/ 68 h 230"/>
              <a:gd name="T18" fmla="*/ 122 w 256"/>
              <a:gd name="T19" fmla="*/ 60 h 230"/>
              <a:gd name="T20" fmla="*/ 126 w 256"/>
              <a:gd name="T21" fmla="*/ 0 h 230"/>
              <a:gd name="T22" fmla="*/ 114 w 256"/>
              <a:gd name="T23" fmla="*/ 12 h 230"/>
              <a:gd name="T24" fmla="*/ 102 w 256"/>
              <a:gd name="T25" fmla="*/ 0 h 230"/>
              <a:gd name="T26" fmla="*/ 0 w 256"/>
              <a:gd name="T27" fmla="*/ 100 h 230"/>
              <a:gd name="T28" fmla="*/ 130 w 256"/>
              <a:gd name="T29" fmla="*/ 230 h 230"/>
              <a:gd name="T30" fmla="*/ 144 w 256"/>
              <a:gd name="T31" fmla="*/ 218 h 230"/>
              <a:gd name="T32" fmla="*/ 156 w 256"/>
              <a:gd name="T33" fmla="*/ 230 h 230"/>
              <a:gd name="T34" fmla="*/ 224 w 256"/>
              <a:gd name="T35" fmla="*/ 162 h 230"/>
              <a:gd name="T36" fmla="*/ 256 w 256"/>
              <a:gd name="T37" fmla="*/ 130 h 230"/>
              <a:gd name="T38" fmla="*/ 126 w 256"/>
              <a:gd name="T39" fmla="*/ 0 h 230"/>
              <a:gd name="T40" fmla="*/ 130 w 256"/>
              <a:gd name="T41" fmla="*/ 216 h 230"/>
              <a:gd name="T42" fmla="*/ 14 w 256"/>
              <a:gd name="T43" fmla="*/ 100 h 230"/>
              <a:gd name="T44" fmla="*/ 102 w 256"/>
              <a:gd name="T45" fmla="*/ 14 h 230"/>
              <a:gd name="T46" fmla="*/ 188 w 256"/>
              <a:gd name="T47" fmla="*/ 100 h 230"/>
              <a:gd name="T48" fmla="*/ 158 w 256"/>
              <a:gd name="T49" fmla="*/ 130 h 230"/>
              <a:gd name="T50" fmla="*/ 188 w 256"/>
              <a:gd name="T51" fmla="*/ 160 h 230"/>
              <a:gd name="T52" fmla="*/ 130 w 256"/>
              <a:gd name="T53" fmla="*/ 216 h 230"/>
              <a:gd name="T54" fmla="*/ 212 w 256"/>
              <a:gd name="T55" fmla="*/ 160 h 230"/>
              <a:gd name="T56" fmla="*/ 156 w 256"/>
              <a:gd name="T57" fmla="*/ 216 h 230"/>
              <a:gd name="T58" fmla="*/ 150 w 256"/>
              <a:gd name="T59" fmla="*/ 210 h 230"/>
              <a:gd name="T60" fmla="*/ 198 w 256"/>
              <a:gd name="T61" fmla="*/ 162 h 230"/>
              <a:gd name="T62" fmla="*/ 198 w 256"/>
              <a:gd name="T63" fmla="*/ 96 h 230"/>
              <a:gd name="T64" fmla="*/ 120 w 256"/>
              <a:gd name="T65" fmla="*/ 18 h 230"/>
              <a:gd name="T66" fmla="*/ 126 w 256"/>
              <a:gd name="T67" fmla="*/ 14 h 230"/>
              <a:gd name="T68" fmla="*/ 212 w 256"/>
              <a:gd name="T69" fmla="*/ 100 h 230"/>
              <a:gd name="T70" fmla="*/ 242 w 256"/>
              <a:gd name="T71" fmla="*/ 130 h 230"/>
              <a:gd name="T72" fmla="*/ 212 w 256"/>
              <a:gd name="T73" fmla="*/ 160 h 230"/>
              <a:gd name="T74" fmla="*/ 78 w 256"/>
              <a:gd name="T75" fmla="*/ 140 h 230"/>
              <a:gd name="T76" fmla="*/ 88 w 256"/>
              <a:gd name="T77" fmla="*/ 148 h 230"/>
              <a:gd name="T78" fmla="*/ 150 w 256"/>
              <a:gd name="T79" fmla="*/ 86 h 230"/>
              <a:gd name="T80" fmla="*/ 140 w 256"/>
              <a:gd name="T81" fmla="*/ 78 h 230"/>
              <a:gd name="T82" fmla="*/ 78 w 256"/>
              <a:gd name="T83" fmla="*/ 140 h 230"/>
              <a:gd name="T84" fmla="*/ 96 w 256"/>
              <a:gd name="T85" fmla="*/ 156 h 230"/>
              <a:gd name="T86" fmla="*/ 104 w 256"/>
              <a:gd name="T87" fmla="*/ 166 h 230"/>
              <a:gd name="T88" fmla="*/ 136 w 256"/>
              <a:gd name="T89" fmla="*/ 134 h 230"/>
              <a:gd name="T90" fmla="*/ 126 w 256"/>
              <a:gd name="T91" fmla="*/ 126 h 230"/>
              <a:gd name="T92" fmla="*/ 96 w 256"/>
              <a:gd name="T93" fmla="*/ 156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56" h="230">
                <a:moveTo>
                  <a:pt x="106" y="42"/>
                </a:moveTo>
                <a:lnTo>
                  <a:pt x="44" y="104"/>
                </a:lnTo>
                <a:lnTo>
                  <a:pt x="52" y="114"/>
                </a:lnTo>
                <a:lnTo>
                  <a:pt x="114" y="50"/>
                </a:lnTo>
                <a:lnTo>
                  <a:pt x="106" y="42"/>
                </a:lnTo>
                <a:close/>
                <a:moveTo>
                  <a:pt x="122" y="60"/>
                </a:moveTo>
                <a:lnTo>
                  <a:pt x="60" y="122"/>
                </a:lnTo>
                <a:lnTo>
                  <a:pt x="70" y="130"/>
                </a:lnTo>
                <a:lnTo>
                  <a:pt x="132" y="68"/>
                </a:lnTo>
                <a:lnTo>
                  <a:pt x="122" y="60"/>
                </a:lnTo>
                <a:close/>
                <a:moveTo>
                  <a:pt x="126" y="0"/>
                </a:moveTo>
                <a:lnTo>
                  <a:pt x="114" y="12"/>
                </a:lnTo>
                <a:lnTo>
                  <a:pt x="102" y="0"/>
                </a:lnTo>
                <a:lnTo>
                  <a:pt x="0" y="100"/>
                </a:lnTo>
                <a:lnTo>
                  <a:pt x="130" y="230"/>
                </a:lnTo>
                <a:lnTo>
                  <a:pt x="144" y="218"/>
                </a:lnTo>
                <a:lnTo>
                  <a:pt x="156" y="230"/>
                </a:lnTo>
                <a:lnTo>
                  <a:pt x="224" y="162"/>
                </a:lnTo>
                <a:lnTo>
                  <a:pt x="256" y="130"/>
                </a:lnTo>
                <a:lnTo>
                  <a:pt x="126" y="0"/>
                </a:lnTo>
                <a:close/>
                <a:moveTo>
                  <a:pt x="130" y="216"/>
                </a:moveTo>
                <a:lnTo>
                  <a:pt x="14" y="100"/>
                </a:lnTo>
                <a:lnTo>
                  <a:pt x="102" y="14"/>
                </a:lnTo>
                <a:lnTo>
                  <a:pt x="188" y="100"/>
                </a:lnTo>
                <a:lnTo>
                  <a:pt x="158" y="130"/>
                </a:lnTo>
                <a:lnTo>
                  <a:pt x="188" y="160"/>
                </a:lnTo>
                <a:lnTo>
                  <a:pt x="130" y="216"/>
                </a:lnTo>
                <a:close/>
                <a:moveTo>
                  <a:pt x="212" y="160"/>
                </a:moveTo>
                <a:lnTo>
                  <a:pt x="156" y="216"/>
                </a:lnTo>
                <a:lnTo>
                  <a:pt x="150" y="210"/>
                </a:lnTo>
                <a:lnTo>
                  <a:pt x="198" y="162"/>
                </a:lnTo>
                <a:lnTo>
                  <a:pt x="198" y="96"/>
                </a:lnTo>
                <a:lnTo>
                  <a:pt x="120" y="18"/>
                </a:lnTo>
                <a:lnTo>
                  <a:pt x="126" y="14"/>
                </a:lnTo>
                <a:lnTo>
                  <a:pt x="212" y="100"/>
                </a:lnTo>
                <a:lnTo>
                  <a:pt x="242" y="130"/>
                </a:lnTo>
                <a:lnTo>
                  <a:pt x="212" y="160"/>
                </a:lnTo>
                <a:close/>
                <a:moveTo>
                  <a:pt x="78" y="140"/>
                </a:moveTo>
                <a:lnTo>
                  <a:pt x="88" y="148"/>
                </a:lnTo>
                <a:lnTo>
                  <a:pt x="150" y="86"/>
                </a:lnTo>
                <a:lnTo>
                  <a:pt x="140" y="78"/>
                </a:lnTo>
                <a:lnTo>
                  <a:pt x="78" y="140"/>
                </a:lnTo>
                <a:close/>
                <a:moveTo>
                  <a:pt x="96" y="156"/>
                </a:moveTo>
                <a:lnTo>
                  <a:pt x="104" y="166"/>
                </a:lnTo>
                <a:lnTo>
                  <a:pt x="136" y="134"/>
                </a:lnTo>
                <a:lnTo>
                  <a:pt x="126" y="126"/>
                </a:lnTo>
                <a:lnTo>
                  <a:pt x="96" y="156"/>
                </a:lnTo>
                <a:close/>
              </a:path>
            </a:pathLst>
          </a:custGeom>
          <a:solidFill>
            <a:srgbClr val="65AAD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27" name="Freeform 177"/>
          <p:cNvSpPr/>
          <p:nvPr/>
        </p:nvSpPr>
        <p:spPr bwMode="auto">
          <a:xfrm>
            <a:off x="7048287" y="2689150"/>
            <a:ext cx="547032" cy="547032"/>
          </a:xfrm>
          <a:custGeom>
            <a:avLst/>
            <a:gdLst>
              <a:gd name="T0" fmla="*/ 35 w 199"/>
              <a:gd name="T1" fmla="*/ 164 h 199"/>
              <a:gd name="T2" fmla="*/ 164 w 199"/>
              <a:gd name="T3" fmla="*/ 164 h 199"/>
              <a:gd name="T4" fmla="*/ 164 w 199"/>
              <a:gd name="T5" fmla="*/ 35 h 199"/>
              <a:gd name="T6" fmla="*/ 35 w 199"/>
              <a:gd name="T7" fmla="*/ 35 h 199"/>
              <a:gd name="T8" fmla="*/ 35 w 199"/>
              <a:gd name="T9" fmla="*/ 164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" h="199">
                <a:moveTo>
                  <a:pt x="35" y="164"/>
                </a:moveTo>
                <a:cubicBezTo>
                  <a:pt x="71" y="199"/>
                  <a:pt x="128" y="199"/>
                  <a:pt x="164" y="164"/>
                </a:cubicBezTo>
                <a:cubicBezTo>
                  <a:pt x="199" y="128"/>
                  <a:pt x="199" y="71"/>
                  <a:pt x="164" y="35"/>
                </a:cubicBezTo>
                <a:cubicBezTo>
                  <a:pt x="128" y="0"/>
                  <a:pt x="71" y="0"/>
                  <a:pt x="35" y="35"/>
                </a:cubicBezTo>
                <a:cubicBezTo>
                  <a:pt x="0" y="71"/>
                  <a:pt x="0" y="128"/>
                  <a:pt x="35" y="1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28" name="Freeform 178"/>
          <p:cNvSpPr>
            <a:spLocks noEditPoints="1"/>
          </p:cNvSpPr>
          <p:nvPr/>
        </p:nvSpPr>
        <p:spPr bwMode="auto">
          <a:xfrm>
            <a:off x="7169238" y="2785361"/>
            <a:ext cx="329869" cy="329869"/>
          </a:xfrm>
          <a:custGeom>
            <a:avLst/>
            <a:gdLst>
              <a:gd name="T0" fmla="*/ 118 w 120"/>
              <a:gd name="T1" fmla="*/ 61 h 120"/>
              <a:gd name="T2" fmla="*/ 111 w 120"/>
              <a:gd name="T3" fmla="*/ 54 h 120"/>
              <a:gd name="T4" fmla="*/ 111 w 120"/>
              <a:gd name="T5" fmla="*/ 49 h 120"/>
              <a:gd name="T6" fmla="*/ 73 w 120"/>
              <a:gd name="T7" fmla="*/ 11 h 120"/>
              <a:gd name="T8" fmla="*/ 69 w 120"/>
              <a:gd name="T9" fmla="*/ 11 h 120"/>
              <a:gd name="T10" fmla="*/ 59 w 120"/>
              <a:gd name="T11" fmla="*/ 2 h 120"/>
              <a:gd name="T12" fmla="*/ 54 w 120"/>
              <a:gd name="T13" fmla="*/ 2 h 120"/>
              <a:gd name="T14" fmla="*/ 45 w 120"/>
              <a:gd name="T15" fmla="*/ 11 h 120"/>
              <a:gd name="T16" fmla="*/ 47 w 120"/>
              <a:gd name="T17" fmla="*/ 66 h 120"/>
              <a:gd name="T18" fmla="*/ 32 w 120"/>
              <a:gd name="T19" fmla="*/ 81 h 120"/>
              <a:gd name="T20" fmla="*/ 18 w 120"/>
              <a:gd name="T21" fmla="*/ 72 h 120"/>
              <a:gd name="T22" fmla="*/ 15 w 120"/>
              <a:gd name="T23" fmla="*/ 73 h 120"/>
              <a:gd name="T24" fmla="*/ 14 w 120"/>
              <a:gd name="T25" fmla="*/ 74 h 120"/>
              <a:gd name="T26" fmla="*/ 10 w 120"/>
              <a:gd name="T27" fmla="*/ 74 h 120"/>
              <a:gd name="T28" fmla="*/ 5 w 120"/>
              <a:gd name="T29" fmla="*/ 74 h 120"/>
              <a:gd name="T30" fmla="*/ 1 w 120"/>
              <a:gd name="T31" fmla="*/ 78 h 120"/>
              <a:gd name="T32" fmla="*/ 1 w 120"/>
              <a:gd name="T33" fmla="*/ 83 h 120"/>
              <a:gd name="T34" fmla="*/ 37 w 120"/>
              <a:gd name="T35" fmla="*/ 119 h 120"/>
              <a:gd name="T36" fmla="*/ 42 w 120"/>
              <a:gd name="T37" fmla="*/ 119 h 120"/>
              <a:gd name="T38" fmla="*/ 46 w 120"/>
              <a:gd name="T39" fmla="*/ 115 h 120"/>
              <a:gd name="T40" fmla="*/ 46 w 120"/>
              <a:gd name="T41" fmla="*/ 110 h 120"/>
              <a:gd name="T42" fmla="*/ 46 w 120"/>
              <a:gd name="T43" fmla="*/ 106 h 120"/>
              <a:gd name="T44" fmla="*/ 47 w 120"/>
              <a:gd name="T45" fmla="*/ 105 h 120"/>
              <a:gd name="T46" fmla="*/ 48 w 120"/>
              <a:gd name="T47" fmla="*/ 102 h 120"/>
              <a:gd name="T48" fmla="*/ 39 w 120"/>
              <a:gd name="T49" fmla="*/ 88 h 120"/>
              <a:gd name="T50" fmla="*/ 54 w 120"/>
              <a:gd name="T51" fmla="*/ 73 h 120"/>
              <a:gd name="T52" fmla="*/ 110 w 120"/>
              <a:gd name="T53" fmla="*/ 75 h 120"/>
              <a:gd name="T54" fmla="*/ 118 w 120"/>
              <a:gd name="T55" fmla="*/ 66 h 120"/>
              <a:gd name="T56" fmla="*/ 118 w 120"/>
              <a:gd name="T57" fmla="*/ 61 h 120"/>
              <a:gd name="T58" fmla="*/ 48 w 120"/>
              <a:gd name="T59" fmla="*/ 40 h 120"/>
              <a:gd name="T60" fmla="*/ 51 w 120"/>
              <a:gd name="T61" fmla="*/ 14 h 120"/>
              <a:gd name="T62" fmla="*/ 54 w 120"/>
              <a:gd name="T63" fmla="*/ 11 h 120"/>
              <a:gd name="T64" fmla="*/ 59 w 120"/>
              <a:gd name="T65" fmla="*/ 11 h 120"/>
              <a:gd name="T66" fmla="*/ 64 w 120"/>
              <a:gd name="T67" fmla="*/ 16 h 120"/>
              <a:gd name="T68" fmla="*/ 48 w 120"/>
              <a:gd name="T69" fmla="*/ 40 h 120"/>
              <a:gd name="T70" fmla="*/ 109 w 120"/>
              <a:gd name="T71" fmla="*/ 66 h 120"/>
              <a:gd name="T72" fmla="*/ 106 w 120"/>
              <a:gd name="T73" fmla="*/ 69 h 120"/>
              <a:gd name="T74" fmla="*/ 80 w 120"/>
              <a:gd name="T75" fmla="*/ 72 h 120"/>
              <a:gd name="T76" fmla="*/ 104 w 120"/>
              <a:gd name="T77" fmla="*/ 56 h 120"/>
              <a:gd name="T78" fmla="*/ 109 w 120"/>
              <a:gd name="T79" fmla="*/ 62 h 120"/>
              <a:gd name="T80" fmla="*/ 109 w 120"/>
              <a:gd name="T81" fmla="*/ 66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0" h="120">
                <a:moveTo>
                  <a:pt x="118" y="61"/>
                </a:moveTo>
                <a:cubicBezTo>
                  <a:pt x="111" y="54"/>
                  <a:pt x="111" y="54"/>
                  <a:pt x="111" y="54"/>
                </a:cubicBezTo>
                <a:cubicBezTo>
                  <a:pt x="110" y="53"/>
                  <a:pt x="110" y="51"/>
                  <a:pt x="111" y="49"/>
                </a:cubicBezTo>
                <a:cubicBezTo>
                  <a:pt x="73" y="11"/>
                  <a:pt x="73" y="11"/>
                  <a:pt x="73" y="11"/>
                </a:cubicBezTo>
                <a:cubicBezTo>
                  <a:pt x="72" y="10"/>
                  <a:pt x="70" y="10"/>
                  <a:pt x="69" y="11"/>
                </a:cubicBezTo>
                <a:cubicBezTo>
                  <a:pt x="59" y="2"/>
                  <a:pt x="59" y="2"/>
                  <a:pt x="59" y="2"/>
                </a:cubicBezTo>
                <a:cubicBezTo>
                  <a:pt x="58" y="0"/>
                  <a:pt x="56" y="0"/>
                  <a:pt x="54" y="2"/>
                </a:cubicBezTo>
                <a:cubicBezTo>
                  <a:pt x="45" y="11"/>
                  <a:pt x="45" y="11"/>
                  <a:pt x="45" y="11"/>
                </a:cubicBezTo>
                <a:cubicBezTo>
                  <a:pt x="33" y="23"/>
                  <a:pt x="43" y="54"/>
                  <a:pt x="47" y="66"/>
                </a:cubicBezTo>
                <a:cubicBezTo>
                  <a:pt x="32" y="81"/>
                  <a:pt x="32" y="81"/>
                  <a:pt x="32" y="81"/>
                </a:cubicBezTo>
                <a:cubicBezTo>
                  <a:pt x="32" y="81"/>
                  <a:pt x="25" y="75"/>
                  <a:pt x="18" y="72"/>
                </a:cubicBezTo>
                <a:cubicBezTo>
                  <a:pt x="17" y="72"/>
                  <a:pt x="16" y="72"/>
                  <a:pt x="15" y="73"/>
                </a:cubicBezTo>
                <a:cubicBezTo>
                  <a:pt x="14" y="74"/>
                  <a:pt x="14" y="74"/>
                  <a:pt x="14" y="74"/>
                </a:cubicBezTo>
                <a:cubicBezTo>
                  <a:pt x="13" y="76"/>
                  <a:pt x="11" y="76"/>
                  <a:pt x="10" y="74"/>
                </a:cubicBezTo>
                <a:cubicBezTo>
                  <a:pt x="8" y="73"/>
                  <a:pt x="7" y="73"/>
                  <a:pt x="5" y="74"/>
                </a:cubicBezTo>
                <a:cubicBezTo>
                  <a:pt x="1" y="78"/>
                  <a:pt x="1" y="78"/>
                  <a:pt x="1" y="78"/>
                </a:cubicBezTo>
                <a:cubicBezTo>
                  <a:pt x="0" y="80"/>
                  <a:pt x="0" y="81"/>
                  <a:pt x="1" y="83"/>
                </a:cubicBezTo>
                <a:cubicBezTo>
                  <a:pt x="37" y="119"/>
                  <a:pt x="37" y="119"/>
                  <a:pt x="37" y="119"/>
                </a:cubicBezTo>
                <a:cubicBezTo>
                  <a:pt x="39" y="120"/>
                  <a:pt x="41" y="120"/>
                  <a:pt x="42" y="119"/>
                </a:cubicBezTo>
                <a:cubicBezTo>
                  <a:pt x="46" y="115"/>
                  <a:pt x="46" y="115"/>
                  <a:pt x="46" y="115"/>
                </a:cubicBezTo>
                <a:cubicBezTo>
                  <a:pt x="47" y="114"/>
                  <a:pt x="47" y="112"/>
                  <a:pt x="46" y="110"/>
                </a:cubicBezTo>
                <a:cubicBezTo>
                  <a:pt x="45" y="109"/>
                  <a:pt x="45" y="108"/>
                  <a:pt x="46" y="106"/>
                </a:cubicBezTo>
                <a:cubicBezTo>
                  <a:pt x="47" y="105"/>
                  <a:pt x="47" y="105"/>
                  <a:pt x="47" y="105"/>
                </a:cubicBezTo>
                <a:cubicBezTo>
                  <a:pt x="48" y="104"/>
                  <a:pt x="48" y="103"/>
                  <a:pt x="48" y="102"/>
                </a:cubicBezTo>
                <a:cubicBezTo>
                  <a:pt x="45" y="95"/>
                  <a:pt x="39" y="88"/>
                  <a:pt x="39" y="88"/>
                </a:cubicBezTo>
                <a:cubicBezTo>
                  <a:pt x="54" y="73"/>
                  <a:pt x="54" y="73"/>
                  <a:pt x="54" y="73"/>
                </a:cubicBezTo>
                <a:cubicBezTo>
                  <a:pt x="66" y="78"/>
                  <a:pt x="97" y="87"/>
                  <a:pt x="110" y="75"/>
                </a:cubicBezTo>
                <a:cubicBezTo>
                  <a:pt x="118" y="66"/>
                  <a:pt x="118" y="66"/>
                  <a:pt x="118" y="66"/>
                </a:cubicBezTo>
                <a:cubicBezTo>
                  <a:pt x="120" y="65"/>
                  <a:pt x="120" y="62"/>
                  <a:pt x="118" y="61"/>
                </a:cubicBezTo>
                <a:close/>
                <a:moveTo>
                  <a:pt x="48" y="40"/>
                </a:moveTo>
                <a:cubicBezTo>
                  <a:pt x="48" y="40"/>
                  <a:pt x="42" y="23"/>
                  <a:pt x="51" y="14"/>
                </a:cubicBezTo>
                <a:cubicBezTo>
                  <a:pt x="54" y="11"/>
                  <a:pt x="54" y="11"/>
                  <a:pt x="54" y="11"/>
                </a:cubicBezTo>
                <a:cubicBezTo>
                  <a:pt x="55" y="10"/>
                  <a:pt x="57" y="10"/>
                  <a:pt x="59" y="11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16"/>
                  <a:pt x="51" y="30"/>
                  <a:pt x="48" y="40"/>
                </a:cubicBezTo>
                <a:close/>
                <a:moveTo>
                  <a:pt x="109" y="66"/>
                </a:moveTo>
                <a:cubicBezTo>
                  <a:pt x="106" y="69"/>
                  <a:pt x="106" y="69"/>
                  <a:pt x="106" y="69"/>
                </a:cubicBezTo>
                <a:cubicBezTo>
                  <a:pt x="97" y="79"/>
                  <a:pt x="80" y="72"/>
                  <a:pt x="80" y="72"/>
                </a:cubicBezTo>
                <a:cubicBezTo>
                  <a:pt x="90" y="69"/>
                  <a:pt x="104" y="56"/>
                  <a:pt x="104" y="56"/>
                </a:cubicBezTo>
                <a:cubicBezTo>
                  <a:pt x="109" y="62"/>
                  <a:pt x="109" y="62"/>
                  <a:pt x="109" y="62"/>
                </a:cubicBezTo>
                <a:cubicBezTo>
                  <a:pt x="111" y="63"/>
                  <a:pt x="111" y="65"/>
                  <a:pt x="109" y="66"/>
                </a:cubicBezTo>
                <a:close/>
              </a:path>
            </a:pathLst>
          </a:custGeom>
          <a:solidFill>
            <a:srgbClr val="5381A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29" name="TextBox 76"/>
          <p:cNvSpPr txBox="1"/>
          <p:nvPr/>
        </p:nvSpPr>
        <p:spPr>
          <a:xfrm>
            <a:off x="5098073" y="3063370"/>
            <a:ext cx="518772" cy="7194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30" name="TextBox 77"/>
          <p:cNvSpPr txBox="1"/>
          <p:nvPr/>
        </p:nvSpPr>
        <p:spPr>
          <a:xfrm>
            <a:off x="5150703" y="4476835"/>
            <a:ext cx="518772" cy="7194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31" name="TextBox 78"/>
          <p:cNvSpPr txBox="1"/>
          <p:nvPr/>
        </p:nvSpPr>
        <p:spPr>
          <a:xfrm>
            <a:off x="6601975" y="3080760"/>
            <a:ext cx="518772" cy="7194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32" name="TextBox 79"/>
          <p:cNvSpPr txBox="1"/>
          <p:nvPr/>
        </p:nvSpPr>
        <p:spPr>
          <a:xfrm>
            <a:off x="6589990" y="4476835"/>
            <a:ext cx="518772" cy="7194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33" name="Line 154"/>
          <p:cNvSpPr>
            <a:spLocks noChangeShapeType="1"/>
          </p:cNvSpPr>
          <p:nvPr/>
        </p:nvSpPr>
        <p:spPr bwMode="auto">
          <a:xfrm>
            <a:off x="5745306" y="4168060"/>
            <a:ext cx="742204" cy="0"/>
          </a:xfrm>
          <a:prstGeom prst="line">
            <a:avLst/>
          </a:prstGeom>
          <a:noFill/>
          <a:ln w="3175" cap="flat">
            <a:solidFill>
              <a:schemeClr val="bg2">
                <a:alpha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34" name="Line 155"/>
          <p:cNvSpPr>
            <a:spLocks noChangeShapeType="1"/>
          </p:cNvSpPr>
          <p:nvPr/>
        </p:nvSpPr>
        <p:spPr bwMode="auto">
          <a:xfrm>
            <a:off x="6116408" y="3796958"/>
            <a:ext cx="0" cy="742204"/>
          </a:xfrm>
          <a:prstGeom prst="line">
            <a:avLst/>
          </a:prstGeom>
          <a:noFill/>
          <a:ln w="3175" cap="flat">
            <a:solidFill>
              <a:schemeClr val="bg2">
                <a:alpha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932080" y="2540183"/>
            <a:ext cx="2801722" cy="1135358"/>
            <a:chOff x="1626835" y="2349127"/>
            <a:chExt cx="2492110" cy="1009892"/>
          </a:xfrm>
        </p:grpSpPr>
        <p:sp>
          <p:nvSpPr>
            <p:cNvPr id="36" name="文本框 35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913934" y="4703650"/>
            <a:ext cx="2801722" cy="1135358"/>
            <a:chOff x="1626835" y="2349127"/>
            <a:chExt cx="2492110" cy="1009892"/>
          </a:xfrm>
        </p:grpSpPr>
        <p:sp>
          <p:nvSpPr>
            <p:cNvPr id="39" name="文本框 38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244496" y="2540183"/>
            <a:ext cx="2801722" cy="1135358"/>
            <a:chOff x="1626835" y="2349127"/>
            <a:chExt cx="2492110" cy="1009892"/>
          </a:xfrm>
        </p:grpSpPr>
        <p:sp>
          <p:nvSpPr>
            <p:cNvPr id="42" name="文本框 41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226350" y="4703650"/>
            <a:ext cx="2801722" cy="1135358"/>
            <a:chOff x="1626835" y="2349127"/>
            <a:chExt cx="2492110" cy="1009892"/>
          </a:xfrm>
        </p:grpSpPr>
        <p:sp>
          <p:nvSpPr>
            <p:cNvPr id="45" name="文本框 44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48744" y="1060869"/>
            <a:ext cx="54970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65AADD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请输入您的标题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2776421" y="-2261976"/>
            <a:ext cx="1246414" cy="1839686"/>
          </a:xfrm>
          <a:prstGeom prst="rect">
            <a:avLst/>
          </a:prstGeom>
          <a:solidFill>
            <a:srgbClr val="538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30007" y="-2261976"/>
            <a:ext cx="1246414" cy="1839686"/>
          </a:xfrm>
          <a:prstGeom prst="rect">
            <a:avLst/>
          </a:prstGeom>
          <a:solidFill>
            <a:srgbClr val="65A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>
            <p:custDataLst>
              <p:tags r:id="rId1"/>
            </p:custDataLst>
          </p:nvPr>
        </p:nvSpPr>
        <p:spPr bwMode="auto">
          <a:xfrm>
            <a:off x="3629764" y="4139964"/>
            <a:ext cx="1929087" cy="2231281"/>
          </a:xfrm>
          <a:custGeom>
            <a:avLst/>
            <a:gdLst>
              <a:gd name="connsiteX0" fmla="*/ 526673 w 1929087"/>
              <a:gd name="connsiteY0" fmla="*/ 57 h 2231281"/>
              <a:gd name="connsiteX1" fmla="*/ 558961 w 1929087"/>
              <a:gd name="connsiteY1" fmla="*/ 45802 h 2231281"/>
              <a:gd name="connsiteX2" fmla="*/ 500702 w 1929087"/>
              <a:gd name="connsiteY2" fmla="*/ 140812 h 2231281"/>
              <a:gd name="connsiteX3" fmla="*/ 1020115 w 1929087"/>
              <a:gd name="connsiteY3" fmla="*/ 463845 h 2231281"/>
              <a:gd name="connsiteX4" fmla="*/ 1929087 w 1929087"/>
              <a:gd name="connsiteY4" fmla="*/ 2149386 h 2231281"/>
              <a:gd name="connsiteX5" fmla="*/ 1929087 w 1929087"/>
              <a:gd name="connsiteY5" fmla="*/ 2231281 h 2231281"/>
              <a:gd name="connsiteX6" fmla="*/ 1604805 w 1929087"/>
              <a:gd name="connsiteY6" fmla="*/ 2231281 h 2231281"/>
              <a:gd name="connsiteX7" fmla="*/ 1604805 w 1929087"/>
              <a:gd name="connsiteY7" fmla="*/ 2111382 h 2231281"/>
              <a:gd name="connsiteX8" fmla="*/ 808841 w 1929087"/>
              <a:gd name="connsiteY8" fmla="*/ 715092 h 2231281"/>
              <a:gd name="connsiteX9" fmla="*/ 330840 w 1929087"/>
              <a:gd name="connsiteY9" fmla="*/ 417395 h 2231281"/>
              <a:gd name="connsiteX10" fmla="*/ 263457 w 1929087"/>
              <a:gd name="connsiteY10" fmla="*/ 527888 h 2231281"/>
              <a:gd name="connsiteX11" fmla="*/ 209410 w 1929087"/>
              <a:gd name="connsiteY11" fmla="*/ 517331 h 2231281"/>
              <a:gd name="connsiteX12" fmla="*/ 2347 w 1929087"/>
              <a:gd name="connsiteY12" fmla="*/ 66915 h 2231281"/>
              <a:gd name="connsiteX13" fmla="*/ 29721 w 1929087"/>
              <a:gd name="connsiteY13" fmla="*/ 22577 h 2231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29087" h="2231281">
                <a:moveTo>
                  <a:pt x="526673" y="57"/>
                </a:moveTo>
                <a:cubicBezTo>
                  <a:pt x="556855" y="-1351"/>
                  <a:pt x="572999" y="23985"/>
                  <a:pt x="558961" y="45802"/>
                </a:cubicBezTo>
                <a:lnTo>
                  <a:pt x="500702" y="140812"/>
                </a:lnTo>
                <a:lnTo>
                  <a:pt x="1020115" y="463845"/>
                </a:lnTo>
                <a:cubicBezTo>
                  <a:pt x="1709390" y="892444"/>
                  <a:pt x="1929087" y="1428016"/>
                  <a:pt x="1929087" y="2149386"/>
                </a:cubicBezTo>
                <a:lnTo>
                  <a:pt x="1929087" y="2231281"/>
                </a:lnTo>
                <a:lnTo>
                  <a:pt x="1604805" y="2231281"/>
                </a:lnTo>
                <a:lnTo>
                  <a:pt x="1604805" y="2111382"/>
                </a:lnTo>
                <a:cubicBezTo>
                  <a:pt x="1604805" y="1432239"/>
                  <a:pt x="1380896" y="1069795"/>
                  <a:pt x="808841" y="715092"/>
                </a:cubicBezTo>
                <a:lnTo>
                  <a:pt x="330840" y="417395"/>
                </a:lnTo>
                <a:lnTo>
                  <a:pt x="263457" y="527888"/>
                </a:lnTo>
                <a:cubicBezTo>
                  <a:pt x="249419" y="551113"/>
                  <a:pt x="219939" y="540556"/>
                  <a:pt x="209410" y="517331"/>
                </a:cubicBezTo>
                <a:lnTo>
                  <a:pt x="2347" y="66915"/>
                </a:lnTo>
                <a:cubicBezTo>
                  <a:pt x="-6076" y="48617"/>
                  <a:pt x="9366" y="23281"/>
                  <a:pt x="29721" y="22577"/>
                </a:cubicBezTo>
                <a:close/>
              </a:path>
            </a:pathLst>
          </a:custGeom>
          <a:solidFill>
            <a:srgbClr val="65AAD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6" name="任意多边形 5"/>
          <p:cNvSpPr/>
          <p:nvPr>
            <p:custDataLst>
              <p:tags r:id="rId2"/>
            </p:custDataLst>
          </p:nvPr>
        </p:nvSpPr>
        <p:spPr bwMode="auto">
          <a:xfrm>
            <a:off x="4814215" y="3090845"/>
            <a:ext cx="1212904" cy="3280400"/>
          </a:xfrm>
          <a:custGeom>
            <a:avLst/>
            <a:gdLst>
              <a:gd name="connsiteX0" fmla="*/ 94953 w 1212904"/>
              <a:gd name="connsiteY0" fmla="*/ 3345 h 3280400"/>
              <a:gd name="connsiteX1" fmla="*/ 124002 w 1212904"/>
              <a:gd name="connsiteY1" fmla="*/ 3521 h 3280400"/>
              <a:gd name="connsiteX2" fmla="*/ 550875 w 1212904"/>
              <a:gd name="connsiteY2" fmla="*/ 260388 h 3280400"/>
              <a:gd name="connsiteX3" fmla="*/ 552279 w 1212904"/>
              <a:gd name="connsiteY3" fmla="*/ 316688 h 3280400"/>
              <a:gd name="connsiteX4" fmla="*/ 451177 w 1212904"/>
              <a:gd name="connsiteY4" fmla="*/ 363839 h 3280400"/>
              <a:gd name="connsiteX5" fmla="*/ 788884 w 1212904"/>
              <a:gd name="connsiteY5" fmla="*/ 1058436 h 3280400"/>
              <a:gd name="connsiteX6" fmla="*/ 1209212 w 1212904"/>
              <a:gd name="connsiteY6" fmla="*/ 2949596 h 3280400"/>
              <a:gd name="connsiteX7" fmla="*/ 1212904 w 1212904"/>
              <a:gd name="connsiteY7" fmla="*/ 3280400 h 3280400"/>
              <a:gd name="connsiteX8" fmla="*/ 888581 w 1212904"/>
              <a:gd name="connsiteY8" fmla="*/ 3280400 h 3280400"/>
              <a:gd name="connsiteX9" fmla="*/ 888581 w 1212904"/>
              <a:gd name="connsiteY9" fmla="*/ 3140821 h 3280400"/>
              <a:gd name="connsiteX10" fmla="*/ 512259 w 1212904"/>
              <a:gd name="connsiteY10" fmla="*/ 1230854 h 3280400"/>
              <a:gd name="connsiteX11" fmla="*/ 156298 w 1212904"/>
              <a:gd name="connsiteY11" fmla="*/ 500365 h 3280400"/>
              <a:gd name="connsiteX12" fmla="*/ 39751 w 1212904"/>
              <a:gd name="connsiteY12" fmla="*/ 554554 h 3280400"/>
              <a:gd name="connsiteX13" fmla="*/ 434 w 1212904"/>
              <a:gd name="connsiteY13" fmla="*/ 515848 h 3280400"/>
              <a:gd name="connsiteX14" fmla="*/ 76962 w 1212904"/>
              <a:gd name="connsiteY14" fmla="*/ 25337 h 3280400"/>
              <a:gd name="connsiteX15" fmla="*/ 94953 w 1212904"/>
              <a:gd name="connsiteY15" fmla="*/ 3345 h 328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2904" h="3280400">
                <a:moveTo>
                  <a:pt x="94953" y="3345"/>
                </a:moveTo>
                <a:cubicBezTo>
                  <a:pt x="104168" y="-878"/>
                  <a:pt x="115226" y="-1406"/>
                  <a:pt x="124002" y="3521"/>
                </a:cubicBezTo>
                <a:lnTo>
                  <a:pt x="550875" y="260388"/>
                </a:lnTo>
                <a:cubicBezTo>
                  <a:pt x="576150" y="275870"/>
                  <a:pt x="576150" y="305428"/>
                  <a:pt x="552279" y="316688"/>
                </a:cubicBezTo>
                <a:lnTo>
                  <a:pt x="451177" y="363839"/>
                </a:lnTo>
                <a:lnTo>
                  <a:pt x="788884" y="1058436"/>
                </a:lnTo>
                <a:cubicBezTo>
                  <a:pt x="1097893" y="1693919"/>
                  <a:pt x="1190810" y="2204399"/>
                  <a:pt x="1209212" y="2949596"/>
                </a:cubicBezTo>
                <a:lnTo>
                  <a:pt x="1212904" y="3280400"/>
                </a:lnTo>
                <a:lnTo>
                  <a:pt x="888581" y="3280400"/>
                </a:lnTo>
                <a:lnTo>
                  <a:pt x="888581" y="3140821"/>
                </a:lnTo>
                <a:cubicBezTo>
                  <a:pt x="888581" y="2330809"/>
                  <a:pt x="816266" y="1856484"/>
                  <a:pt x="512259" y="1230854"/>
                </a:cubicBezTo>
                <a:lnTo>
                  <a:pt x="156298" y="500365"/>
                </a:lnTo>
                <a:lnTo>
                  <a:pt x="39751" y="554554"/>
                </a:lnTo>
                <a:cubicBezTo>
                  <a:pt x="15178" y="565814"/>
                  <a:pt x="-3077" y="540479"/>
                  <a:pt x="434" y="515848"/>
                </a:cubicBezTo>
                <a:lnTo>
                  <a:pt x="76962" y="25337"/>
                </a:lnTo>
                <a:cubicBezTo>
                  <a:pt x="78366" y="15484"/>
                  <a:pt x="85738" y="7567"/>
                  <a:pt x="94953" y="3345"/>
                </a:cubicBezTo>
                <a:close/>
              </a:path>
            </a:pathLst>
          </a:custGeom>
          <a:solidFill>
            <a:srgbClr val="5381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7" name="任意多边形 6"/>
          <p:cNvSpPr/>
          <p:nvPr>
            <p:custDataLst>
              <p:tags r:id="rId3"/>
            </p:custDataLst>
          </p:nvPr>
        </p:nvSpPr>
        <p:spPr bwMode="auto">
          <a:xfrm>
            <a:off x="6676451" y="4139964"/>
            <a:ext cx="1927503" cy="2231281"/>
          </a:xfrm>
          <a:custGeom>
            <a:avLst/>
            <a:gdLst>
              <a:gd name="connsiteX0" fmla="*/ 1401263 w 1927503"/>
              <a:gd name="connsiteY0" fmla="*/ 57 h 2231281"/>
              <a:gd name="connsiteX1" fmla="*/ 1897807 w 1927503"/>
              <a:gd name="connsiteY1" fmla="*/ 22577 h 2231281"/>
              <a:gd name="connsiteX2" fmla="*/ 1925159 w 1927503"/>
              <a:gd name="connsiteY2" fmla="*/ 66915 h 2231281"/>
              <a:gd name="connsiteX3" fmla="*/ 1718266 w 1927503"/>
              <a:gd name="connsiteY3" fmla="*/ 517331 h 2231281"/>
              <a:gd name="connsiteX4" fmla="*/ 1664263 w 1927503"/>
              <a:gd name="connsiteY4" fmla="*/ 527888 h 2231281"/>
              <a:gd name="connsiteX5" fmla="*/ 1596935 w 1927503"/>
              <a:gd name="connsiteY5" fmla="*/ 417395 h 2231281"/>
              <a:gd name="connsiteX6" fmla="*/ 1119328 w 1927503"/>
              <a:gd name="connsiteY6" fmla="*/ 715092 h 2231281"/>
              <a:gd name="connsiteX7" fmla="*/ 324016 w 1927503"/>
              <a:gd name="connsiteY7" fmla="*/ 2111382 h 2231281"/>
              <a:gd name="connsiteX8" fmla="*/ 324016 w 1927503"/>
              <a:gd name="connsiteY8" fmla="*/ 2231281 h 2231281"/>
              <a:gd name="connsiteX9" fmla="*/ 0 w 1927503"/>
              <a:gd name="connsiteY9" fmla="*/ 2231281 h 2231281"/>
              <a:gd name="connsiteX10" fmla="*/ 0 w 1927503"/>
              <a:gd name="connsiteY10" fmla="*/ 2149386 h 2231281"/>
              <a:gd name="connsiteX11" fmla="*/ 908226 w 1927503"/>
              <a:gd name="connsiteY11" fmla="*/ 463845 h 2231281"/>
              <a:gd name="connsiteX12" fmla="*/ 1427213 w 1927503"/>
              <a:gd name="connsiteY12" fmla="*/ 140812 h 2231281"/>
              <a:gd name="connsiteX13" fmla="*/ 1369002 w 1927503"/>
              <a:gd name="connsiteY13" fmla="*/ 45802 h 2231281"/>
              <a:gd name="connsiteX14" fmla="*/ 1401263 w 1927503"/>
              <a:gd name="connsiteY14" fmla="*/ 57 h 2231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7503" h="2231281">
                <a:moveTo>
                  <a:pt x="1401263" y="57"/>
                </a:moveTo>
                <a:lnTo>
                  <a:pt x="1897807" y="22577"/>
                </a:lnTo>
                <a:cubicBezTo>
                  <a:pt x="1918146" y="23281"/>
                  <a:pt x="1933575" y="48617"/>
                  <a:pt x="1925159" y="66915"/>
                </a:cubicBezTo>
                <a:lnTo>
                  <a:pt x="1718266" y="517331"/>
                </a:lnTo>
                <a:cubicBezTo>
                  <a:pt x="1707746" y="540556"/>
                  <a:pt x="1678991" y="551113"/>
                  <a:pt x="1664263" y="527888"/>
                </a:cubicBezTo>
                <a:lnTo>
                  <a:pt x="1596935" y="417395"/>
                </a:lnTo>
                <a:lnTo>
                  <a:pt x="1119328" y="715092"/>
                </a:lnTo>
                <a:cubicBezTo>
                  <a:pt x="547741" y="1069795"/>
                  <a:pt x="324016" y="1432239"/>
                  <a:pt x="324016" y="2111382"/>
                </a:cubicBezTo>
                <a:lnTo>
                  <a:pt x="324016" y="2231281"/>
                </a:lnTo>
                <a:lnTo>
                  <a:pt x="0" y="2231281"/>
                </a:lnTo>
                <a:lnTo>
                  <a:pt x="0" y="2149386"/>
                </a:lnTo>
                <a:cubicBezTo>
                  <a:pt x="0" y="1428016"/>
                  <a:pt x="219517" y="892444"/>
                  <a:pt x="908226" y="463845"/>
                </a:cubicBezTo>
                <a:lnTo>
                  <a:pt x="1427213" y="140812"/>
                </a:lnTo>
                <a:lnTo>
                  <a:pt x="1369002" y="45802"/>
                </a:lnTo>
                <a:cubicBezTo>
                  <a:pt x="1355677" y="23985"/>
                  <a:pt x="1371106" y="-1351"/>
                  <a:pt x="1401263" y="57"/>
                </a:cubicBezTo>
                <a:close/>
              </a:path>
            </a:pathLst>
          </a:custGeom>
          <a:solidFill>
            <a:srgbClr val="65AAD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8" name="任意多边形 7"/>
          <p:cNvSpPr/>
          <p:nvPr>
            <p:custDataLst>
              <p:tags r:id="rId4"/>
            </p:custDataLst>
          </p:nvPr>
        </p:nvSpPr>
        <p:spPr bwMode="auto">
          <a:xfrm>
            <a:off x="6208184" y="3090845"/>
            <a:ext cx="1211319" cy="3280400"/>
          </a:xfrm>
          <a:custGeom>
            <a:avLst/>
            <a:gdLst>
              <a:gd name="connsiteX0" fmla="*/ 1116579 w 1211319"/>
              <a:gd name="connsiteY0" fmla="*/ 3345 h 3280400"/>
              <a:gd name="connsiteX1" fmla="*/ 1134459 w 1211319"/>
              <a:gd name="connsiteY1" fmla="*/ 25337 h 3280400"/>
              <a:gd name="connsiteX2" fmla="*/ 1210887 w 1211319"/>
              <a:gd name="connsiteY2" fmla="*/ 515848 h 3280400"/>
              <a:gd name="connsiteX3" fmla="*/ 1171621 w 1211319"/>
              <a:gd name="connsiteY3" fmla="*/ 554554 h 3280400"/>
              <a:gd name="connsiteX4" fmla="*/ 1055226 w 1211319"/>
              <a:gd name="connsiteY4" fmla="*/ 500365 h 3280400"/>
              <a:gd name="connsiteX5" fmla="*/ 700431 w 1211319"/>
              <a:gd name="connsiteY5" fmla="*/ 1230854 h 3280400"/>
              <a:gd name="connsiteX6" fmla="*/ 323899 w 1211319"/>
              <a:gd name="connsiteY6" fmla="*/ 3140821 h 3280400"/>
              <a:gd name="connsiteX7" fmla="*/ 323899 w 1211319"/>
              <a:gd name="connsiteY7" fmla="*/ 3280400 h 3280400"/>
              <a:gd name="connsiteX8" fmla="*/ 0 w 1211319"/>
              <a:gd name="connsiteY8" fmla="*/ 3280400 h 3280400"/>
              <a:gd name="connsiteX9" fmla="*/ 3687 w 1211319"/>
              <a:gd name="connsiteY9" fmla="*/ 2949596 h 3280400"/>
              <a:gd name="connsiteX10" fmla="*/ 423466 w 1211319"/>
              <a:gd name="connsiteY10" fmla="*/ 1058436 h 3280400"/>
              <a:gd name="connsiteX11" fmla="*/ 761433 w 1211319"/>
              <a:gd name="connsiteY11" fmla="*/ 363839 h 3280400"/>
              <a:gd name="connsiteX12" fmla="*/ 659762 w 1211319"/>
              <a:gd name="connsiteY12" fmla="*/ 316688 h 3280400"/>
              <a:gd name="connsiteX13" fmla="*/ 661866 w 1211319"/>
              <a:gd name="connsiteY13" fmla="*/ 260388 h 3280400"/>
              <a:gd name="connsiteX14" fmla="*/ 1088181 w 1211319"/>
              <a:gd name="connsiteY14" fmla="*/ 3521 h 3280400"/>
              <a:gd name="connsiteX15" fmla="*/ 1116579 w 1211319"/>
              <a:gd name="connsiteY15" fmla="*/ 3345 h 328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1319" h="3280400">
                <a:moveTo>
                  <a:pt x="1116579" y="3345"/>
                </a:moveTo>
                <a:cubicBezTo>
                  <a:pt x="1125694" y="7567"/>
                  <a:pt x="1133057" y="15484"/>
                  <a:pt x="1134459" y="25337"/>
                </a:cubicBezTo>
                <a:lnTo>
                  <a:pt x="1210887" y="515848"/>
                </a:lnTo>
                <a:cubicBezTo>
                  <a:pt x="1214393" y="540479"/>
                  <a:pt x="1196163" y="565814"/>
                  <a:pt x="1171621" y="554554"/>
                </a:cubicBezTo>
                <a:lnTo>
                  <a:pt x="1055226" y="500365"/>
                </a:lnTo>
                <a:lnTo>
                  <a:pt x="700431" y="1230854"/>
                </a:lnTo>
                <a:cubicBezTo>
                  <a:pt x="396120" y="1856484"/>
                  <a:pt x="323899" y="2330809"/>
                  <a:pt x="323899" y="3140821"/>
                </a:cubicBezTo>
                <a:lnTo>
                  <a:pt x="323899" y="3280400"/>
                </a:lnTo>
                <a:lnTo>
                  <a:pt x="0" y="3280400"/>
                </a:lnTo>
                <a:lnTo>
                  <a:pt x="3687" y="2949596"/>
                </a:lnTo>
                <a:cubicBezTo>
                  <a:pt x="22064" y="2204399"/>
                  <a:pt x="114861" y="1693919"/>
                  <a:pt x="423466" y="1058436"/>
                </a:cubicBezTo>
                <a:lnTo>
                  <a:pt x="761433" y="363839"/>
                </a:lnTo>
                <a:lnTo>
                  <a:pt x="659762" y="316688"/>
                </a:lnTo>
                <a:cubicBezTo>
                  <a:pt x="636624" y="305428"/>
                  <a:pt x="635922" y="275870"/>
                  <a:pt x="661866" y="260388"/>
                </a:cubicBezTo>
                <a:lnTo>
                  <a:pt x="1088181" y="3521"/>
                </a:lnTo>
                <a:cubicBezTo>
                  <a:pt x="1096595" y="-1406"/>
                  <a:pt x="1107464" y="-878"/>
                  <a:pt x="1116579" y="3345"/>
                </a:cubicBezTo>
                <a:close/>
              </a:path>
            </a:pathLst>
          </a:custGeom>
          <a:solidFill>
            <a:srgbClr val="5381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183157" y="2302392"/>
            <a:ext cx="2801722" cy="1024014"/>
            <a:chOff x="1643984" y="2349127"/>
            <a:chExt cx="2492110" cy="910852"/>
          </a:xfrm>
        </p:grpSpPr>
        <p:sp>
          <p:nvSpPr>
            <p:cNvPr id="10" name="文本框 9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643984" y="258864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254283" y="2336338"/>
            <a:ext cx="2801722" cy="1024014"/>
            <a:chOff x="1643984" y="2349127"/>
            <a:chExt cx="2492110" cy="910852"/>
          </a:xfrm>
        </p:grpSpPr>
        <p:sp>
          <p:nvSpPr>
            <p:cNvPr id="13" name="文本框 12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43984" y="258864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655144" y="3802393"/>
            <a:ext cx="2801722" cy="1024014"/>
            <a:chOff x="1643984" y="2349127"/>
            <a:chExt cx="2492110" cy="910852"/>
          </a:xfrm>
        </p:grpSpPr>
        <p:sp>
          <p:nvSpPr>
            <p:cNvPr id="16" name="文本框 15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643984" y="258864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27810" y="3802393"/>
            <a:ext cx="2801722" cy="1024014"/>
            <a:chOff x="1643984" y="2349127"/>
            <a:chExt cx="2492110" cy="910852"/>
          </a:xfrm>
        </p:grpSpPr>
        <p:sp>
          <p:nvSpPr>
            <p:cNvPr id="19" name="文本框 18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643984" y="258864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48744" y="1060869"/>
            <a:ext cx="54970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65AADD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请输入您的标题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2776421" y="-2261976"/>
            <a:ext cx="1246414" cy="1839686"/>
          </a:xfrm>
          <a:prstGeom prst="rect">
            <a:avLst/>
          </a:prstGeom>
          <a:solidFill>
            <a:srgbClr val="538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30007" y="-2261976"/>
            <a:ext cx="1246414" cy="1839686"/>
          </a:xfrm>
          <a:prstGeom prst="rect">
            <a:avLst/>
          </a:prstGeom>
          <a:solidFill>
            <a:srgbClr val="65A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菱形 4"/>
          <p:cNvSpPr/>
          <p:nvPr/>
        </p:nvSpPr>
        <p:spPr>
          <a:xfrm>
            <a:off x="1639653" y="2306187"/>
            <a:ext cx="3569749" cy="3570849"/>
          </a:xfrm>
          <a:prstGeom prst="diamond">
            <a:avLst/>
          </a:prstGeom>
          <a:solidFill>
            <a:srgbClr val="65A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" name="Freeform 50"/>
          <p:cNvSpPr>
            <a:spLocks noEditPoints="1"/>
          </p:cNvSpPr>
          <p:nvPr/>
        </p:nvSpPr>
        <p:spPr bwMode="auto">
          <a:xfrm>
            <a:off x="2830708" y="3689450"/>
            <a:ext cx="1096527" cy="897311"/>
          </a:xfrm>
          <a:custGeom>
            <a:avLst/>
            <a:gdLst>
              <a:gd name="T0" fmla="*/ 707 w 819"/>
              <a:gd name="T1" fmla="*/ 107 h 670"/>
              <a:gd name="T2" fmla="*/ 733 w 819"/>
              <a:gd name="T3" fmla="*/ 246 h 670"/>
              <a:gd name="T4" fmla="*/ 721 w 819"/>
              <a:gd name="T5" fmla="*/ 326 h 670"/>
              <a:gd name="T6" fmla="*/ 700 w 819"/>
              <a:gd name="T7" fmla="*/ 420 h 670"/>
              <a:gd name="T8" fmla="*/ 741 w 819"/>
              <a:gd name="T9" fmla="*/ 465 h 670"/>
              <a:gd name="T10" fmla="*/ 817 w 819"/>
              <a:gd name="T11" fmla="*/ 551 h 670"/>
              <a:gd name="T12" fmla="*/ 816 w 819"/>
              <a:gd name="T13" fmla="*/ 589 h 670"/>
              <a:gd name="T14" fmla="*/ 700 w 819"/>
              <a:gd name="T15" fmla="*/ 558 h 670"/>
              <a:gd name="T16" fmla="*/ 717 w 819"/>
              <a:gd name="T17" fmla="*/ 496 h 670"/>
              <a:gd name="T18" fmla="*/ 662 w 819"/>
              <a:gd name="T19" fmla="*/ 376 h 670"/>
              <a:gd name="T20" fmla="*/ 691 w 819"/>
              <a:gd name="T21" fmla="*/ 304 h 670"/>
              <a:gd name="T22" fmla="*/ 698 w 819"/>
              <a:gd name="T23" fmla="*/ 233 h 670"/>
              <a:gd name="T24" fmla="*/ 685 w 819"/>
              <a:gd name="T25" fmla="*/ 137 h 670"/>
              <a:gd name="T26" fmla="*/ 630 w 819"/>
              <a:gd name="T27" fmla="*/ 113 h 670"/>
              <a:gd name="T28" fmla="*/ 615 w 819"/>
              <a:gd name="T29" fmla="*/ 75 h 670"/>
              <a:gd name="T30" fmla="*/ 228 w 819"/>
              <a:gd name="T31" fmla="*/ 116 h 670"/>
              <a:gd name="T32" fmla="*/ 157 w 819"/>
              <a:gd name="T33" fmla="*/ 124 h 670"/>
              <a:gd name="T34" fmla="*/ 113 w 819"/>
              <a:gd name="T35" fmla="*/ 190 h 670"/>
              <a:gd name="T36" fmla="*/ 127 w 819"/>
              <a:gd name="T37" fmla="*/ 284 h 670"/>
              <a:gd name="T38" fmla="*/ 142 w 819"/>
              <a:gd name="T39" fmla="*/ 323 h 670"/>
              <a:gd name="T40" fmla="*/ 139 w 819"/>
              <a:gd name="T41" fmla="*/ 466 h 670"/>
              <a:gd name="T42" fmla="*/ 53 w 819"/>
              <a:gd name="T43" fmla="*/ 525 h 670"/>
              <a:gd name="T44" fmla="*/ 13 w 819"/>
              <a:gd name="T45" fmla="*/ 594 h 670"/>
              <a:gd name="T46" fmla="*/ 0 w 819"/>
              <a:gd name="T47" fmla="*/ 579 h 670"/>
              <a:gd name="T48" fmla="*/ 40 w 819"/>
              <a:gd name="T49" fmla="*/ 486 h 670"/>
              <a:gd name="T50" fmla="*/ 100 w 819"/>
              <a:gd name="T51" fmla="*/ 454 h 670"/>
              <a:gd name="T52" fmla="*/ 113 w 819"/>
              <a:gd name="T53" fmla="*/ 349 h 670"/>
              <a:gd name="T54" fmla="*/ 89 w 819"/>
              <a:gd name="T55" fmla="*/ 300 h 670"/>
              <a:gd name="T56" fmla="*/ 81 w 819"/>
              <a:gd name="T57" fmla="*/ 161 h 670"/>
              <a:gd name="T58" fmla="*/ 168 w 819"/>
              <a:gd name="T59" fmla="*/ 80 h 670"/>
              <a:gd name="T60" fmla="*/ 375 w 819"/>
              <a:gd name="T61" fmla="*/ 51 h 670"/>
              <a:gd name="T62" fmla="*/ 299 w 819"/>
              <a:gd name="T63" fmla="*/ 145 h 670"/>
              <a:gd name="T64" fmla="*/ 322 w 819"/>
              <a:gd name="T65" fmla="*/ 238 h 670"/>
              <a:gd name="T66" fmla="*/ 320 w 819"/>
              <a:gd name="T67" fmla="*/ 300 h 670"/>
              <a:gd name="T68" fmla="*/ 351 w 819"/>
              <a:gd name="T69" fmla="*/ 346 h 670"/>
              <a:gd name="T70" fmla="*/ 331 w 819"/>
              <a:gd name="T71" fmla="*/ 507 h 670"/>
              <a:gd name="T72" fmla="*/ 232 w 819"/>
              <a:gd name="T73" fmla="*/ 559 h 670"/>
              <a:gd name="T74" fmla="*/ 644 w 819"/>
              <a:gd name="T75" fmla="*/ 613 h 670"/>
              <a:gd name="T76" fmla="*/ 547 w 819"/>
              <a:gd name="T77" fmla="*/ 542 h 670"/>
              <a:gd name="T78" fmla="*/ 457 w 819"/>
              <a:gd name="T79" fmla="*/ 448 h 670"/>
              <a:gd name="T80" fmla="*/ 495 w 819"/>
              <a:gd name="T81" fmla="*/ 306 h 670"/>
              <a:gd name="T82" fmla="*/ 504 w 819"/>
              <a:gd name="T83" fmla="*/ 289 h 670"/>
              <a:gd name="T84" fmla="*/ 516 w 819"/>
              <a:gd name="T85" fmla="*/ 203 h 670"/>
              <a:gd name="T86" fmla="*/ 488 w 819"/>
              <a:gd name="T87" fmla="*/ 67 h 670"/>
              <a:gd name="T88" fmla="*/ 450 w 819"/>
              <a:gd name="T89" fmla="*/ 1 h 670"/>
              <a:gd name="T90" fmla="*/ 551 w 819"/>
              <a:gd name="T91" fmla="*/ 119 h 670"/>
              <a:gd name="T92" fmla="*/ 542 w 819"/>
              <a:gd name="T93" fmla="*/ 285 h 670"/>
              <a:gd name="T94" fmla="*/ 517 w 819"/>
              <a:gd name="T95" fmla="*/ 338 h 670"/>
              <a:gd name="T96" fmla="*/ 500 w 819"/>
              <a:gd name="T97" fmla="*/ 459 h 670"/>
              <a:gd name="T98" fmla="*/ 558 w 819"/>
              <a:gd name="T99" fmla="*/ 507 h 670"/>
              <a:gd name="T100" fmla="*/ 669 w 819"/>
              <a:gd name="T101" fmla="*/ 579 h 670"/>
              <a:gd name="T102" fmla="*/ 687 w 819"/>
              <a:gd name="T103" fmla="*/ 658 h 670"/>
              <a:gd name="T104" fmla="*/ 149 w 819"/>
              <a:gd name="T105" fmla="*/ 670 h 670"/>
              <a:gd name="T106" fmla="*/ 131 w 819"/>
              <a:gd name="T107" fmla="*/ 656 h 670"/>
              <a:gd name="T108" fmla="*/ 164 w 819"/>
              <a:gd name="T109" fmla="*/ 562 h 670"/>
              <a:gd name="T110" fmla="*/ 263 w 819"/>
              <a:gd name="T111" fmla="*/ 505 h 670"/>
              <a:gd name="T112" fmla="*/ 326 w 819"/>
              <a:gd name="T113" fmla="*/ 442 h 670"/>
              <a:gd name="T114" fmla="*/ 296 w 819"/>
              <a:gd name="T115" fmla="*/ 330 h 670"/>
              <a:gd name="T116" fmla="*/ 280 w 819"/>
              <a:gd name="T117" fmla="*/ 264 h 670"/>
              <a:gd name="T118" fmla="*/ 269 w 819"/>
              <a:gd name="T119" fmla="*/ 110 h 670"/>
              <a:gd name="T120" fmla="*/ 367 w 819"/>
              <a:gd name="T121" fmla="*/ 13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19" h="670">
                <a:moveTo>
                  <a:pt x="615" y="75"/>
                </a:moveTo>
                <a:lnTo>
                  <a:pt x="635" y="76"/>
                </a:lnTo>
                <a:lnTo>
                  <a:pt x="652" y="80"/>
                </a:lnTo>
                <a:lnTo>
                  <a:pt x="668" y="85"/>
                </a:lnTo>
                <a:lnTo>
                  <a:pt x="678" y="90"/>
                </a:lnTo>
                <a:lnTo>
                  <a:pt x="694" y="98"/>
                </a:lnTo>
                <a:lnTo>
                  <a:pt x="707" y="107"/>
                </a:lnTo>
                <a:lnTo>
                  <a:pt x="717" y="119"/>
                </a:lnTo>
                <a:lnTo>
                  <a:pt x="728" y="137"/>
                </a:lnTo>
                <a:lnTo>
                  <a:pt x="738" y="161"/>
                </a:lnTo>
                <a:lnTo>
                  <a:pt x="745" y="183"/>
                </a:lnTo>
                <a:lnTo>
                  <a:pt x="744" y="207"/>
                </a:lnTo>
                <a:lnTo>
                  <a:pt x="740" y="228"/>
                </a:lnTo>
                <a:lnTo>
                  <a:pt x="733" y="246"/>
                </a:lnTo>
                <a:lnTo>
                  <a:pt x="727" y="262"/>
                </a:lnTo>
                <a:lnTo>
                  <a:pt x="729" y="283"/>
                </a:lnTo>
                <a:lnTo>
                  <a:pt x="730" y="300"/>
                </a:lnTo>
                <a:lnTo>
                  <a:pt x="728" y="311"/>
                </a:lnTo>
                <a:lnTo>
                  <a:pt x="725" y="319"/>
                </a:lnTo>
                <a:lnTo>
                  <a:pt x="723" y="325"/>
                </a:lnTo>
                <a:lnTo>
                  <a:pt x="721" y="326"/>
                </a:lnTo>
                <a:lnTo>
                  <a:pt x="717" y="332"/>
                </a:lnTo>
                <a:lnTo>
                  <a:pt x="712" y="340"/>
                </a:lnTo>
                <a:lnTo>
                  <a:pt x="707" y="349"/>
                </a:lnTo>
                <a:lnTo>
                  <a:pt x="703" y="364"/>
                </a:lnTo>
                <a:lnTo>
                  <a:pt x="700" y="380"/>
                </a:lnTo>
                <a:lnTo>
                  <a:pt x="699" y="402"/>
                </a:lnTo>
                <a:lnTo>
                  <a:pt x="700" y="420"/>
                </a:lnTo>
                <a:lnTo>
                  <a:pt x="706" y="435"/>
                </a:lnTo>
                <a:lnTo>
                  <a:pt x="712" y="445"/>
                </a:lnTo>
                <a:lnTo>
                  <a:pt x="720" y="454"/>
                </a:lnTo>
                <a:lnTo>
                  <a:pt x="727" y="459"/>
                </a:lnTo>
                <a:lnTo>
                  <a:pt x="734" y="463"/>
                </a:lnTo>
                <a:lnTo>
                  <a:pt x="738" y="465"/>
                </a:lnTo>
                <a:lnTo>
                  <a:pt x="741" y="465"/>
                </a:lnTo>
                <a:lnTo>
                  <a:pt x="754" y="470"/>
                </a:lnTo>
                <a:lnTo>
                  <a:pt x="767" y="478"/>
                </a:lnTo>
                <a:lnTo>
                  <a:pt x="780" y="486"/>
                </a:lnTo>
                <a:lnTo>
                  <a:pt x="792" y="497"/>
                </a:lnTo>
                <a:lnTo>
                  <a:pt x="804" y="512"/>
                </a:lnTo>
                <a:lnTo>
                  <a:pt x="812" y="530"/>
                </a:lnTo>
                <a:lnTo>
                  <a:pt x="817" y="551"/>
                </a:lnTo>
                <a:lnTo>
                  <a:pt x="819" y="577"/>
                </a:lnTo>
                <a:lnTo>
                  <a:pt x="819" y="577"/>
                </a:lnTo>
                <a:lnTo>
                  <a:pt x="819" y="579"/>
                </a:lnTo>
                <a:lnTo>
                  <a:pt x="819" y="581"/>
                </a:lnTo>
                <a:lnTo>
                  <a:pt x="818" y="584"/>
                </a:lnTo>
                <a:lnTo>
                  <a:pt x="817" y="586"/>
                </a:lnTo>
                <a:lnTo>
                  <a:pt x="816" y="589"/>
                </a:lnTo>
                <a:lnTo>
                  <a:pt x="813" y="592"/>
                </a:lnTo>
                <a:lnTo>
                  <a:pt x="810" y="593"/>
                </a:lnTo>
                <a:lnTo>
                  <a:pt x="806" y="594"/>
                </a:lnTo>
                <a:lnTo>
                  <a:pt x="801" y="596"/>
                </a:lnTo>
                <a:lnTo>
                  <a:pt x="717" y="596"/>
                </a:lnTo>
                <a:lnTo>
                  <a:pt x="710" y="576"/>
                </a:lnTo>
                <a:lnTo>
                  <a:pt x="700" y="558"/>
                </a:lnTo>
                <a:lnTo>
                  <a:pt x="780" y="558"/>
                </a:lnTo>
                <a:lnTo>
                  <a:pt x="776" y="539"/>
                </a:lnTo>
                <a:lnTo>
                  <a:pt x="767" y="525"/>
                </a:lnTo>
                <a:lnTo>
                  <a:pt x="757" y="514"/>
                </a:lnTo>
                <a:lnTo>
                  <a:pt x="744" y="507"/>
                </a:lnTo>
                <a:lnTo>
                  <a:pt x="729" y="501"/>
                </a:lnTo>
                <a:lnTo>
                  <a:pt x="717" y="496"/>
                </a:lnTo>
                <a:lnTo>
                  <a:pt x="706" y="490"/>
                </a:lnTo>
                <a:lnTo>
                  <a:pt x="693" y="479"/>
                </a:lnTo>
                <a:lnTo>
                  <a:pt x="681" y="466"/>
                </a:lnTo>
                <a:lnTo>
                  <a:pt x="670" y="448"/>
                </a:lnTo>
                <a:lnTo>
                  <a:pt x="664" y="427"/>
                </a:lnTo>
                <a:lnTo>
                  <a:pt x="661" y="402"/>
                </a:lnTo>
                <a:lnTo>
                  <a:pt x="662" y="376"/>
                </a:lnTo>
                <a:lnTo>
                  <a:pt x="666" y="355"/>
                </a:lnTo>
                <a:lnTo>
                  <a:pt x="672" y="336"/>
                </a:lnTo>
                <a:lnTo>
                  <a:pt x="678" y="323"/>
                </a:lnTo>
                <a:lnTo>
                  <a:pt x="685" y="313"/>
                </a:lnTo>
                <a:lnTo>
                  <a:pt x="690" y="305"/>
                </a:lnTo>
                <a:lnTo>
                  <a:pt x="691" y="304"/>
                </a:lnTo>
                <a:lnTo>
                  <a:pt x="691" y="304"/>
                </a:lnTo>
                <a:lnTo>
                  <a:pt x="693" y="300"/>
                </a:lnTo>
                <a:lnTo>
                  <a:pt x="693" y="293"/>
                </a:lnTo>
                <a:lnTo>
                  <a:pt x="693" y="284"/>
                </a:lnTo>
                <a:lnTo>
                  <a:pt x="690" y="270"/>
                </a:lnTo>
                <a:lnTo>
                  <a:pt x="689" y="258"/>
                </a:lnTo>
                <a:lnTo>
                  <a:pt x="693" y="245"/>
                </a:lnTo>
                <a:lnTo>
                  <a:pt x="698" y="233"/>
                </a:lnTo>
                <a:lnTo>
                  <a:pt x="703" y="220"/>
                </a:lnTo>
                <a:lnTo>
                  <a:pt x="707" y="204"/>
                </a:lnTo>
                <a:lnTo>
                  <a:pt x="707" y="190"/>
                </a:lnTo>
                <a:lnTo>
                  <a:pt x="704" y="174"/>
                </a:lnTo>
                <a:lnTo>
                  <a:pt x="696" y="157"/>
                </a:lnTo>
                <a:lnTo>
                  <a:pt x="690" y="145"/>
                </a:lnTo>
                <a:lnTo>
                  <a:pt x="685" y="137"/>
                </a:lnTo>
                <a:lnTo>
                  <a:pt x="678" y="132"/>
                </a:lnTo>
                <a:lnTo>
                  <a:pt x="672" y="128"/>
                </a:lnTo>
                <a:lnTo>
                  <a:pt x="662" y="124"/>
                </a:lnTo>
                <a:lnTo>
                  <a:pt x="657" y="122"/>
                </a:lnTo>
                <a:lnTo>
                  <a:pt x="652" y="118"/>
                </a:lnTo>
                <a:lnTo>
                  <a:pt x="641" y="115"/>
                </a:lnTo>
                <a:lnTo>
                  <a:pt x="630" y="113"/>
                </a:lnTo>
                <a:lnTo>
                  <a:pt x="615" y="111"/>
                </a:lnTo>
                <a:lnTo>
                  <a:pt x="601" y="113"/>
                </a:lnTo>
                <a:lnTo>
                  <a:pt x="590" y="116"/>
                </a:lnTo>
                <a:lnTo>
                  <a:pt x="589" y="118"/>
                </a:lnTo>
                <a:lnTo>
                  <a:pt x="577" y="81"/>
                </a:lnTo>
                <a:lnTo>
                  <a:pt x="596" y="76"/>
                </a:lnTo>
                <a:lnTo>
                  <a:pt x="615" y="75"/>
                </a:lnTo>
                <a:close/>
                <a:moveTo>
                  <a:pt x="204" y="75"/>
                </a:moveTo>
                <a:lnTo>
                  <a:pt x="223" y="76"/>
                </a:lnTo>
                <a:lnTo>
                  <a:pt x="241" y="81"/>
                </a:lnTo>
                <a:lnTo>
                  <a:pt x="237" y="89"/>
                </a:lnTo>
                <a:lnTo>
                  <a:pt x="235" y="97"/>
                </a:lnTo>
                <a:lnTo>
                  <a:pt x="231" y="106"/>
                </a:lnTo>
                <a:lnTo>
                  <a:pt x="228" y="116"/>
                </a:lnTo>
                <a:lnTo>
                  <a:pt x="218" y="113"/>
                </a:lnTo>
                <a:lnTo>
                  <a:pt x="204" y="111"/>
                </a:lnTo>
                <a:lnTo>
                  <a:pt x="190" y="113"/>
                </a:lnTo>
                <a:lnTo>
                  <a:pt x="178" y="115"/>
                </a:lnTo>
                <a:lnTo>
                  <a:pt x="168" y="118"/>
                </a:lnTo>
                <a:lnTo>
                  <a:pt x="163" y="122"/>
                </a:lnTo>
                <a:lnTo>
                  <a:pt x="157" y="124"/>
                </a:lnTo>
                <a:lnTo>
                  <a:pt x="148" y="128"/>
                </a:lnTo>
                <a:lnTo>
                  <a:pt x="142" y="132"/>
                </a:lnTo>
                <a:lnTo>
                  <a:pt x="135" y="137"/>
                </a:lnTo>
                <a:lnTo>
                  <a:pt x="130" y="145"/>
                </a:lnTo>
                <a:lnTo>
                  <a:pt x="123" y="157"/>
                </a:lnTo>
                <a:lnTo>
                  <a:pt x="115" y="174"/>
                </a:lnTo>
                <a:lnTo>
                  <a:pt x="113" y="190"/>
                </a:lnTo>
                <a:lnTo>
                  <a:pt x="113" y="204"/>
                </a:lnTo>
                <a:lnTo>
                  <a:pt x="117" y="220"/>
                </a:lnTo>
                <a:lnTo>
                  <a:pt x="122" y="233"/>
                </a:lnTo>
                <a:lnTo>
                  <a:pt x="127" y="245"/>
                </a:lnTo>
                <a:lnTo>
                  <a:pt x="131" y="258"/>
                </a:lnTo>
                <a:lnTo>
                  <a:pt x="130" y="270"/>
                </a:lnTo>
                <a:lnTo>
                  <a:pt x="127" y="284"/>
                </a:lnTo>
                <a:lnTo>
                  <a:pt x="127" y="293"/>
                </a:lnTo>
                <a:lnTo>
                  <a:pt x="127" y="300"/>
                </a:lnTo>
                <a:lnTo>
                  <a:pt x="129" y="304"/>
                </a:lnTo>
                <a:lnTo>
                  <a:pt x="129" y="304"/>
                </a:lnTo>
                <a:lnTo>
                  <a:pt x="130" y="305"/>
                </a:lnTo>
                <a:lnTo>
                  <a:pt x="135" y="313"/>
                </a:lnTo>
                <a:lnTo>
                  <a:pt x="142" y="323"/>
                </a:lnTo>
                <a:lnTo>
                  <a:pt x="148" y="336"/>
                </a:lnTo>
                <a:lnTo>
                  <a:pt x="153" y="355"/>
                </a:lnTo>
                <a:lnTo>
                  <a:pt x="157" y="376"/>
                </a:lnTo>
                <a:lnTo>
                  <a:pt x="159" y="402"/>
                </a:lnTo>
                <a:lnTo>
                  <a:pt x="156" y="427"/>
                </a:lnTo>
                <a:lnTo>
                  <a:pt x="149" y="448"/>
                </a:lnTo>
                <a:lnTo>
                  <a:pt x="139" y="466"/>
                </a:lnTo>
                <a:lnTo>
                  <a:pt x="127" y="479"/>
                </a:lnTo>
                <a:lnTo>
                  <a:pt x="114" y="490"/>
                </a:lnTo>
                <a:lnTo>
                  <a:pt x="102" y="496"/>
                </a:lnTo>
                <a:lnTo>
                  <a:pt x="91" y="501"/>
                </a:lnTo>
                <a:lnTo>
                  <a:pt x="76" y="507"/>
                </a:lnTo>
                <a:lnTo>
                  <a:pt x="63" y="514"/>
                </a:lnTo>
                <a:lnTo>
                  <a:pt x="53" y="525"/>
                </a:lnTo>
                <a:lnTo>
                  <a:pt x="43" y="539"/>
                </a:lnTo>
                <a:lnTo>
                  <a:pt x="40" y="558"/>
                </a:lnTo>
                <a:lnTo>
                  <a:pt x="119" y="558"/>
                </a:lnTo>
                <a:lnTo>
                  <a:pt x="110" y="576"/>
                </a:lnTo>
                <a:lnTo>
                  <a:pt x="102" y="596"/>
                </a:lnTo>
                <a:lnTo>
                  <a:pt x="19" y="596"/>
                </a:lnTo>
                <a:lnTo>
                  <a:pt x="13" y="594"/>
                </a:lnTo>
                <a:lnTo>
                  <a:pt x="9" y="593"/>
                </a:lnTo>
                <a:lnTo>
                  <a:pt x="7" y="592"/>
                </a:lnTo>
                <a:lnTo>
                  <a:pt x="4" y="589"/>
                </a:lnTo>
                <a:lnTo>
                  <a:pt x="3" y="586"/>
                </a:lnTo>
                <a:lnTo>
                  <a:pt x="2" y="584"/>
                </a:lnTo>
                <a:lnTo>
                  <a:pt x="0" y="581"/>
                </a:lnTo>
                <a:lnTo>
                  <a:pt x="0" y="579"/>
                </a:lnTo>
                <a:lnTo>
                  <a:pt x="0" y="577"/>
                </a:lnTo>
                <a:lnTo>
                  <a:pt x="0" y="577"/>
                </a:lnTo>
                <a:lnTo>
                  <a:pt x="3" y="551"/>
                </a:lnTo>
                <a:lnTo>
                  <a:pt x="8" y="530"/>
                </a:lnTo>
                <a:lnTo>
                  <a:pt x="16" y="512"/>
                </a:lnTo>
                <a:lnTo>
                  <a:pt x="28" y="497"/>
                </a:lnTo>
                <a:lnTo>
                  <a:pt x="40" y="486"/>
                </a:lnTo>
                <a:lnTo>
                  <a:pt x="53" y="478"/>
                </a:lnTo>
                <a:lnTo>
                  <a:pt x="66" y="470"/>
                </a:lnTo>
                <a:lnTo>
                  <a:pt x="79" y="465"/>
                </a:lnTo>
                <a:lnTo>
                  <a:pt x="81" y="465"/>
                </a:lnTo>
                <a:lnTo>
                  <a:pt x="85" y="463"/>
                </a:lnTo>
                <a:lnTo>
                  <a:pt x="93" y="459"/>
                </a:lnTo>
                <a:lnTo>
                  <a:pt x="100" y="454"/>
                </a:lnTo>
                <a:lnTo>
                  <a:pt x="108" y="445"/>
                </a:lnTo>
                <a:lnTo>
                  <a:pt x="114" y="435"/>
                </a:lnTo>
                <a:lnTo>
                  <a:pt x="119" y="420"/>
                </a:lnTo>
                <a:lnTo>
                  <a:pt x="121" y="402"/>
                </a:lnTo>
                <a:lnTo>
                  <a:pt x="119" y="380"/>
                </a:lnTo>
                <a:lnTo>
                  <a:pt x="117" y="364"/>
                </a:lnTo>
                <a:lnTo>
                  <a:pt x="113" y="349"/>
                </a:lnTo>
                <a:lnTo>
                  <a:pt x="108" y="340"/>
                </a:lnTo>
                <a:lnTo>
                  <a:pt x="102" y="332"/>
                </a:lnTo>
                <a:lnTo>
                  <a:pt x="98" y="326"/>
                </a:lnTo>
                <a:lnTo>
                  <a:pt x="97" y="325"/>
                </a:lnTo>
                <a:lnTo>
                  <a:pt x="95" y="319"/>
                </a:lnTo>
                <a:lnTo>
                  <a:pt x="92" y="311"/>
                </a:lnTo>
                <a:lnTo>
                  <a:pt x="89" y="300"/>
                </a:lnTo>
                <a:lnTo>
                  <a:pt x="91" y="283"/>
                </a:lnTo>
                <a:lnTo>
                  <a:pt x="93" y="262"/>
                </a:lnTo>
                <a:lnTo>
                  <a:pt x="87" y="246"/>
                </a:lnTo>
                <a:lnTo>
                  <a:pt x="80" y="228"/>
                </a:lnTo>
                <a:lnTo>
                  <a:pt x="76" y="207"/>
                </a:lnTo>
                <a:lnTo>
                  <a:pt x="75" y="183"/>
                </a:lnTo>
                <a:lnTo>
                  <a:pt x="81" y="161"/>
                </a:lnTo>
                <a:lnTo>
                  <a:pt x="92" y="137"/>
                </a:lnTo>
                <a:lnTo>
                  <a:pt x="102" y="119"/>
                </a:lnTo>
                <a:lnTo>
                  <a:pt x="113" y="107"/>
                </a:lnTo>
                <a:lnTo>
                  <a:pt x="126" y="98"/>
                </a:lnTo>
                <a:lnTo>
                  <a:pt x="142" y="90"/>
                </a:lnTo>
                <a:lnTo>
                  <a:pt x="152" y="85"/>
                </a:lnTo>
                <a:lnTo>
                  <a:pt x="168" y="80"/>
                </a:lnTo>
                <a:lnTo>
                  <a:pt x="185" y="76"/>
                </a:lnTo>
                <a:lnTo>
                  <a:pt x="204" y="75"/>
                </a:lnTo>
                <a:close/>
                <a:moveTo>
                  <a:pt x="432" y="37"/>
                </a:moveTo>
                <a:lnTo>
                  <a:pt x="413" y="38"/>
                </a:lnTo>
                <a:lnTo>
                  <a:pt x="395" y="42"/>
                </a:lnTo>
                <a:lnTo>
                  <a:pt x="382" y="47"/>
                </a:lnTo>
                <a:lnTo>
                  <a:pt x="375" y="51"/>
                </a:lnTo>
                <a:lnTo>
                  <a:pt x="369" y="54"/>
                </a:lnTo>
                <a:lnTo>
                  <a:pt x="352" y="61"/>
                </a:lnTo>
                <a:lnTo>
                  <a:pt x="339" y="71"/>
                </a:lnTo>
                <a:lnTo>
                  <a:pt x="326" y="82"/>
                </a:lnTo>
                <a:lnTo>
                  <a:pt x="314" y="101"/>
                </a:lnTo>
                <a:lnTo>
                  <a:pt x="304" y="124"/>
                </a:lnTo>
                <a:lnTo>
                  <a:pt x="299" y="145"/>
                </a:lnTo>
                <a:lnTo>
                  <a:pt x="300" y="167"/>
                </a:lnTo>
                <a:lnTo>
                  <a:pt x="304" y="190"/>
                </a:lnTo>
                <a:lnTo>
                  <a:pt x="312" y="208"/>
                </a:lnTo>
                <a:lnTo>
                  <a:pt x="318" y="224"/>
                </a:lnTo>
                <a:lnTo>
                  <a:pt x="320" y="226"/>
                </a:lnTo>
                <a:lnTo>
                  <a:pt x="321" y="230"/>
                </a:lnTo>
                <a:lnTo>
                  <a:pt x="322" y="238"/>
                </a:lnTo>
                <a:lnTo>
                  <a:pt x="321" y="249"/>
                </a:lnTo>
                <a:lnTo>
                  <a:pt x="317" y="267"/>
                </a:lnTo>
                <a:lnTo>
                  <a:pt x="317" y="281"/>
                </a:lnTo>
                <a:lnTo>
                  <a:pt x="317" y="291"/>
                </a:lnTo>
                <a:lnTo>
                  <a:pt x="318" y="297"/>
                </a:lnTo>
                <a:lnTo>
                  <a:pt x="320" y="300"/>
                </a:lnTo>
                <a:lnTo>
                  <a:pt x="320" y="300"/>
                </a:lnTo>
                <a:lnTo>
                  <a:pt x="320" y="301"/>
                </a:lnTo>
                <a:lnTo>
                  <a:pt x="321" y="302"/>
                </a:lnTo>
                <a:lnTo>
                  <a:pt x="324" y="305"/>
                </a:lnTo>
                <a:lnTo>
                  <a:pt x="325" y="306"/>
                </a:lnTo>
                <a:lnTo>
                  <a:pt x="333" y="317"/>
                </a:lnTo>
                <a:lnTo>
                  <a:pt x="342" y="330"/>
                </a:lnTo>
                <a:lnTo>
                  <a:pt x="351" y="346"/>
                </a:lnTo>
                <a:lnTo>
                  <a:pt x="358" y="366"/>
                </a:lnTo>
                <a:lnTo>
                  <a:pt x="363" y="391"/>
                </a:lnTo>
                <a:lnTo>
                  <a:pt x="365" y="420"/>
                </a:lnTo>
                <a:lnTo>
                  <a:pt x="363" y="448"/>
                </a:lnTo>
                <a:lnTo>
                  <a:pt x="355" y="471"/>
                </a:lnTo>
                <a:lnTo>
                  <a:pt x="344" y="491"/>
                </a:lnTo>
                <a:lnTo>
                  <a:pt x="331" y="507"/>
                </a:lnTo>
                <a:lnTo>
                  <a:pt x="317" y="520"/>
                </a:lnTo>
                <a:lnTo>
                  <a:pt x="301" y="530"/>
                </a:lnTo>
                <a:lnTo>
                  <a:pt x="286" y="538"/>
                </a:lnTo>
                <a:lnTo>
                  <a:pt x="272" y="542"/>
                </a:lnTo>
                <a:lnTo>
                  <a:pt x="271" y="542"/>
                </a:lnTo>
                <a:lnTo>
                  <a:pt x="252" y="550"/>
                </a:lnTo>
                <a:lnTo>
                  <a:pt x="232" y="559"/>
                </a:lnTo>
                <a:lnTo>
                  <a:pt x="214" y="568"/>
                </a:lnTo>
                <a:lnTo>
                  <a:pt x="198" y="580"/>
                </a:lnTo>
                <a:lnTo>
                  <a:pt x="185" y="594"/>
                </a:lnTo>
                <a:lnTo>
                  <a:pt x="176" y="613"/>
                </a:lnTo>
                <a:lnTo>
                  <a:pt x="169" y="632"/>
                </a:lnTo>
                <a:lnTo>
                  <a:pt x="651" y="632"/>
                </a:lnTo>
                <a:lnTo>
                  <a:pt x="644" y="613"/>
                </a:lnTo>
                <a:lnTo>
                  <a:pt x="635" y="594"/>
                </a:lnTo>
                <a:lnTo>
                  <a:pt x="622" y="580"/>
                </a:lnTo>
                <a:lnTo>
                  <a:pt x="606" y="568"/>
                </a:lnTo>
                <a:lnTo>
                  <a:pt x="588" y="559"/>
                </a:lnTo>
                <a:lnTo>
                  <a:pt x="568" y="550"/>
                </a:lnTo>
                <a:lnTo>
                  <a:pt x="549" y="542"/>
                </a:lnTo>
                <a:lnTo>
                  <a:pt x="547" y="542"/>
                </a:lnTo>
                <a:lnTo>
                  <a:pt x="534" y="538"/>
                </a:lnTo>
                <a:lnTo>
                  <a:pt x="518" y="530"/>
                </a:lnTo>
                <a:lnTo>
                  <a:pt x="503" y="520"/>
                </a:lnTo>
                <a:lnTo>
                  <a:pt x="488" y="507"/>
                </a:lnTo>
                <a:lnTo>
                  <a:pt x="475" y="491"/>
                </a:lnTo>
                <a:lnTo>
                  <a:pt x="465" y="471"/>
                </a:lnTo>
                <a:lnTo>
                  <a:pt x="457" y="448"/>
                </a:lnTo>
                <a:lnTo>
                  <a:pt x="454" y="420"/>
                </a:lnTo>
                <a:lnTo>
                  <a:pt x="457" y="391"/>
                </a:lnTo>
                <a:lnTo>
                  <a:pt x="462" y="366"/>
                </a:lnTo>
                <a:lnTo>
                  <a:pt x="469" y="346"/>
                </a:lnTo>
                <a:lnTo>
                  <a:pt x="478" y="330"/>
                </a:lnTo>
                <a:lnTo>
                  <a:pt x="487" y="317"/>
                </a:lnTo>
                <a:lnTo>
                  <a:pt x="495" y="306"/>
                </a:lnTo>
                <a:lnTo>
                  <a:pt x="496" y="305"/>
                </a:lnTo>
                <a:lnTo>
                  <a:pt x="499" y="302"/>
                </a:lnTo>
                <a:lnTo>
                  <a:pt x="500" y="301"/>
                </a:lnTo>
                <a:lnTo>
                  <a:pt x="501" y="298"/>
                </a:lnTo>
                <a:lnTo>
                  <a:pt x="501" y="298"/>
                </a:lnTo>
                <a:lnTo>
                  <a:pt x="503" y="294"/>
                </a:lnTo>
                <a:lnTo>
                  <a:pt x="504" y="289"/>
                </a:lnTo>
                <a:lnTo>
                  <a:pt x="504" y="280"/>
                </a:lnTo>
                <a:lnTo>
                  <a:pt x="504" y="267"/>
                </a:lnTo>
                <a:lnTo>
                  <a:pt x="500" y="251"/>
                </a:lnTo>
                <a:lnTo>
                  <a:pt x="500" y="236"/>
                </a:lnTo>
                <a:lnTo>
                  <a:pt x="507" y="221"/>
                </a:lnTo>
                <a:lnTo>
                  <a:pt x="511" y="213"/>
                </a:lnTo>
                <a:lnTo>
                  <a:pt x="516" y="203"/>
                </a:lnTo>
                <a:lnTo>
                  <a:pt x="520" y="190"/>
                </a:lnTo>
                <a:lnTo>
                  <a:pt x="521" y="173"/>
                </a:lnTo>
                <a:lnTo>
                  <a:pt x="520" y="152"/>
                </a:lnTo>
                <a:lnTo>
                  <a:pt x="515" y="128"/>
                </a:lnTo>
                <a:lnTo>
                  <a:pt x="505" y="101"/>
                </a:lnTo>
                <a:lnTo>
                  <a:pt x="496" y="81"/>
                </a:lnTo>
                <a:lnTo>
                  <a:pt x="488" y="67"/>
                </a:lnTo>
                <a:lnTo>
                  <a:pt x="481" y="56"/>
                </a:lnTo>
                <a:lnTo>
                  <a:pt x="474" y="50"/>
                </a:lnTo>
                <a:lnTo>
                  <a:pt x="467" y="44"/>
                </a:lnTo>
                <a:lnTo>
                  <a:pt x="452" y="39"/>
                </a:lnTo>
                <a:lnTo>
                  <a:pt x="432" y="37"/>
                </a:lnTo>
                <a:close/>
                <a:moveTo>
                  <a:pt x="432" y="0"/>
                </a:moveTo>
                <a:lnTo>
                  <a:pt x="450" y="1"/>
                </a:lnTo>
                <a:lnTo>
                  <a:pt x="469" y="5"/>
                </a:lnTo>
                <a:lnTo>
                  <a:pt x="486" y="12"/>
                </a:lnTo>
                <a:lnTo>
                  <a:pt x="501" y="23"/>
                </a:lnTo>
                <a:lnTo>
                  <a:pt x="515" y="39"/>
                </a:lnTo>
                <a:lnTo>
                  <a:pt x="528" y="60"/>
                </a:lnTo>
                <a:lnTo>
                  <a:pt x="539" y="86"/>
                </a:lnTo>
                <a:lnTo>
                  <a:pt x="551" y="119"/>
                </a:lnTo>
                <a:lnTo>
                  <a:pt x="558" y="149"/>
                </a:lnTo>
                <a:lnTo>
                  <a:pt x="558" y="177"/>
                </a:lnTo>
                <a:lnTo>
                  <a:pt x="555" y="202"/>
                </a:lnTo>
                <a:lnTo>
                  <a:pt x="547" y="224"/>
                </a:lnTo>
                <a:lnTo>
                  <a:pt x="537" y="242"/>
                </a:lnTo>
                <a:lnTo>
                  <a:pt x="541" y="266"/>
                </a:lnTo>
                <a:lnTo>
                  <a:pt x="542" y="285"/>
                </a:lnTo>
                <a:lnTo>
                  <a:pt x="539" y="300"/>
                </a:lnTo>
                <a:lnTo>
                  <a:pt x="537" y="310"/>
                </a:lnTo>
                <a:lnTo>
                  <a:pt x="534" y="318"/>
                </a:lnTo>
                <a:lnTo>
                  <a:pt x="530" y="322"/>
                </a:lnTo>
                <a:lnTo>
                  <a:pt x="529" y="323"/>
                </a:lnTo>
                <a:lnTo>
                  <a:pt x="524" y="330"/>
                </a:lnTo>
                <a:lnTo>
                  <a:pt x="517" y="338"/>
                </a:lnTo>
                <a:lnTo>
                  <a:pt x="511" y="348"/>
                </a:lnTo>
                <a:lnTo>
                  <a:pt x="503" y="361"/>
                </a:lnTo>
                <a:lnTo>
                  <a:pt x="498" y="377"/>
                </a:lnTo>
                <a:lnTo>
                  <a:pt x="494" y="397"/>
                </a:lnTo>
                <a:lnTo>
                  <a:pt x="491" y="420"/>
                </a:lnTo>
                <a:lnTo>
                  <a:pt x="494" y="442"/>
                </a:lnTo>
                <a:lnTo>
                  <a:pt x="500" y="459"/>
                </a:lnTo>
                <a:lnTo>
                  <a:pt x="509" y="474"/>
                </a:lnTo>
                <a:lnTo>
                  <a:pt x="520" y="486"/>
                </a:lnTo>
                <a:lnTo>
                  <a:pt x="530" y="493"/>
                </a:lnTo>
                <a:lnTo>
                  <a:pt x="541" y="500"/>
                </a:lnTo>
                <a:lnTo>
                  <a:pt x="550" y="504"/>
                </a:lnTo>
                <a:lnTo>
                  <a:pt x="556" y="505"/>
                </a:lnTo>
                <a:lnTo>
                  <a:pt x="558" y="507"/>
                </a:lnTo>
                <a:lnTo>
                  <a:pt x="572" y="512"/>
                </a:lnTo>
                <a:lnTo>
                  <a:pt x="588" y="517"/>
                </a:lnTo>
                <a:lnTo>
                  <a:pt x="605" y="525"/>
                </a:lnTo>
                <a:lnTo>
                  <a:pt x="623" y="535"/>
                </a:lnTo>
                <a:lnTo>
                  <a:pt x="640" y="547"/>
                </a:lnTo>
                <a:lnTo>
                  <a:pt x="656" y="562"/>
                </a:lnTo>
                <a:lnTo>
                  <a:pt x="669" y="579"/>
                </a:lnTo>
                <a:lnTo>
                  <a:pt x="679" y="599"/>
                </a:lnTo>
                <a:lnTo>
                  <a:pt x="686" y="623"/>
                </a:lnTo>
                <a:lnTo>
                  <a:pt x="689" y="652"/>
                </a:lnTo>
                <a:lnTo>
                  <a:pt x="689" y="652"/>
                </a:lnTo>
                <a:lnTo>
                  <a:pt x="689" y="653"/>
                </a:lnTo>
                <a:lnTo>
                  <a:pt x="689" y="656"/>
                </a:lnTo>
                <a:lnTo>
                  <a:pt x="687" y="658"/>
                </a:lnTo>
                <a:lnTo>
                  <a:pt x="687" y="661"/>
                </a:lnTo>
                <a:lnTo>
                  <a:pt x="685" y="664"/>
                </a:lnTo>
                <a:lnTo>
                  <a:pt x="683" y="666"/>
                </a:lnTo>
                <a:lnTo>
                  <a:pt x="679" y="668"/>
                </a:lnTo>
                <a:lnTo>
                  <a:pt x="676" y="669"/>
                </a:lnTo>
                <a:lnTo>
                  <a:pt x="670" y="670"/>
                </a:lnTo>
                <a:lnTo>
                  <a:pt x="149" y="670"/>
                </a:lnTo>
                <a:lnTo>
                  <a:pt x="144" y="669"/>
                </a:lnTo>
                <a:lnTo>
                  <a:pt x="140" y="668"/>
                </a:lnTo>
                <a:lnTo>
                  <a:pt x="136" y="666"/>
                </a:lnTo>
                <a:lnTo>
                  <a:pt x="135" y="664"/>
                </a:lnTo>
                <a:lnTo>
                  <a:pt x="132" y="661"/>
                </a:lnTo>
                <a:lnTo>
                  <a:pt x="132" y="658"/>
                </a:lnTo>
                <a:lnTo>
                  <a:pt x="131" y="656"/>
                </a:lnTo>
                <a:lnTo>
                  <a:pt x="131" y="653"/>
                </a:lnTo>
                <a:lnTo>
                  <a:pt x="131" y="652"/>
                </a:lnTo>
                <a:lnTo>
                  <a:pt x="131" y="652"/>
                </a:lnTo>
                <a:lnTo>
                  <a:pt x="134" y="623"/>
                </a:lnTo>
                <a:lnTo>
                  <a:pt x="140" y="599"/>
                </a:lnTo>
                <a:lnTo>
                  <a:pt x="151" y="579"/>
                </a:lnTo>
                <a:lnTo>
                  <a:pt x="164" y="562"/>
                </a:lnTo>
                <a:lnTo>
                  <a:pt x="180" y="547"/>
                </a:lnTo>
                <a:lnTo>
                  <a:pt x="197" y="535"/>
                </a:lnTo>
                <a:lnTo>
                  <a:pt x="215" y="525"/>
                </a:lnTo>
                <a:lnTo>
                  <a:pt x="232" y="517"/>
                </a:lnTo>
                <a:lnTo>
                  <a:pt x="248" y="512"/>
                </a:lnTo>
                <a:lnTo>
                  <a:pt x="262" y="507"/>
                </a:lnTo>
                <a:lnTo>
                  <a:pt x="263" y="505"/>
                </a:lnTo>
                <a:lnTo>
                  <a:pt x="270" y="504"/>
                </a:lnTo>
                <a:lnTo>
                  <a:pt x="279" y="500"/>
                </a:lnTo>
                <a:lnTo>
                  <a:pt x="289" y="493"/>
                </a:lnTo>
                <a:lnTo>
                  <a:pt x="300" y="486"/>
                </a:lnTo>
                <a:lnTo>
                  <a:pt x="310" y="474"/>
                </a:lnTo>
                <a:lnTo>
                  <a:pt x="320" y="459"/>
                </a:lnTo>
                <a:lnTo>
                  <a:pt x="326" y="442"/>
                </a:lnTo>
                <a:lnTo>
                  <a:pt x="329" y="420"/>
                </a:lnTo>
                <a:lnTo>
                  <a:pt x="326" y="397"/>
                </a:lnTo>
                <a:lnTo>
                  <a:pt x="322" y="377"/>
                </a:lnTo>
                <a:lnTo>
                  <a:pt x="317" y="361"/>
                </a:lnTo>
                <a:lnTo>
                  <a:pt x="309" y="348"/>
                </a:lnTo>
                <a:lnTo>
                  <a:pt x="303" y="338"/>
                </a:lnTo>
                <a:lnTo>
                  <a:pt x="296" y="330"/>
                </a:lnTo>
                <a:lnTo>
                  <a:pt x="291" y="323"/>
                </a:lnTo>
                <a:lnTo>
                  <a:pt x="289" y="322"/>
                </a:lnTo>
                <a:lnTo>
                  <a:pt x="287" y="317"/>
                </a:lnTo>
                <a:lnTo>
                  <a:pt x="283" y="310"/>
                </a:lnTo>
                <a:lnTo>
                  <a:pt x="280" y="298"/>
                </a:lnTo>
                <a:lnTo>
                  <a:pt x="279" y="284"/>
                </a:lnTo>
                <a:lnTo>
                  <a:pt x="280" y="264"/>
                </a:lnTo>
                <a:lnTo>
                  <a:pt x="284" y="241"/>
                </a:lnTo>
                <a:lnTo>
                  <a:pt x="278" y="225"/>
                </a:lnTo>
                <a:lnTo>
                  <a:pt x="271" y="205"/>
                </a:lnTo>
                <a:lnTo>
                  <a:pt x="265" y="183"/>
                </a:lnTo>
                <a:lnTo>
                  <a:pt x="261" y="160"/>
                </a:lnTo>
                <a:lnTo>
                  <a:pt x="262" y="135"/>
                </a:lnTo>
                <a:lnTo>
                  <a:pt x="269" y="110"/>
                </a:lnTo>
                <a:lnTo>
                  <a:pt x="280" y="85"/>
                </a:lnTo>
                <a:lnTo>
                  <a:pt x="293" y="64"/>
                </a:lnTo>
                <a:lnTo>
                  <a:pt x="307" y="50"/>
                </a:lnTo>
                <a:lnTo>
                  <a:pt x="321" y="38"/>
                </a:lnTo>
                <a:lnTo>
                  <a:pt x="337" y="29"/>
                </a:lnTo>
                <a:lnTo>
                  <a:pt x="355" y="20"/>
                </a:lnTo>
                <a:lnTo>
                  <a:pt x="367" y="13"/>
                </a:lnTo>
                <a:lnTo>
                  <a:pt x="386" y="6"/>
                </a:lnTo>
                <a:lnTo>
                  <a:pt x="409" y="1"/>
                </a:lnTo>
                <a:lnTo>
                  <a:pt x="43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1882" tIns="60941" rIns="121882" bIns="60941" numCol="1" anchor="t" anchorCtr="0" compatLnSpc="1"/>
          <a:lstStyle/>
          <a:p>
            <a:endParaRPr lang="zh-CN" altLang="en-US" sz="2400"/>
          </a:p>
        </p:txBody>
      </p:sp>
      <p:cxnSp>
        <p:nvCxnSpPr>
          <p:cNvPr id="7" name="直接连接符 6"/>
          <p:cNvCxnSpPr/>
          <p:nvPr/>
        </p:nvCxnSpPr>
        <p:spPr>
          <a:xfrm>
            <a:off x="4526530" y="2892177"/>
            <a:ext cx="87603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526530" y="5291044"/>
            <a:ext cx="87603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508622" y="4091610"/>
            <a:ext cx="87603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菱形 9"/>
          <p:cNvSpPr/>
          <p:nvPr/>
        </p:nvSpPr>
        <p:spPr>
          <a:xfrm>
            <a:off x="5650274" y="2298054"/>
            <a:ext cx="1187880" cy="1188247"/>
          </a:xfrm>
          <a:prstGeom prst="diamond">
            <a:avLst/>
          </a:prstGeom>
          <a:solidFill>
            <a:srgbClr val="538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Freeform 8"/>
          <p:cNvSpPr>
            <a:spLocks noEditPoints="1"/>
          </p:cNvSpPr>
          <p:nvPr/>
        </p:nvSpPr>
        <p:spPr bwMode="auto">
          <a:xfrm>
            <a:off x="6016569" y="2664462"/>
            <a:ext cx="455289" cy="455430"/>
          </a:xfrm>
          <a:custGeom>
            <a:avLst/>
            <a:gdLst>
              <a:gd name="T0" fmla="*/ 274 w 740"/>
              <a:gd name="T1" fmla="*/ 555 h 740"/>
              <a:gd name="T2" fmla="*/ 283 w 740"/>
              <a:gd name="T3" fmla="*/ 562 h 740"/>
              <a:gd name="T4" fmla="*/ 286 w 740"/>
              <a:gd name="T5" fmla="*/ 571 h 740"/>
              <a:gd name="T6" fmla="*/ 283 w 740"/>
              <a:gd name="T7" fmla="*/ 580 h 740"/>
              <a:gd name="T8" fmla="*/ 231 w 740"/>
              <a:gd name="T9" fmla="*/ 634 h 740"/>
              <a:gd name="T10" fmla="*/ 223 w 740"/>
              <a:gd name="T11" fmla="*/ 638 h 740"/>
              <a:gd name="T12" fmla="*/ 214 w 740"/>
              <a:gd name="T13" fmla="*/ 638 h 740"/>
              <a:gd name="T14" fmla="*/ 205 w 740"/>
              <a:gd name="T15" fmla="*/ 631 h 740"/>
              <a:gd name="T16" fmla="*/ 202 w 740"/>
              <a:gd name="T17" fmla="*/ 622 h 740"/>
              <a:gd name="T18" fmla="*/ 205 w 740"/>
              <a:gd name="T19" fmla="*/ 613 h 740"/>
              <a:gd name="T20" fmla="*/ 257 w 740"/>
              <a:gd name="T21" fmla="*/ 559 h 740"/>
              <a:gd name="T22" fmla="*/ 265 w 740"/>
              <a:gd name="T23" fmla="*/ 555 h 740"/>
              <a:gd name="T24" fmla="*/ 252 w 740"/>
              <a:gd name="T25" fmla="*/ 470 h 740"/>
              <a:gd name="T26" fmla="*/ 262 w 740"/>
              <a:gd name="T27" fmla="*/ 474 h 740"/>
              <a:gd name="T28" fmla="*/ 269 w 740"/>
              <a:gd name="T29" fmla="*/ 482 h 740"/>
              <a:gd name="T30" fmla="*/ 269 w 740"/>
              <a:gd name="T31" fmla="*/ 491 h 740"/>
              <a:gd name="T32" fmla="*/ 263 w 740"/>
              <a:gd name="T33" fmla="*/ 499 h 740"/>
              <a:gd name="T34" fmla="*/ 93 w 740"/>
              <a:gd name="T35" fmla="*/ 669 h 740"/>
              <a:gd name="T36" fmla="*/ 84 w 740"/>
              <a:gd name="T37" fmla="*/ 672 h 740"/>
              <a:gd name="T38" fmla="*/ 74 w 740"/>
              <a:gd name="T39" fmla="*/ 669 h 740"/>
              <a:gd name="T40" fmla="*/ 68 w 740"/>
              <a:gd name="T41" fmla="*/ 660 h 740"/>
              <a:gd name="T42" fmla="*/ 68 w 740"/>
              <a:gd name="T43" fmla="*/ 651 h 740"/>
              <a:gd name="T44" fmla="*/ 72 w 740"/>
              <a:gd name="T45" fmla="*/ 643 h 740"/>
              <a:gd name="T46" fmla="*/ 244 w 740"/>
              <a:gd name="T47" fmla="*/ 473 h 740"/>
              <a:gd name="T48" fmla="*/ 252 w 740"/>
              <a:gd name="T49" fmla="*/ 470 h 740"/>
              <a:gd name="T50" fmla="*/ 173 w 740"/>
              <a:gd name="T51" fmla="*/ 455 h 740"/>
              <a:gd name="T52" fmla="*/ 182 w 740"/>
              <a:gd name="T53" fmla="*/ 461 h 740"/>
              <a:gd name="T54" fmla="*/ 185 w 740"/>
              <a:gd name="T55" fmla="*/ 470 h 740"/>
              <a:gd name="T56" fmla="*/ 182 w 740"/>
              <a:gd name="T57" fmla="*/ 479 h 740"/>
              <a:gd name="T58" fmla="*/ 163 w 740"/>
              <a:gd name="T59" fmla="*/ 499 h 740"/>
              <a:gd name="T60" fmla="*/ 156 w 740"/>
              <a:gd name="T61" fmla="*/ 503 h 740"/>
              <a:gd name="T62" fmla="*/ 146 w 740"/>
              <a:gd name="T63" fmla="*/ 503 h 740"/>
              <a:gd name="T64" fmla="*/ 138 w 740"/>
              <a:gd name="T65" fmla="*/ 498 h 740"/>
              <a:gd name="T66" fmla="*/ 135 w 740"/>
              <a:gd name="T67" fmla="*/ 487 h 740"/>
              <a:gd name="T68" fmla="*/ 137 w 740"/>
              <a:gd name="T69" fmla="*/ 479 h 740"/>
              <a:gd name="T70" fmla="*/ 156 w 740"/>
              <a:gd name="T71" fmla="*/ 458 h 740"/>
              <a:gd name="T72" fmla="*/ 164 w 740"/>
              <a:gd name="T73" fmla="*/ 455 h 740"/>
              <a:gd name="T74" fmla="*/ 673 w 740"/>
              <a:gd name="T75" fmla="*/ 91 h 740"/>
              <a:gd name="T76" fmla="*/ 421 w 740"/>
              <a:gd name="T77" fmla="*/ 680 h 740"/>
              <a:gd name="T78" fmla="*/ 650 w 740"/>
              <a:gd name="T79" fmla="*/ 67 h 740"/>
              <a:gd name="T80" fmla="*/ 299 w 740"/>
              <a:gd name="T81" fmla="*/ 418 h 740"/>
              <a:gd name="T82" fmla="*/ 723 w 740"/>
              <a:gd name="T83" fmla="*/ 0 h 740"/>
              <a:gd name="T84" fmla="*/ 732 w 740"/>
              <a:gd name="T85" fmla="*/ 3 h 740"/>
              <a:gd name="T86" fmla="*/ 739 w 740"/>
              <a:gd name="T87" fmla="*/ 12 h 740"/>
              <a:gd name="T88" fmla="*/ 739 w 740"/>
              <a:gd name="T89" fmla="*/ 21 h 740"/>
              <a:gd name="T90" fmla="*/ 737 w 740"/>
              <a:gd name="T91" fmla="*/ 24 h 740"/>
              <a:gd name="T92" fmla="*/ 435 w 740"/>
              <a:gd name="T93" fmla="*/ 729 h 740"/>
              <a:gd name="T94" fmla="*/ 435 w 740"/>
              <a:gd name="T95" fmla="*/ 729 h 740"/>
              <a:gd name="T96" fmla="*/ 430 w 740"/>
              <a:gd name="T97" fmla="*/ 737 h 740"/>
              <a:gd name="T98" fmla="*/ 421 w 740"/>
              <a:gd name="T99" fmla="*/ 740 h 740"/>
              <a:gd name="T100" fmla="*/ 410 w 740"/>
              <a:gd name="T101" fmla="*/ 736 h 740"/>
              <a:gd name="T102" fmla="*/ 405 w 740"/>
              <a:gd name="T103" fmla="*/ 727 h 740"/>
              <a:gd name="T104" fmla="*/ 290 w 740"/>
              <a:gd name="T105" fmla="*/ 449 h 740"/>
              <a:gd name="T106" fmla="*/ 12 w 740"/>
              <a:gd name="T107" fmla="*/ 335 h 740"/>
              <a:gd name="T108" fmla="*/ 4 w 740"/>
              <a:gd name="T109" fmla="*/ 329 h 740"/>
              <a:gd name="T110" fmla="*/ 0 w 740"/>
              <a:gd name="T111" fmla="*/ 320 h 740"/>
              <a:gd name="T112" fmla="*/ 3 w 740"/>
              <a:gd name="T113" fmla="*/ 311 h 740"/>
              <a:gd name="T114" fmla="*/ 10 w 740"/>
              <a:gd name="T115" fmla="*/ 304 h 740"/>
              <a:gd name="T116" fmla="*/ 11 w 740"/>
              <a:gd name="T117" fmla="*/ 304 h 740"/>
              <a:gd name="T118" fmla="*/ 715 w 740"/>
              <a:gd name="T119" fmla="*/ 2 h 740"/>
              <a:gd name="T120" fmla="*/ 719 w 740"/>
              <a:gd name="T121" fmla="*/ 0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40" h="740">
                <a:moveTo>
                  <a:pt x="269" y="554"/>
                </a:moveTo>
                <a:lnTo>
                  <a:pt x="274" y="555"/>
                </a:lnTo>
                <a:lnTo>
                  <a:pt x="279" y="558"/>
                </a:lnTo>
                <a:lnTo>
                  <a:pt x="283" y="562"/>
                </a:lnTo>
                <a:lnTo>
                  <a:pt x="284" y="566"/>
                </a:lnTo>
                <a:lnTo>
                  <a:pt x="286" y="571"/>
                </a:lnTo>
                <a:lnTo>
                  <a:pt x="286" y="576"/>
                </a:lnTo>
                <a:lnTo>
                  <a:pt x="283" y="580"/>
                </a:lnTo>
                <a:lnTo>
                  <a:pt x="281" y="583"/>
                </a:lnTo>
                <a:lnTo>
                  <a:pt x="231" y="634"/>
                </a:lnTo>
                <a:lnTo>
                  <a:pt x="227" y="637"/>
                </a:lnTo>
                <a:lnTo>
                  <a:pt x="223" y="638"/>
                </a:lnTo>
                <a:lnTo>
                  <a:pt x="219" y="639"/>
                </a:lnTo>
                <a:lnTo>
                  <a:pt x="214" y="638"/>
                </a:lnTo>
                <a:lnTo>
                  <a:pt x="209" y="635"/>
                </a:lnTo>
                <a:lnTo>
                  <a:pt x="205" y="631"/>
                </a:lnTo>
                <a:lnTo>
                  <a:pt x="203" y="627"/>
                </a:lnTo>
                <a:lnTo>
                  <a:pt x="202" y="622"/>
                </a:lnTo>
                <a:lnTo>
                  <a:pt x="202" y="617"/>
                </a:lnTo>
                <a:lnTo>
                  <a:pt x="205" y="613"/>
                </a:lnTo>
                <a:lnTo>
                  <a:pt x="207" y="610"/>
                </a:lnTo>
                <a:lnTo>
                  <a:pt x="257" y="559"/>
                </a:lnTo>
                <a:lnTo>
                  <a:pt x="261" y="557"/>
                </a:lnTo>
                <a:lnTo>
                  <a:pt x="265" y="555"/>
                </a:lnTo>
                <a:lnTo>
                  <a:pt x="269" y="554"/>
                </a:lnTo>
                <a:close/>
                <a:moveTo>
                  <a:pt x="252" y="470"/>
                </a:moveTo>
                <a:lnTo>
                  <a:pt x="257" y="472"/>
                </a:lnTo>
                <a:lnTo>
                  <a:pt x="262" y="474"/>
                </a:lnTo>
                <a:lnTo>
                  <a:pt x="266" y="477"/>
                </a:lnTo>
                <a:lnTo>
                  <a:pt x="269" y="482"/>
                </a:lnTo>
                <a:lnTo>
                  <a:pt x="269" y="487"/>
                </a:lnTo>
                <a:lnTo>
                  <a:pt x="269" y="491"/>
                </a:lnTo>
                <a:lnTo>
                  <a:pt x="266" y="496"/>
                </a:lnTo>
                <a:lnTo>
                  <a:pt x="263" y="499"/>
                </a:lnTo>
                <a:lnTo>
                  <a:pt x="96" y="667"/>
                </a:lnTo>
                <a:lnTo>
                  <a:pt x="93" y="669"/>
                </a:lnTo>
                <a:lnTo>
                  <a:pt x="88" y="672"/>
                </a:lnTo>
                <a:lnTo>
                  <a:pt x="84" y="672"/>
                </a:lnTo>
                <a:lnTo>
                  <a:pt x="79" y="672"/>
                </a:lnTo>
                <a:lnTo>
                  <a:pt x="74" y="669"/>
                </a:lnTo>
                <a:lnTo>
                  <a:pt x="71" y="665"/>
                </a:lnTo>
                <a:lnTo>
                  <a:pt x="68" y="660"/>
                </a:lnTo>
                <a:lnTo>
                  <a:pt x="67" y="655"/>
                </a:lnTo>
                <a:lnTo>
                  <a:pt x="68" y="651"/>
                </a:lnTo>
                <a:lnTo>
                  <a:pt x="70" y="647"/>
                </a:lnTo>
                <a:lnTo>
                  <a:pt x="72" y="643"/>
                </a:lnTo>
                <a:lnTo>
                  <a:pt x="240" y="476"/>
                </a:lnTo>
                <a:lnTo>
                  <a:pt x="244" y="473"/>
                </a:lnTo>
                <a:lnTo>
                  <a:pt x="248" y="472"/>
                </a:lnTo>
                <a:lnTo>
                  <a:pt x="252" y="470"/>
                </a:lnTo>
                <a:close/>
                <a:moveTo>
                  <a:pt x="168" y="453"/>
                </a:moveTo>
                <a:lnTo>
                  <a:pt x="173" y="455"/>
                </a:lnTo>
                <a:lnTo>
                  <a:pt x="178" y="457"/>
                </a:lnTo>
                <a:lnTo>
                  <a:pt x="182" y="461"/>
                </a:lnTo>
                <a:lnTo>
                  <a:pt x="184" y="465"/>
                </a:lnTo>
                <a:lnTo>
                  <a:pt x="185" y="470"/>
                </a:lnTo>
                <a:lnTo>
                  <a:pt x="185" y="476"/>
                </a:lnTo>
                <a:lnTo>
                  <a:pt x="182" y="479"/>
                </a:lnTo>
                <a:lnTo>
                  <a:pt x="180" y="482"/>
                </a:lnTo>
                <a:lnTo>
                  <a:pt x="163" y="499"/>
                </a:lnTo>
                <a:lnTo>
                  <a:pt x="160" y="502"/>
                </a:lnTo>
                <a:lnTo>
                  <a:pt x="156" y="503"/>
                </a:lnTo>
                <a:lnTo>
                  <a:pt x="151" y="504"/>
                </a:lnTo>
                <a:lnTo>
                  <a:pt x="146" y="503"/>
                </a:lnTo>
                <a:lnTo>
                  <a:pt x="142" y="500"/>
                </a:lnTo>
                <a:lnTo>
                  <a:pt x="138" y="498"/>
                </a:lnTo>
                <a:lnTo>
                  <a:pt x="135" y="493"/>
                </a:lnTo>
                <a:lnTo>
                  <a:pt x="135" y="487"/>
                </a:lnTo>
                <a:lnTo>
                  <a:pt x="135" y="483"/>
                </a:lnTo>
                <a:lnTo>
                  <a:pt x="137" y="479"/>
                </a:lnTo>
                <a:lnTo>
                  <a:pt x="139" y="476"/>
                </a:lnTo>
                <a:lnTo>
                  <a:pt x="156" y="458"/>
                </a:lnTo>
                <a:lnTo>
                  <a:pt x="160" y="456"/>
                </a:lnTo>
                <a:lnTo>
                  <a:pt x="164" y="455"/>
                </a:lnTo>
                <a:lnTo>
                  <a:pt x="168" y="453"/>
                </a:lnTo>
                <a:close/>
                <a:moveTo>
                  <a:pt x="673" y="91"/>
                </a:moveTo>
                <a:lnTo>
                  <a:pt x="322" y="441"/>
                </a:lnTo>
                <a:lnTo>
                  <a:pt x="421" y="680"/>
                </a:lnTo>
                <a:lnTo>
                  <a:pt x="673" y="91"/>
                </a:lnTo>
                <a:close/>
                <a:moveTo>
                  <a:pt x="650" y="67"/>
                </a:moveTo>
                <a:lnTo>
                  <a:pt x="61" y="320"/>
                </a:lnTo>
                <a:lnTo>
                  <a:pt x="299" y="418"/>
                </a:lnTo>
                <a:lnTo>
                  <a:pt x="650" y="67"/>
                </a:lnTo>
                <a:close/>
                <a:moveTo>
                  <a:pt x="723" y="0"/>
                </a:moveTo>
                <a:lnTo>
                  <a:pt x="728" y="2"/>
                </a:lnTo>
                <a:lnTo>
                  <a:pt x="732" y="3"/>
                </a:lnTo>
                <a:lnTo>
                  <a:pt x="736" y="7"/>
                </a:lnTo>
                <a:lnTo>
                  <a:pt x="739" y="12"/>
                </a:lnTo>
                <a:lnTo>
                  <a:pt x="740" y="17"/>
                </a:lnTo>
                <a:lnTo>
                  <a:pt x="739" y="21"/>
                </a:lnTo>
                <a:lnTo>
                  <a:pt x="737" y="24"/>
                </a:lnTo>
                <a:lnTo>
                  <a:pt x="737" y="24"/>
                </a:lnTo>
                <a:lnTo>
                  <a:pt x="436" y="729"/>
                </a:lnTo>
                <a:lnTo>
                  <a:pt x="435" y="729"/>
                </a:lnTo>
                <a:lnTo>
                  <a:pt x="435" y="729"/>
                </a:lnTo>
                <a:lnTo>
                  <a:pt x="435" y="729"/>
                </a:lnTo>
                <a:lnTo>
                  <a:pt x="432" y="733"/>
                </a:lnTo>
                <a:lnTo>
                  <a:pt x="430" y="737"/>
                </a:lnTo>
                <a:lnTo>
                  <a:pt x="425" y="739"/>
                </a:lnTo>
                <a:lnTo>
                  <a:pt x="421" y="740"/>
                </a:lnTo>
                <a:lnTo>
                  <a:pt x="415" y="739"/>
                </a:lnTo>
                <a:lnTo>
                  <a:pt x="410" y="736"/>
                </a:lnTo>
                <a:lnTo>
                  <a:pt x="406" y="732"/>
                </a:lnTo>
                <a:lnTo>
                  <a:pt x="405" y="727"/>
                </a:lnTo>
                <a:lnTo>
                  <a:pt x="404" y="727"/>
                </a:lnTo>
                <a:lnTo>
                  <a:pt x="290" y="449"/>
                </a:lnTo>
                <a:lnTo>
                  <a:pt x="12" y="335"/>
                </a:lnTo>
                <a:lnTo>
                  <a:pt x="12" y="335"/>
                </a:lnTo>
                <a:lnTo>
                  <a:pt x="7" y="333"/>
                </a:lnTo>
                <a:lnTo>
                  <a:pt x="4" y="329"/>
                </a:lnTo>
                <a:lnTo>
                  <a:pt x="2" y="325"/>
                </a:lnTo>
                <a:lnTo>
                  <a:pt x="0" y="320"/>
                </a:lnTo>
                <a:lnTo>
                  <a:pt x="0" y="314"/>
                </a:lnTo>
                <a:lnTo>
                  <a:pt x="3" y="311"/>
                </a:lnTo>
                <a:lnTo>
                  <a:pt x="6" y="307"/>
                </a:lnTo>
                <a:lnTo>
                  <a:pt x="10" y="304"/>
                </a:lnTo>
                <a:lnTo>
                  <a:pt x="10" y="304"/>
                </a:lnTo>
                <a:lnTo>
                  <a:pt x="11" y="304"/>
                </a:lnTo>
                <a:lnTo>
                  <a:pt x="11" y="304"/>
                </a:lnTo>
                <a:lnTo>
                  <a:pt x="715" y="2"/>
                </a:lnTo>
                <a:lnTo>
                  <a:pt x="715" y="2"/>
                </a:lnTo>
                <a:lnTo>
                  <a:pt x="719" y="0"/>
                </a:lnTo>
                <a:lnTo>
                  <a:pt x="72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1882" tIns="60941" rIns="121882" bIns="60941" numCol="1" anchor="t" anchorCtr="0" compatLnSpc="1"/>
          <a:lstStyle/>
          <a:p>
            <a:endParaRPr lang="zh-CN" altLang="en-US" sz="2400"/>
          </a:p>
        </p:txBody>
      </p:sp>
      <p:sp>
        <p:nvSpPr>
          <p:cNvPr id="12" name="菱形 11"/>
          <p:cNvSpPr/>
          <p:nvPr/>
        </p:nvSpPr>
        <p:spPr>
          <a:xfrm>
            <a:off x="5650274" y="4696920"/>
            <a:ext cx="1187880" cy="1188247"/>
          </a:xfrm>
          <a:prstGeom prst="diamond">
            <a:avLst/>
          </a:prstGeom>
          <a:solidFill>
            <a:srgbClr val="538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Freeform 13"/>
          <p:cNvSpPr>
            <a:spLocks noEditPoints="1"/>
          </p:cNvSpPr>
          <p:nvPr/>
        </p:nvSpPr>
        <p:spPr bwMode="auto">
          <a:xfrm>
            <a:off x="6016876" y="5063635"/>
            <a:ext cx="454676" cy="454816"/>
          </a:xfrm>
          <a:custGeom>
            <a:avLst/>
            <a:gdLst>
              <a:gd name="T0" fmla="*/ 338 w 739"/>
              <a:gd name="T1" fmla="*/ 383 h 739"/>
              <a:gd name="T2" fmla="*/ 401 w 739"/>
              <a:gd name="T3" fmla="*/ 383 h 739"/>
              <a:gd name="T4" fmla="*/ 524 w 739"/>
              <a:gd name="T5" fmla="*/ 303 h 739"/>
              <a:gd name="T6" fmla="*/ 406 w 739"/>
              <a:gd name="T7" fmla="*/ 425 h 739"/>
              <a:gd name="T8" fmla="*/ 504 w 739"/>
              <a:gd name="T9" fmla="*/ 470 h 739"/>
              <a:gd name="T10" fmla="*/ 215 w 739"/>
              <a:gd name="T11" fmla="*/ 303 h 739"/>
              <a:gd name="T12" fmla="*/ 257 w 739"/>
              <a:gd name="T13" fmla="*/ 494 h 739"/>
              <a:gd name="T14" fmla="*/ 317 w 739"/>
              <a:gd name="T15" fmla="*/ 411 h 739"/>
              <a:gd name="T16" fmla="*/ 369 w 739"/>
              <a:gd name="T17" fmla="*/ 201 h 739"/>
              <a:gd name="T18" fmla="*/ 321 w 739"/>
              <a:gd name="T19" fmla="*/ 323 h 739"/>
              <a:gd name="T20" fmla="*/ 418 w 739"/>
              <a:gd name="T21" fmla="*/ 323 h 739"/>
              <a:gd name="T22" fmla="*/ 369 w 739"/>
              <a:gd name="T23" fmla="*/ 201 h 739"/>
              <a:gd name="T24" fmla="*/ 537 w 739"/>
              <a:gd name="T25" fmla="*/ 256 h 739"/>
              <a:gd name="T26" fmla="*/ 537 w 739"/>
              <a:gd name="T27" fmla="*/ 483 h 739"/>
              <a:gd name="T28" fmla="*/ 329 w 739"/>
              <a:gd name="T29" fmla="*/ 566 h 739"/>
              <a:gd name="T30" fmla="*/ 172 w 739"/>
              <a:gd name="T31" fmla="*/ 411 h 739"/>
              <a:gd name="T32" fmla="*/ 257 w 739"/>
              <a:gd name="T33" fmla="*/ 202 h 739"/>
              <a:gd name="T34" fmla="*/ 314 w 739"/>
              <a:gd name="T35" fmla="*/ 79 h 739"/>
              <a:gd name="T36" fmla="*/ 215 w 739"/>
              <a:gd name="T37" fmla="*/ 125 h 739"/>
              <a:gd name="T38" fmla="*/ 102 w 739"/>
              <a:gd name="T39" fmla="*/ 162 h 739"/>
              <a:gd name="T40" fmla="*/ 105 w 739"/>
              <a:gd name="T41" fmla="*/ 260 h 739"/>
              <a:gd name="T42" fmla="*/ 33 w 739"/>
              <a:gd name="T43" fmla="*/ 411 h 739"/>
              <a:gd name="T44" fmla="*/ 105 w 739"/>
              <a:gd name="T45" fmla="*/ 479 h 739"/>
              <a:gd name="T46" fmla="*/ 161 w 739"/>
              <a:gd name="T47" fmla="*/ 636 h 739"/>
              <a:gd name="T48" fmla="*/ 215 w 739"/>
              <a:gd name="T49" fmla="*/ 614 h 739"/>
              <a:gd name="T50" fmla="*/ 314 w 739"/>
              <a:gd name="T51" fmla="*/ 659 h 739"/>
              <a:gd name="T52" fmla="*/ 424 w 739"/>
              <a:gd name="T53" fmla="*/ 659 h 739"/>
              <a:gd name="T54" fmla="*/ 524 w 739"/>
              <a:gd name="T55" fmla="*/ 614 h 739"/>
              <a:gd name="T56" fmla="*/ 578 w 739"/>
              <a:gd name="T57" fmla="*/ 636 h 739"/>
              <a:gd name="T58" fmla="*/ 634 w 739"/>
              <a:gd name="T59" fmla="*/ 479 h 739"/>
              <a:gd name="T60" fmla="*/ 706 w 739"/>
              <a:gd name="T61" fmla="*/ 411 h 739"/>
              <a:gd name="T62" fmla="*/ 634 w 739"/>
              <a:gd name="T63" fmla="*/ 260 h 739"/>
              <a:gd name="T64" fmla="*/ 636 w 739"/>
              <a:gd name="T65" fmla="*/ 162 h 739"/>
              <a:gd name="T66" fmla="*/ 524 w 739"/>
              <a:gd name="T67" fmla="*/ 125 h 739"/>
              <a:gd name="T68" fmla="*/ 424 w 739"/>
              <a:gd name="T69" fmla="*/ 79 h 739"/>
              <a:gd name="T70" fmla="*/ 419 w 739"/>
              <a:gd name="T71" fmla="*/ 0 h 739"/>
              <a:gd name="T72" fmla="*/ 492 w 739"/>
              <a:gd name="T73" fmla="*/ 74 h 739"/>
              <a:gd name="T74" fmla="*/ 585 w 739"/>
              <a:gd name="T75" fmla="*/ 68 h 739"/>
              <a:gd name="T76" fmla="*/ 669 w 739"/>
              <a:gd name="T77" fmla="*/ 168 h 739"/>
              <a:gd name="T78" fmla="*/ 723 w 739"/>
              <a:gd name="T79" fmla="*/ 299 h 739"/>
              <a:gd name="T80" fmla="*/ 731 w 739"/>
              <a:gd name="T81" fmla="*/ 434 h 739"/>
              <a:gd name="T82" fmla="*/ 665 w 739"/>
              <a:gd name="T83" fmla="*/ 561 h 739"/>
              <a:gd name="T84" fmla="*/ 591 w 739"/>
              <a:gd name="T85" fmla="*/ 669 h 739"/>
              <a:gd name="T86" fmla="*/ 529 w 739"/>
              <a:gd name="T87" fmla="*/ 646 h 739"/>
              <a:gd name="T88" fmla="*/ 427 w 739"/>
              <a:gd name="T89" fmla="*/ 737 h 739"/>
              <a:gd name="T90" fmla="*/ 295 w 739"/>
              <a:gd name="T91" fmla="*/ 714 h 739"/>
              <a:gd name="T92" fmla="*/ 164 w 739"/>
              <a:gd name="T93" fmla="*/ 671 h 739"/>
              <a:gd name="T94" fmla="*/ 68 w 739"/>
              <a:gd name="T95" fmla="*/ 587 h 739"/>
              <a:gd name="T96" fmla="*/ 60 w 739"/>
              <a:gd name="T97" fmla="*/ 453 h 739"/>
              <a:gd name="T98" fmla="*/ 0 w 739"/>
              <a:gd name="T99" fmla="*/ 320 h 739"/>
              <a:gd name="T100" fmla="*/ 74 w 739"/>
              <a:gd name="T101" fmla="*/ 247 h 739"/>
              <a:gd name="T102" fmla="*/ 74 w 739"/>
              <a:gd name="T103" fmla="*/ 144 h 739"/>
              <a:gd name="T104" fmla="*/ 172 w 739"/>
              <a:gd name="T105" fmla="*/ 70 h 739"/>
              <a:gd name="T106" fmla="*/ 299 w 739"/>
              <a:gd name="T107" fmla="*/ 15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39" h="739">
                <a:moveTo>
                  <a:pt x="369" y="336"/>
                </a:moveTo>
                <a:lnTo>
                  <a:pt x="356" y="339"/>
                </a:lnTo>
                <a:lnTo>
                  <a:pt x="346" y="345"/>
                </a:lnTo>
                <a:lnTo>
                  <a:pt x="338" y="357"/>
                </a:lnTo>
                <a:lnTo>
                  <a:pt x="335" y="370"/>
                </a:lnTo>
                <a:lnTo>
                  <a:pt x="338" y="383"/>
                </a:lnTo>
                <a:lnTo>
                  <a:pt x="346" y="394"/>
                </a:lnTo>
                <a:lnTo>
                  <a:pt x="356" y="400"/>
                </a:lnTo>
                <a:lnTo>
                  <a:pt x="369" y="403"/>
                </a:lnTo>
                <a:lnTo>
                  <a:pt x="382" y="400"/>
                </a:lnTo>
                <a:lnTo>
                  <a:pt x="393" y="394"/>
                </a:lnTo>
                <a:lnTo>
                  <a:pt x="401" y="383"/>
                </a:lnTo>
                <a:lnTo>
                  <a:pt x="403" y="370"/>
                </a:lnTo>
                <a:lnTo>
                  <a:pt x="401" y="357"/>
                </a:lnTo>
                <a:lnTo>
                  <a:pt x="393" y="345"/>
                </a:lnTo>
                <a:lnTo>
                  <a:pt x="382" y="339"/>
                </a:lnTo>
                <a:lnTo>
                  <a:pt x="369" y="336"/>
                </a:lnTo>
                <a:close/>
                <a:moveTo>
                  <a:pt x="524" y="303"/>
                </a:moveTo>
                <a:lnTo>
                  <a:pt x="434" y="353"/>
                </a:lnTo>
                <a:lnTo>
                  <a:pt x="436" y="361"/>
                </a:lnTo>
                <a:lnTo>
                  <a:pt x="436" y="370"/>
                </a:lnTo>
                <a:lnTo>
                  <a:pt x="432" y="392"/>
                </a:lnTo>
                <a:lnTo>
                  <a:pt x="422" y="411"/>
                </a:lnTo>
                <a:lnTo>
                  <a:pt x="406" y="425"/>
                </a:lnTo>
                <a:lnTo>
                  <a:pt x="386" y="434"/>
                </a:lnTo>
                <a:lnTo>
                  <a:pt x="386" y="536"/>
                </a:lnTo>
                <a:lnTo>
                  <a:pt x="422" y="530"/>
                </a:lnTo>
                <a:lnTo>
                  <a:pt x="453" y="515"/>
                </a:lnTo>
                <a:lnTo>
                  <a:pt x="481" y="494"/>
                </a:lnTo>
                <a:lnTo>
                  <a:pt x="504" y="470"/>
                </a:lnTo>
                <a:lnTo>
                  <a:pt x="523" y="439"/>
                </a:lnTo>
                <a:lnTo>
                  <a:pt x="533" y="405"/>
                </a:lnTo>
                <a:lnTo>
                  <a:pt x="537" y="370"/>
                </a:lnTo>
                <a:lnTo>
                  <a:pt x="533" y="335"/>
                </a:lnTo>
                <a:lnTo>
                  <a:pt x="524" y="303"/>
                </a:lnTo>
                <a:close/>
                <a:moveTo>
                  <a:pt x="215" y="303"/>
                </a:moveTo>
                <a:lnTo>
                  <a:pt x="204" y="335"/>
                </a:lnTo>
                <a:lnTo>
                  <a:pt x="202" y="370"/>
                </a:lnTo>
                <a:lnTo>
                  <a:pt x="206" y="405"/>
                </a:lnTo>
                <a:lnTo>
                  <a:pt x="216" y="439"/>
                </a:lnTo>
                <a:lnTo>
                  <a:pt x="235" y="470"/>
                </a:lnTo>
                <a:lnTo>
                  <a:pt x="257" y="494"/>
                </a:lnTo>
                <a:lnTo>
                  <a:pt x="286" y="515"/>
                </a:lnTo>
                <a:lnTo>
                  <a:pt x="317" y="530"/>
                </a:lnTo>
                <a:lnTo>
                  <a:pt x="352" y="536"/>
                </a:lnTo>
                <a:lnTo>
                  <a:pt x="352" y="434"/>
                </a:lnTo>
                <a:lnTo>
                  <a:pt x="333" y="425"/>
                </a:lnTo>
                <a:lnTo>
                  <a:pt x="317" y="411"/>
                </a:lnTo>
                <a:lnTo>
                  <a:pt x="305" y="392"/>
                </a:lnTo>
                <a:lnTo>
                  <a:pt x="303" y="370"/>
                </a:lnTo>
                <a:lnTo>
                  <a:pt x="303" y="361"/>
                </a:lnTo>
                <a:lnTo>
                  <a:pt x="304" y="353"/>
                </a:lnTo>
                <a:lnTo>
                  <a:pt x="215" y="303"/>
                </a:lnTo>
                <a:close/>
                <a:moveTo>
                  <a:pt x="369" y="201"/>
                </a:moveTo>
                <a:lnTo>
                  <a:pt x="335" y="205"/>
                </a:lnTo>
                <a:lnTo>
                  <a:pt x="305" y="214"/>
                </a:lnTo>
                <a:lnTo>
                  <a:pt x="276" y="230"/>
                </a:lnTo>
                <a:lnTo>
                  <a:pt x="252" y="250"/>
                </a:lnTo>
                <a:lnTo>
                  <a:pt x="232" y="273"/>
                </a:lnTo>
                <a:lnTo>
                  <a:pt x="321" y="323"/>
                </a:lnTo>
                <a:lnTo>
                  <a:pt x="334" y="312"/>
                </a:lnTo>
                <a:lnTo>
                  <a:pt x="351" y="305"/>
                </a:lnTo>
                <a:lnTo>
                  <a:pt x="369" y="302"/>
                </a:lnTo>
                <a:lnTo>
                  <a:pt x="388" y="305"/>
                </a:lnTo>
                <a:lnTo>
                  <a:pt x="403" y="312"/>
                </a:lnTo>
                <a:lnTo>
                  <a:pt x="418" y="323"/>
                </a:lnTo>
                <a:lnTo>
                  <a:pt x="507" y="273"/>
                </a:lnTo>
                <a:lnTo>
                  <a:pt x="487" y="250"/>
                </a:lnTo>
                <a:lnTo>
                  <a:pt x="462" y="230"/>
                </a:lnTo>
                <a:lnTo>
                  <a:pt x="434" y="214"/>
                </a:lnTo>
                <a:lnTo>
                  <a:pt x="402" y="205"/>
                </a:lnTo>
                <a:lnTo>
                  <a:pt x="369" y="201"/>
                </a:lnTo>
                <a:close/>
                <a:moveTo>
                  <a:pt x="369" y="168"/>
                </a:moveTo>
                <a:lnTo>
                  <a:pt x="410" y="172"/>
                </a:lnTo>
                <a:lnTo>
                  <a:pt x="448" y="184"/>
                </a:lnTo>
                <a:lnTo>
                  <a:pt x="482" y="202"/>
                </a:lnTo>
                <a:lnTo>
                  <a:pt x="512" y="227"/>
                </a:lnTo>
                <a:lnTo>
                  <a:pt x="537" y="256"/>
                </a:lnTo>
                <a:lnTo>
                  <a:pt x="555" y="292"/>
                </a:lnTo>
                <a:lnTo>
                  <a:pt x="567" y="329"/>
                </a:lnTo>
                <a:lnTo>
                  <a:pt x="571" y="370"/>
                </a:lnTo>
                <a:lnTo>
                  <a:pt x="567" y="411"/>
                </a:lnTo>
                <a:lnTo>
                  <a:pt x="555" y="449"/>
                </a:lnTo>
                <a:lnTo>
                  <a:pt x="537" y="483"/>
                </a:lnTo>
                <a:lnTo>
                  <a:pt x="512" y="511"/>
                </a:lnTo>
                <a:lnTo>
                  <a:pt x="482" y="536"/>
                </a:lnTo>
                <a:lnTo>
                  <a:pt x="448" y="555"/>
                </a:lnTo>
                <a:lnTo>
                  <a:pt x="410" y="566"/>
                </a:lnTo>
                <a:lnTo>
                  <a:pt x="369" y="572"/>
                </a:lnTo>
                <a:lnTo>
                  <a:pt x="329" y="566"/>
                </a:lnTo>
                <a:lnTo>
                  <a:pt x="291" y="555"/>
                </a:lnTo>
                <a:lnTo>
                  <a:pt x="257" y="536"/>
                </a:lnTo>
                <a:lnTo>
                  <a:pt x="227" y="511"/>
                </a:lnTo>
                <a:lnTo>
                  <a:pt x="202" y="483"/>
                </a:lnTo>
                <a:lnTo>
                  <a:pt x="183" y="449"/>
                </a:lnTo>
                <a:lnTo>
                  <a:pt x="172" y="411"/>
                </a:lnTo>
                <a:lnTo>
                  <a:pt x="168" y="370"/>
                </a:lnTo>
                <a:lnTo>
                  <a:pt x="172" y="329"/>
                </a:lnTo>
                <a:lnTo>
                  <a:pt x="183" y="292"/>
                </a:lnTo>
                <a:lnTo>
                  <a:pt x="202" y="256"/>
                </a:lnTo>
                <a:lnTo>
                  <a:pt x="227" y="227"/>
                </a:lnTo>
                <a:lnTo>
                  <a:pt x="257" y="202"/>
                </a:lnTo>
                <a:lnTo>
                  <a:pt x="291" y="184"/>
                </a:lnTo>
                <a:lnTo>
                  <a:pt x="329" y="172"/>
                </a:lnTo>
                <a:lnTo>
                  <a:pt x="369" y="168"/>
                </a:lnTo>
                <a:close/>
                <a:moveTo>
                  <a:pt x="327" y="34"/>
                </a:moveTo>
                <a:lnTo>
                  <a:pt x="318" y="69"/>
                </a:lnTo>
                <a:lnTo>
                  <a:pt x="314" y="79"/>
                </a:lnTo>
                <a:lnTo>
                  <a:pt x="305" y="87"/>
                </a:lnTo>
                <a:lnTo>
                  <a:pt x="295" y="93"/>
                </a:lnTo>
                <a:lnTo>
                  <a:pt x="259" y="104"/>
                </a:lnTo>
                <a:lnTo>
                  <a:pt x="227" y="121"/>
                </a:lnTo>
                <a:lnTo>
                  <a:pt x="220" y="124"/>
                </a:lnTo>
                <a:lnTo>
                  <a:pt x="215" y="125"/>
                </a:lnTo>
                <a:lnTo>
                  <a:pt x="210" y="127"/>
                </a:lnTo>
                <a:lnTo>
                  <a:pt x="203" y="125"/>
                </a:lnTo>
                <a:lnTo>
                  <a:pt x="198" y="124"/>
                </a:lnTo>
                <a:lnTo>
                  <a:pt x="193" y="121"/>
                </a:lnTo>
                <a:lnTo>
                  <a:pt x="161" y="103"/>
                </a:lnTo>
                <a:lnTo>
                  <a:pt x="102" y="162"/>
                </a:lnTo>
                <a:lnTo>
                  <a:pt x="102" y="162"/>
                </a:lnTo>
                <a:lnTo>
                  <a:pt x="121" y="192"/>
                </a:lnTo>
                <a:lnTo>
                  <a:pt x="125" y="204"/>
                </a:lnTo>
                <a:lnTo>
                  <a:pt x="125" y="216"/>
                </a:lnTo>
                <a:lnTo>
                  <a:pt x="121" y="226"/>
                </a:lnTo>
                <a:lnTo>
                  <a:pt x="105" y="260"/>
                </a:lnTo>
                <a:lnTo>
                  <a:pt x="92" y="295"/>
                </a:lnTo>
                <a:lnTo>
                  <a:pt x="87" y="306"/>
                </a:lnTo>
                <a:lnTo>
                  <a:pt x="79" y="315"/>
                </a:lnTo>
                <a:lnTo>
                  <a:pt x="68" y="319"/>
                </a:lnTo>
                <a:lnTo>
                  <a:pt x="33" y="328"/>
                </a:lnTo>
                <a:lnTo>
                  <a:pt x="33" y="411"/>
                </a:lnTo>
                <a:lnTo>
                  <a:pt x="34" y="411"/>
                </a:lnTo>
                <a:lnTo>
                  <a:pt x="68" y="420"/>
                </a:lnTo>
                <a:lnTo>
                  <a:pt x="79" y="425"/>
                </a:lnTo>
                <a:lnTo>
                  <a:pt x="87" y="433"/>
                </a:lnTo>
                <a:lnTo>
                  <a:pt x="92" y="443"/>
                </a:lnTo>
                <a:lnTo>
                  <a:pt x="105" y="479"/>
                </a:lnTo>
                <a:lnTo>
                  <a:pt x="121" y="513"/>
                </a:lnTo>
                <a:lnTo>
                  <a:pt x="125" y="525"/>
                </a:lnTo>
                <a:lnTo>
                  <a:pt x="125" y="536"/>
                </a:lnTo>
                <a:lnTo>
                  <a:pt x="121" y="547"/>
                </a:lnTo>
                <a:lnTo>
                  <a:pt x="102" y="578"/>
                </a:lnTo>
                <a:lnTo>
                  <a:pt x="161" y="636"/>
                </a:lnTo>
                <a:lnTo>
                  <a:pt x="161" y="636"/>
                </a:lnTo>
                <a:lnTo>
                  <a:pt x="193" y="617"/>
                </a:lnTo>
                <a:lnTo>
                  <a:pt x="198" y="615"/>
                </a:lnTo>
                <a:lnTo>
                  <a:pt x="203" y="614"/>
                </a:lnTo>
                <a:lnTo>
                  <a:pt x="210" y="614"/>
                </a:lnTo>
                <a:lnTo>
                  <a:pt x="215" y="614"/>
                </a:lnTo>
                <a:lnTo>
                  <a:pt x="220" y="615"/>
                </a:lnTo>
                <a:lnTo>
                  <a:pt x="227" y="617"/>
                </a:lnTo>
                <a:lnTo>
                  <a:pt x="259" y="634"/>
                </a:lnTo>
                <a:lnTo>
                  <a:pt x="295" y="646"/>
                </a:lnTo>
                <a:lnTo>
                  <a:pt x="305" y="652"/>
                </a:lnTo>
                <a:lnTo>
                  <a:pt x="314" y="659"/>
                </a:lnTo>
                <a:lnTo>
                  <a:pt x="318" y="670"/>
                </a:lnTo>
                <a:lnTo>
                  <a:pt x="327" y="705"/>
                </a:lnTo>
                <a:lnTo>
                  <a:pt x="411" y="705"/>
                </a:lnTo>
                <a:lnTo>
                  <a:pt x="411" y="705"/>
                </a:lnTo>
                <a:lnTo>
                  <a:pt x="419" y="670"/>
                </a:lnTo>
                <a:lnTo>
                  <a:pt x="424" y="659"/>
                </a:lnTo>
                <a:lnTo>
                  <a:pt x="432" y="652"/>
                </a:lnTo>
                <a:lnTo>
                  <a:pt x="444" y="646"/>
                </a:lnTo>
                <a:lnTo>
                  <a:pt x="479" y="634"/>
                </a:lnTo>
                <a:lnTo>
                  <a:pt x="512" y="617"/>
                </a:lnTo>
                <a:lnTo>
                  <a:pt x="517" y="615"/>
                </a:lnTo>
                <a:lnTo>
                  <a:pt x="524" y="614"/>
                </a:lnTo>
                <a:lnTo>
                  <a:pt x="529" y="614"/>
                </a:lnTo>
                <a:lnTo>
                  <a:pt x="536" y="614"/>
                </a:lnTo>
                <a:lnTo>
                  <a:pt x="541" y="615"/>
                </a:lnTo>
                <a:lnTo>
                  <a:pt x="546" y="617"/>
                </a:lnTo>
                <a:lnTo>
                  <a:pt x="578" y="636"/>
                </a:lnTo>
                <a:lnTo>
                  <a:pt x="578" y="636"/>
                </a:lnTo>
                <a:lnTo>
                  <a:pt x="636" y="578"/>
                </a:lnTo>
                <a:lnTo>
                  <a:pt x="618" y="547"/>
                </a:lnTo>
                <a:lnTo>
                  <a:pt x="613" y="536"/>
                </a:lnTo>
                <a:lnTo>
                  <a:pt x="613" y="525"/>
                </a:lnTo>
                <a:lnTo>
                  <a:pt x="617" y="513"/>
                </a:lnTo>
                <a:lnTo>
                  <a:pt x="634" y="479"/>
                </a:lnTo>
                <a:lnTo>
                  <a:pt x="646" y="443"/>
                </a:lnTo>
                <a:lnTo>
                  <a:pt x="651" y="433"/>
                </a:lnTo>
                <a:lnTo>
                  <a:pt x="660" y="425"/>
                </a:lnTo>
                <a:lnTo>
                  <a:pt x="670" y="420"/>
                </a:lnTo>
                <a:lnTo>
                  <a:pt x="704" y="411"/>
                </a:lnTo>
                <a:lnTo>
                  <a:pt x="706" y="411"/>
                </a:lnTo>
                <a:lnTo>
                  <a:pt x="706" y="328"/>
                </a:lnTo>
                <a:lnTo>
                  <a:pt x="670" y="319"/>
                </a:lnTo>
                <a:lnTo>
                  <a:pt x="660" y="315"/>
                </a:lnTo>
                <a:lnTo>
                  <a:pt x="651" y="306"/>
                </a:lnTo>
                <a:lnTo>
                  <a:pt x="646" y="295"/>
                </a:lnTo>
                <a:lnTo>
                  <a:pt x="634" y="260"/>
                </a:lnTo>
                <a:lnTo>
                  <a:pt x="617" y="226"/>
                </a:lnTo>
                <a:lnTo>
                  <a:pt x="613" y="216"/>
                </a:lnTo>
                <a:lnTo>
                  <a:pt x="613" y="204"/>
                </a:lnTo>
                <a:lnTo>
                  <a:pt x="618" y="192"/>
                </a:lnTo>
                <a:lnTo>
                  <a:pt x="636" y="162"/>
                </a:lnTo>
                <a:lnTo>
                  <a:pt x="636" y="162"/>
                </a:lnTo>
                <a:lnTo>
                  <a:pt x="578" y="103"/>
                </a:lnTo>
                <a:lnTo>
                  <a:pt x="546" y="121"/>
                </a:lnTo>
                <a:lnTo>
                  <a:pt x="541" y="124"/>
                </a:lnTo>
                <a:lnTo>
                  <a:pt x="536" y="125"/>
                </a:lnTo>
                <a:lnTo>
                  <a:pt x="529" y="127"/>
                </a:lnTo>
                <a:lnTo>
                  <a:pt x="524" y="125"/>
                </a:lnTo>
                <a:lnTo>
                  <a:pt x="517" y="124"/>
                </a:lnTo>
                <a:lnTo>
                  <a:pt x="512" y="121"/>
                </a:lnTo>
                <a:lnTo>
                  <a:pt x="479" y="104"/>
                </a:lnTo>
                <a:lnTo>
                  <a:pt x="444" y="93"/>
                </a:lnTo>
                <a:lnTo>
                  <a:pt x="432" y="87"/>
                </a:lnTo>
                <a:lnTo>
                  <a:pt x="424" y="79"/>
                </a:lnTo>
                <a:lnTo>
                  <a:pt x="419" y="69"/>
                </a:lnTo>
                <a:lnTo>
                  <a:pt x="411" y="34"/>
                </a:lnTo>
                <a:lnTo>
                  <a:pt x="411" y="34"/>
                </a:lnTo>
                <a:lnTo>
                  <a:pt x="327" y="34"/>
                </a:lnTo>
                <a:close/>
                <a:moveTo>
                  <a:pt x="320" y="0"/>
                </a:moveTo>
                <a:lnTo>
                  <a:pt x="419" y="0"/>
                </a:lnTo>
                <a:lnTo>
                  <a:pt x="427" y="2"/>
                </a:lnTo>
                <a:lnTo>
                  <a:pt x="435" y="7"/>
                </a:lnTo>
                <a:lnTo>
                  <a:pt x="440" y="15"/>
                </a:lnTo>
                <a:lnTo>
                  <a:pt x="443" y="24"/>
                </a:lnTo>
                <a:lnTo>
                  <a:pt x="452" y="60"/>
                </a:lnTo>
                <a:lnTo>
                  <a:pt x="492" y="74"/>
                </a:lnTo>
                <a:lnTo>
                  <a:pt x="529" y="93"/>
                </a:lnTo>
                <a:lnTo>
                  <a:pt x="560" y="73"/>
                </a:lnTo>
                <a:lnTo>
                  <a:pt x="567" y="70"/>
                </a:lnTo>
                <a:lnTo>
                  <a:pt x="574" y="68"/>
                </a:lnTo>
                <a:lnTo>
                  <a:pt x="580" y="68"/>
                </a:lnTo>
                <a:lnTo>
                  <a:pt x="585" y="68"/>
                </a:lnTo>
                <a:lnTo>
                  <a:pt x="591" y="70"/>
                </a:lnTo>
                <a:lnTo>
                  <a:pt x="596" y="73"/>
                </a:lnTo>
                <a:lnTo>
                  <a:pt x="665" y="144"/>
                </a:lnTo>
                <a:lnTo>
                  <a:pt x="670" y="151"/>
                </a:lnTo>
                <a:lnTo>
                  <a:pt x="672" y="159"/>
                </a:lnTo>
                <a:lnTo>
                  <a:pt x="669" y="168"/>
                </a:lnTo>
                <a:lnTo>
                  <a:pt x="665" y="178"/>
                </a:lnTo>
                <a:lnTo>
                  <a:pt x="647" y="209"/>
                </a:lnTo>
                <a:lnTo>
                  <a:pt x="665" y="247"/>
                </a:lnTo>
                <a:lnTo>
                  <a:pt x="678" y="286"/>
                </a:lnTo>
                <a:lnTo>
                  <a:pt x="714" y="295"/>
                </a:lnTo>
                <a:lnTo>
                  <a:pt x="723" y="299"/>
                </a:lnTo>
                <a:lnTo>
                  <a:pt x="731" y="305"/>
                </a:lnTo>
                <a:lnTo>
                  <a:pt x="737" y="311"/>
                </a:lnTo>
                <a:lnTo>
                  <a:pt x="739" y="320"/>
                </a:lnTo>
                <a:lnTo>
                  <a:pt x="739" y="418"/>
                </a:lnTo>
                <a:lnTo>
                  <a:pt x="737" y="428"/>
                </a:lnTo>
                <a:lnTo>
                  <a:pt x="731" y="434"/>
                </a:lnTo>
                <a:lnTo>
                  <a:pt x="723" y="439"/>
                </a:lnTo>
                <a:lnTo>
                  <a:pt x="714" y="443"/>
                </a:lnTo>
                <a:lnTo>
                  <a:pt x="678" y="453"/>
                </a:lnTo>
                <a:lnTo>
                  <a:pt x="665" y="492"/>
                </a:lnTo>
                <a:lnTo>
                  <a:pt x="647" y="530"/>
                </a:lnTo>
                <a:lnTo>
                  <a:pt x="665" y="561"/>
                </a:lnTo>
                <a:lnTo>
                  <a:pt x="669" y="570"/>
                </a:lnTo>
                <a:lnTo>
                  <a:pt x="672" y="580"/>
                </a:lnTo>
                <a:lnTo>
                  <a:pt x="670" y="587"/>
                </a:lnTo>
                <a:lnTo>
                  <a:pt x="665" y="597"/>
                </a:lnTo>
                <a:lnTo>
                  <a:pt x="596" y="666"/>
                </a:lnTo>
                <a:lnTo>
                  <a:pt x="591" y="669"/>
                </a:lnTo>
                <a:lnTo>
                  <a:pt x="587" y="671"/>
                </a:lnTo>
                <a:lnTo>
                  <a:pt x="581" y="671"/>
                </a:lnTo>
                <a:lnTo>
                  <a:pt x="574" y="671"/>
                </a:lnTo>
                <a:lnTo>
                  <a:pt x="567" y="669"/>
                </a:lnTo>
                <a:lnTo>
                  <a:pt x="560" y="666"/>
                </a:lnTo>
                <a:lnTo>
                  <a:pt x="529" y="646"/>
                </a:lnTo>
                <a:lnTo>
                  <a:pt x="492" y="665"/>
                </a:lnTo>
                <a:lnTo>
                  <a:pt x="452" y="679"/>
                </a:lnTo>
                <a:lnTo>
                  <a:pt x="443" y="714"/>
                </a:lnTo>
                <a:lnTo>
                  <a:pt x="440" y="724"/>
                </a:lnTo>
                <a:lnTo>
                  <a:pt x="435" y="731"/>
                </a:lnTo>
                <a:lnTo>
                  <a:pt x="427" y="737"/>
                </a:lnTo>
                <a:lnTo>
                  <a:pt x="419" y="739"/>
                </a:lnTo>
                <a:lnTo>
                  <a:pt x="320" y="739"/>
                </a:lnTo>
                <a:lnTo>
                  <a:pt x="310" y="737"/>
                </a:lnTo>
                <a:lnTo>
                  <a:pt x="304" y="731"/>
                </a:lnTo>
                <a:lnTo>
                  <a:pt x="299" y="724"/>
                </a:lnTo>
                <a:lnTo>
                  <a:pt x="295" y="714"/>
                </a:lnTo>
                <a:lnTo>
                  <a:pt x="287" y="679"/>
                </a:lnTo>
                <a:lnTo>
                  <a:pt x="246" y="665"/>
                </a:lnTo>
                <a:lnTo>
                  <a:pt x="210" y="646"/>
                </a:lnTo>
                <a:lnTo>
                  <a:pt x="177" y="666"/>
                </a:lnTo>
                <a:lnTo>
                  <a:pt x="170" y="669"/>
                </a:lnTo>
                <a:lnTo>
                  <a:pt x="164" y="671"/>
                </a:lnTo>
                <a:lnTo>
                  <a:pt x="157" y="671"/>
                </a:lnTo>
                <a:lnTo>
                  <a:pt x="152" y="671"/>
                </a:lnTo>
                <a:lnTo>
                  <a:pt x="147" y="669"/>
                </a:lnTo>
                <a:lnTo>
                  <a:pt x="143" y="666"/>
                </a:lnTo>
                <a:lnTo>
                  <a:pt x="74" y="597"/>
                </a:lnTo>
                <a:lnTo>
                  <a:pt x="68" y="587"/>
                </a:lnTo>
                <a:lnTo>
                  <a:pt x="67" y="580"/>
                </a:lnTo>
                <a:lnTo>
                  <a:pt x="70" y="570"/>
                </a:lnTo>
                <a:lnTo>
                  <a:pt x="74" y="561"/>
                </a:lnTo>
                <a:lnTo>
                  <a:pt x="92" y="530"/>
                </a:lnTo>
                <a:lnTo>
                  <a:pt x="74" y="492"/>
                </a:lnTo>
                <a:lnTo>
                  <a:pt x="60" y="453"/>
                </a:lnTo>
                <a:lnTo>
                  <a:pt x="24" y="443"/>
                </a:lnTo>
                <a:lnTo>
                  <a:pt x="16" y="439"/>
                </a:lnTo>
                <a:lnTo>
                  <a:pt x="8" y="434"/>
                </a:lnTo>
                <a:lnTo>
                  <a:pt x="2" y="428"/>
                </a:lnTo>
                <a:lnTo>
                  <a:pt x="0" y="418"/>
                </a:lnTo>
                <a:lnTo>
                  <a:pt x="0" y="320"/>
                </a:lnTo>
                <a:lnTo>
                  <a:pt x="2" y="311"/>
                </a:lnTo>
                <a:lnTo>
                  <a:pt x="8" y="305"/>
                </a:lnTo>
                <a:lnTo>
                  <a:pt x="16" y="299"/>
                </a:lnTo>
                <a:lnTo>
                  <a:pt x="24" y="295"/>
                </a:lnTo>
                <a:lnTo>
                  <a:pt x="60" y="286"/>
                </a:lnTo>
                <a:lnTo>
                  <a:pt x="74" y="247"/>
                </a:lnTo>
                <a:lnTo>
                  <a:pt x="92" y="209"/>
                </a:lnTo>
                <a:lnTo>
                  <a:pt x="74" y="178"/>
                </a:lnTo>
                <a:lnTo>
                  <a:pt x="70" y="168"/>
                </a:lnTo>
                <a:lnTo>
                  <a:pt x="67" y="159"/>
                </a:lnTo>
                <a:lnTo>
                  <a:pt x="68" y="151"/>
                </a:lnTo>
                <a:lnTo>
                  <a:pt x="74" y="144"/>
                </a:lnTo>
                <a:lnTo>
                  <a:pt x="143" y="73"/>
                </a:lnTo>
                <a:lnTo>
                  <a:pt x="147" y="70"/>
                </a:lnTo>
                <a:lnTo>
                  <a:pt x="152" y="68"/>
                </a:lnTo>
                <a:lnTo>
                  <a:pt x="157" y="68"/>
                </a:lnTo>
                <a:lnTo>
                  <a:pt x="165" y="68"/>
                </a:lnTo>
                <a:lnTo>
                  <a:pt x="172" y="70"/>
                </a:lnTo>
                <a:lnTo>
                  <a:pt x="177" y="73"/>
                </a:lnTo>
                <a:lnTo>
                  <a:pt x="210" y="93"/>
                </a:lnTo>
                <a:lnTo>
                  <a:pt x="246" y="74"/>
                </a:lnTo>
                <a:lnTo>
                  <a:pt x="287" y="60"/>
                </a:lnTo>
                <a:lnTo>
                  <a:pt x="295" y="24"/>
                </a:lnTo>
                <a:lnTo>
                  <a:pt x="299" y="15"/>
                </a:lnTo>
                <a:lnTo>
                  <a:pt x="304" y="7"/>
                </a:lnTo>
                <a:lnTo>
                  <a:pt x="310" y="2"/>
                </a:lnTo>
                <a:lnTo>
                  <a:pt x="32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1882" tIns="60941" rIns="121882" bIns="60941" numCol="1" anchor="t" anchorCtr="0" compatLnSpc="1"/>
          <a:lstStyle/>
          <a:p>
            <a:endParaRPr lang="zh-CN" altLang="en-US" sz="2400"/>
          </a:p>
        </p:txBody>
      </p:sp>
      <p:sp>
        <p:nvSpPr>
          <p:cNvPr id="14" name="菱形 13"/>
          <p:cNvSpPr/>
          <p:nvPr/>
        </p:nvSpPr>
        <p:spPr>
          <a:xfrm>
            <a:off x="6597213" y="3497486"/>
            <a:ext cx="1187880" cy="1188247"/>
          </a:xfrm>
          <a:prstGeom prst="diamond">
            <a:avLst/>
          </a:prstGeom>
          <a:solidFill>
            <a:srgbClr val="538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Freeform 50"/>
          <p:cNvSpPr>
            <a:spLocks noEditPoints="1"/>
          </p:cNvSpPr>
          <p:nvPr/>
        </p:nvSpPr>
        <p:spPr bwMode="auto">
          <a:xfrm>
            <a:off x="6963786" y="3905550"/>
            <a:ext cx="454736" cy="372120"/>
          </a:xfrm>
          <a:custGeom>
            <a:avLst/>
            <a:gdLst>
              <a:gd name="T0" fmla="*/ 707 w 819"/>
              <a:gd name="T1" fmla="*/ 107 h 670"/>
              <a:gd name="T2" fmla="*/ 733 w 819"/>
              <a:gd name="T3" fmla="*/ 246 h 670"/>
              <a:gd name="T4" fmla="*/ 721 w 819"/>
              <a:gd name="T5" fmla="*/ 326 h 670"/>
              <a:gd name="T6" fmla="*/ 700 w 819"/>
              <a:gd name="T7" fmla="*/ 420 h 670"/>
              <a:gd name="T8" fmla="*/ 741 w 819"/>
              <a:gd name="T9" fmla="*/ 465 h 670"/>
              <a:gd name="T10" fmla="*/ 817 w 819"/>
              <a:gd name="T11" fmla="*/ 551 h 670"/>
              <a:gd name="T12" fmla="*/ 816 w 819"/>
              <a:gd name="T13" fmla="*/ 589 h 670"/>
              <a:gd name="T14" fmla="*/ 700 w 819"/>
              <a:gd name="T15" fmla="*/ 558 h 670"/>
              <a:gd name="T16" fmla="*/ 717 w 819"/>
              <a:gd name="T17" fmla="*/ 496 h 670"/>
              <a:gd name="T18" fmla="*/ 662 w 819"/>
              <a:gd name="T19" fmla="*/ 376 h 670"/>
              <a:gd name="T20" fmla="*/ 691 w 819"/>
              <a:gd name="T21" fmla="*/ 304 h 670"/>
              <a:gd name="T22" fmla="*/ 698 w 819"/>
              <a:gd name="T23" fmla="*/ 233 h 670"/>
              <a:gd name="T24" fmla="*/ 685 w 819"/>
              <a:gd name="T25" fmla="*/ 137 h 670"/>
              <a:gd name="T26" fmla="*/ 630 w 819"/>
              <a:gd name="T27" fmla="*/ 113 h 670"/>
              <a:gd name="T28" fmla="*/ 615 w 819"/>
              <a:gd name="T29" fmla="*/ 75 h 670"/>
              <a:gd name="T30" fmla="*/ 228 w 819"/>
              <a:gd name="T31" fmla="*/ 116 h 670"/>
              <a:gd name="T32" fmla="*/ 157 w 819"/>
              <a:gd name="T33" fmla="*/ 124 h 670"/>
              <a:gd name="T34" fmla="*/ 113 w 819"/>
              <a:gd name="T35" fmla="*/ 190 h 670"/>
              <a:gd name="T36" fmla="*/ 127 w 819"/>
              <a:gd name="T37" fmla="*/ 284 h 670"/>
              <a:gd name="T38" fmla="*/ 142 w 819"/>
              <a:gd name="T39" fmla="*/ 323 h 670"/>
              <a:gd name="T40" fmla="*/ 139 w 819"/>
              <a:gd name="T41" fmla="*/ 466 h 670"/>
              <a:gd name="T42" fmla="*/ 53 w 819"/>
              <a:gd name="T43" fmla="*/ 525 h 670"/>
              <a:gd name="T44" fmla="*/ 13 w 819"/>
              <a:gd name="T45" fmla="*/ 594 h 670"/>
              <a:gd name="T46" fmla="*/ 0 w 819"/>
              <a:gd name="T47" fmla="*/ 579 h 670"/>
              <a:gd name="T48" fmla="*/ 40 w 819"/>
              <a:gd name="T49" fmla="*/ 486 h 670"/>
              <a:gd name="T50" fmla="*/ 100 w 819"/>
              <a:gd name="T51" fmla="*/ 454 h 670"/>
              <a:gd name="T52" fmla="*/ 113 w 819"/>
              <a:gd name="T53" fmla="*/ 349 h 670"/>
              <a:gd name="T54" fmla="*/ 89 w 819"/>
              <a:gd name="T55" fmla="*/ 300 h 670"/>
              <a:gd name="T56" fmla="*/ 81 w 819"/>
              <a:gd name="T57" fmla="*/ 161 h 670"/>
              <a:gd name="T58" fmla="*/ 168 w 819"/>
              <a:gd name="T59" fmla="*/ 80 h 670"/>
              <a:gd name="T60" fmla="*/ 375 w 819"/>
              <a:gd name="T61" fmla="*/ 51 h 670"/>
              <a:gd name="T62" fmla="*/ 299 w 819"/>
              <a:gd name="T63" fmla="*/ 145 h 670"/>
              <a:gd name="T64" fmla="*/ 322 w 819"/>
              <a:gd name="T65" fmla="*/ 238 h 670"/>
              <a:gd name="T66" fmla="*/ 320 w 819"/>
              <a:gd name="T67" fmla="*/ 300 h 670"/>
              <a:gd name="T68" fmla="*/ 351 w 819"/>
              <a:gd name="T69" fmla="*/ 346 h 670"/>
              <a:gd name="T70" fmla="*/ 331 w 819"/>
              <a:gd name="T71" fmla="*/ 507 h 670"/>
              <a:gd name="T72" fmla="*/ 232 w 819"/>
              <a:gd name="T73" fmla="*/ 559 h 670"/>
              <a:gd name="T74" fmla="*/ 644 w 819"/>
              <a:gd name="T75" fmla="*/ 613 h 670"/>
              <a:gd name="T76" fmla="*/ 547 w 819"/>
              <a:gd name="T77" fmla="*/ 542 h 670"/>
              <a:gd name="T78" fmla="*/ 457 w 819"/>
              <a:gd name="T79" fmla="*/ 448 h 670"/>
              <a:gd name="T80" fmla="*/ 495 w 819"/>
              <a:gd name="T81" fmla="*/ 306 h 670"/>
              <a:gd name="T82" fmla="*/ 504 w 819"/>
              <a:gd name="T83" fmla="*/ 289 h 670"/>
              <a:gd name="T84" fmla="*/ 516 w 819"/>
              <a:gd name="T85" fmla="*/ 203 h 670"/>
              <a:gd name="T86" fmla="*/ 488 w 819"/>
              <a:gd name="T87" fmla="*/ 67 h 670"/>
              <a:gd name="T88" fmla="*/ 450 w 819"/>
              <a:gd name="T89" fmla="*/ 1 h 670"/>
              <a:gd name="T90" fmla="*/ 551 w 819"/>
              <a:gd name="T91" fmla="*/ 119 h 670"/>
              <a:gd name="T92" fmla="*/ 542 w 819"/>
              <a:gd name="T93" fmla="*/ 285 h 670"/>
              <a:gd name="T94" fmla="*/ 517 w 819"/>
              <a:gd name="T95" fmla="*/ 338 h 670"/>
              <a:gd name="T96" fmla="*/ 500 w 819"/>
              <a:gd name="T97" fmla="*/ 459 h 670"/>
              <a:gd name="T98" fmla="*/ 558 w 819"/>
              <a:gd name="T99" fmla="*/ 507 h 670"/>
              <a:gd name="T100" fmla="*/ 669 w 819"/>
              <a:gd name="T101" fmla="*/ 579 h 670"/>
              <a:gd name="T102" fmla="*/ 687 w 819"/>
              <a:gd name="T103" fmla="*/ 658 h 670"/>
              <a:gd name="T104" fmla="*/ 149 w 819"/>
              <a:gd name="T105" fmla="*/ 670 h 670"/>
              <a:gd name="T106" fmla="*/ 131 w 819"/>
              <a:gd name="T107" fmla="*/ 656 h 670"/>
              <a:gd name="T108" fmla="*/ 164 w 819"/>
              <a:gd name="T109" fmla="*/ 562 h 670"/>
              <a:gd name="T110" fmla="*/ 263 w 819"/>
              <a:gd name="T111" fmla="*/ 505 h 670"/>
              <a:gd name="T112" fmla="*/ 326 w 819"/>
              <a:gd name="T113" fmla="*/ 442 h 670"/>
              <a:gd name="T114" fmla="*/ 296 w 819"/>
              <a:gd name="T115" fmla="*/ 330 h 670"/>
              <a:gd name="T116" fmla="*/ 280 w 819"/>
              <a:gd name="T117" fmla="*/ 264 h 670"/>
              <a:gd name="T118" fmla="*/ 269 w 819"/>
              <a:gd name="T119" fmla="*/ 110 h 670"/>
              <a:gd name="T120" fmla="*/ 367 w 819"/>
              <a:gd name="T121" fmla="*/ 13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19" h="670">
                <a:moveTo>
                  <a:pt x="615" y="75"/>
                </a:moveTo>
                <a:lnTo>
                  <a:pt x="635" y="76"/>
                </a:lnTo>
                <a:lnTo>
                  <a:pt x="652" y="80"/>
                </a:lnTo>
                <a:lnTo>
                  <a:pt x="668" y="85"/>
                </a:lnTo>
                <a:lnTo>
                  <a:pt x="678" y="90"/>
                </a:lnTo>
                <a:lnTo>
                  <a:pt x="694" y="98"/>
                </a:lnTo>
                <a:lnTo>
                  <a:pt x="707" y="107"/>
                </a:lnTo>
                <a:lnTo>
                  <a:pt x="717" y="119"/>
                </a:lnTo>
                <a:lnTo>
                  <a:pt x="728" y="137"/>
                </a:lnTo>
                <a:lnTo>
                  <a:pt x="738" y="161"/>
                </a:lnTo>
                <a:lnTo>
                  <a:pt x="745" y="183"/>
                </a:lnTo>
                <a:lnTo>
                  <a:pt x="744" y="207"/>
                </a:lnTo>
                <a:lnTo>
                  <a:pt x="740" y="228"/>
                </a:lnTo>
                <a:lnTo>
                  <a:pt x="733" y="246"/>
                </a:lnTo>
                <a:lnTo>
                  <a:pt x="727" y="262"/>
                </a:lnTo>
                <a:lnTo>
                  <a:pt x="729" y="283"/>
                </a:lnTo>
                <a:lnTo>
                  <a:pt x="730" y="300"/>
                </a:lnTo>
                <a:lnTo>
                  <a:pt x="728" y="311"/>
                </a:lnTo>
                <a:lnTo>
                  <a:pt x="725" y="319"/>
                </a:lnTo>
                <a:lnTo>
                  <a:pt x="723" y="325"/>
                </a:lnTo>
                <a:lnTo>
                  <a:pt x="721" y="326"/>
                </a:lnTo>
                <a:lnTo>
                  <a:pt x="717" y="332"/>
                </a:lnTo>
                <a:lnTo>
                  <a:pt x="712" y="340"/>
                </a:lnTo>
                <a:lnTo>
                  <a:pt x="707" y="349"/>
                </a:lnTo>
                <a:lnTo>
                  <a:pt x="703" y="364"/>
                </a:lnTo>
                <a:lnTo>
                  <a:pt x="700" y="380"/>
                </a:lnTo>
                <a:lnTo>
                  <a:pt x="699" y="402"/>
                </a:lnTo>
                <a:lnTo>
                  <a:pt x="700" y="420"/>
                </a:lnTo>
                <a:lnTo>
                  <a:pt x="706" y="435"/>
                </a:lnTo>
                <a:lnTo>
                  <a:pt x="712" y="445"/>
                </a:lnTo>
                <a:lnTo>
                  <a:pt x="720" y="454"/>
                </a:lnTo>
                <a:lnTo>
                  <a:pt x="727" y="459"/>
                </a:lnTo>
                <a:lnTo>
                  <a:pt x="734" y="463"/>
                </a:lnTo>
                <a:lnTo>
                  <a:pt x="738" y="465"/>
                </a:lnTo>
                <a:lnTo>
                  <a:pt x="741" y="465"/>
                </a:lnTo>
                <a:lnTo>
                  <a:pt x="754" y="470"/>
                </a:lnTo>
                <a:lnTo>
                  <a:pt x="767" y="478"/>
                </a:lnTo>
                <a:lnTo>
                  <a:pt x="780" y="486"/>
                </a:lnTo>
                <a:lnTo>
                  <a:pt x="792" y="497"/>
                </a:lnTo>
                <a:lnTo>
                  <a:pt x="804" y="512"/>
                </a:lnTo>
                <a:lnTo>
                  <a:pt x="812" y="530"/>
                </a:lnTo>
                <a:lnTo>
                  <a:pt x="817" y="551"/>
                </a:lnTo>
                <a:lnTo>
                  <a:pt x="819" y="577"/>
                </a:lnTo>
                <a:lnTo>
                  <a:pt x="819" y="577"/>
                </a:lnTo>
                <a:lnTo>
                  <a:pt x="819" y="579"/>
                </a:lnTo>
                <a:lnTo>
                  <a:pt x="819" y="581"/>
                </a:lnTo>
                <a:lnTo>
                  <a:pt x="818" y="584"/>
                </a:lnTo>
                <a:lnTo>
                  <a:pt x="817" y="586"/>
                </a:lnTo>
                <a:lnTo>
                  <a:pt x="816" y="589"/>
                </a:lnTo>
                <a:lnTo>
                  <a:pt x="813" y="592"/>
                </a:lnTo>
                <a:lnTo>
                  <a:pt x="810" y="593"/>
                </a:lnTo>
                <a:lnTo>
                  <a:pt x="806" y="594"/>
                </a:lnTo>
                <a:lnTo>
                  <a:pt x="801" y="596"/>
                </a:lnTo>
                <a:lnTo>
                  <a:pt x="717" y="596"/>
                </a:lnTo>
                <a:lnTo>
                  <a:pt x="710" y="576"/>
                </a:lnTo>
                <a:lnTo>
                  <a:pt x="700" y="558"/>
                </a:lnTo>
                <a:lnTo>
                  <a:pt x="780" y="558"/>
                </a:lnTo>
                <a:lnTo>
                  <a:pt x="776" y="539"/>
                </a:lnTo>
                <a:lnTo>
                  <a:pt x="767" y="525"/>
                </a:lnTo>
                <a:lnTo>
                  <a:pt x="757" y="514"/>
                </a:lnTo>
                <a:lnTo>
                  <a:pt x="744" y="507"/>
                </a:lnTo>
                <a:lnTo>
                  <a:pt x="729" y="501"/>
                </a:lnTo>
                <a:lnTo>
                  <a:pt x="717" y="496"/>
                </a:lnTo>
                <a:lnTo>
                  <a:pt x="706" y="490"/>
                </a:lnTo>
                <a:lnTo>
                  <a:pt x="693" y="479"/>
                </a:lnTo>
                <a:lnTo>
                  <a:pt x="681" y="466"/>
                </a:lnTo>
                <a:lnTo>
                  <a:pt x="670" y="448"/>
                </a:lnTo>
                <a:lnTo>
                  <a:pt x="664" y="427"/>
                </a:lnTo>
                <a:lnTo>
                  <a:pt x="661" y="402"/>
                </a:lnTo>
                <a:lnTo>
                  <a:pt x="662" y="376"/>
                </a:lnTo>
                <a:lnTo>
                  <a:pt x="666" y="355"/>
                </a:lnTo>
                <a:lnTo>
                  <a:pt x="672" y="336"/>
                </a:lnTo>
                <a:lnTo>
                  <a:pt x="678" y="323"/>
                </a:lnTo>
                <a:lnTo>
                  <a:pt x="685" y="313"/>
                </a:lnTo>
                <a:lnTo>
                  <a:pt x="690" y="305"/>
                </a:lnTo>
                <a:lnTo>
                  <a:pt x="691" y="304"/>
                </a:lnTo>
                <a:lnTo>
                  <a:pt x="691" y="304"/>
                </a:lnTo>
                <a:lnTo>
                  <a:pt x="693" y="300"/>
                </a:lnTo>
                <a:lnTo>
                  <a:pt x="693" y="293"/>
                </a:lnTo>
                <a:lnTo>
                  <a:pt x="693" y="284"/>
                </a:lnTo>
                <a:lnTo>
                  <a:pt x="690" y="270"/>
                </a:lnTo>
                <a:lnTo>
                  <a:pt x="689" y="258"/>
                </a:lnTo>
                <a:lnTo>
                  <a:pt x="693" y="245"/>
                </a:lnTo>
                <a:lnTo>
                  <a:pt x="698" y="233"/>
                </a:lnTo>
                <a:lnTo>
                  <a:pt x="703" y="220"/>
                </a:lnTo>
                <a:lnTo>
                  <a:pt x="707" y="204"/>
                </a:lnTo>
                <a:lnTo>
                  <a:pt x="707" y="190"/>
                </a:lnTo>
                <a:lnTo>
                  <a:pt x="704" y="174"/>
                </a:lnTo>
                <a:lnTo>
                  <a:pt x="696" y="157"/>
                </a:lnTo>
                <a:lnTo>
                  <a:pt x="690" y="145"/>
                </a:lnTo>
                <a:lnTo>
                  <a:pt x="685" y="137"/>
                </a:lnTo>
                <a:lnTo>
                  <a:pt x="678" y="132"/>
                </a:lnTo>
                <a:lnTo>
                  <a:pt x="672" y="128"/>
                </a:lnTo>
                <a:lnTo>
                  <a:pt x="662" y="124"/>
                </a:lnTo>
                <a:lnTo>
                  <a:pt x="657" y="122"/>
                </a:lnTo>
                <a:lnTo>
                  <a:pt x="652" y="118"/>
                </a:lnTo>
                <a:lnTo>
                  <a:pt x="641" y="115"/>
                </a:lnTo>
                <a:lnTo>
                  <a:pt x="630" y="113"/>
                </a:lnTo>
                <a:lnTo>
                  <a:pt x="615" y="111"/>
                </a:lnTo>
                <a:lnTo>
                  <a:pt x="601" y="113"/>
                </a:lnTo>
                <a:lnTo>
                  <a:pt x="590" y="116"/>
                </a:lnTo>
                <a:lnTo>
                  <a:pt x="589" y="118"/>
                </a:lnTo>
                <a:lnTo>
                  <a:pt x="577" y="81"/>
                </a:lnTo>
                <a:lnTo>
                  <a:pt x="596" y="76"/>
                </a:lnTo>
                <a:lnTo>
                  <a:pt x="615" y="75"/>
                </a:lnTo>
                <a:close/>
                <a:moveTo>
                  <a:pt x="204" y="75"/>
                </a:moveTo>
                <a:lnTo>
                  <a:pt x="223" y="76"/>
                </a:lnTo>
                <a:lnTo>
                  <a:pt x="241" y="81"/>
                </a:lnTo>
                <a:lnTo>
                  <a:pt x="237" y="89"/>
                </a:lnTo>
                <a:lnTo>
                  <a:pt x="235" y="97"/>
                </a:lnTo>
                <a:lnTo>
                  <a:pt x="231" y="106"/>
                </a:lnTo>
                <a:lnTo>
                  <a:pt x="228" y="116"/>
                </a:lnTo>
                <a:lnTo>
                  <a:pt x="218" y="113"/>
                </a:lnTo>
                <a:lnTo>
                  <a:pt x="204" y="111"/>
                </a:lnTo>
                <a:lnTo>
                  <a:pt x="190" y="113"/>
                </a:lnTo>
                <a:lnTo>
                  <a:pt x="178" y="115"/>
                </a:lnTo>
                <a:lnTo>
                  <a:pt x="168" y="118"/>
                </a:lnTo>
                <a:lnTo>
                  <a:pt x="163" y="122"/>
                </a:lnTo>
                <a:lnTo>
                  <a:pt x="157" y="124"/>
                </a:lnTo>
                <a:lnTo>
                  <a:pt x="148" y="128"/>
                </a:lnTo>
                <a:lnTo>
                  <a:pt x="142" y="132"/>
                </a:lnTo>
                <a:lnTo>
                  <a:pt x="135" y="137"/>
                </a:lnTo>
                <a:lnTo>
                  <a:pt x="130" y="145"/>
                </a:lnTo>
                <a:lnTo>
                  <a:pt x="123" y="157"/>
                </a:lnTo>
                <a:lnTo>
                  <a:pt x="115" y="174"/>
                </a:lnTo>
                <a:lnTo>
                  <a:pt x="113" y="190"/>
                </a:lnTo>
                <a:lnTo>
                  <a:pt x="113" y="204"/>
                </a:lnTo>
                <a:lnTo>
                  <a:pt x="117" y="220"/>
                </a:lnTo>
                <a:lnTo>
                  <a:pt x="122" y="233"/>
                </a:lnTo>
                <a:lnTo>
                  <a:pt x="127" y="245"/>
                </a:lnTo>
                <a:lnTo>
                  <a:pt x="131" y="258"/>
                </a:lnTo>
                <a:lnTo>
                  <a:pt x="130" y="270"/>
                </a:lnTo>
                <a:lnTo>
                  <a:pt x="127" y="284"/>
                </a:lnTo>
                <a:lnTo>
                  <a:pt x="127" y="293"/>
                </a:lnTo>
                <a:lnTo>
                  <a:pt x="127" y="300"/>
                </a:lnTo>
                <a:lnTo>
                  <a:pt x="129" y="304"/>
                </a:lnTo>
                <a:lnTo>
                  <a:pt x="129" y="304"/>
                </a:lnTo>
                <a:lnTo>
                  <a:pt x="130" y="305"/>
                </a:lnTo>
                <a:lnTo>
                  <a:pt x="135" y="313"/>
                </a:lnTo>
                <a:lnTo>
                  <a:pt x="142" y="323"/>
                </a:lnTo>
                <a:lnTo>
                  <a:pt x="148" y="336"/>
                </a:lnTo>
                <a:lnTo>
                  <a:pt x="153" y="355"/>
                </a:lnTo>
                <a:lnTo>
                  <a:pt x="157" y="376"/>
                </a:lnTo>
                <a:lnTo>
                  <a:pt x="159" y="402"/>
                </a:lnTo>
                <a:lnTo>
                  <a:pt x="156" y="427"/>
                </a:lnTo>
                <a:lnTo>
                  <a:pt x="149" y="448"/>
                </a:lnTo>
                <a:lnTo>
                  <a:pt x="139" y="466"/>
                </a:lnTo>
                <a:lnTo>
                  <a:pt x="127" y="479"/>
                </a:lnTo>
                <a:lnTo>
                  <a:pt x="114" y="490"/>
                </a:lnTo>
                <a:lnTo>
                  <a:pt x="102" y="496"/>
                </a:lnTo>
                <a:lnTo>
                  <a:pt x="91" y="501"/>
                </a:lnTo>
                <a:lnTo>
                  <a:pt x="76" y="507"/>
                </a:lnTo>
                <a:lnTo>
                  <a:pt x="63" y="514"/>
                </a:lnTo>
                <a:lnTo>
                  <a:pt x="53" y="525"/>
                </a:lnTo>
                <a:lnTo>
                  <a:pt x="43" y="539"/>
                </a:lnTo>
                <a:lnTo>
                  <a:pt x="40" y="558"/>
                </a:lnTo>
                <a:lnTo>
                  <a:pt x="119" y="558"/>
                </a:lnTo>
                <a:lnTo>
                  <a:pt x="110" y="576"/>
                </a:lnTo>
                <a:lnTo>
                  <a:pt x="102" y="596"/>
                </a:lnTo>
                <a:lnTo>
                  <a:pt x="19" y="596"/>
                </a:lnTo>
                <a:lnTo>
                  <a:pt x="13" y="594"/>
                </a:lnTo>
                <a:lnTo>
                  <a:pt x="9" y="593"/>
                </a:lnTo>
                <a:lnTo>
                  <a:pt x="7" y="592"/>
                </a:lnTo>
                <a:lnTo>
                  <a:pt x="4" y="589"/>
                </a:lnTo>
                <a:lnTo>
                  <a:pt x="3" y="586"/>
                </a:lnTo>
                <a:lnTo>
                  <a:pt x="2" y="584"/>
                </a:lnTo>
                <a:lnTo>
                  <a:pt x="0" y="581"/>
                </a:lnTo>
                <a:lnTo>
                  <a:pt x="0" y="579"/>
                </a:lnTo>
                <a:lnTo>
                  <a:pt x="0" y="577"/>
                </a:lnTo>
                <a:lnTo>
                  <a:pt x="0" y="577"/>
                </a:lnTo>
                <a:lnTo>
                  <a:pt x="3" y="551"/>
                </a:lnTo>
                <a:lnTo>
                  <a:pt x="8" y="530"/>
                </a:lnTo>
                <a:lnTo>
                  <a:pt x="16" y="512"/>
                </a:lnTo>
                <a:lnTo>
                  <a:pt x="28" y="497"/>
                </a:lnTo>
                <a:lnTo>
                  <a:pt x="40" y="486"/>
                </a:lnTo>
                <a:lnTo>
                  <a:pt x="53" y="478"/>
                </a:lnTo>
                <a:lnTo>
                  <a:pt x="66" y="470"/>
                </a:lnTo>
                <a:lnTo>
                  <a:pt x="79" y="465"/>
                </a:lnTo>
                <a:lnTo>
                  <a:pt x="81" y="465"/>
                </a:lnTo>
                <a:lnTo>
                  <a:pt x="85" y="463"/>
                </a:lnTo>
                <a:lnTo>
                  <a:pt x="93" y="459"/>
                </a:lnTo>
                <a:lnTo>
                  <a:pt x="100" y="454"/>
                </a:lnTo>
                <a:lnTo>
                  <a:pt x="108" y="445"/>
                </a:lnTo>
                <a:lnTo>
                  <a:pt x="114" y="435"/>
                </a:lnTo>
                <a:lnTo>
                  <a:pt x="119" y="420"/>
                </a:lnTo>
                <a:lnTo>
                  <a:pt x="121" y="402"/>
                </a:lnTo>
                <a:lnTo>
                  <a:pt x="119" y="380"/>
                </a:lnTo>
                <a:lnTo>
                  <a:pt x="117" y="364"/>
                </a:lnTo>
                <a:lnTo>
                  <a:pt x="113" y="349"/>
                </a:lnTo>
                <a:lnTo>
                  <a:pt x="108" y="340"/>
                </a:lnTo>
                <a:lnTo>
                  <a:pt x="102" y="332"/>
                </a:lnTo>
                <a:lnTo>
                  <a:pt x="98" y="326"/>
                </a:lnTo>
                <a:lnTo>
                  <a:pt x="97" y="325"/>
                </a:lnTo>
                <a:lnTo>
                  <a:pt x="95" y="319"/>
                </a:lnTo>
                <a:lnTo>
                  <a:pt x="92" y="311"/>
                </a:lnTo>
                <a:lnTo>
                  <a:pt x="89" y="300"/>
                </a:lnTo>
                <a:lnTo>
                  <a:pt x="91" y="283"/>
                </a:lnTo>
                <a:lnTo>
                  <a:pt x="93" y="262"/>
                </a:lnTo>
                <a:lnTo>
                  <a:pt x="87" y="246"/>
                </a:lnTo>
                <a:lnTo>
                  <a:pt x="80" y="228"/>
                </a:lnTo>
                <a:lnTo>
                  <a:pt x="76" y="207"/>
                </a:lnTo>
                <a:lnTo>
                  <a:pt x="75" y="183"/>
                </a:lnTo>
                <a:lnTo>
                  <a:pt x="81" y="161"/>
                </a:lnTo>
                <a:lnTo>
                  <a:pt x="92" y="137"/>
                </a:lnTo>
                <a:lnTo>
                  <a:pt x="102" y="119"/>
                </a:lnTo>
                <a:lnTo>
                  <a:pt x="113" y="107"/>
                </a:lnTo>
                <a:lnTo>
                  <a:pt x="126" y="98"/>
                </a:lnTo>
                <a:lnTo>
                  <a:pt x="142" y="90"/>
                </a:lnTo>
                <a:lnTo>
                  <a:pt x="152" y="85"/>
                </a:lnTo>
                <a:lnTo>
                  <a:pt x="168" y="80"/>
                </a:lnTo>
                <a:lnTo>
                  <a:pt x="185" y="76"/>
                </a:lnTo>
                <a:lnTo>
                  <a:pt x="204" y="75"/>
                </a:lnTo>
                <a:close/>
                <a:moveTo>
                  <a:pt x="432" y="37"/>
                </a:moveTo>
                <a:lnTo>
                  <a:pt x="413" y="38"/>
                </a:lnTo>
                <a:lnTo>
                  <a:pt x="395" y="42"/>
                </a:lnTo>
                <a:lnTo>
                  <a:pt x="382" y="47"/>
                </a:lnTo>
                <a:lnTo>
                  <a:pt x="375" y="51"/>
                </a:lnTo>
                <a:lnTo>
                  <a:pt x="369" y="54"/>
                </a:lnTo>
                <a:lnTo>
                  <a:pt x="352" y="61"/>
                </a:lnTo>
                <a:lnTo>
                  <a:pt x="339" y="71"/>
                </a:lnTo>
                <a:lnTo>
                  <a:pt x="326" y="82"/>
                </a:lnTo>
                <a:lnTo>
                  <a:pt x="314" y="101"/>
                </a:lnTo>
                <a:lnTo>
                  <a:pt x="304" y="124"/>
                </a:lnTo>
                <a:lnTo>
                  <a:pt x="299" y="145"/>
                </a:lnTo>
                <a:lnTo>
                  <a:pt x="300" y="167"/>
                </a:lnTo>
                <a:lnTo>
                  <a:pt x="304" y="190"/>
                </a:lnTo>
                <a:lnTo>
                  <a:pt x="312" y="208"/>
                </a:lnTo>
                <a:lnTo>
                  <a:pt x="318" y="224"/>
                </a:lnTo>
                <a:lnTo>
                  <a:pt x="320" y="226"/>
                </a:lnTo>
                <a:lnTo>
                  <a:pt x="321" y="230"/>
                </a:lnTo>
                <a:lnTo>
                  <a:pt x="322" y="238"/>
                </a:lnTo>
                <a:lnTo>
                  <a:pt x="321" y="249"/>
                </a:lnTo>
                <a:lnTo>
                  <a:pt x="317" y="267"/>
                </a:lnTo>
                <a:lnTo>
                  <a:pt x="317" y="281"/>
                </a:lnTo>
                <a:lnTo>
                  <a:pt x="317" y="291"/>
                </a:lnTo>
                <a:lnTo>
                  <a:pt x="318" y="297"/>
                </a:lnTo>
                <a:lnTo>
                  <a:pt x="320" y="300"/>
                </a:lnTo>
                <a:lnTo>
                  <a:pt x="320" y="300"/>
                </a:lnTo>
                <a:lnTo>
                  <a:pt x="320" y="301"/>
                </a:lnTo>
                <a:lnTo>
                  <a:pt x="321" y="302"/>
                </a:lnTo>
                <a:lnTo>
                  <a:pt x="324" y="305"/>
                </a:lnTo>
                <a:lnTo>
                  <a:pt x="325" y="306"/>
                </a:lnTo>
                <a:lnTo>
                  <a:pt x="333" y="317"/>
                </a:lnTo>
                <a:lnTo>
                  <a:pt x="342" y="330"/>
                </a:lnTo>
                <a:lnTo>
                  <a:pt x="351" y="346"/>
                </a:lnTo>
                <a:lnTo>
                  <a:pt x="358" y="366"/>
                </a:lnTo>
                <a:lnTo>
                  <a:pt x="363" y="391"/>
                </a:lnTo>
                <a:lnTo>
                  <a:pt x="365" y="420"/>
                </a:lnTo>
                <a:lnTo>
                  <a:pt x="363" y="448"/>
                </a:lnTo>
                <a:lnTo>
                  <a:pt x="355" y="471"/>
                </a:lnTo>
                <a:lnTo>
                  <a:pt x="344" y="491"/>
                </a:lnTo>
                <a:lnTo>
                  <a:pt x="331" y="507"/>
                </a:lnTo>
                <a:lnTo>
                  <a:pt x="317" y="520"/>
                </a:lnTo>
                <a:lnTo>
                  <a:pt x="301" y="530"/>
                </a:lnTo>
                <a:lnTo>
                  <a:pt x="286" y="538"/>
                </a:lnTo>
                <a:lnTo>
                  <a:pt x="272" y="542"/>
                </a:lnTo>
                <a:lnTo>
                  <a:pt x="271" y="542"/>
                </a:lnTo>
                <a:lnTo>
                  <a:pt x="252" y="550"/>
                </a:lnTo>
                <a:lnTo>
                  <a:pt x="232" y="559"/>
                </a:lnTo>
                <a:lnTo>
                  <a:pt x="214" y="568"/>
                </a:lnTo>
                <a:lnTo>
                  <a:pt x="198" y="580"/>
                </a:lnTo>
                <a:lnTo>
                  <a:pt x="185" y="594"/>
                </a:lnTo>
                <a:lnTo>
                  <a:pt x="176" y="613"/>
                </a:lnTo>
                <a:lnTo>
                  <a:pt x="169" y="632"/>
                </a:lnTo>
                <a:lnTo>
                  <a:pt x="651" y="632"/>
                </a:lnTo>
                <a:lnTo>
                  <a:pt x="644" y="613"/>
                </a:lnTo>
                <a:lnTo>
                  <a:pt x="635" y="594"/>
                </a:lnTo>
                <a:lnTo>
                  <a:pt x="622" y="580"/>
                </a:lnTo>
                <a:lnTo>
                  <a:pt x="606" y="568"/>
                </a:lnTo>
                <a:lnTo>
                  <a:pt x="588" y="559"/>
                </a:lnTo>
                <a:lnTo>
                  <a:pt x="568" y="550"/>
                </a:lnTo>
                <a:lnTo>
                  <a:pt x="549" y="542"/>
                </a:lnTo>
                <a:lnTo>
                  <a:pt x="547" y="542"/>
                </a:lnTo>
                <a:lnTo>
                  <a:pt x="534" y="538"/>
                </a:lnTo>
                <a:lnTo>
                  <a:pt x="518" y="530"/>
                </a:lnTo>
                <a:lnTo>
                  <a:pt x="503" y="520"/>
                </a:lnTo>
                <a:lnTo>
                  <a:pt x="488" y="507"/>
                </a:lnTo>
                <a:lnTo>
                  <a:pt x="475" y="491"/>
                </a:lnTo>
                <a:lnTo>
                  <a:pt x="465" y="471"/>
                </a:lnTo>
                <a:lnTo>
                  <a:pt x="457" y="448"/>
                </a:lnTo>
                <a:lnTo>
                  <a:pt x="454" y="420"/>
                </a:lnTo>
                <a:lnTo>
                  <a:pt x="457" y="391"/>
                </a:lnTo>
                <a:lnTo>
                  <a:pt x="462" y="366"/>
                </a:lnTo>
                <a:lnTo>
                  <a:pt x="469" y="346"/>
                </a:lnTo>
                <a:lnTo>
                  <a:pt x="478" y="330"/>
                </a:lnTo>
                <a:lnTo>
                  <a:pt x="487" y="317"/>
                </a:lnTo>
                <a:lnTo>
                  <a:pt x="495" y="306"/>
                </a:lnTo>
                <a:lnTo>
                  <a:pt x="496" y="305"/>
                </a:lnTo>
                <a:lnTo>
                  <a:pt x="499" y="302"/>
                </a:lnTo>
                <a:lnTo>
                  <a:pt x="500" y="301"/>
                </a:lnTo>
                <a:lnTo>
                  <a:pt x="501" y="298"/>
                </a:lnTo>
                <a:lnTo>
                  <a:pt x="501" y="298"/>
                </a:lnTo>
                <a:lnTo>
                  <a:pt x="503" y="294"/>
                </a:lnTo>
                <a:lnTo>
                  <a:pt x="504" y="289"/>
                </a:lnTo>
                <a:lnTo>
                  <a:pt x="504" y="280"/>
                </a:lnTo>
                <a:lnTo>
                  <a:pt x="504" y="267"/>
                </a:lnTo>
                <a:lnTo>
                  <a:pt x="500" y="251"/>
                </a:lnTo>
                <a:lnTo>
                  <a:pt x="500" y="236"/>
                </a:lnTo>
                <a:lnTo>
                  <a:pt x="507" y="221"/>
                </a:lnTo>
                <a:lnTo>
                  <a:pt x="511" y="213"/>
                </a:lnTo>
                <a:lnTo>
                  <a:pt x="516" y="203"/>
                </a:lnTo>
                <a:lnTo>
                  <a:pt x="520" y="190"/>
                </a:lnTo>
                <a:lnTo>
                  <a:pt x="521" y="173"/>
                </a:lnTo>
                <a:lnTo>
                  <a:pt x="520" y="152"/>
                </a:lnTo>
                <a:lnTo>
                  <a:pt x="515" y="128"/>
                </a:lnTo>
                <a:lnTo>
                  <a:pt x="505" y="101"/>
                </a:lnTo>
                <a:lnTo>
                  <a:pt x="496" y="81"/>
                </a:lnTo>
                <a:lnTo>
                  <a:pt x="488" y="67"/>
                </a:lnTo>
                <a:lnTo>
                  <a:pt x="481" y="56"/>
                </a:lnTo>
                <a:lnTo>
                  <a:pt x="474" y="50"/>
                </a:lnTo>
                <a:lnTo>
                  <a:pt x="467" y="44"/>
                </a:lnTo>
                <a:lnTo>
                  <a:pt x="452" y="39"/>
                </a:lnTo>
                <a:lnTo>
                  <a:pt x="432" y="37"/>
                </a:lnTo>
                <a:close/>
                <a:moveTo>
                  <a:pt x="432" y="0"/>
                </a:moveTo>
                <a:lnTo>
                  <a:pt x="450" y="1"/>
                </a:lnTo>
                <a:lnTo>
                  <a:pt x="469" y="5"/>
                </a:lnTo>
                <a:lnTo>
                  <a:pt x="486" y="12"/>
                </a:lnTo>
                <a:lnTo>
                  <a:pt x="501" y="23"/>
                </a:lnTo>
                <a:lnTo>
                  <a:pt x="515" y="39"/>
                </a:lnTo>
                <a:lnTo>
                  <a:pt x="528" y="60"/>
                </a:lnTo>
                <a:lnTo>
                  <a:pt x="539" y="86"/>
                </a:lnTo>
                <a:lnTo>
                  <a:pt x="551" y="119"/>
                </a:lnTo>
                <a:lnTo>
                  <a:pt x="558" y="149"/>
                </a:lnTo>
                <a:lnTo>
                  <a:pt x="558" y="177"/>
                </a:lnTo>
                <a:lnTo>
                  <a:pt x="555" y="202"/>
                </a:lnTo>
                <a:lnTo>
                  <a:pt x="547" y="224"/>
                </a:lnTo>
                <a:lnTo>
                  <a:pt x="537" y="242"/>
                </a:lnTo>
                <a:lnTo>
                  <a:pt x="541" y="266"/>
                </a:lnTo>
                <a:lnTo>
                  <a:pt x="542" y="285"/>
                </a:lnTo>
                <a:lnTo>
                  <a:pt x="539" y="300"/>
                </a:lnTo>
                <a:lnTo>
                  <a:pt x="537" y="310"/>
                </a:lnTo>
                <a:lnTo>
                  <a:pt x="534" y="318"/>
                </a:lnTo>
                <a:lnTo>
                  <a:pt x="530" y="322"/>
                </a:lnTo>
                <a:lnTo>
                  <a:pt x="529" y="323"/>
                </a:lnTo>
                <a:lnTo>
                  <a:pt x="524" y="330"/>
                </a:lnTo>
                <a:lnTo>
                  <a:pt x="517" y="338"/>
                </a:lnTo>
                <a:lnTo>
                  <a:pt x="511" y="348"/>
                </a:lnTo>
                <a:lnTo>
                  <a:pt x="503" y="361"/>
                </a:lnTo>
                <a:lnTo>
                  <a:pt x="498" y="377"/>
                </a:lnTo>
                <a:lnTo>
                  <a:pt x="494" y="397"/>
                </a:lnTo>
                <a:lnTo>
                  <a:pt x="491" y="420"/>
                </a:lnTo>
                <a:lnTo>
                  <a:pt x="494" y="442"/>
                </a:lnTo>
                <a:lnTo>
                  <a:pt x="500" y="459"/>
                </a:lnTo>
                <a:lnTo>
                  <a:pt x="509" y="474"/>
                </a:lnTo>
                <a:lnTo>
                  <a:pt x="520" y="486"/>
                </a:lnTo>
                <a:lnTo>
                  <a:pt x="530" y="493"/>
                </a:lnTo>
                <a:lnTo>
                  <a:pt x="541" y="500"/>
                </a:lnTo>
                <a:lnTo>
                  <a:pt x="550" y="504"/>
                </a:lnTo>
                <a:lnTo>
                  <a:pt x="556" y="505"/>
                </a:lnTo>
                <a:lnTo>
                  <a:pt x="558" y="507"/>
                </a:lnTo>
                <a:lnTo>
                  <a:pt x="572" y="512"/>
                </a:lnTo>
                <a:lnTo>
                  <a:pt x="588" y="517"/>
                </a:lnTo>
                <a:lnTo>
                  <a:pt x="605" y="525"/>
                </a:lnTo>
                <a:lnTo>
                  <a:pt x="623" y="535"/>
                </a:lnTo>
                <a:lnTo>
                  <a:pt x="640" y="547"/>
                </a:lnTo>
                <a:lnTo>
                  <a:pt x="656" y="562"/>
                </a:lnTo>
                <a:lnTo>
                  <a:pt x="669" y="579"/>
                </a:lnTo>
                <a:lnTo>
                  <a:pt x="679" y="599"/>
                </a:lnTo>
                <a:lnTo>
                  <a:pt x="686" y="623"/>
                </a:lnTo>
                <a:lnTo>
                  <a:pt x="689" y="652"/>
                </a:lnTo>
                <a:lnTo>
                  <a:pt x="689" y="652"/>
                </a:lnTo>
                <a:lnTo>
                  <a:pt x="689" y="653"/>
                </a:lnTo>
                <a:lnTo>
                  <a:pt x="689" y="656"/>
                </a:lnTo>
                <a:lnTo>
                  <a:pt x="687" y="658"/>
                </a:lnTo>
                <a:lnTo>
                  <a:pt x="687" y="661"/>
                </a:lnTo>
                <a:lnTo>
                  <a:pt x="685" y="664"/>
                </a:lnTo>
                <a:lnTo>
                  <a:pt x="683" y="666"/>
                </a:lnTo>
                <a:lnTo>
                  <a:pt x="679" y="668"/>
                </a:lnTo>
                <a:lnTo>
                  <a:pt x="676" y="669"/>
                </a:lnTo>
                <a:lnTo>
                  <a:pt x="670" y="670"/>
                </a:lnTo>
                <a:lnTo>
                  <a:pt x="149" y="670"/>
                </a:lnTo>
                <a:lnTo>
                  <a:pt x="144" y="669"/>
                </a:lnTo>
                <a:lnTo>
                  <a:pt x="140" y="668"/>
                </a:lnTo>
                <a:lnTo>
                  <a:pt x="136" y="666"/>
                </a:lnTo>
                <a:lnTo>
                  <a:pt x="135" y="664"/>
                </a:lnTo>
                <a:lnTo>
                  <a:pt x="132" y="661"/>
                </a:lnTo>
                <a:lnTo>
                  <a:pt x="132" y="658"/>
                </a:lnTo>
                <a:lnTo>
                  <a:pt x="131" y="656"/>
                </a:lnTo>
                <a:lnTo>
                  <a:pt x="131" y="653"/>
                </a:lnTo>
                <a:lnTo>
                  <a:pt x="131" y="652"/>
                </a:lnTo>
                <a:lnTo>
                  <a:pt x="131" y="652"/>
                </a:lnTo>
                <a:lnTo>
                  <a:pt x="134" y="623"/>
                </a:lnTo>
                <a:lnTo>
                  <a:pt x="140" y="599"/>
                </a:lnTo>
                <a:lnTo>
                  <a:pt x="151" y="579"/>
                </a:lnTo>
                <a:lnTo>
                  <a:pt x="164" y="562"/>
                </a:lnTo>
                <a:lnTo>
                  <a:pt x="180" y="547"/>
                </a:lnTo>
                <a:lnTo>
                  <a:pt x="197" y="535"/>
                </a:lnTo>
                <a:lnTo>
                  <a:pt x="215" y="525"/>
                </a:lnTo>
                <a:lnTo>
                  <a:pt x="232" y="517"/>
                </a:lnTo>
                <a:lnTo>
                  <a:pt x="248" y="512"/>
                </a:lnTo>
                <a:lnTo>
                  <a:pt x="262" y="507"/>
                </a:lnTo>
                <a:lnTo>
                  <a:pt x="263" y="505"/>
                </a:lnTo>
                <a:lnTo>
                  <a:pt x="270" y="504"/>
                </a:lnTo>
                <a:lnTo>
                  <a:pt x="279" y="500"/>
                </a:lnTo>
                <a:lnTo>
                  <a:pt x="289" y="493"/>
                </a:lnTo>
                <a:lnTo>
                  <a:pt x="300" y="486"/>
                </a:lnTo>
                <a:lnTo>
                  <a:pt x="310" y="474"/>
                </a:lnTo>
                <a:lnTo>
                  <a:pt x="320" y="459"/>
                </a:lnTo>
                <a:lnTo>
                  <a:pt x="326" y="442"/>
                </a:lnTo>
                <a:lnTo>
                  <a:pt x="329" y="420"/>
                </a:lnTo>
                <a:lnTo>
                  <a:pt x="326" y="397"/>
                </a:lnTo>
                <a:lnTo>
                  <a:pt x="322" y="377"/>
                </a:lnTo>
                <a:lnTo>
                  <a:pt x="317" y="361"/>
                </a:lnTo>
                <a:lnTo>
                  <a:pt x="309" y="348"/>
                </a:lnTo>
                <a:lnTo>
                  <a:pt x="303" y="338"/>
                </a:lnTo>
                <a:lnTo>
                  <a:pt x="296" y="330"/>
                </a:lnTo>
                <a:lnTo>
                  <a:pt x="291" y="323"/>
                </a:lnTo>
                <a:lnTo>
                  <a:pt x="289" y="322"/>
                </a:lnTo>
                <a:lnTo>
                  <a:pt x="287" y="317"/>
                </a:lnTo>
                <a:lnTo>
                  <a:pt x="283" y="310"/>
                </a:lnTo>
                <a:lnTo>
                  <a:pt x="280" y="298"/>
                </a:lnTo>
                <a:lnTo>
                  <a:pt x="279" y="284"/>
                </a:lnTo>
                <a:lnTo>
                  <a:pt x="280" y="264"/>
                </a:lnTo>
                <a:lnTo>
                  <a:pt x="284" y="241"/>
                </a:lnTo>
                <a:lnTo>
                  <a:pt x="278" y="225"/>
                </a:lnTo>
                <a:lnTo>
                  <a:pt x="271" y="205"/>
                </a:lnTo>
                <a:lnTo>
                  <a:pt x="265" y="183"/>
                </a:lnTo>
                <a:lnTo>
                  <a:pt x="261" y="160"/>
                </a:lnTo>
                <a:lnTo>
                  <a:pt x="262" y="135"/>
                </a:lnTo>
                <a:lnTo>
                  <a:pt x="269" y="110"/>
                </a:lnTo>
                <a:lnTo>
                  <a:pt x="280" y="85"/>
                </a:lnTo>
                <a:lnTo>
                  <a:pt x="293" y="64"/>
                </a:lnTo>
                <a:lnTo>
                  <a:pt x="307" y="50"/>
                </a:lnTo>
                <a:lnTo>
                  <a:pt x="321" y="38"/>
                </a:lnTo>
                <a:lnTo>
                  <a:pt x="337" y="29"/>
                </a:lnTo>
                <a:lnTo>
                  <a:pt x="355" y="20"/>
                </a:lnTo>
                <a:lnTo>
                  <a:pt x="367" y="13"/>
                </a:lnTo>
                <a:lnTo>
                  <a:pt x="386" y="6"/>
                </a:lnTo>
                <a:lnTo>
                  <a:pt x="409" y="1"/>
                </a:lnTo>
                <a:lnTo>
                  <a:pt x="43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1882" tIns="60941" rIns="121882" bIns="60941" numCol="1" anchor="t" anchorCtr="0" compatLnSpc="1"/>
          <a:lstStyle/>
          <a:p>
            <a:endParaRPr lang="zh-CN" altLang="en-US" sz="2400"/>
          </a:p>
        </p:txBody>
      </p:sp>
      <p:grpSp>
        <p:nvGrpSpPr>
          <p:cNvPr id="16" name="组合 15"/>
          <p:cNvGrpSpPr/>
          <p:nvPr/>
        </p:nvGrpSpPr>
        <p:grpSpPr>
          <a:xfrm>
            <a:off x="7085868" y="2164435"/>
            <a:ext cx="2801722" cy="1135358"/>
            <a:chOff x="1626835" y="2349127"/>
            <a:chExt cx="2492110" cy="1009892"/>
          </a:xfrm>
        </p:grpSpPr>
        <p:sp>
          <p:nvSpPr>
            <p:cNvPr id="17" name="文本框 16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997654" y="3486301"/>
            <a:ext cx="2801722" cy="1135358"/>
            <a:chOff x="1626835" y="2349127"/>
            <a:chExt cx="2492110" cy="1009892"/>
          </a:xfrm>
        </p:grpSpPr>
        <p:sp>
          <p:nvSpPr>
            <p:cNvPr id="20" name="文本框 19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888576" y="5029723"/>
            <a:ext cx="2801722" cy="1135358"/>
            <a:chOff x="1626835" y="2349127"/>
            <a:chExt cx="2492110" cy="1009892"/>
          </a:xfrm>
        </p:grpSpPr>
        <p:sp>
          <p:nvSpPr>
            <p:cNvPr id="23" name="文本框 22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rot="5400000">
            <a:off x="5360193" y="1953672"/>
            <a:ext cx="1471613" cy="7251189"/>
            <a:chOff x="7842268" y="524610"/>
            <a:chExt cx="1178879" cy="5808779"/>
          </a:xfrm>
        </p:grpSpPr>
        <p:sp>
          <p:nvSpPr>
            <p:cNvPr id="15" name="任意多边形 14"/>
            <p:cNvSpPr/>
            <p:nvPr/>
          </p:nvSpPr>
          <p:spPr bwMode="auto">
            <a:xfrm>
              <a:off x="7900988" y="524610"/>
              <a:ext cx="1083654" cy="5808779"/>
            </a:xfrm>
            <a:custGeom>
              <a:avLst/>
              <a:gdLst>
                <a:gd name="connsiteX0" fmla="*/ 0 w 1083654"/>
                <a:gd name="connsiteY0" fmla="*/ 0 h 5808779"/>
                <a:gd name="connsiteX1" fmla="*/ 1083654 w 1083654"/>
                <a:gd name="connsiteY1" fmla="*/ 0 h 5808779"/>
                <a:gd name="connsiteX2" fmla="*/ 1083654 w 1083654"/>
                <a:gd name="connsiteY2" fmla="*/ 5793716 h 5808779"/>
                <a:gd name="connsiteX3" fmla="*/ 1083654 w 1083654"/>
                <a:gd name="connsiteY3" fmla="*/ 5808779 h 5808779"/>
                <a:gd name="connsiteX4" fmla="*/ 0 w 1083654"/>
                <a:gd name="connsiteY4" fmla="*/ 5808779 h 5808779"/>
                <a:gd name="connsiteX5" fmla="*/ 0 w 1083654"/>
                <a:gd name="connsiteY5" fmla="*/ 5780023 h 5808779"/>
                <a:gd name="connsiteX6" fmla="*/ 1053528 w 1083654"/>
                <a:gd name="connsiteY6" fmla="*/ 5780023 h 5808779"/>
                <a:gd name="connsiteX7" fmla="*/ 1053528 w 1083654"/>
                <a:gd name="connsiteY7" fmla="*/ 5793716 h 5808779"/>
                <a:gd name="connsiteX8" fmla="*/ 1068591 w 1083654"/>
                <a:gd name="connsiteY8" fmla="*/ 5793716 h 5808779"/>
                <a:gd name="connsiteX9" fmla="*/ 1068591 w 1083654"/>
                <a:gd name="connsiteY9" fmla="*/ 5780023 h 5808779"/>
                <a:gd name="connsiteX10" fmla="*/ 1053528 w 1083654"/>
                <a:gd name="connsiteY10" fmla="*/ 5780023 h 5808779"/>
                <a:gd name="connsiteX11" fmla="*/ 1053528 w 1083654"/>
                <a:gd name="connsiteY11" fmla="*/ 28756 h 5808779"/>
                <a:gd name="connsiteX12" fmla="*/ 0 w 1083654"/>
                <a:gd name="connsiteY12" fmla="*/ 28756 h 5808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654" h="5808779">
                  <a:moveTo>
                    <a:pt x="0" y="0"/>
                  </a:moveTo>
                  <a:lnTo>
                    <a:pt x="1083654" y="0"/>
                  </a:lnTo>
                  <a:lnTo>
                    <a:pt x="1083654" y="5793716"/>
                  </a:lnTo>
                  <a:lnTo>
                    <a:pt x="1083654" y="5808779"/>
                  </a:lnTo>
                  <a:lnTo>
                    <a:pt x="0" y="5808779"/>
                  </a:lnTo>
                  <a:lnTo>
                    <a:pt x="0" y="5780023"/>
                  </a:lnTo>
                  <a:lnTo>
                    <a:pt x="1053528" y="5780023"/>
                  </a:lnTo>
                  <a:lnTo>
                    <a:pt x="1053528" y="5793716"/>
                  </a:lnTo>
                  <a:lnTo>
                    <a:pt x="1068591" y="5793716"/>
                  </a:lnTo>
                  <a:lnTo>
                    <a:pt x="1068591" y="5780023"/>
                  </a:lnTo>
                  <a:lnTo>
                    <a:pt x="1053528" y="5780023"/>
                  </a:lnTo>
                  <a:lnTo>
                    <a:pt x="1053528" y="28756"/>
                  </a:lnTo>
                  <a:lnTo>
                    <a:pt x="0" y="28756"/>
                  </a:lnTo>
                  <a:close/>
                </a:path>
              </a:pathLst>
            </a:custGeom>
            <a:solidFill>
              <a:srgbClr val="65A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7842268" y="3465883"/>
              <a:ext cx="90000" cy="2268000"/>
            </a:xfrm>
            <a:prstGeom prst="rect">
              <a:avLst/>
            </a:prstGeom>
            <a:solidFill>
              <a:srgbClr val="65A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8931147" y="892897"/>
              <a:ext cx="90000" cy="2268000"/>
            </a:xfrm>
            <a:prstGeom prst="rect">
              <a:avLst/>
            </a:prstGeom>
            <a:solidFill>
              <a:srgbClr val="65A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 bwMode="auto">
            <a:xfrm flipH="1">
              <a:off x="7866070" y="524610"/>
              <a:ext cx="1083654" cy="5808779"/>
            </a:xfrm>
            <a:custGeom>
              <a:avLst/>
              <a:gdLst>
                <a:gd name="connsiteX0" fmla="*/ 0 w 1083654"/>
                <a:gd name="connsiteY0" fmla="*/ 0 h 5808779"/>
                <a:gd name="connsiteX1" fmla="*/ 1083654 w 1083654"/>
                <a:gd name="connsiteY1" fmla="*/ 0 h 5808779"/>
                <a:gd name="connsiteX2" fmla="*/ 1083654 w 1083654"/>
                <a:gd name="connsiteY2" fmla="*/ 5793716 h 5808779"/>
                <a:gd name="connsiteX3" fmla="*/ 1083654 w 1083654"/>
                <a:gd name="connsiteY3" fmla="*/ 5808779 h 5808779"/>
                <a:gd name="connsiteX4" fmla="*/ 0 w 1083654"/>
                <a:gd name="connsiteY4" fmla="*/ 5808779 h 5808779"/>
                <a:gd name="connsiteX5" fmla="*/ 0 w 1083654"/>
                <a:gd name="connsiteY5" fmla="*/ 5780023 h 5808779"/>
                <a:gd name="connsiteX6" fmla="*/ 1053528 w 1083654"/>
                <a:gd name="connsiteY6" fmla="*/ 5780023 h 5808779"/>
                <a:gd name="connsiteX7" fmla="*/ 1053528 w 1083654"/>
                <a:gd name="connsiteY7" fmla="*/ 5793716 h 5808779"/>
                <a:gd name="connsiteX8" fmla="*/ 1068591 w 1083654"/>
                <a:gd name="connsiteY8" fmla="*/ 5793716 h 5808779"/>
                <a:gd name="connsiteX9" fmla="*/ 1068591 w 1083654"/>
                <a:gd name="connsiteY9" fmla="*/ 5780023 h 5808779"/>
                <a:gd name="connsiteX10" fmla="*/ 1053528 w 1083654"/>
                <a:gd name="connsiteY10" fmla="*/ 5780023 h 5808779"/>
                <a:gd name="connsiteX11" fmla="*/ 1053528 w 1083654"/>
                <a:gd name="connsiteY11" fmla="*/ 28756 h 5808779"/>
                <a:gd name="connsiteX12" fmla="*/ 0 w 1083654"/>
                <a:gd name="connsiteY12" fmla="*/ 28756 h 5808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654" h="5808779">
                  <a:moveTo>
                    <a:pt x="0" y="0"/>
                  </a:moveTo>
                  <a:lnTo>
                    <a:pt x="1083654" y="0"/>
                  </a:lnTo>
                  <a:lnTo>
                    <a:pt x="1083654" y="5793716"/>
                  </a:lnTo>
                  <a:lnTo>
                    <a:pt x="1083654" y="5808779"/>
                  </a:lnTo>
                  <a:lnTo>
                    <a:pt x="0" y="5808779"/>
                  </a:lnTo>
                  <a:lnTo>
                    <a:pt x="0" y="5780023"/>
                  </a:lnTo>
                  <a:lnTo>
                    <a:pt x="1053528" y="5780023"/>
                  </a:lnTo>
                  <a:lnTo>
                    <a:pt x="1053528" y="5793716"/>
                  </a:lnTo>
                  <a:lnTo>
                    <a:pt x="1068591" y="5793716"/>
                  </a:lnTo>
                  <a:lnTo>
                    <a:pt x="1068591" y="5780023"/>
                  </a:lnTo>
                  <a:lnTo>
                    <a:pt x="1053528" y="5780023"/>
                  </a:lnTo>
                  <a:lnTo>
                    <a:pt x="1053528" y="28756"/>
                  </a:lnTo>
                  <a:lnTo>
                    <a:pt x="0" y="28756"/>
                  </a:lnTo>
                  <a:close/>
                </a:path>
              </a:pathLst>
            </a:custGeom>
            <a:solidFill>
              <a:srgbClr val="65A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570631" y="589708"/>
            <a:ext cx="3173194" cy="3665256"/>
            <a:chOff x="3935852" y="942262"/>
            <a:chExt cx="4309342" cy="4977585"/>
          </a:xfrm>
        </p:grpSpPr>
        <p:sp>
          <p:nvSpPr>
            <p:cNvPr id="19" name="Freeform 5"/>
            <p:cNvSpPr/>
            <p:nvPr/>
          </p:nvSpPr>
          <p:spPr bwMode="auto">
            <a:xfrm>
              <a:off x="3935852" y="942262"/>
              <a:ext cx="4309342" cy="4977585"/>
            </a:xfrm>
            <a:custGeom>
              <a:avLst/>
              <a:gdLst>
                <a:gd name="T0" fmla="*/ 1574 w 3147"/>
                <a:gd name="T1" fmla="*/ 0 h 3635"/>
                <a:gd name="T2" fmla="*/ 0 w 3147"/>
                <a:gd name="T3" fmla="*/ 908 h 3635"/>
                <a:gd name="T4" fmla="*/ 0 w 3147"/>
                <a:gd name="T5" fmla="*/ 2726 h 3635"/>
                <a:gd name="T6" fmla="*/ 1574 w 3147"/>
                <a:gd name="T7" fmla="*/ 3635 h 3635"/>
                <a:gd name="T8" fmla="*/ 3147 w 3147"/>
                <a:gd name="T9" fmla="*/ 2726 h 3635"/>
                <a:gd name="T10" fmla="*/ 3147 w 3147"/>
                <a:gd name="T11" fmla="*/ 908 h 3635"/>
                <a:gd name="T12" fmla="*/ 1574 w 3147"/>
                <a:gd name="T13" fmla="*/ 0 h 3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47" h="3635">
                  <a:moveTo>
                    <a:pt x="1574" y="0"/>
                  </a:moveTo>
                  <a:lnTo>
                    <a:pt x="0" y="908"/>
                  </a:lnTo>
                  <a:lnTo>
                    <a:pt x="0" y="2726"/>
                  </a:lnTo>
                  <a:lnTo>
                    <a:pt x="1574" y="3635"/>
                  </a:lnTo>
                  <a:lnTo>
                    <a:pt x="3147" y="2726"/>
                  </a:lnTo>
                  <a:lnTo>
                    <a:pt x="3147" y="908"/>
                  </a:lnTo>
                  <a:lnTo>
                    <a:pt x="1574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7"/>
            <p:cNvSpPr/>
            <p:nvPr/>
          </p:nvSpPr>
          <p:spPr bwMode="auto">
            <a:xfrm>
              <a:off x="4458943" y="1546144"/>
              <a:ext cx="3263159" cy="3769819"/>
            </a:xfrm>
            <a:custGeom>
              <a:avLst/>
              <a:gdLst>
                <a:gd name="T0" fmla="*/ 0 w 2383"/>
                <a:gd name="T1" fmla="*/ 687 h 2753"/>
                <a:gd name="T2" fmla="*/ 1192 w 2383"/>
                <a:gd name="T3" fmla="*/ 0 h 2753"/>
                <a:gd name="T4" fmla="*/ 2383 w 2383"/>
                <a:gd name="T5" fmla="*/ 687 h 2753"/>
                <a:gd name="T6" fmla="*/ 2383 w 2383"/>
                <a:gd name="T7" fmla="*/ 2063 h 2753"/>
                <a:gd name="T8" fmla="*/ 1192 w 2383"/>
                <a:gd name="T9" fmla="*/ 2753 h 2753"/>
                <a:gd name="T10" fmla="*/ 0 w 2383"/>
                <a:gd name="T11" fmla="*/ 2063 h 2753"/>
                <a:gd name="T12" fmla="*/ 0 w 2383"/>
                <a:gd name="T13" fmla="*/ 687 h 2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3" h="2753">
                  <a:moveTo>
                    <a:pt x="0" y="687"/>
                  </a:moveTo>
                  <a:lnTo>
                    <a:pt x="1192" y="0"/>
                  </a:lnTo>
                  <a:lnTo>
                    <a:pt x="2383" y="687"/>
                  </a:lnTo>
                  <a:lnTo>
                    <a:pt x="2383" y="2063"/>
                  </a:lnTo>
                  <a:lnTo>
                    <a:pt x="1192" y="2753"/>
                  </a:lnTo>
                  <a:lnTo>
                    <a:pt x="0" y="2063"/>
                  </a:lnTo>
                  <a:lnTo>
                    <a:pt x="0" y="687"/>
                  </a:lnTo>
                  <a:close/>
                </a:path>
              </a:pathLst>
            </a:custGeom>
            <a:solidFill>
              <a:srgbClr val="65A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420240" y="1651756"/>
            <a:ext cx="1473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>
                <a:solidFill>
                  <a:srgbClr val="FFFFFF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04</a:t>
            </a:r>
            <a:endParaRPr lang="zh-CN" altLang="en-US" sz="9600" b="1" dirty="0">
              <a:solidFill>
                <a:srgbClr val="FFFFFF"/>
              </a:solidFill>
              <a:latin typeface="张海山锐线体2.0" panose="02000000000000000000" pitchFamily="2" charset="-122"/>
              <a:ea typeface="张海山锐线体2.0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301448" y="5081075"/>
            <a:ext cx="54970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请输入您的标题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48744" y="1060869"/>
            <a:ext cx="54970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65AADD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请输入您的标题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2776421" y="-2261976"/>
            <a:ext cx="1246414" cy="1839686"/>
          </a:xfrm>
          <a:prstGeom prst="rect">
            <a:avLst/>
          </a:prstGeom>
          <a:solidFill>
            <a:srgbClr val="538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30007" y="-2261976"/>
            <a:ext cx="1246414" cy="1839686"/>
          </a:xfrm>
          <a:prstGeom prst="rect">
            <a:avLst/>
          </a:prstGeom>
          <a:solidFill>
            <a:srgbClr val="65A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îşḷîḍe"/>
          <p:cNvSpPr/>
          <p:nvPr/>
        </p:nvSpPr>
        <p:spPr>
          <a:xfrm>
            <a:off x="2327171" y="2601249"/>
            <a:ext cx="1842158" cy="1837193"/>
          </a:xfrm>
          <a:prstGeom prst="diamond">
            <a:avLst/>
          </a:prstGeom>
          <a:blipFill>
            <a:blip r:embed="rId2"/>
            <a:srcRect/>
            <a:stretch>
              <a:fillRect l="-38972" r="-3857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íṥḷïḋè"/>
          <p:cNvSpPr/>
          <p:nvPr/>
        </p:nvSpPr>
        <p:spPr>
          <a:xfrm>
            <a:off x="4223152" y="2601249"/>
            <a:ext cx="1842158" cy="1837193"/>
          </a:xfrm>
          <a:prstGeom prst="diamond">
            <a:avLst/>
          </a:prstGeom>
          <a:blipFill>
            <a:blip r:embed="rId3"/>
            <a:srcRect/>
            <a:stretch>
              <a:fillRect l="-24954" r="-247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iśḷiḓè"/>
          <p:cNvSpPr/>
          <p:nvPr/>
        </p:nvSpPr>
        <p:spPr>
          <a:xfrm>
            <a:off x="6132258" y="2601249"/>
            <a:ext cx="1842158" cy="1837193"/>
          </a:xfrm>
          <a:prstGeom prst="diamond">
            <a:avLst/>
          </a:prstGeom>
          <a:blipFill>
            <a:blip r:embed="rId4"/>
            <a:srcRect/>
            <a:stretch>
              <a:fillRect l="-36556" r="-3618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ï$ḻide"/>
          <p:cNvSpPr/>
          <p:nvPr/>
        </p:nvSpPr>
        <p:spPr>
          <a:xfrm>
            <a:off x="8035784" y="2601249"/>
            <a:ext cx="1842158" cy="1837193"/>
          </a:xfrm>
          <a:prstGeom prst="diamond">
            <a:avLst/>
          </a:prstGeom>
          <a:blipFill>
            <a:blip r:embed="rId5"/>
            <a:srcRect/>
            <a:stretch>
              <a:fillRect l="-16571" r="-1640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íṡľídé"/>
          <p:cNvSpPr/>
          <p:nvPr/>
        </p:nvSpPr>
        <p:spPr>
          <a:xfrm>
            <a:off x="3264381" y="3545751"/>
            <a:ext cx="1842158" cy="1837193"/>
          </a:xfrm>
          <a:prstGeom prst="diamond">
            <a:avLst/>
          </a:prstGeom>
          <a:blipFill>
            <a:blip r:embed="rId5"/>
            <a:srcRect/>
            <a:stretch>
              <a:fillRect l="-24954" r="-247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iṥḷíďé"/>
          <p:cNvSpPr/>
          <p:nvPr/>
        </p:nvSpPr>
        <p:spPr>
          <a:xfrm>
            <a:off x="5169269" y="3545751"/>
            <a:ext cx="1842158" cy="1837193"/>
          </a:xfrm>
          <a:prstGeom prst="diamond">
            <a:avLst/>
          </a:prstGeom>
          <a:blipFill>
            <a:blip r:embed="rId6"/>
            <a:srcRect/>
            <a:stretch>
              <a:fillRect l="-38724" r="-3833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ïṡḷîďê"/>
          <p:cNvSpPr/>
          <p:nvPr/>
        </p:nvSpPr>
        <p:spPr>
          <a:xfrm>
            <a:off x="7086294" y="3545751"/>
            <a:ext cx="1842158" cy="1837193"/>
          </a:xfrm>
          <a:prstGeom prst="diamond">
            <a:avLst/>
          </a:prstGeom>
          <a:blipFill>
            <a:blip r:embed="rId7"/>
            <a:srcRect/>
            <a:stretch>
              <a:fillRect l="-31888" r="-3156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iṣľíḋe"/>
          <p:cNvSpPr txBox="1">
            <a:spLocks noChangeAspect="1"/>
          </p:cNvSpPr>
          <p:nvPr/>
        </p:nvSpPr>
        <p:spPr>
          <a:xfrm>
            <a:off x="3824284" y="3177872"/>
            <a:ext cx="726737" cy="726737"/>
          </a:xfrm>
          <a:prstGeom prst="ellipse">
            <a:avLst/>
          </a:prstGeom>
          <a:solidFill>
            <a:srgbClr val="65A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zh-CN" altLang="en-US" dirty="0"/>
          </a:p>
        </p:txBody>
      </p:sp>
      <p:sp>
        <p:nvSpPr>
          <p:cNvPr id="13" name="ïṥlïḓê"/>
          <p:cNvSpPr txBox="1">
            <a:spLocks noChangeAspect="1"/>
          </p:cNvSpPr>
          <p:nvPr/>
        </p:nvSpPr>
        <p:spPr>
          <a:xfrm>
            <a:off x="6696622" y="3994466"/>
            <a:ext cx="726737" cy="726737"/>
          </a:xfrm>
          <a:prstGeom prst="ellipse">
            <a:avLst/>
          </a:prstGeom>
          <a:solidFill>
            <a:srgbClr val="538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zh-CN" altLang="en-US" dirty="0"/>
          </a:p>
        </p:txBody>
      </p:sp>
      <p:sp>
        <p:nvSpPr>
          <p:cNvPr id="14" name="iṣḻïdê"/>
          <p:cNvSpPr txBox="1">
            <a:spLocks noChangeAspect="1"/>
          </p:cNvSpPr>
          <p:nvPr/>
        </p:nvSpPr>
        <p:spPr>
          <a:xfrm>
            <a:off x="5708538" y="3177872"/>
            <a:ext cx="726737" cy="726737"/>
          </a:xfrm>
          <a:prstGeom prst="ellipse">
            <a:avLst/>
          </a:prstGeom>
          <a:solidFill>
            <a:srgbClr val="65A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zh-CN" altLang="en-US" dirty="0"/>
          </a:p>
        </p:txBody>
      </p:sp>
      <p:sp>
        <p:nvSpPr>
          <p:cNvPr id="15" name="îsļiḓê"/>
          <p:cNvSpPr txBox="1">
            <a:spLocks noChangeAspect="1"/>
          </p:cNvSpPr>
          <p:nvPr/>
        </p:nvSpPr>
        <p:spPr>
          <a:xfrm>
            <a:off x="7640296" y="3177872"/>
            <a:ext cx="726737" cy="726737"/>
          </a:xfrm>
          <a:prstGeom prst="ellipse">
            <a:avLst/>
          </a:prstGeom>
          <a:solidFill>
            <a:srgbClr val="65A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zh-CN" altLang="en-US" dirty="0"/>
          </a:p>
        </p:txBody>
      </p:sp>
      <p:sp>
        <p:nvSpPr>
          <p:cNvPr id="16" name="îŝľiḋè"/>
          <p:cNvSpPr txBox="1">
            <a:spLocks noChangeAspect="1"/>
          </p:cNvSpPr>
          <p:nvPr/>
        </p:nvSpPr>
        <p:spPr>
          <a:xfrm>
            <a:off x="4764749" y="3994466"/>
            <a:ext cx="726737" cy="726737"/>
          </a:xfrm>
          <a:prstGeom prst="ellipse">
            <a:avLst/>
          </a:prstGeom>
          <a:solidFill>
            <a:srgbClr val="538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2162907" y="5570049"/>
            <a:ext cx="8224113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/>
          <a:p>
            <a:pPr algn="ctr"/>
            <a:r>
              <a:rPr lang="en-US" altLang="zh-CN" sz="2800" b="1" dirty="0">
                <a:solidFill>
                  <a:srgbClr val="65AADD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BUSINESS</a:t>
            </a:r>
            <a:r>
              <a:rPr lang="en-US" altLang="zh-CN" sz="2800" dirty="0">
                <a:solidFill>
                  <a:srgbClr val="65AADD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BROCHURE</a:t>
            </a:r>
            <a:endParaRPr lang="zh-CN" altLang="en-US" sz="2800" dirty="0">
              <a:solidFill>
                <a:srgbClr val="65AADD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1" b="8699"/>
          <a:stretch>
            <a:fillRect/>
          </a:stretch>
        </p:blipFill>
        <p:spPr>
          <a:xfrm>
            <a:off x="0" y="-28575"/>
            <a:ext cx="12192000" cy="691515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496785" y="529774"/>
            <a:ext cx="7224809" cy="139633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 rot="5400000">
            <a:off x="5360193" y="-2389726"/>
            <a:ext cx="1471613" cy="7251189"/>
            <a:chOff x="7842268" y="524610"/>
            <a:chExt cx="1178879" cy="5808779"/>
          </a:xfrm>
        </p:grpSpPr>
        <p:sp>
          <p:nvSpPr>
            <p:cNvPr id="17" name="任意多边形 16"/>
            <p:cNvSpPr/>
            <p:nvPr/>
          </p:nvSpPr>
          <p:spPr bwMode="auto">
            <a:xfrm>
              <a:off x="7900988" y="524610"/>
              <a:ext cx="1083654" cy="5808779"/>
            </a:xfrm>
            <a:custGeom>
              <a:avLst/>
              <a:gdLst>
                <a:gd name="connsiteX0" fmla="*/ 0 w 1083654"/>
                <a:gd name="connsiteY0" fmla="*/ 0 h 5808779"/>
                <a:gd name="connsiteX1" fmla="*/ 1083654 w 1083654"/>
                <a:gd name="connsiteY1" fmla="*/ 0 h 5808779"/>
                <a:gd name="connsiteX2" fmla="*/ 1083654 w 1083654"/>
                <a:gd name="connsiteY2" fmla="*/ 5793716 h 5808779"/>
                <a:gd name="connsiteX3" fmla="*/ 1083654 w 1083654"/>
                <a:gd name="connsiteY3" fmla="*/ 5808779 h 5808779"/>
                <a:gd name="connsiteX4" fmla="*/ 0 w 1083654"/>
                <a:gd name="connsiteY4" fmla="*/ 5808779 h 5808779"/>
                <a:gd name="connsiteX5" fmla="*/ 0 w 1083654"/>
                <a:gd name="connsiteY5" fmla="*/ 5780023 h 5808779"/>
                <a:gd name="connsiteX6" fmla="*/ 1053528 w 1083654"/>
                <a:gd name="connsiteY6" fmla="*/ 5780023 h 5808779"/>
                <a:gd name="connsiteX7" fmla="*/ 1053528 w 1083654"/>
                <a:gd name="connsiteY7" fmla="*/ 5793716 h 5808779"/>
                <a:gd name="connsiteX8" fmla="*/ 1068591 w 1083654"/>
                <a:gd name="connsiteY8" fmla="*/ 5793716 h 5808779"/>
                <a:gd name="connsiteX9" fmla="*/ 1068591 w 1083654"/>
                <a:gd name="connsiteY9" fmla="*/ 5780023 h 5808779"/>
                <a:gd name="connsiteX10" fmla="*/ 1053528 w 1083654"/>
                <a:gd name="connsiteY10" fmla="*/ 5780023 h 5808779"/>
                <a:gd name="connsiteX11" fmla="*/ 1053528 w 1083654"/>
                <a:gd name="connsiteY11" fmla="*/ 28756 h 5808779"/>
                <a:gd name="connsiteX12" fmla="*/ 0 w 1083654"/>
                <a:gd name="connsiteY12" fmla="*/ 28756 h 5808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654" h="5808779">
                  <a:moveTo>
                    <a:pt x="0" y="0"/>
                  </a:moveTo>
                  <a:lnTo>
                    <a:pt x="1083654" y="0"/>
                  </a:lnTo>
                  <a:lnTo>
                    <a:pt x="1083654" y="5793716"/>
                  </a:lnTo>
                  <a:lnTo>
                    <a:pt x="1083654" y="5808779"/>
                  </a:lnTo>
                  <a:lnTo>
                    <a:pt x="0" y="5808779"/>
                  </a:lnTo>
                  <a:lnTo>
                    <a:pt x="0" y="5780023"/>
                  </a:lnTo>
                  <a:lnTo>
                    <a:pt x="1053528" y="5780023"/>
                  </a:lnTo>
                  <a:lnTo>
                    <a:pt x="1053528" y="5793716"/>
                  </a:lnTo>
                  <a:lnTo>
                    <a:pt x="1068591" y="5793716"/>
                  </a:lnTo>
                  <a:lnTo>
                    <a:pt x="1068591" y="5780023"/>
                  </a:lnTo>
                  <a:lnTo>
                    <a:pt x="1053528" y="5780023"/>
                  </a:lnTo>
                  <a:lnTo>
                    <a:pt x="1053528" y="28756"/>
                  </a:lnTo>
                  <a:lnTo>
                    <a:pt x="0" y="28756"/>
                  </a:lnTo>
                  <a:close/>
                </a:path>
              </a:pathLst>
            </a:custGeom>
            <a:solidFill>
              <a:srgbClr val="65A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7842268" y="3465883"/>
              <a:ext cx="90000" cy="2268000"/>
            </a:xfrm>
            <a:prstGeom prst="rect">
              <a:avLst/>
            </a:prstGeom>
            <a:solidFill>
              <a:srgbClr val="65A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8931147" y="892897"/>
              <a:ext cx="90000" cy="2268000"/>
            </a:xfrm>
            <a:prstGeom prst="rect">
              <a:avLst/>
            </a:prstGeom>
            <a:solidFill>
              <a:srgbClr val="65A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 bwMode="auto">
            <a:xfrm flipH="1">
              <a:off x="7866070" y="524610"/>
              <a:ext cx="1083654" cy="5808779"/>
            </a:xfrm>
            <a:custGeom>
              <a:avLst/>
              <a:gdLst>
                <a:gd name="connsiteX0" fmla="*/ 0 w 1083654"/>
                <a:gd name="connsiteY0" fmla="*/ 0 h 5808779"/>
                <a:gd name="connsiteX1" fmla="*/ 1083654 w 1083654"/>
                <a:gd name="connsiteY1" fmla="*/ 0 h 5808779"/>
                <a:gd name="connsiteX2" fmla="*/ 1083654 w 1083654"/>
                <a:gd name="connsiteY2" fmla="*/ 5793716 h 5808779"/>
                <a:gd name="connsiteX3" fmla="*/ 1083654 w 1083654"/>
                <a:gd name="connsiteY3" fmla="*/ 5808779 h 5808779"/>
                <a:gd name="connsiteX4" fmla="*/ 0 w 1083654"/>
                <a:gd name="connsiteY4" fmla="*/ 5808779 h 5808779"/>
                <a:gd name="connsiteX5" fmla="*/ 0 w 1083654"/>
                <a:gd name="connsiteY5" fmla="*/ 5780023 h 5808779"/>
                <a:gd name="connsiteX6" fmla="*/ 1053528 w 1083654"/>
                <a:gd name="connsiteY6" fmla="*/ 5780023 h 5808779"/>
                <a:gd name="connsiteX7" fmla="*/ 1053528 w 1083654"/>
                <a:gd name="connsiteY7" fmla="*/ 5793716 h 5808779"/>
                <a:gd name="connsiteX8" fmla="*/ 1068591 w 1083654"/>
                <a:gd name="connsiteY8" fmla="*/ 5793716 h 5808779"/>
                <a:gd name="connsiteX9" fmla="*/ 1068591 w 1083654"/>
                <a:gd name="connsiteY9" fmla="*/ 5780023 h 5808779"/>
                <a:gd name="connsiteX10" fmla="*/ 1053528 w 1083654"/>
                <a:gd name="connsiteY10" fmla="*/ 5780023 h 5808779"/>
                <a:gd name="connsiteX11" fmla="*/ 1053528 w 1083654"/>
                <a:gd name="connsiteY11" fmla="*/ 28756 h 5808779"/>
                <a:gd name="connsiteX12" fmla="*/ 0 w 1083654"/>
                <a:gd name="connsiteY12" fmla="*/ 28756 h 5808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654" h="5808779">
                  <a:moveTo>
                    <a:pt x="0" y="0"/>
                  </a:moveTo>
                  <a:lnTo>
                    <a:pt x="1083654" y="0"/>
                  </a:lnTo>
                  <a:lnTo>
                    <a:pt x="1083654" y="5793716"/>
                  </a:lnTo>
                  <a:lnTo>
                    <a:pt x="1083654" y="5808779"/>
                  </a:lnTo>
                  <a:lnTo>
                    <a:pt x="0" y="5808779"/>
                  </a:lnTo>
                  <a:lnTo>
                    <a:pt x="0" y="5780023"/>
                  </a:lnTo>
                  <a:lnTo>
                    <a:pt x="1053528" y="5780023"/>
                  </a:lnTo>
                  <a:lnTo>
                    <a:pt x="1053528" y="5793716"/>
                  </a:lnTo>
                  <a:lnTo>
                    <a:pt x="1068591" y="5793716"/>
                  </a:lnTo>
                  <a:lnTo>
                    <a:pt x="1068591" y="5780023"/>
                  </a:lnTo>
                  <a:lnTo>
                    <a:pt x="1053528" y="5780023"/>
                  </a:lnTo>
                  <a:lnTo>
                    <a:pt x="1053528" y="28756"/>
                  </a:lnTo>
                  <a:lnTo>
                    <a:pt x="0" y="28756"/>
                  </a:lnTo>
                  <a:close/>
                </a:path>
              </a:pathLst>
            </a:custGeom>
            <a:solidFill>
              <a:srgbClr val="65A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110510" y="3380739"/>
            <a:ext cx="2108267" cy="2435193"/>
            <a:chOff x="3935852" y="942262"/>
            <a:chExt cx="4309342" cy="4977585"/>
          </a:xfrm>
        </p:grpSpPr>
        <p:sp>
          <p:nvSpPr>
            <p:cNvPr id="20" name="Freeform 5"/>
            <p:cNvSpPr/>
            <p:nvPr/>
          </p:nvSpPr>
          <p:spPr bwMode="auto">
            <a:xfrm>
              <a:off x="3935852" y="942262"/>
              <a:ext cx="4309342" cy="4977585"/>
            </a:xfrm>
            <a:custGeom>
              <a:avLst/>
              <a:gdLst>
                <a:gd name="T0" fmla="*/ 1574 w 3147"/>
                <a:gd name="T1" fmla="*/ 0 h 3635"/>
                <a:gd name="T2" fmla="*/ 0 w 3147"/>
                <a:gd name="T3" fmla="*/ 908 h 3635"/>
                <a:gd name="T4" fmla="*/ 0 w 3147"/>
                <a:gd name="T5" fmla="*/ 2726 h 3635"/>
                <a:gd name="T6" fmla="*/ 1574 w 3147"/>
                <a:gd name="T7" fmla="*/ 3635 h 3635"/>
                <a:gd name="T8" fmla="*/ 3147 w 3147"/>
                <a:gd name="T9" fmla="*/ 2726 h 3635"/>
                <a:gd name="T10" fmla="*/ 3147 w 3147"/>
                <a:gd name="T11" fmla="*/ 908 h 3635"/>
                <a:gd name="T12" fmla="*/ 1574 w 3147"/>
                <a:gd name="T13" fmla="*/ 0 h 3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47" h="3635">
                  <a:moveTo>
                    <a:pt x="1574" y="0"/>
                  </a:moveTo>
                  <a:lnTo>
                    <a:pt x="0" y="908"/>
                  </a:lnTo>
                  <a:lnTo>
                    <a:pt x="0" y="2726"/>
                  </a:lnTo>
                  <a:lnTo>
                    <a:pt x="1574" y="3635"/>
                  </a:lnTo>
                  <a:lnTo>
                    <a:pt x="3147" y="2726"/>
                  </a:lnTo>
                  <a:lnTo>
                    <a:pt x="3147" y="908"/>
                  </a:lnTo>
                  <a:lnTo>
                    <a:pt x="1574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7"/>
            <p:cNvSpPr/>
            <p:nvPr/>
          </p:nvSpPr>
          <p:spPr bwMode="auto">
            <a:xfrm>
              <a:off x="4458943" y="1546144"/>
              <a:ext cx="3263159" cy="3769819"/>
            </a:xfrm>
            <a:custGeom>
              <a:avLst/>
              <a:gdLst>
                <a:gd name="T0" fmla="*/ 0 w 2383"/>
                <a:gd name="T1" fmla="*/ 687 h 2753"/>
                <a:gd name="T2" fmla="*/ 1192 w 2383"/>
                <a:gd name="T3" fmla="*/ 0 h 2753"/>
                <a:gd name="T4" fmla="*/ 2383 w 2383"/>
                <a:gd name="T5" fmla="*/ 687 h 2753"/>
                <a:gd name="T6" fmla="*/ 2383 w 2383"/>
                <a:gd name="T7" fmla="*/ 2063 h 2753"/>
                <a:gd name="T8" fmla="*/ 1192 w 2383"/>
                <a:gd name="T9" fmla="*/ 2753 h 2753"/>
                <a:gd name="T10" fmla="*/ 0 w 2383"/>
                <a:gd name="T11" fmla="*/ 2063 h 2753"/>
                <a:gd name="T12" fmla="*/ 0 w 2383"/>
                <a:gd name="T13" fmla="*/ 687 h 2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3" h="2753">
                  <a:moveTo>
                    <a:pt x="0" y="687"/>
                  </a:moveTo>
                  <a:lnTo>
                    <a:pt x="1192" y="0"/>
                  </a:lnTo>
                  <a:lnTo>
                    <a:pt x="2383" y="687"/>
                  </a:lnTo>
                  <a:lnTo>
                    <a:pt x="2383" y="2063"/>
                  </a:lnTo>
                  <a:lnTo>
                    <a:pt x="1192" y="2753"/>
                  </a:lnTo>
                  <a:lnTo>
                    <a:pt x="0" y="2063"/>
                  </a:lnTo>
                  <a:lnTo>
                    <a:pt x="0" y="687"/>
                  </a:lnTo>
                  <a:close/>
                </a:path>
              </a:pathLst>
            </a:custGeom>
            <a:solidFill>
              <a:srgbClr val="65A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41690" y="3380739"/>
            <a:ext cx="2108267" cy="2435193"/>
            <a:chOff x="3935852" y="942262"/>
            <a:chExt cx="4309342" cy="4977585"/>
          </a:xfrm>
        </p:grpSpPr>
        <p:sp>
          <p:nvSpPr>
            <p:cNvPr id="24" name="Freeform 5"/>
            <p:cNvSpPr/>
            <p:nvPr/>
          </p:nvSpPr>
          <p:spPr bwMode="auto">
            <a:xfrm>
              <a:off x="3935852" y="942262"/>
              <a:ext cx="4309342" cy="4977585"/>
            </a:xfrm>
            <a:custGeom>
              <a:avLst/>
              <a:gdLst>
                <a:gd name="T0" fmla="*/ 1574 w 3147"/>
                <a:gd name="T1" fmla="*/ 0 h 3635"/>
                <a:gd name="T2" fmla="*/ 0 w 3147"/>
                <a:gd name="T3" fmla="*/ 908 h 3635"/>
                <a:gd name="T4" fmla="*/ 0 w 3147"/>
                <a:gd name="T5" fmla="*/ 2726 h 3635"/>
                <a:gd name="T6" fmla="*/ 1574 w 3147"/>
                <a:gd name="T7" fmla="*/ 3635 h 3635"/>
                <a:gd name="T8" fmla="*/ 3147 w 3147"/>
                <a:gd name="T9" fmla="*/ 2726 h 3635"/>
                <a:gd name="T10" fmla="*/ 3147 w 3147"/>
                <a:gd name="T11" fmla="*/ 908 h 3635"/>
                <a:gd name="T12" fmla="*/ 1574 w 3147"/>
                <a:gd name="T13" fmla="*/ 0 h 3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47" h="3635">
                  <a:moveTo>
                    <a:pt x="1574" y="0"/>
                  </a:moveTo>
                  <a:lnTo>
                    <a:pt x="0" y="908"/>
                  </a:lnTo>
                  <a:lnTo>
                    <a:pt x="0" y="2726"/>
                  </a:lnTo>
                  <a:lnTo>
                    <a:pt x="1574" y="3635"/>
                  </a:lnTo>
                  <a:lnTo>
                    <a:pt x="3147" y="2726"/>
                  </a:lnTo>
                  <a:lnTo>
                    <a:pt x="3147" y="908"/>
                  </a:lnTo>
                  <a:lnTo>
                    <a:pt x="1574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7"/>
            <p:cNvSpPr/>
            <p:nvPr/>
          </p:nvSpPr>
          <p:spPr bwMode="auto">
            <a:xfrm>
              <a:off x="4458943" y="1546144"/>
              <a:ext cx="3263159" cy="3769819"/>
            </a:xfrm>
            <a:custGeom>
              <a:avLst/>
              <a:gdLst>
                <a:gd name="T0" fmla="*/ 0 w 2383"/>
                <a:gd name="T1" fmla="*/ 687 h 2753"/>
                <a:gd name="T2" fmla="*/ 1192 w 2383"/>
                <a:gd name="T3" fmla="*/ 0 h 2753"/>
                <a:gd name="T4" fmla="*/ 2383 w 2383"/>
                <a:gd name="T5" fmla="*/ 687 h 2753"/>
                <a:gd name="T6" fmla="*/ 2383 w 2383"/>
                <a:gd name="T7" fmla="*/ 2063 h 2753"/>
                <a:gd name="T8" fmla="*/ 1192 w 2383"/>
                <a:gd name="T9" fmla="*/ 2753 h 2753"/>
                <a:gd name="T10" fmla="*/ 0 w 2383"/>
                <a:gd name="T11" fmla="*/ 2063 h 2753"/>
                <a:gd name="T12" fmla="*/ 0 w 2383"/>
                <a:gd name="T13" fmla="*/ 687 h 2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3" h="2753">
                  <a:moveTo>
                    <a:pt x="0" y="687"/>
                  </a:moveTo>
                  <a:lnTo>
                    <a:pt x="1192" y="0"/>
                  </a:lnTo>
                  <a:lnTo>
                    <a:pt x="2383" y="687"/>
                  </a:lnTo>
                  <a:lnTo>
                    <a:pt x="2383" y="2063"/>
                  </a:lnTo>
                  <a:lnTo>
                    <a:pt x="1192" y="2753"/>
                  </a:lnTo>
                  <a:lnTo>
                    <a:pt x="0" y="2063"/>
                  </a:lnTo>
                  <a:lnTo>
                    <a:pt x="0" y="687"/>
                  </a:lnTo>
                  <a:close/>
                </a:path>
              </a:pathLst>
            </a:custGeom>
            <a:solidFill>
              <a:srgbClr val="65A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772870" y="3380739"/>
            <a:ext cx="2108267" cy="2435193"/>
            <a:chOff x="3935852" y="942262"/>
            <a:chExt cx="4309342" cy="4977585"/>
          </a:xfrm>
        </p:grpSpPr>
        <p:sp>
          <p:nvSpPr>
            <p:cNvPr id="27" name="Freeform 5"/>
            <p:cNvSpPr/>
            <p:nvPr/>
          </p:nvSpPr>
          <p:spPr bwMode="auto">
            <a:xfrm>
              <a:off x="3935852" y="942262"/>
              <a:ext cx="4309342" cy="4977585"/>
            </a:xfrm>
            <a:custGeom>
              <a:avLst/>
              <a:gdLst>
                <a:gd name="T0" fmla="*/ 1574 w 3147"/>
                <a:gd name="T1" fmla="*/ 0 h 3635"/>
                <a:gd name="T2" fmla="*/ 0 w 3147"/>
                <a:gd name="T3" fmla="*/ 908 h 3635"/>
                <a:gd name="T4" fmla="*/ 0 w 3147"/>
                <a:gd name="T5" fmla="*/ 2726 h 3635"/>
                <a:gd name="T6" fmla="*/ 1574 w 3147"/>
                <a:gd name="T7" fmla="*/ 3635 h 3635"/>
                <a:gd name="T8" fmla="*/ 3147 w 3147"/>
                <a:gd name="T9" fmla="*/ 2726 h 3635"/>
                <a:gd name="T10" fmla="*/ 3147 w 3147"/>
                <a:gd name="T11" fmla="*/ 908 h 3635"/>
                <a:gd name="T12" fmla="*/ 1574 w 3147"/>
                <a:gd name="T13" fmla="*/ 0 h 3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47" h="3635">
                  <a:moveTo>
                    <a:pt x="1574" y="0"/>
                  </a:moveTo>
                  <a:lnTo>
                    <a:pt x="0" y="908"/>
                  </a:lnTo>
                  <a:lnTo>
                    <a:pt x="0" y="2726"/>
                  </a:lnTo>
                  <a:lnTo>
                    <a:pt x="1574" y="3635"/>
                  </a:lnTo>
                  <a:lnTo>
                    <a:pt x="3147" y="2726"/>
                  </a:lnTo>
                  <a:lnTo>
                    <a:pt x="3147" y="908"/>
                  </a:lnTo>
                  <a:lnTo>
                    <a:pt x="1574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7"/>
            <p:cNvSpPr/>
            <p:nvPr/>
          </p:nvSpPr>
          <p:spPr bwMode="auto">
            <a:xfrm>
              <a:off x="4458943" y="1546144"/>
              <a:ext cx="3263159" cy="3769819"/>
            </a:xfrm>
            <a:custGeom>
              <a:avLst/>
              <a:gdLst>
                <a:gd name="T0" fmla="*/ 0 w 2383"/>
                <a:gd name="T1" fmla="*/ 687 h 2753"/>
                <a:gd name="T2" fmla="*/ 1192 w 2383"/>
                <a:gd name="T3" fmla="*/ 0 h 2753"/>
                <a:gd name="T4" fmla="*/ 2383 w 2383"/>
                <a:gd name="T5" fmla="*/ 687 h 2753"/>
                <a:gd name="T6" fmla="*/ 2383 w 2383"/>
                <a:gd name="T7" fmla="*/ 2063 h 2753"/>
                <a:gd name="T8" fmla="*/ 1192 w 2383"/>
                <a:gd name="T9" fmla="*/ 2753 h 2753"/>
                <a:gd name="T10" fmla="*/ 0 w 2383"/>
                <a:gd name="T11" fmla="*/ 2063 h 2753"/>
                <a:gd name="T12" fmla="*/ 0 w 2383"/>
                <a:gd name="T13" fmla="*/ 687 h 2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3" h="2753">
                  <a:moveTo>
                    <a:pt x="0" y="687"/>
                  </a:moveTo>
                  <a:lnTo>
                    <a:pt x="1192" y="0"/>
                  </a:lnTo>
                  <a:lnTo>
                    <a:pt x="2383" y="687"/>
                  </a:lnTo>
                  <a:lnTo>
                    <a:pt x="2383" y="2063"/>
                  </a:lnTo>
                  <a:lnTo>
                    <a:pt x="1192" y="2753"/>
                  </a:lnTo>
                  <a:lnTo>
                    <a:pt x="0" y="2063"/>
                  </a:lnTo>
                  <a:lnTo>
                    <a:pt x="0" y="687"/>
                  </a:lnTo>
                  <a:close/>
                </a:path>
              </a:pathLst>
            </a:custGeom>
            <a:solidFill>
              <a:srgbClr val="65A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604050" y="3380739"/>
            <a:ext cx="2108267" cy="2435193"/>
            <a:chOff x="3935852" y="942262"/>
            <a:chExt cx="4309342" cy="4977585"/>
          </a:xfrm>
        </p:grpSpPr>
        <p:sp>
          <p:nvSpPr>
            <p:cNvPr id="30" name="Freeform 5"/>
            <p:cNvSpPr/>
            <p:nvPr/>
          </p:nvSpPr>
          <p:spPr bwMode="auto">
            <a:xfrm>
              <a:off x="3935852" y="942262"/>
              <a:ext cx="4309342" cy="4977585"/>
            </a:xfrm>
            <a:custGeom>
              <a:avLst/>
              <a:gdLst>
                <a:gd name="T0" fmla="*/ 1574 w 3147"/>
                <a:gd name="T1" fmla="*/ 0 h 3635"/>
                <a:gd name="T2" fmla="*/ 0 w 3147"/>
                <a:gd name="T3" fmla="*/ 908 h 3635"/>
                <a:gd name="T4" fmla="*/ 0 w 3147"/>
                <a:gd name="T5" fmla="*/ 2726 h 3635"/>
                <a:gd name="T6" fmla="*/ 1574 w 3147"/>
                <a:gd name="T7" fmla="*/ 3635 h 3635"/>
                <a:gd name="T8" fmla="*/ 3147 w 3147"/>
                <a:gd name="T9" fmla="*/ 2726 h 3635"/>
                <a:gd name="T10" fmla="*/ 3147 w 3147"/>
                <a:gd name="T11" fmla="*/ 908 h 3635"/>
                <a:gd name="T12" fmla="*/ 1574 w 3147"/>
                <a:gd name="T13" fmla="*/ 0 h 3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47" h="3635">
                  <a:moveTo>
                    <a:pt x="1574" y="0"/>
                  </a:moveTo>
                  <a:lnTo>
                    <a:pt x="0" y="908"/>
                  </a:lnTo>
                  <a:lnTo>
                    <a:pt x="0" y="2726"/>
                  </a:lnTo>
                  <a:lnTo>
                    <a:pt x="1574" y="3635"/>
                  </a:lnTo>
                  <a:lnTo>
                    <a:pt x="3147" y="2726"/>
                  </a:lnTo>
                  <a:lnTo>
                    <a:pt x="3147" y="908"/>
                  </a:lnTo>
                  <a:lnTo>
                    <a:pt x="1574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7"/>
            <p:cNvSpPr/>
            <p:nvPr/>
          </p:nvSpPr>
          <p:spPr bwMode="auto">
            <a:xfrm>
              <a:off x="4458943" y="1546144"/>
              <a:ext cx="3263159" cy="3769819"/>
            </a:xfrm>
            <a:custGeom>
              <a:avLst/>
              <a:gdLst>
                <a:gd name="T0" fmla="*/ 0 w 2383"/>
                <a:gd name="T1" fmla="*/ 687 h 2753"/>
                <a:gd name="T2" fmla="*/ 1192 w 2383"/>
                <a:gd name="T3" fmla="*/ 0 h 2753"/>
                <a:gd name="T4" fmla="*/ 2383 w 2383"/>
                <a:gd name="T5" fmla="*/ 687 h 2753"/>
                <a:gd name="T6" fmla="*/ 2383 w 2383"/>
                <a:gd name="T7" fmla="*/ 2063 h 2753"/>
                <a:gd name="T8" fmla="*/ 1192 w 2383"/>
                <a:gd name="T9" fmla="*/ 2753 h 2753"/>
                <a:gd name="T10" fmla="*/ 0 w 2383"/>
                <a:gd name="T11" fmla="*/ 2063 h 2753"/>
                <a:gd name="T12" fmla="*/ 0 w 2383"/>
                <a:gd name="T13" fmla="*/ 687 h 2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3" h="2753">
                  <a:moveTo>
                    <a:pt x="0" y="687"/>
                  </a:moveTo>
                  <a:lnTo>
                    <a:pt x="1192" y="0"/>
                  </a:lnTo>
                  <a:lnTo>
                    <a:pt x="2383" y="687"/>
                  </a:lnTo>
                  <a:lnTo>
                    <a:pt x="2383" y="2063"/>
                  </a:lnTo>
                  <a:lnTo>
                    <a:pt x="1192" y="2753"/>
                  </a:lnTo>
                  <a:lnTo>
                    <a:pt x="0" y="2063"/>
                  </a:lnTo>
                  <a:lnTo>
                    <a:pt x="0" y="687"/>
                  </a:lnTo>
                  <a:close/>
                </a:path>
              </a:pathLst>
            </a:custGeom>
            <a:solidFill>
              <a:srgbClr val="65A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1616255" y="3998169"/>
            <a:ext cx="1096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标题</a:t>
            </a:r>
            <a:endParaRPr lang="en-US" altLang="zh-CN" sz="3600" b="1" dirty="0">
              <a:solidFill>
                <a:schemeClr val="bg1"/>
              </a:solidFill>
              <a:latin typeface="张海山锐线体2.0" panose="02000000000000000000" pitchFamily="2" charset="-122"/>
              <a:ea typeface="张海山锐线体2.0" panose="02000000000000000000" pitchFamily="2" charset="-122"/>
            </a:endParaRPr>
          </a:p>
          <a:p>
            <a:r>
              <a:rPr lang="zh-CN" altLang="en-US" sz="3600" b="1" dirty="0">
                <a:solidFill>
                  <a:schemeClr val="bg1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内容</a:t>
            </a:r>
          </a:p>
        </p:txBody>
      </p:sp>
      <p:sp>
        <p:nvSpPr>
          <p:cNvPr id="35" name="矩形 34"/>
          <p:cNvSpPr/>
          <p:nvPr/>
        </p:nvSpPr>
        <p:spPr>
          <a:xfrm>
            <a:off x="6081044" y="679019"/>
            <a:ext cx="27719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7200" b="1" dirty="0">
                <a:solidFill>
                  <a:srgbClr val="65AADD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目   录</a:t>
            </a:r>
          </a:p>
        </p:txBody>
      </p:sp>
      <p:sp>
        <p:nvSpPr>
          <p:cNvPr id="36" name="文本框 35" descr="e7d195523061f1c0deeec63e560781cfd59afb0ea006f2a87ABB68BF51EA6619813959095094C18C62A12F549504892A4AAA8C1554C6663626E05CA27F281A14E6983772AFC3FB97135759321DEA3D704CB8FFD9D2544D20427D00997056F5C96BEB36E87B176A9A2B0208D5F0253CAA64F289E16775627845AD05F6A8DA43D217D906D92F737DD9"/>
          <p:cNvSpPr txBox="1"/>
          <p:nvPr/>
        </p:nvSpPr>
        <p:spPr>
          <a:xfrm>
            <a:off x="3346973" y="1141047"/>
            <a:ext cx="2702984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65AADD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  <a:cs typeface="Kartika" panose="02020503030404060203" pitchFamily="18" charset="0"/>
              </a:rPr>
              <a:t>CONCENTS</a:t>
            </a:r>
            <a:endParaRPr lang="zh-CN" altLang="en-US" sz="1600" b="1" dirty="0">
              <a:solidFill>
                <a:srgbClr val="65AADD"/>
              </a:solidFill>
              <a:latin typeface="张海山锐线体2.0" panose="02000000000000000000" pitchFamily="2" charset="-122"/>
              <a:ea typeface="张海山锐线体2.0" panose="02000000000000000000" pitchFamily="2" charset="-122"/>
              <a:cs typeface="Kartika" panose="02020503030404060203" pitchFamily="18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447435" y="3998169"/>
            <a:ext cx="1096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标题</a:t>
            </a:r>
            <a:endParaRPr lang="en-US" altLang="zh-CN" sz="3600" b="1" dirty="0">
              <a:solidFill>
                <a:schemeClr val="bg1"/>
              </a:solidFill>
              <a:latin typeface="张海山锐线体2.0" panose="02000000000000000000" pitchFamily="2" charset="-122"/>
              <a:ea typeface="张海山锐线体2.0" panose="02000000000000000000" pitchFamily="2" charset="-122"/>
            </a:endParaRPr>
          </a:p>
          <a:p>
            <a:r>
              <a:rPr lang="zh-CN" altLang="en-US" sz="3600" b="1" dirty="0">
                <a:solidFill>
                  <a:schemeClr val="bg1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内容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7278616" y="3998169"/>
            <a:ext cx="1096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标题</a:t>
            </a:r>
            <a:endParaRPr lang="en-US" altLang="zh-CN" sz="3600" b="1" dirty="0">
              <a:solidFill>
                <a:schemeClr val="bg1"/>
              </a:solidFill>
              <a:latin typeface="张海山锐线体2.0" panose="02000000000000000000" pitchFamily="2" charset="-122"/>
              <a:ea typeface="张海山锐线体2.0" panose="02000000000000000000" pitchFamily="2" charset="-122"/>
            </a:endParaRPr>
          </a:p>
          <a:p>
            <a:r>
              <a:rPr lang="zh-CN" altLang="en-US" sz="3600" b="1" dirty="0">
                <a:solidFill>
                  <a:schemeClr val="bg1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内容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10109796" y="3998169"/>
            <a:ext cx="1096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标题</a:t>
            </a:r>
            <a:endParaRPr lang="en-US" altLang="zh-CN" sz="3600" b="1" dirty="0">
              <a:solidFill>
                <a:schemeClr val="bg1"/>
              </a:solidFill>
              <a:latin typeface="张海山锐线体2.0" panose="02000000000000000000" pitchFamily="2" charset="-122"/>
              <a:ea typeface="张海山锐线体2.0" panose="02000000000000000000" pitchFamily="2" charset="-122"/>
            </a:endParaRPr>
          </a:p>
          <a:p>
            <a:r>
              <a:rPr lang="zh-CN" altLang="en-US" sz="3600" b="1" dirty="0">
                <a:solidFill>
                  <a:schemeClr val="bg1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/>
      <p:bldP spid="38" grpId="0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48744" y="1060869"/>
            <a:ext cx="54970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65AADD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请输入您的标题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2776421" y="-2261976"/>
            <a:ext cx="1246414" cy="1839686"/>
          </a:xfrm>
          <a:prstGeom prst="rect">
            <a:avLst/>
          </a:prstGeom>
          <a:solidFill>
            <a:srgbClr val="538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30007" y="-2261976"/>
            <a:ext cx="1246414" cy="1839686"/>
          </a:xfrm>
          <a:prstGeom prst="rect">
            <a:avLst/>
          </a:prstGeom>
          <a:solidFill>
            <a:srgbClr val="65A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Group 3"/>
          <p:cNvGrpSpPr/>
          <p:nvPr/>
        </p:nvGrpSpPr>
        <p:grpSpPr bwMode="auto">
          <a:xfrm rot="6300000">
            <a:off x="2268862" y="3275682"/>
            <a:ext cx="716032" cy="1200737"/>
            <a:chOff x="2761515" y="2286000"/>
            <a:chExt cx="1645174" cy="2760228"/>
          </a:xfrm>
          <a:solidFill>
            <a:srgbClr val="65AADD"/>
          </a:solidFill>
          <a:effectLst/>
        </p:grpSpPr>
        <p:sp>
          <p:nvSpPr>
            <p:cNvPr id="6" name="Oval 4"/>
            <p:cNvSpPr/>
            <p:nvPr/>
          </p:nvSpPr>
          <p:spPr bwMode="auto">
            <a:xfrm rot="-733528">
              <a:off x="3352800" y="2286000"/>
              <a:ext cx="304800" cy="38100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Oval 5"/>
            <p:cNvSpPr/>
            <p:nvPr/>
          </p:nvSpPr>
          <p:spPr bwMode="auto">
            <a:xfrm rot="-733528">
              <a:off x="3151531" y="2515499"/>
              <a:ext cx="213632" cy="25804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Oval 6"/>
            <p:cNvSpPr/>
            <p:nvPr/>
          </p:nvSpPr>
          <p:spPr bwMode="auto">
            <a:xfrm rot="-733528">
              <a:off x="2992344" y="2729550"/>
              <a:ext cx="186338" cy="225072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Oval 7"/>
            <p:cNvSpPr/>
            <p:nvPr/>
          </p:nvSpPr>
          <p:spPr bwMode="auto">
            <a:xfrm rot="-733528">
              <a:off x="2879347" y="292135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Oval 8"/>
            <p:cNvSpPr/>
            <p:nvPr/>
          </p:nvSpPr>
          <p:spPr bwMode="auto">
            <a:xfrm rot="-733528">
              <a:off x="2761515" y="313797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: Shape 9"/>
            <p:cNvSpPr/>
            <p:nvPr/>
          </p:nvSpPr>
          <p:spPr bwMode="auto">
            <a:xfrm>
              <a:off x="2939384" y="2737153"/>
              <a:ext cx="1467305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Group 10"/>
          <p:cNvGrpSpPr/>
          <p:nvPr/>
        </p:nvGrpSpPr>
        <p:grpSpPr bwMode="auto">
          <a:xfrm rot="15300000" flipV="1">
            <a:off x="2863592" y="3804252"/>
            <a:ext cx="716032" cy="1200737"/>
            <a:chOff x="2761515" y="2286000"/>
            <a:chExt cx="1645174" cy="2760228"/>
          </a:xfrm>
          <a:solidFill>
            <a:srgbClr val="65AADD"/>
          </a:solidFill>
          <a:effectLst/>
        </p:grpSpPr>
        <p:sp>
          <p:nvSpPr>
            <p:cNvPr id="13" name="Oval 11"/>
            <p:cNvSpPr/>
            <p:nvPr/>
          </p:nvSpPr>
          <p:spPr bwMode="auto">
            <a:xfrm rot="-733528">
              <a:off x="3352800" y="2286000"/>
              <a:ext cx="304800" cy="38100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Oval 12"/>
            <p:cNvSpPr/>
            <p:nvPr/>
          </p:nvSpPr>
          <p:spPr bwMode="auto">
            <a:xfrm rot="-733528">
              <a:off x="3151531" y="2515499"/>
              <a:ext cx="213632" cy="25804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Oval 13"/>
            <p:cNvSpPr/>
            <p:nvPr/>
          </p:nvSpPr>
          <p:spPr bwMode="auto">
            <a:xfrm rot="-733528">
              <a:off x="2992344" y="2729550"/>
              <a:ext cx="186338" cy="225072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Oval 14"/>
            <p:cNvSpPr/>
            <p:nvPr/>
          </p:nvSpPr>
          <p:spPr bwMode="auto">
            <a:xfrm rot="-733528">
              <a:off x="2879347" y="292135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Oval 15"/>
            <p:cNvSpPr/>
            <p:nvPr/>
          </p:nvSpPr>
          <p:spPr bwMode="auto">
            <a:xfrm rot="-733528">
              <a:off x="2761515" y="313797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: Shape 16"/>
            <p:cNvSpPr/>
            <p:nvPr/>
          </p:nvSpPr>
          <p:spPr bwMode="auto">
            <a:xfrm>
              <a:off x="2939384" y="2737153"/>
              <a:ext cx="1467305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Group 17"/>
          <p:cNvGrpSpPr/>
          <p:nvPr/>
        </p:nvGrpSpPr>
        <p:grpSpPr bwMode="auto">
          <a:xfrm rot="6300000">
            <a:off x="4162774" y="3253432"/>
            <a:ext cx="780879" cy="1310089"/>
            <a:chOff x="2761515" y="2286000"/>
            <a:chExt cx="1645174" cy="2760228"/>
          </a:xfrm>
          <a:solidFill>
            <a:srgbClr val="5381AD"/>
          </a:solidFill>
          <a:effectLst/>
        </p:grpSpPr>
        <p:sp>
          <p:nvSpPr>
            <p:cNvPr id="20" name="Oval 18"/>
            <p:cNvSpPr/>
            <p:nvPr/>
          </p:nvSpPr>
          <p:spPr bwMode="auto">
            <a:xfrm rot="-733528">
              <a:off x="3352800" y="2286000"/>
              <a:ext cx="304800" cy="38100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Oval 19"/>
            <p:cNvSpPr/>
            <p:nvPr/>
          </p:nvSpPr>
          <p:spPr bwMode="auto">
            <a:xfrm rot="-733528">
              <a:off x="3151531" y="2515499"/>
              <a:ext cx="213632" cy="25804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Oval 20"/>
            <p:cNvSpPr/>
            <p:nvPr/>
          </p:nvSpPr>
          <p:spPr bwMode="auto">
            <a:xfrm rot="-733528">
              <a:off x="2992344" y="2729550"/>
              <a:ext cx="186338" cy="225072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Oval 21"/>
            <p:cNvSpPr/>
            <p:nvPr/>
          </p:nvSpPr>
          <p:spPr bwMode="auto">
            <a:xfrm rot="-733528">
              <a:off x="2879347" y="292135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Oval 22"/>
            <p:cNvSpPr/>
            <p:nvPr/>
          </p:nvSpPr>
          <p:spPr bwMode="auto">
            <a:xfrm rot="-733528">
              <a:off x="2761515" y="313797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: Shape 23"/>
            <p:cNvSpPr/>
            <p:nvPr/>
          </p:nvSpPr>
          <p:spPr bwMode="auto">
            <a:xfrm>
              <a:off x="2939384" y="2737153"/>
              <a:ext cx="1467305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Group 24"/>
          <p:cNvGrpSpPr/>
          <p:nvPr/>
        </p:nvGrpSpPr>
        <p:grpSpPr bwMode="auto">
          <a:xfrm rot="15300000" flipV="1">
            <a:off x="4755391" y="3745456"/>
            <a:ext cx="780879" cy="1310089"/>
            <a:chOff x="2761515" y="2286000"/>
            <a:chExt cx="1645174" cy="2760228"/>
          </a:xfrm>
          <a:solidFill>
            <a:srgbClr val="5381AD"/>
          </a:solidFill>
          <a:effectLst/>
        </p:grpSpPr>
        <p:sp>
          <p:nvSpPr>
            <p:cNvPr id="27" name="Oval 25"/>
            <p:cNvSpPr/>
            <p:nvPr/>
          </p:nvSpPr>
          <p:spPr bwMode="auto">
            <a:xfrm rot="-733528">
              <a:off x="3352800" y="2286000"/>
              <a:ext cx="304800" cy="38100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Oval 26"/>
            <p:cNvSpPr/>
            <p:nvPr/>
          </p:nvSpPr>
          <p:spPr bwMode="auto">
            <a:xfrm rot="-733528">
              <a:off x="3151531" y="2515499"/>
              <a:ext cx="213632" cy="25804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Oval 27"/>
            <p:cNvSpPr/>
            <p:nvPr/>
          </p:nvSpPr>
          <p:spPr bwMode="auto">
            <a:xfrm rot="-733528">
              <a:off x="2992344" y="2729550"/>
              <a:ext cx="186338" cy="225072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Oval 28"/>
            <p:cNvSpPr/>
            <p:nvPr/>
          </p:nvSpPr>
          <p:spPr bwMode="auto">
            <a:xfrm rot="-733528">
              <a:off x="2879347" y="292135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Oval 29"/>
            <p:cNvSpPr/>
            <p:nvPr/>
          </p:nvSpPr>
          <p:spPr bwMode="auto">
            <a:xfrm rot="-733528">
              <a:off x="2761515" y="313797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: Shape 30"/>
            <p:cNvSpPr/>
            <p:nvPr/>
          </p:nvSpPr>
          <p:spPr bwMode="auto">
            <a:xfrm>
              <a:off x="2939384" y="2737153"/>
              <a:ext cx="1467305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Group 31"/>
          <p:cNvGrpSpPr/>
          <p:nvPr/>
        </p:nvGrpSpPr>
        <p:grpSpPr bwMode="auto">
          <a:xfrm rot="6300000">
            <a:off x="5917707" y="3065749"/>
            <a:ext cx="873117" cy="1465081"/>
            <a:chOff x="2761515" y="2286000"/>
            <a:chExt cx="1645174" cy="2760228"/>
          </a:xfrm>
          <a:solidFill>
            <a:srgbClr val="65AADD"/>
          </a:solidFill>
          <a:effectLst/>
        </p:grpSpPr>
        <p:sp>
          <p:nvSpPr>
            <p:cNvPr id="34" name="Oval 32"/>
            <p:cNvSpPr/>
            <p:nvPr/>
          </p:nvSpPr>
          <p:spPr bwMode="auto">
            <a:xfrm rot="-733528">
              <a:off x="3352800" y="2286000"/>
              <a:ext cx="304800" cy="38100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Oval 33"/>
            <p:cNvSpPr/>
            <p:nvPr/>
          </p:nvSpPr>
          <p:spPr bwMode="auto">
            <a:xfrm rot="-733528">
              <a:off x="3151531" y="2515499"/>
              <a:ext cx="213632" cy="25804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Oval 34"/>
            <p:cNvSpPr/>
            <p:nvPr/>
          </p:nvSpPr>
          <p:spPr bwMode="auto">
            <a:xfrm rot="-733528">
              <a:off x="2992344" y="2729550"/>
              <a:ext cx="186338" cy="225072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Oval 35"/>
            <p:cNvSpPr/>
            <p:nvPr/>
          </p:nvSpPr>
          <p:spPr bwMode="auto">
            <a:xfrm rot="-733528">
              <a:off x="2879347" y="292135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Oval 36"/>
            <p:cNvSpPr/>
            <p:nvPr/>
          </p:nvSpPr>
          <p:spPr bwMode="auto">
            <a:xfrm rot="-733528">
              <a:off x="2761515" y="313797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: Shape 37"/>
            <p:cNvSpPr/>
            <p:nvPr/>
          </p:nvSpPr>
          <p:spPr bwMode="auto">
            <a:xfrm>
              <a:off x="2939384" y="2737153"/>
              <a:ext cx="1467305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Group 38"/>
          <p:cNvGrpSpPr/>
          <p:nvPr/>
        </p:nvGrpSpPr>
        <p:grpSpPr bwMode="auto">
          <a:xfrm rot="15300000" flipV="1">
            <a:off x="6643370" y="3710281"/>
            <a:ext cx="873117" cy="1465081"/>
            <a:chOff x="2761515" y="2286000"/>
            <a:chExt cx="1645174" cy="2760228"/>
          </a:xfrm>
          <a:solidFill>
            <a:srgbClr val="65AADD"/>
          </a:solidFill>
          <a:effectLst/>
        </p:grpSpPr>
        <p:sp>
          <p:nvSpPr>
            <p:cNvPr id="41" name="Oval 39"/>
            <p:cNvSpPr/>
            <p:nvPr/>
          </p:nvSpPr>
          <p:spPr bwMode="auto">
            <a:xfrm rot="-733528">
              <a:off x="3352800" y="2286000"/>
              <a:ext cx="304800" cy="38100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Oval 40"/>
            <p:cNvSpPr/>
            <p:nvPr/>
          </p:nvSpPr>
          <p:spPr bwMode="auto">
            <a:xfrm rot="-733528">
              <a:off x="3151531" y="2515499"/>
              <a:ext cx="213632" cy="25804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Oval 41"/>
            <p:cNvSpPr/>
            <p:nvPr/>
          </p:nvSpPr>
          <p:spPr bwMode="auto">
            <a:xfrm rot="-733528">
              <a:off x="2992344" y="2729550"/>
              <a:ext cx="186338" cy="225072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Oval 42"/>
            <p:cNvSpPr/>
            <p:nvPr/>
          </p:nvSpPr>
          <p:spPr bwMode="auto">
            <a:xfrm rot="-733528">
              <a:off x="2879347" y="292135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Oval 43"/>
            <p:cNvSpPr/>
            <p:nvPr/>
          </p:nvSpPr>
          <p:spPr bwMode="auto">
            <a:xfrm rot="-733528">
              <a:off x="2761515" y="313797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: Shape 44"/>
            <p:cNvSpPr/>
            <p:nvPr/>
          </p:nvSpPr>
          <p:spPr bwMode="auto">
            <a:xfrm>
              <a:off x="2939384" y="2737153"/>
              <a:ext cx="1467305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Group 45"/>
          <p:cNvGrpSpPr/>
          <p:nvPr/>
        </p:nvGrpSpPr>
        <p:grpSpPr bwMode="auto">
          <a:xfrm rot="6300000">
            <a:off x="7982448" y="2950077"/>
            <a:ext cx="989109" cy="1658305"/>
            <a:chOff x="2761515" y="2286000"/>
            <a:chExt cx="1645174" cy="2760228"/>
          </a:xfrm>
          <a:solidFill>
            <a:srgbClr val="5381AD"/>
          </a:solidFill>
          <a:effectLst/>
        </p:grpSpPr>
        <p:sp>
          <p:nvSpPr>
            <p:cNvPr id="48" name="Oval 46"/>
            <p:cNvSpPr/>
            <p:nvPr/>
          </p:nvSpPr>
          <p:spPr bwMode="auto">
            <a:xfrm rot="-733528">
              <a:off x="3352800" y="2286000"/>
              <a:ext cx="304800" cy="38100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Oval 47"/>
            <p:cNvSpPr/>
            <p:nvPr/>
          </p:nvSpPr>
          <p:spPr bwMode="auto">
            <a:xfrm rot="-733528">
              <a:off x="3151531" y="2515499"/>
              <a:ext cx="213632" cy="25804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Oval 48"/>
            <p:cNvSpPr/>
            <p:nvPr/>
          </p:nvSpPr>
          <p:spPr bwMode="auto">
            <a:xfrm rot="-733528">
              <a:off x="2992344" y="2729550"/>
              <a:ext cx="186338" cy="225072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Oval 49"/>
            <p:cNvSpPr/>
            <p:nvPr/>
          </p:nvSpPr>
          <p:spPr bwMode="auto">
            <a:xfrm rot="-733528">
              <a:off x="2879347" y="292135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Oval 50"/>
            <p:cNvSpPr/>
            <p:nvPr/>
          </p:nvSpPr>
          <p:spPr bwMode="auto">
            <a:xfrm rot="-733528">
              <a:off x="2761515" y="313797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: Shape 51"/>
            <p:cNvSpPr/>
            <p:nvPr/>
          </p:nvSpPr>
          <p:spPr bwMode="auto">
            <a:xfrm>
              <a:off x="2939384" y="2737153"/>
              <a:ext cx="1467305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Group 52"/>
          <p:cNvGrpSpPr/>
          <p:nvPr/>
        </p:nvGrpSpPr>
        <p:grpSpPr bwMode="auto">
          <a:xfrm rot="15300000" flipV="1">
            <a:off x="8803816" y="3680228"/>
            <a:ext cx="989109" cy="1658305"/>
            <a:chOff x="2761515" y="2286000"/>
            <a:chExt cx="1645174" cy="2760228"/>
          </a:xfrm>
          <a:solidFill>
            <a:srgbClr val="5381AD"/>
          </a:solidFill>
          <a:effectLst/>
        </p:grpSpPr>
        <p:sp>
          <p:nvSpPr>
            <p:cNvPr id="55" name="Oval 53"/>
            <p:cNvSpPr/>
            <p:nvPr/>
          </p:nvSpPr>
          <p:spPr bwMode="auto">
            <a:xfrm rot="-733528">
              <a:off x="3352800" y="2286000"/>
              <a:ext cx="304800" cy="38100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Oval 54"/>
            <p:cNvSpPr/>
            <p:nvPr/>
          </p:nvSpPr>
          <p:spPr bwMode="auto">
            <a:xfrm rot="-733528">
              <a:off x="3151531" y="2515499"/>
              <a:ext cx="213632" cy="25804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Oval 55"/>
            <p:cNvSpPr/>
            <p:nvPr/>
          </p:nvSpPr>
          <p:spPr bwMode="auto">
            <a:xfrm rot="-733528">
              <a:off x="2992344" y="2729550"/>
              <a:ext cx="186338" cy="225072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Oval 56"/>
            <p:cNvSpPr/>
            <p:nvPr/>
          </p:nvSpPr>
          <p:spPr bwMode="auto">
            <a:xfrm rot="-733528">
              <a:off x="2879347" y="292135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Oval 57"/>
            <p:cNvSpPr/>
            <p:nvPr/>
          </p:nvSpPr>
          <p:spPr bwMode="auto">
            <a:xfrm rot="-733528">
              <a:off x="2761515" y="313797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: Shape 58"/>
            <p:cNvSpPr/>
            <p:nvPr/>
          </p:nvSpPr>
          <p:spPr bwMode="auto">
            <a:xfrm>
              <a:off x="2939384" y="2737153"/>
              <a:ext cx="1467305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170340" y="2229355"/>
            <a:ext cx="2801722" cy="1135358"/>
            <a:chOff x="1626835" y="2349127"/>
            <a:chExt cx="2492110" cy="1009892"/>
          </a:xfrm>
        </p:grpSpPr>
        <p:sp>
          <p:nvSpPr>
            <p:cNvPr id="62" name="文本框 61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3657445" y="5063939"/>
            <a:ext cx="2801722" cy="1135358"/>
            <a:chOff x="1626835" y="2349127"/>
            <a:chExt cx="2492110" cy="1009892"/>
          </a:xfrm>
        </p:grpSpPr>
        <p:sp>
          <p:nvSpPr>
            <p:cNvPr id="65" name="文本框 64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7778768" y="5115289"/>
            <a:ext cx="2801722" cy="1135358"/>
            <a:chOff x="1626835" y="2349127"/>
            <a:chExt cx="2492110" cy="1009892"/>
          </a:xfrm>
        </p:grpSpPr>
        <p:sp>
          <p:nvSpPr>
            <p:cNvPr id="68" name="文本框 67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4822296" y="2231099"/>
            <a:ext cx="2801722" cy="1135358"/>
            <a:chOff x="1626835" y="2349127"/>
            <a:chExt cx="2492110" cy="1009892"/>
          </a:xfrm>
        </p:grpSpPr>
        <p:sp>
          <p:nvSpPr>
            <p:cNvPr id="71" name="文本框 70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48744" y="1060869"/>
            <a:ext cx="54970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65AADD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请输入您的标题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2776421" y="-2261976"/>
            <a:ext cx="1246414" cy="1839686"/>
          </a:xfrm>
          <a:prstGeom prst="rect">
            <a:avLst/>
          </a:prstGeom>
          <a:solidFill>
            <a:srgbClr val="538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30007" y="-2261976"/>
            <a:ext cx="1246414" cy="1839686"/>
          </a:xfrm>
          <a:prstGeom prst="rect">
            <a:avLst/>
          </a:prstGeom>
          <a:solidFill>
            <a:srgbClr val="65A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Group 15"/>
          <p:cNvGrpSpPr/>
          <p:nvPr/>
        </p:nvGrpSpPr>
        <p:grpSpPr>
          <a:xfrm rot="18900000">
            <a:off x="4967108" y="3133478"/>
            <a:ext cx="2234459" cy="2234459"/>
            <a:chOff x="3943350" y="1757363"/>
            <a:chExt cx="4302126" cy="4302125"/>
          </a:xfrm>
        </p:grpSpPr>
        <p:sp>
          <p:nvSpPr>
            <p:cNvPr id="6" name="Freeform 5"/>
            <p:cNvSpPr/>
            <p:nvPr/>
          </p:nvSpPr>
          <p:spPr bwMode="auto">
            <a:xfrm>
              <a:off x="3943350" y="1757363"/>
              <a:ext cx="2122488" cy="2124075"/>
            </a:xfrm>
            <a:custGeom>
              <a:avLst/>
              <a:gdLst>
                <a:gd name="T0" fmla="*/ 198 w 667"/>
                <a:gd name="T1" fmla="*/ 667 h 667"/>
                <a:gd name="T2" fmla="*/ 667 w 667"/>
                <a:gd name="T3" fmla="*/ 198 h 667"/>
                <a:gd name="T4" fmla="*/ 667 w 667"/>
                <a:gd name="T5" fmla="*/ 0 h 667"/>
                <a:gd name="T6" fmla="*/ 0 w 667"/>
                <a:gd name="T7" fmla="*/ 667 h 667"/>
                <a:gd name="T8" fmla="*/ 198 w 667"/>
                <a:gd name="T9" fmla="*/ 667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7" h="667">
                  <a:moveTo>
                    <a:pt x="198" y="667"/>
                  </a:moveTo>
                  <a:cubicBezTo>
                    <a:pt x="202" y="410"/>
                    <a:pt x="410" y="202"/>
                    <a:pt x="667" y="198"/>
                  </a:cubicBezTo>
                  <a:cubicBezTo>
                    <a:pt x="667" y="0"/>
                    <a:pt x="667" y="0"/>
                    <a:pt x="667" y="0"/>
                  </a:cubicBezTo>
                  <a:cubicBezTo>
                    <a:pt x="301" y="4"/>
                    <a:pt x="4" y="300"/>
                    <a:pt x="0" y="667"/>
                  </a:cubicBezTo>
                  <a:lnTo>
                    <a:pt x="198" y="667"/>
                  </a:lnTo>
                  <a:close/>
                </a:path>
              </a:pathLst>
            </a:custGeom>
            <a:solidFill>
              <a:srgbClr val="538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900">
                <a:solidFill>
                  <a:srgbClr val="3F3F3F"/>
                </a:solidFill>
                <a:latin typeface="Open Sans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6119813" y="1757363"/>
              <a:ext cx="2125663" cy="2124075"/>
            </a:xfrm>
            <a:custGeom>
              <a:avLst/>
              <a:gdLst>
                <a:gd name="T0" fmla="*/ 0 w 668"/>
                <a:gd name="T1" fmla="*/ 198 h 667"/>
                <a:gd name="T2" fmla="*/ 470 w 668"/>
                <a:gd name="T3" fmla="*/ 667 h 667"/>
                <a:gd name="T4" fmla="*/ 668 w 668"/>
                <a:gd name="T5" fmla="*/ 667 h 667"/>
                <a:gd name="T6" fmla="*/ 0 w 668"/>
                <a:gd name="T7" fmla="*/ 0 h 667"/>
                <a:gd name="T8" fmla="*/ 0 w 668"/>
                <a:gd name="T9" fmla="*/ 198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8" h="667">
                  <a:moveTo>
                    <a:pt x="0" y="198"/>
                  </a:moveTo>
                  <a:cubicBezTo>
                    <a:pt x="257" y="202"/>
                    <a:pt x="465" y="410"/>
                    <a:pt x="470" y="667"/>
                  </a:cubicBezTo>
                  <a:cubicBezTo>
                    <a:pt x="668" y="667"/>
                    <a:pt x="668" y="667"/>
                    <a:pt x="668" y="667"/>
                  </a:cubicBezTo>
                  <a:cubicBezTo>
                    <a:pt x="663" y="300"/>
                    <a:pt x="367" y="4"/>
                    <a:pt x="0" y="0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65AA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900">
                <a:solidFill>
                  <a:srgbClr val="3F3F3F"/>
                </a:solidFill>
                <a:latin typeface="Open Sans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6119813" y="3935413"/>
              <a:ext cx="2125663" cy="2124075"/>
            </a:xfrm>
            <a:custGeom>
              <a:avLst/>
              <a:gdLst>
                <a:gd name="T0" fmla="*/ 470 w 668"/>
                <a:gd name="T1" fmla="*/ 0 h 667"/>
                <a:gd name="T2" fmla="*/ 0 w 668"/>
                <a:gd name="T3" fmla="*/ 469 h 667"/>
                <a:gd name="T4" fmla="*/ 0 w 668"/>
                <a:gd name="T5" fmla="*/ 667 h 667"/>
                <a:gd name="T6" fmla="*/ 668 w 668"/>
                <a:gd name="T7" fmla="*/ 0 h 667"/>
                <a:gd name="T8" fmla="*/ 470 w 668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8" h="667">
                  <a:moveTo>
                    <a:pt x="470" y="0"/>
                  </a:moveTo>
                  <a:cubicBezTo>
                    <a:pt x="465" y="257"/>
                    <a:pt x="257" y="465"/>
                    <a:pt x="0" y="469"/>
                  </a:cubicBezTo>
                  <a:cubicBezTo>
                    <a:pt x="0" y="667"/>
                    <a:pt x="0" y="667"/>
                    <a:pt x="0" y="667"/>
                  </a:cubicBezTo>
                  <a:cubicBezTo>
                    <a:pt x="367" y="663"/>
                    <a:pt x="663" y="367"/>
                    <a:pt x="668" y="0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rgbClr val="538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900">
                <a:solidFill>
                  <a:srgbClr val="3F3F3F"/>
                </a:solidFill>
                <a:latin typeface="Open Sans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3943350" y="3935413"/>
              <a:ext cx="2122488" cy="2124075"/>
            </a:xfrm>
            <a:custGeom>
              <a:avLst/>
              <a:gdLst>
                <a:gd name="T0" fmla="*/ 667 w 667"/>
                <a:gd name="T1" fmla="*/ 469 h 667"/>
                <a:gd name="T2" fmla="*/ 198 w 667"/>
                <a:gd name="T3" fmla="*/ 0 h 667"/>
                <a:gd name="T4" fmla="*/ 0 w 667"/>
                <a:gd name="T5" fmla="*/ 0 h 667"/>
                <a:gd name="T6" fmla="*/ 667 w 667"/>
                <a:gd name="T7" fmla="*/ 667 h 667"/>
                <a:gd name="T8" fmla="*/ 667 w 667"/>
                <a:gd name="T9" fmla="*/ 469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7" h="667">
                  <a:moveTo>
                    <a:pt x="667" y="469"/>
                  </a:moveTo>
                  <a:cubicBezTo>
                    <a:pt x="410" y="465"/>
                    <a:pt x="202" y="257"/>
                    <a:pt x="19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367"/>
                    <a:pt x="301" y="663"/>
                    <a:pt x="667" y="667"/>
                  </a:cubicBezTo>
                  <a:lnTo>
                    <a:pt x="667" y="469"/>
                  </a:lnTo>
                  <a:close/>
                </a:path>
              </a:pathLst>
            </a:custGeom>
            <a:solidFill>
              <a:srgbClr val="65AA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900">
                <a:solidFill>
                  <a:srgbClr val="3F3F3F"/>
                </a:solidFill>
                <a:latin typeface="Open Sans"/>
              </a:endParaRPr>
            </a:p>
          </p:txBody>
        </p:sp>
      </p:grpSp>
      <p:grpSp>
        <p:nvGrpSpPr>
          <p:cNvPr id="10" name="Group 14"/>
          <p:cNvGrpSpPr/>
          <p:nvPr/>
        </p:nvGrpSpPr>
        <p:grpSpPr>
          <a:xfrm>
            <a:off x="7007184" y="3930685"/>
            <a:ext cx="1157979" cy="640043"/>
            <a:chOff x="7493848" y="2076947"/>
            <a:chExt cx="1497467" cy="827686"/>
          </a:xfrm>
          <a:solidFill>
            <a:srgbClr val="5381AD"/>
          </a:solidFill>
        </p:grpSpPr>
        <p:sp>
          <p:nvSpPr>
            <p:cNvPr id="11" name="Freeform 5"/>
            <p:cNvSpPr/>
            <p:nvPr/>
          </p:nvSpPr>
          <p:spPr bwMode="auto">
            <a:xfrm rot="2700000">
              <a:off x="7493176" y="2077619"/>
              <a:ext cx="818233" cy="816890"/>
            </a:xfrm>
            <a:custGeom>
              <a:avLst/>
              <a:gdLst>
                <a:gd name="T0" fmla="*/ 0 w 370"/>
                <a:gd name="T1" fmla="*/ 181 h 369"/>
                <a:gd name="T2" fmla="*/ 231 w 370"/>
                <a:gd name="T3" fmla="*/ 0 h 369"/>
                <a:gd name="T4" fmla="*/ 370 w 370"/>
                <a:gd name="T5" fmla="*/ 142 h 369"/>
                <a:gd name="T6" fmla="*/ 240 w 370"/>
                <a:gd name="T7" fmla="*/ 203 h 369"/>
                <a:gd name="T8" fmla="*/ 184 w 370"/>
                <a:gd name="T9" fmla="*/ 369 h 369"/>
                <a:gd name="T10" fmla="*/ 0 w 370"/>
                <a:gd name="T11" fmla="*/ 181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0" h="369">
                  <a:moveTo>
                    <a:pt x="0" y="181"/>
                  </a:moveTo>
                  <a:cubicBezTo>
                    <a:pt x="167" y="180"/>
                    <a:pt x="216" y="91"/>
                    <a:pt x="231" y="0"/>
                  </a:cubicBezTo>
                  <a:cubicBezTo>
                    <a:pt x="370" y="142"/>
                    <a:pt x="370" y="142"/>
                    <a:pt x="370" y="142"/>
                  </a:cubicBezTo>
                  <a:cubicBezTo>
                    <a:pt x="312" y="151"/>
                    <a:pt x="270" y="171"/>
                    <a:pt x="240" y="203"/>
                  </a:cubicBezTo>
                  <a:cubicBezTo>
                    <a:pt x="205" y="241"/>
                    <a:pt x="186" y="296"/>
                    <a:pt x="184" y="369"/>
                  </a:cubicBezTo>
                  <a:lnTo>
                    <a:pt x="0" y="1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900">
                <a:solidFill>
                  <a:srgbClr val="3F3F3F"/>
                </a:solidFill>
                <a:latin typeface="Open Sans"/>
              </a:endParaRPr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 rot="2700000">
              <a:off x="8163006" y="2076323"/>
              <a:ext cx="827638" cy="828981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900" dirty="0">
                <a:solidFill>
                  <a:srgbClr val="3F3F3F"/>
                </a:solidFill>
                <a:latin typeface="Open Sans"/>
              </a:endParaRPr>
            </a:p>
          </p:txBody>
        </p:sp>
      </p:grpSp>
      <p:grpSp>
        <p:nvGrpSpPr>
          <p:cNvPr id="13" name="Group 16"/>
          <p:cNvGrpSpPr/>
          <p:nvPr/>
        </p:nvGrpSpPr>
        <p:grpSpPr>
          <a:xfrm rot="10800000">
            <a:off x="4039950" y="3930685"/>
            <a:ext cx="1157979" cy="640043"/>
            <a:chOff x="7493848" y="2076947"/>
            <a:chExt cx="1497467" cy="827686"/>
          </a:xfrm>
          <a:solidFill>
            <a:srgbClr val="5381AD"/>
          </a:solidFill>
        </p:grpSpPr>
        <p:sp>
          <p:nvSpPr>
            <p:cNvPr id="14" name="Freeform 5"/>
            <p:cNvSpPr/>
            <p:nvPr/>
          </p:nvSpPr>
          <p:spPr bwMode="auto">
            <a:xfrm rot="2700000">
              <a:off x="7493176" y="2077619"/>
              <a:ext cx="818233" cy="816890"/>
            </a:xfrm>
            <a:custGeom>
              <a:avLst/>
              <a:gdLst>
                <a:gd name="T0" fmla="*/ 0 w 370"/>
                <a:gd name="T1" fmla="*/ 181 h 369"/>
                <a:gd name="T2" fmla="*/ 231 w 370"/>
                <a:gd name="T3" fmla="*/ 0 h 369"/>
                <a:gd name="T4" fmla="*/ 370 w 370"/>
                <a:gd name="T5" fmla="*/ 142 h 369"/>
                <a:gd name="T6" fmla="*/ 240 w 370"/>
                <a:gd name="T7" fmla="*/ 203 h 369"/>
                <a:gd name="T8" fmla="*/ 184 w 370"/>
                <a:gd name="T9" fmla="*/ 369 h 369"/>
                <a:gd name="T10" fmla="*/ 0 w 370"/>
                <a:gd name="T11" fmla="*/ 181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0" h="369">
                  <a:moveTo>
                    <a:pt x="0" y="181"/>
                  </a:moveTo>
                  <a:cubicBezTo>
                    <a:pt x="167" y="180"/>
                    <a:pt x="216" y="91"/>
                    <a:pt x="231" y="0"/>
                  </a:cubicBezTo>
                  <a:cubicBezTo>
                    <a:pt x="370" y="142"/>
                    <a:pt x="370" y="142"/>
                    <a:pt x="370" y="142"/>
                  </a:cubicBezTo>
                  <a:cubicBezTo>
                    <a:pt x="312" y="151"/>
                    <a:pt x="270" y="171"/>
                    <a:pt x="240" y="203"/>
                  </a:cubicBezTo>
                  <a:cubicBezTo>
                    <a:pt x="205" y="241"/>
                    <a:pt x="186" y="296"/>
                    <a:pt x="184" y="369"/>
                  </a:cubicBezTo>
                  <a:lnTo>
                    <a:pt x="0" y="1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900">
                <a:solidFill>
                  <a:srgbClr val="3F3F3F"/>
                </a:solidFill>
                <a:latin typeface="Open Sans"/>
              </a:endParaRPr>
            </a:p>
          </p:txBody>
        </p:sp>
        <p:sp>
          <p:nvSpPr>
            <p:cNvPr id="15" name="Oval 6"/>
            <p:cNvSpPr>
              <a:spLocks noChangeArrowheads="1"/>
            </p:cNvSpPr>
            <p:nvPr/>
          </p:nvSpPr>
          <p:spPr bwMode="auto">
            <a:xfrm rot="2700000">
              <a:off x="8163006" y="2076323"/>
              <a:ext cx="827638" cy="828981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900" dirty="0">
                <a:solidFill>
                  <a:srgbClr val="3F3F3F"/>
                </a:solidFill>
                <a:latin typeface="Open Sans"/>
              </a:endParaRPr>
            </a:p>
          </p:txBody>
        </p:sp>
      </p:grpSp>
      <p:grpSp>
        <p:nvGrpSpPr>
          <p:cNvPr id="16" name="Group 27"/>
          <p:cNvGrpSpPr/>
          <p:nvPr/>
        </p:nvGrpSpPr>
        <p:grpSpPr>
          <a:xfrm>
            <a:off x="5113041" y="4966864"/>
            <a:ext cx="2022208" cy="1157980"/>
            <a:chOff x="4506836" y="5023348"/>
            <a:chExt cx="3218132" cy="1842803"/>
          </a:xfrm>
          <a:solidFill>
            <a:srgbClr val="65AADD"/>
          </a:solidFill>
        </p:grpSpPr>
        <p:grpSp>
          <p:nvGrpSpPr>
            <p:cNvPr id="17" name="Group 21"/>
            <p:cNvGrpSpPr/>
            <p:nvPr/>
          </p:nvGrpSpPr>
          <p:grpSpPr>
            <a:xfrm rot="3600000">
              <a:off x="6294286" y="5435469"/>
              <a:ext cx="1842803" cy="1018561"/>
              <a:chOff x="7493848" y="2076947"/>
              <a:chExt cx="1497467" cy="827686"/>
            </a:xfrm>
            <a:grpFill/>
          </p:grpSpPr>
          <p:sp>
            <p:nvSpPr>
              <p:cNvPr id="21" name="Freeform 5"/>
              <p:cNvSpPr/>
              <p:nvPr/>
            </p:nvSpPr>
            <p:spPr bwMode="auto">
              <a:xfrm rot="2700000">
                <a:off x="7493176" y="2077619"/>
                <a:ext cx="818233" cy="816890"/>
              </a:xfrm>
              <a:custGeom>
                <a:avLst/>
                <a:gdLst>
                  <a:gd name="T0" fmla="*/ 0 w 370"/>
                  <a:gd name="T1" fmla="*/ 181 h 369"/>
                  <a:gd name="T2" fmla="*/ 231 w 370"/>
                  <a:gd name="T3" fmla="*/ 0 h 369"/>
                  <a:gd name="T4" fmla="*/ 370 w 370"/>
                  <a:gd name="T5" fmla="*/ 142 h 369"/>
                  <a:gd name="T6" fmla="*/ 240 w 370"/>
                  <a:gd name="T7" fmla="*/ 203 h 369"/>
                  <a:gd name="T8" fmla="*/ 184 w 370"/>
                  <a:gd name="T9" fmla="*/ 369 h 369"/>
                  <a:gd name="T10" fmla="*/ 0 w 370"/>
                  <a:gd name="T11" fmla="*/ 181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0" h="369">
                    <a:moveTo>
                      <a:pt x="0" y="181"/>
                    </a:moveTo>
                    <a:cubicBezTo>
                      <a:pt x="167" y="180"/>
                      <a:pt x="216" y="91"/>
                      <a:pt x="231" y="0"/>
                    </a:cubicBezTo>
                    <a:cubicBezTo>
                      <a:pt x="370" y="142"/>
                      <a:pt x="370" y="142"/>
                      <a:pt x="370" y="142"/>
                    </a:cubicBezTo>
                    <a:cubicBezTo>
                      <a:pt x="312" y="151"/>
                      <a:pt x="270" y="171"/>
                      <a:pt x="240" y="203"/>
                    </a:cubicBezTo>
                    <a:cubicBezTo>
                      <a:pt x="205" y="241"/>
                      <a:pt x="186" y="296"/>
                      <a:pt x="184" y="369"/>
                    </a:cubicBezTo>
                    <a:lnTo>
                      <a:pt x="0" y="1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900">
                  <a:solidFill>
                    <a:srgbClr val="3F3F3F"/>
                  </a:solidFill>
                  <a:latin typeface="Open Sans"/>
                </a:endParaRPr>
              </a:p>
            </p:txBody>
          </p:sp>
          <p:sp>
            <p:nvSpPr>
              <p:cNvPr id="22" name="Oval 6"/>
              <p:cNvSpPr>
                <a:spLocks noChangeArrowheads="1"/>
              </p:cNvSpPr>
              <p:nvPr/>
            </p:nvSpPr>
            <p:spPr bwMode="auto">
              <a:xfrm rot="2700000">
                <a:off x="8163006" y="2076323"/>
                <a:ext cx="827638" cy="82898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900" dirty="0">
                  <a:solidFill>
                    <a:srgbClr val="3F3F3F"/>
                  </a:solidFill>
                  <a:latin typeface="Open Sans"/>
                </a:endParaRPr>
              </a:p>
            </p:txBody>
          </p:sp>
        </p:grpSp>
        <p:grpSp>
          <p:nvGrpSpPr>
            <p:cNvPr id="18" name="Group 24"/>
            <p:cNvGrpSpPr/>
            <p:nvPr/>
          </p:nvGrpSpPr>
          <p:grpSpPr>
            <a:xfrm rot="18000000" flipH="1">
              <a:off x="4094715" y="5435469"/>
              <a:ext cx="1842803" cy="1018561"/>
              <a:chOff x="7493848" y="2076947"/>
              <a:chExt cx="1497467" cy="827686"/>
            </a:xfrm>
            <a:grpFill/>
          </p:grpSpPr>
          <p:sp>
            <p:nvSpPr>
              <p:cNvPr id="19" name="Freeform 5"/>
              <p:cNvSpPr/>
              <p:nvPr/>
            </p:nvSpPr>
            <p:spPr bwMode="auto">
              <a:xfrm rot="2700000">
                <a:off x="7493176" y="2077619"/>
                <a:ext cx="818233" cy="816890"/>
              </a:xfrm>
              <a:custGeom>
                <a:avLst/>
                <a:gdLst>
                  <a:gd name="T0" fmla="*/ 0 w 370"/>
                  <a:gd name="T1" fmla="*/ 181 h 369"/>
                  <a:gd name="T2" fmla="*/ 231 w 370"/>
                  <a:gd name="T3" fmla="*/ 0 h 369"/>
                  <a:gd name="T4" fmla="*/ 370 w 370"/>
                  <a:gd name="T5" fmla="*/ 142 h 369"/>
                  <a:gd name="T6" fmla="*/ 240 w 370"/>
                  <a:gd name="T7" fmla="*/ 203 h 369"/>
                  <a:gd name="T8" fmla="*/ 184 w 370"/>
                  <a:gd name="T9" fmla="*/ 369 h 369"/>
                  <a:gd name="T10" fmla="*/ 0 w 370"/>
                  <a:gd name="T11" fmla="*/ 181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0" h="369">
                    <a:moveTo>
                      <a:pt x="0" y="181"/>
                    </a:moveTo>
                    <a:cubicBezTo>
                      <a:pt x="167" y="180"/>
                      <a:pt x="216" y="91"/>
                      <a:pt x="231" y="0"/>
                    </a:cubicBezTo>
                    <a:cubicBezTo>
                      <a:pt x="370" y="142"/>
                      <a:pt x="370" y="142"/>
                      <a:pt x="370" y="142"/>
                    </a:cubicBezTo>
                    <a:cubicBezTo>
                      <a:pt x="312" y="151"/>
                      <a:pt x="270" y="171"/>
                      <a:pt x="240" y="203"/>
                    </a:cubicBezTo>
                    <a:cubicBezTo>
                      <a:pt x="205" y="241"/>
                      <a:pt x="186" y="296"/>
                      <a:pt x="184" y="369"/>
                    </a:cubicBezTo>
                    <a:lnTo>
                      <a:pt x="0" y="1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900">
                  <a:solidFill>
                    <a:srgbClr val="3F3F3F"/>
                  </a:solidFill>
                  <a:latin typeface="Open Sans"/>
                </a:endParaRPr>
              </a:p>
            </p:txBody>
          </p:sp>
          <p:sp>
            <p:nvSpPr>
              <p:cNvPr id="20" name="Oval 6"/>
              <p:cNvSpPr>
                <a:spLocks noChangeArrowheads="1"/>
              </p:cNvSpPr>
              <p:nvPr/>
            </p:nvSpPr>
            <p:spPr bwMode="auto">
              <a:xfrm rot="2700000">
                <a:off x="8163006" y="2076323"/>
                <a:ext cx="827638" cy="82898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900" dirty="0">
                  <a:solidFill>
                    <a:srgbClr val="3F3F3F"/>
                  </a:solidFill>
                  <a:latin typeface="Open Sans"/>
                </a:endParaRPr>
              </a:p>
            </p:txBody>
          </p:sp>
        </p:grpSp>
      </p:grpSp>
      <p:grpSp>
        <p:nvGrpSpPr>
          <p:cNvPr id="23" name="Group 28"/>
          <p:cNvGrpSpPr/>
          <p:nvPr/>
        </p:nvGrpSpPr>
        <p:grpSpPr>
          <a:xfrm rot="10800000">
            <a:off x="5113041" y="2445925"/>
            <a:ext cx="2022208" cy="1157980"/>
            <a:chOff x="4506836" y="5023348"/>
            <a:chExt cx="3218132" cy="1842803"/>
          </a:xfrm>
          <a:solidFill>
            <a:srgbClr val="65AADD"/>
          </a:solidFill>
        </p:grpSpPr>
        <p:grpSp>
          <p:nvGrpSpPr>
            <p:cNvPr id="24" name="Group 29"/>
            <p:cNvGrpSpPr/>
            <p:nvPr/>
          </p:nvGrpSpPr>
          <p:grpSpPr>
            <a:xfrm rot="3600000">
              <a:off x="6294286" y="5435469"/>
              <a:ext cx="1842803" cy="1018561"/>
              <a:chOff x="7493848" y="2076947"/>
              <a:chExt cx="1497467" cy="827686"/>
            </a:xfrm>
            <a:grpFill/>
          </p:grpSpPr>
          <p:sp>
            <p:nvSpPr>
              <p:cNvPr id="28" name="Freeform 5"/>
              <p:cNvSpPr/>
              <p:nvPr/>
            </p:nvSpPr>
            <p:spPr bwMode="auto">
              <a:xfrm rot="2700000">
                <a:off x="7493176" y="2077619"/>
                <a:ext cx="818233" cy="816890"/>
              </a:xfrm>
              <a:custGeom>
                <a:avLst/>
                <a:gdLst>
                  <a:gd name="T0" fmla="*/ 0 w 370"/>
                  <a:gd name="T1" fmla="*/ 181 h 369"/>
                  <a:gd name="T2" fmla="*/ 231 w 370"/>
                  <a:gd name="T3" fmla="*/ 0 h 369"/>
                  <a:gd name="T4" fmla="*/ 370 w 370"/>
                  <a:gd name="T5" fmla="*/ 142 h 369"/>
                  <a:gd name="T6" fmla="*/ 240 w 370"/>
                  <a:gd name="T7" fmla="*/ 203 h 369"/>
                  <a:gd name="T8" fmla="*/ 184 w 370"/>
                  <a:gd name="T9" fmla="*/ 369 h 369"/>
                  <a:gd name="T10" fmla="*/ 0 w 370"/>
                  <a:gd name="T11" fmla="*/ 181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0" h="369">
                    <a:moveTo>
                      <a:pt x="0" y="181"/>
                    </a:moveTo>
                    <a:cubicBezTo>
                      <a:pt x="167" y="180"/>
                      <a:pt x="216" y="91"/>
                      <a:pt x="231" y="0"/>
                    </a:cubicBezTo>
                    <a:cubicBezTo>
                      <a:pt x="370" y="142"/>
                      <a:pt x="370" y="142"/>
                      <a:pt x="370" y="142"/>
                    </a:cubicBezTo>
                    <a:cubicBezTo>
                      <a:pt x="312" y="151"/>
                      <a:pt x="270" y="171"/>
                      <a:pt x="240" y="203"/>
                    </a:cubicBezTo>
                    <a:cubicBezTo>
                      <a:pt x="205" y="241"/>
                      <a:pt x="186" y="296"/>
                      <a:pt x="184" y="369"/>
                    </a:cubicBezTo>
                    <a:lnTo>
                      <a:pt x="0" y="1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900">
                  <a:solidFill>
                    <a:srgbClr val="3F3F3F"/>
                  </a:solidFill>
                  <a:latin typeface="Open Sans"/>
                </a:endParaRPr>
              </a:p>
            </p:txBody>
          </p:sp>
          <p:sp>
            <p:nvSpPr>
              <p:cNvPr id="29" name="Oval 6"/>
              <p:cNvSpPr>
                <a:spLocks noChangeArrowheads="1"/>
              </p:cNvSpPr>
              <p:nvPr/>
            </p:nvSpPr>
            <p:spPr bwMode="auto">
              <a:xfrm rot="2700000">
                <a:off x="8163006" y="2076323"/>
                <a:ext cx="827638" cy="82898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900" dirty="0">
                  <a:solidFill>
                    <a:srgbClr val="3F3F3F"/>
                  </a:solidFill>
                  <a:latin typeface="Open Sans"/>
                </a:endParaRPr>
              </a:p>
            </p:txBody>
          </p:sp>
        </p:grpSp>
        <p:grpSp>
          <p:nvGrpSpPr>
            <p:cNvPr id="25" name="Group 30"/>
            <p:cNvGrpSpPr/>
            <p:nvPr/>
          </p:nvGrpSpPr>
          <p:grpSpPr>
            <a:xfrm rot="18000000" flipH="1">
              <a:off x="4094715" y="5435469"/>
              <a:ext cx="1842803" cy="1018561"/>
              <a:chOff x="7493848" y="2076947"/>
              <a:chExt cx="1497467" cy="827686"/>
            </a:xfrm>
            <a:grpFill/>
          </p:grpSpPr>
          <p:sp>
            <p:nvSpPr>
              <p:cNvPr id="26" name="Freeform 5"/>
              <p:cNvSpPr/>
              <p:nvPr/>
            </p:nvSpPr>
            <p:spPr bwMode="auto">
              <a:xfrm rot="2700000">
                <a:off x="7493176" y="2077619"/>
                <a:ext cx="818233" cy="816890"/>
              </a:xfrm>
              <a:custGeom>
                <a:avLst/>
                <a:gdLst>
                  <a:gd name="T0" fmla="*/ 0 w 370"/>
                  <a:gd name="T1" fmla="*/ 181 h 369"/>
                  <a:gd name="T2" fmla="*/ 231 w 370"/>
                  <a:gd name="T3" fmla="*/ 0 h 369"/>
                  <a:gd name="T4" fmla="*/ 370 w 370"/>
                  <a:gd name="T5" fmla="*/ 142 h 369"/>
                  <a:gd name="T6" fmla="*/ 240 w 370"/>
                  <a:gd name="T7" fmla="*/ 203 h 369"/>
                  <a:gd name="T8" fmla="*/ 184 w 370"/>
                  <a:gd name="T9" fmla="*/ 369 h 369"/>
                  <a:gd name="T10" fmla="*/ 0 w 370"/>
                  <a:gd name="T11" fmla="*/ 181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0" h="369">
                    <a:moveTo>
                      <a:pt x="0" y="181"/>
                    </a:moveTo>
                    <a:cubicBezTo>
                      <a:pt x="167" y="180"/>
                      <a:pt x="216" y="91"/>
                      <a:pt x="231" y="0"/>
                    </a:cubicBezTo>
                    <a:cubicBezTo>
                      <a:pt x="370" y="142"/>
                      <a:pt x="370" y="142"/>
                      <a:pt x="370" y="142"/>
                    </a:cubicBezTo>
                    <a:cubicBezTo>
                      <a:pt x="312" y="151"/>
                      <a:pt x="270" y="171"/>
                      <a:pt x="240" y="203"/>
                    </a:cubicBezTo>
                    <a:cubicBezTo>
                      <a:pt x="205" y="241"/>
                      <a:pt x="186" y="296"/>
                      <a:pt x="184" y="369"/>
                    </a:cubicBezTo>
                    <a:lnTo>
                      <a:pt x="0" y="1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900">
                  <a:solidFill>
                    <a:srgbClr val="3F3F3F"/>
                  </a:solidFill>
                  <a:latin typeface="Open Sans"/>
                </a:endParaRPr>
              </a:p>
            </p:txBody>
          </p:sp>
          <p:sp>
            <p:nvSpPr>
              <p:cNvPr id="27" name="Oval 6"/>
              <p:cNvSpPr>
                <a:spLocks noChangeArrowheads="1"/>
              </p:cNvSpPr>
              <p:nvPr/>
            </p:nvSpPr>
            <p:spPr bwMode="auto">
              <a:xfrm rot="2700000">
                <a:off x="8163006" y="2076323"/>
                <a:ext cx="827638" cy="82898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900" dirty="0">
                  <a:solidFill>
                    <a:srgbClr val="3F3F3F"/>
                  </a:solidFill>
                  <a:latin typeface="Open Sans"/>
                </a:endParaRPr>
              </a:p>
            </p:txBody>
          </p:sp>
        </p:grpSp>
      </p:grpSp>
      <p:sp>
        <p:nvSpPr>
          <p:cNvPr id="30" name="Freeform 8"/>
          <p:cNvSpPr>
            <a:spLocks noEditPoints="1"/>
          </p:cNvSpPr>
          <p:nvPr/>
        </p:nvSpPr>
        <p:spPr bwMode="auto">
          <a:xfrm>
            <a:off x="7741167" y="4103757"/>
            <a:ext cx="220667" cy="279840"/>
          </a:xfrm>
          <a:custGeom>
            <a:avLst/>
            <a:gdLst>
              <a:gd name="T0" fmla="*/ 76 w 76"/>
              <a:gd name="T1" fmla="*/ 58 h 96"/>
              <a:gd name="T2" fmla="*/ 38 w 76"/>
              <a:gd name="T3" fmla="*/ 96 h 96"/>
              <a:gd name="T4" fmla="*/ 0 w 76"/>
              <a:gd name="T5" fmla="*/ 58 h 96"/>
              <a:gd name="T6" fmla="*/ 23 w 76"/>
              <a:gd name="T7" fmla="*/ 24 h 96"/>
              <a:gd name="T8" fmla="*/ 14 w 76"/>
              <a:gd name="T9" fmla="*/ 3 h 96"/>
              <a:gd name="T10" fmla="*/ 17 w 76"/>
              <a:gd name="T11" fmla="*/ 0 h 96"/>
              <a:gd name="T12" fmla="*/ 59 w 76"/>
              <a:gd name="T13" fmla="*/ 0 h 96"/>
              <a:gd name="T14" fmla="*/ 62 w 76"/>
              <a:gd name="T15" fmla="*/ 3 h 96"/>
              <a:gd name="T16" fmla="*/ 53 w 76"/>
              <a:gd name="T17" fmla="*/ 24 h 96"/>
              <a:gd name="T18" fmla="*/ 76 w 76"/>
              <a:gd name="T19" fmla="*/ 58 h 96"/>
              <a:gd name="T20" fmla="*/ 52 w 76"/>
              <a:gd name="T21" fmla="*/ 49 h 96"/>
              <a:gd name="T22" fmla="*/ 53 w 76"/>
              <a:gd name="T23" fmla="*/ 49 h 96"/>
              <a:gd name="T24" fmla="*/ 58 w 76"/>
              <a:gd name="T25" fmla="*/ 39 h 96"/>
              <a:gd name="T26" fmla="*/ 58 w 76"/>
              <a:gd name="T27" fmla="*/ 38 h 96"/>
              <a:gd name="T28" fmla="*/ 56 w 76"/>
              <a:gd name="T29" fmla="*/ 39 h 96"/>
              <a:gd name="T30" fmla="*/ 55 w 76"/>
              <a:gd name="T31" fmla="*/ 39 h 96"/>
              <a:gd name="T32" fmla="*/ 40 w 76"/>
              <a:gd name="T33" fmla="*/ 35 h 96"/>
              <a:gd name="T34" fmla="*/ 40 w 76"/>
              <a:gd name="T35" fmla="*/ 33 h 96"/>
              <a:gd name="T36" fmla="*/ 42 w 76"/>
              <a:gd name="T37" fmla="*/ 31 h 96"/>
              <a:gd name="T38" fmla="*/ 42 w 76"/>
              <a:gd name="T39" fmla="*/ 30 h 96"/>
              <a:gd name="T40" fmla="*/ 33 w 76"/>
              <a:gd name="T41" fmla="*/ 30 h 96"/>
              <a:gd name="T42" fmla="*/ 33 w 76"/>
              <a:gd name="T43" fmla="*/ 31 h 96"/>
              <a:gd name="T44" fmla="*/ 35 w 76"/>
              <a:gd name="T45" fmla="*/ 33 h 96"/>
              <a:gd name="T46" fmla="*/ 35 w 76"/>
              <a:gd name="T47" fmla="*/ 34 h 96"/>
              <a:gd name="T48" fmla="*/ 18 w 76"/>
              <a:gd name="T49" fmla="*/ 49 h 96"/>
              <a:gd name="T50" fmla="*/ 35 w 76"/>
              <a:gd name="T51" fmla="*/ 61 h 96"/>
              <a:gd name="T52" fmla="*/ 35 w 76"/>
              <a:gd name="T53" fmla="*/ 72 h 96"/>
              <a:gd name="T54" fmla="*/ 22 w 76"/>
              <a:gd name="T55" fmla="*/ 65 h 96"/>
              <a:gd name="T56" fmla="*/ 21 w 76"/>
              <a:gd name="T57" fmla="*/ 65 h 96"/>
              <a:gd name="T58" fmla="*/ 16 w 76"/>
              <a:gd name="T59" fmla="*/ 75 h 96"/>
              <a:gd name="T60" fmla="*/ 17 w 76"/>
              <a:gd name="T61" fmla="*/ 76 h 96"/>
              <a:gd name="T62" fmla="*/ 18 w 76"/>
              <a:gd name="T63" fmla="*/ 75 h 96"/>
              <a:gd name="T64" fmla="*/ 19 w 76"/>
              <a:gd name="T65" fmla="*/ 75 h 96"/>
              <a:gd name="T66" fmla="*/ 35 w 76"/>
              <a:gd name="T67" fmla="*/ 80 h 96"/>
              <a:gd name="T68" fmla="*/ 35 w 76"/>
              <a:gd name="T69" fmla="*/ 82 h 96"/>
              <a:gd name="T70" fmla="*/ 33 w 76"/>
              <a:gd name="T71" fmla="*/ 85 h 96"/>
              <a:gd name="T72" fmla="*/ 33 w 76"/>
              <a:gd name="T73" fmla="*/ 86 h 96"/>
              <a:gd name="T74" fmla="*/ 42 w 76"/>
              <a:gd name="T75" fmla="*/ 86 h 96"/>
              <a:gd name="T76" fmla="*/ 42 w 76"/>
              <a:gd name="T77" fmla="*/ 85 h 96"/>
              <a:gd name="T78" fmla="*/ 40 w 76"/>
              <a:gd name="T79" fmla="*/ 82 h 96"/>
              <a:gd name="T80" fmla="*/ 40 w 76"/>
              <a:gd name="T81" fmla="*/ 80 h 96"/>
              <a:gd name="T82" fmla="*/ 58 w 76"/>
              <a:gd name="T83" fmla="*/ 66 h 96"/>
              <a:gd name="T84" fmla="*/ 41 w 76"/>
              <a:gd name="T85" fmla="*/ 52 h 96"/>
              <a:gd name="T86" fmla="*/ 40 w 76"/>
              <a:gd name="T87" fmla="*/ 52 h 96"/>
              <a:gd name="T88" fmla="*/ 40 w 76"/>
              <a:gd name="T89" fmla="*/ 42 h 96"/>
              <a:gd name="T90" fmla="*/ 48 w 76"/>
              <a:gd name="T91" fmla="*/ 44 h 96"/>
              <a:gd name="T92" fmla="*/ 52 w 76"/>
              <a:gd name="T93" fmla="*/ 49 h 96"/>
              <a:gd name="T94" fmla="*/ 35 w 76"/>
              <a:gd name="T95" fmla="*/ 42 h 96"/>
              <a:gd name="T96" fmla="*/ 35 w 76"/>
              <a:gd name="T97" fmla="*/ 52 h 96"/>
              <a:gd name="T98" fmla="*/ 27 w 76"/>
              <a:gd name="T99" fmla="*/ 47 h 96"/>
              <a:gd name="T100" fmla="*/ 28 w 76"/>
              <a:gd name="T101" fmla="*/ 45 h 96"/>
              <a:gd name="T102" fmla="*/ 35 w 76"/>
              <a:gd name="T103" fmla="*/ 42 h 96"/>
              <a:gd name="T104" fmla="*/ 40 w 76"/>
              <a:gd name="T105" fmla="*/ 62 h 96"/>
              <a:gd name="T106" fmla="*/ 49 w 76"/>
              <a:gd name="T107" fmla="*/ 66 h 96"/>
              <a:gd name="T108" fmla="*/ 40 w 76"/>
              <a:gd name="T109" fmla="*/ 73 h 96"/>
              <a:gd name="T110" fmla="*/ 40 w 76"/>
              <a:gd name="T111" fmla="*/ 6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6" h="96">
                <a:moveTo>
                  <a:pt x="76" y="58"/>
                </a:moveTo>
                <a:cubicBezTo>
                  <a:pt x="76" y="79"/>
                  <a:pt x="59" y="96"/>
                  <a:pt x="38" y="96"/>
                </a:cubicBezTo>
                <a:cubicBezTo>
                  <a:pt x="17" y="96"/>
                  <a:pt x="0" y="79"/>
                  <a:pt x="0" y="58"/>
                </a:cubicBezTo>
                <a:cubicBezTo>
                  <a:pt x="0" y="43"/>
                  <a:pt x="10" y="29"/>
                  <a:pt x="23" y="24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1"/>
                  <a:pt x="15" y="0"/>
                  <a:pt x="17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61" y="0"/>
                  <a:pt x="62" y="1"/>
                  <a:pt x="62" y="3"/>
                </a:cubicBezTo>
                <a:cubicBezTo>
                  <a:pt x="53" y="24"/>
                  <a:pt x="53" y="24"/>
                  <a:pt x="53" y="24"/>
                </a:cubicBezTo>
                <a:cubicBezTo>
                  <a:pt x="66" y="29"/>
                  <a:pt x="76" y="43"/>
                  <a:pt x="76" y="58"/>
                </a:cubicBezTo>
                <a:close/>
                <a:moveTo>
                  <a:pt x="52" y="49"/>
                </a:moveTo>
                <a:cubicBezTo>
                  <a:pt x="53" y="49"/>
                  <a:pt x="53" y="49"/>
                  <a:pt x="53" y="49"/>
                </a:cubicBezTo>
                <a:cubicBezTo>
                  <a:pt x="58" y="39"/>
                  <a:pt x="58" y="39"/>
                  <a:pt x="58" y="39"/>
                </a:cubicBezTo>
                <a:cubicBezTo>
                  <a:pt x="58" y="38"/>
                  <a:pt x="58" y="38"/>
                  <a:pt x="58" y="38"/>
                </a:cubicBezTo>
                <a:cubicBezTo>
                  <a:pt x="57" y="39"/>
                  <a:pt x="57" y="39"/>
                  <a:pt x="56" y="39"/>
                </a:cubicBezTo>
                <a:cubicBezTo>
                  <a:pt x="56" y="39"/>
                  <a:pt x="55" y="39"/>
                  <a:pt x="55" y="39"/>
                </a:cubicBezTo>
                <a:cubicBezTo>
                  <a:pt x="48" y="36"/>
                  <a:pt x="44" y="35"/>
                  <a:pt x="40" y="35"/>
                </a:cubicBezTo>
                <a:cubicBezTo>
                  <a:pt x="40" y="33"/>
                  <a:pt x="40" y="33"/>
                  <a:pt x="40" y="33"/>
                </a:cubicBezTo>
                <a:cubicBezTo>
                  <a:pt x="40" y="32"/>
                  <a:pt x="41" y="31"/>
                  <a:pt x="42" y="31"/>
                </a:cubicBezTo>
                <a:cubicBezTo>
                  <a:pt x="42" y="30"/>
                  <a:pt x="42" y="30"/>
                  <a:pt x="42" y="30"/>
                </a:cubicBezTo>
                <a:cubicBezTo>
                  <a:pt x="33" y="30"/>
                  <a:pt x="33" y="30"/>
                  <a:pt x="33" y="30"/>
                </a:cubicBezTo>
                <a:cubicBezTo>
                  <a:pt x="33" y="31"/>
                  <a:pt x="33" y="31"/>
                  <a:pt x="33" y="31"/>
                </a:cubicBezTo>
                <a:cubicBezTo>
                  <a:pt x="35" y="31"/>
                  <a:pt x="35" y="32"/>
                  <a:pt x="35" y="33"/>
                </a:cubicBezTo>
                <a:cubicBezTo>
                  <a:pt x="35" y="34"/>
                  <a:pt x="35" y="34"/>
                  <a:pt x="35" y="34"/>
                </a:cubicBezTo>
                <a:cubicBezTo>
                  <a:pt x="24" y="35"/>
                  <a:pt x="18" y="40"/>
                  <a:pt x="18" y="49"/>
                </a:cubicBezTo>
                <a:cubicBezTo>
                  <a:pt x="18" y="57"/>
                  <a:pt x="22" y="60"/>
                  <a:pt x="35" y="61"/>
                </a:cubicBezTo>
                <a:cubicBezTo>
                  <a:pt x="35" y="72"/>
                  <a:pt x="35" y="72"/>
                  <a:pt x="35" y="72"/>
                </a:cubicBezTo>
                <a:cubicBezTo>
                  <a:pt x="26" y="71"/>
                  <a:pt x="22" y="68"/>
                  <a:pt x="22" y="65"/>
                </a:cubicBezTo>
                <a:cubicBezTo>
                  <a:pt x="21" y="65"/>
                  <a:pt x="21" y="65"/>
                  <a:pt x="21" y="65"/>
                </a:cubicBezTo>
                <a:cubicBezTo>
                  <a:pt x="16" y="75"/>
                  <a:pt x="16" y="75"/>
                  <a:pt x="16" y="75"/>
                </a:cubicBezTo>
                <a:cubicBezTo>
                  <a:pt x="17" y="76"/>
                  <a:pt x="17" y="76"/>
                  <a:pt x="17" y="76"/>
                </a:cubicBezTo>
                <a:cubicBezTo>
                  <a:pt x="18" y="75"/>
                  <a:pt x="18" y="75"/>
                  <a:pt x="18" y="75"/>
                </a:cubicBezTo>
                <a:cubicBezTo>
                  <a:pt x="19" y="75"/>
                  <a:pt x="19" y="75"/>
                  <a:pt x="19" y="75"/>
                </a:cubicBezTo>
                <a:cubicBezTo>
                  <a:pt x="25" y="78"/>
                  <a:pt x="30" y="80"/>
                  <a:pt x="35" y="80"/>
                </a:cubicBezTo>
                <a:cubicBezTo>
                  <a:pt x="35" y="82"/>
                  <a:pt x="35" y="82"/>
                  <a:pt x="35" y="82"/>
                </a:cubicBezTo>
                <a:cubicBezTo>
                  <a:pt x="35" y="83"/>
                  <a:pt x="35" y="84"/>
                  <a:pt x="33" y="85"/>
                </a:cubicBezTo>
                <a:cubicBezTo>
                  <a:pt x="33" y="86"/>
                  <a:pt x="33" y="86"/>
                  <a:pt x="33" y="86"/>
                </a:cubicBezTo>
                <a:cubicBezTo>
                  <a:pt x="42" y="86"/>
                  <a:pt x="42" y="86"/>
                  <a:pt x="42" y="86"/>
                </a:cubicBezTo>
                <a:cubicBezTo>
                  <a:pt x="42" y="85"/>
                  <a:pt x="42" y="85"/>
                  <a:pt x="42" y="85"/>
                </a:cubicBezTo>
                <a:cubicBezTo>
                  <a:pt x="41" y="84"/>
                  <a:pt x="40" y="84"/>
                  <a:pt x="40" y="82"/>
                </a:cubicBezTo>
                <a:cubicBezTo>
                  <a:pt x="40" y="80"/>
                  <a:pt x="40" y="80"/>
                  <a:pt x="40" y="80"/>
                </a:cubicBezTo>
                <a:cubicBezTo>
                  <a:pt x="51" y="79"/>
                  <a:pt x="58" y="74"/>
                  <a:pt x="58" y="66"/>
                </a:cubicBezTo>
                <a:cubicBezTo>
                  <a:pt x="58" y="57"/>
                  <a:pt x="52" y="53"/>
                  <a:pt x="41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42"/>
                  <a:pt x="40" y="42"/>
                  <a:pt x="40" y="42"/>
                </a:cubicBezTo>
                <a:cubicBezTo>
                  <a:pt x="43" y="42"/>
                  <a:pt x="46" y="43"/>
                  <a:pt x="48" y="44"/>
                </a:cubicBezTo>
                <a:cubicBezTo>
                  <a:pt x="52" y="46"/>
                  <a:pt x="52" y="47"/>
                  <a:pt x="52" y="49"/>
                </a:cubicBezTo>
                <a:close/>
                <a:moveTo>
                  <a:pt x="35" y="42"/>
                </a:moveTo>
                <a:cubicBezTo>
                  <a:pt x="35" y="52"/>
                  <a:pt x="35" y="52"/>
                  <a:pt x="35" y="52"/>
                </a:cubicBezTo>
                <a:cubicBezTo>
                  <a:pt x="30" y="51"/>
                  <a:pt x="27" y="51"/>
                  <a:pt x="27" y="47"/>
                </a:cubicBezTo>
                <a:cubicBezTo>
                  <a:pt x="27" y="47"/>
                  <a:pt x="27" y="46"/>
                  <a:pt x="28" y="45"/>
                </a:cubicBezTo>
                <a:cubicBezTo>
                  <a:pt x="29" y="43"/>
                  <a:pt x="32" y="42"/>
                  <a:pt x="35" y="42"/>
                </a:cubicBezTo>
                <a:close/>
                <a:moveTo>
                  <a:pt x="40" y="62"/>
                </a:moveTo>
                <a:cubicBezTo>
                  <a:pt x="47" y="63"/>
                  <a:pt x="49" y="63"/>
                  <a:pt x="49" y="66"/>
                </a:cubicBezTo>
                <a:cubicBezTo>
                  <a:pt x="49" y="70"/>
                  <a:pt x="46" y="72"/>
                  <a:pt x="40" y="73"/>
                </a:cubicBezTo>
                <a:lnTo>
                  <a:pt x="40" y="6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900">
              <a:solidFill>
                <a:srgbClr val="3F3F3F"/>
              </a:solidFill>
              <a:latin typeface="Open Sans"/>
            </a:endParaRPr>
          </a:p>
        </p:txBody>
      </p:sp>
      <p:sp>
        <p:nvSpPr>
          <p:cNvPr id="31" name="Freeform 12"/>
          <p:cNvSpPr>
            <a:spLocks noEditPoints="1"/>
          </p:cNvSpPr>
          <p:nvPr/>
        </p:nvSpPr>
        <p:spPr bwMode="auto">
          <a:xfrm>
            <a:off x="5144916" y="2638360"/>
            <a:ext cx="322987" cy="277374"/>
          </a:xfrm>
          <a:custGeom>
            <a:avLst/>
            <a:gdLst>
              <a:gd name="T0" fmla="*/ 88 w 111"/>
              <a:gd name="T1" fmla="*/ 79 h 95"/>
              <a:gd name="T2" fmla="*/ 88 w 111"/>
              <a:gd name="T3" fmla="*/ 92 h 95"/>
              <a:gd name="T4" fmla="*/ 75 w 111"/>
              <a:gd name="T5" fmla="*/ 92 h 95"/>
              <a:gd name="T6" fmla="*/ 52 w 111"/>
              <a:gd name="T7" fmla="*/ 67 h 95"/>
              <a:gd name="T8" fmla="*/ 30 w 111"/>
              <a:gd name="T9" fmla="*/ 93 h 95"/>
              <a:gd name="T10" fmla="*/ 23 w 111"/>
              <a:gd name="T11" fmla="*/ 93 h 95"/>
              <a:gd name="T12" fmla="*/ 17 w 111"/>
              <a:gd name="T13" fmla="*/ 88 h 95"/>
              <a:gd name="T14" fmla="*/ 17 w 111"/>
              <a:gd name="T15" fmla="*/ 80 h 95"/>
              <a:gd name="T16" fmla="*/ 42 w 111"/>
              <a:gd name="T17" fmla="*/ 57 h 95"/>
              <a:gd name="T18" fmla="*/ 30 w 111"/>
              <a:gd name="T19" fmla="*/ 45 h 95"/>
              <a:gd name="T20" fmla="*/ 20 w 111"/>
              <a:gd name="T21" fmla="*/ 41 h 95"/>
              <a:gd name="T22" fmla="*/ 9 w 111"/>
              <a:gd name="T23" fmla="*/ 40 h 95"/>
              <a:gd name="T24" fmla="*/ 0 w 111"/>
              <a:gd name="T25" fmla="*/ 23 h 95"/>
              <a:gd name="T26" fmla="*/ 1 w 111"/>
              <a:gd name="T27" fmla="*/ 22 h 95"/>
              <a:gd name="T28" fmla="*/ 10 w 111"/>
              <a:gd name="T29" fmla="*/ 28 h 95"/>
              <a:gd name="T30" fmla="*/ 20 w 111"/>
              <a:gd name="T31" fmla="*/ 25 h 95"/>
              <a:gd name="T32" fmla="*/ 19 w 111"/>
              <a:gd name="T33" fmla="*/ 14 h 95"/>
              <a:gd name="T34" fmla="*/ 10 w 111"/>
              <a:gd name="T35" fmla="*/ 8 h 95"/>
              <a:gd name="T36" fmla="*/ 11 w 111"/>
              <a:gd name="T37" fmla="*/ 7 h 95"/>
              <a:gd name="T38" fmla="*/ 29 w 111"/>
              <a:gd name="T39" fmla="*/ 7 h 95"/>
              <a:gd name="T40" fmla="*/ 32 w 111"/>
              <a:gd name="T41" fmla="*/ 10 h 95"/>
              <a:gd name="T42" fmla="*/ 37 w 111"/>
              <a:gd name="T43" fmla="*/ 25 h 95"/>
              <a:gd name="T44" fmla="*/ 40 w 111"/>
              <a:gd name="T45" fmla="*/ 34 h 95"/>
              <a:gd name="T46" fmla="*/ 52 w 111"/>
              <a:gd name="T47" fmla="*/ 46 h 95"/>
              <a:gd name="T48" fmla="*/ 66 w 111"/>
              <a:gd name="T49" fmla="*/ 31 h 95"/>
              <a:gd name="T50" fmla="*/ 77 w 111"/>
              <a:gd name="T51" fmla="*/ 42 h 95"/>
              <a:gd name="T52" fmla="*/ 63 w 111"/>
              <a:gd name="T53" fmla="*/ 56 h 95"/>
              <a:gd name="T54" fmla="*/ 88 w 111"/>
              <a:gd name="T55" fmla="*/ 79 h 95"/>
              <a:gd name="T56" fmla="*/ 110 w 111"/>
              <a:gd name="T57" fmla="*/ 42 h 95"/>
              <a:gd name="T58" fmla="*/ 102 w 111"/>
              <a:gd name="T59" fmla="*/ 50 h 95"/>
              <a:gd name="T60" fmla="*/ 96 w 111"/>
              <a:gd name="T61" fmla="*/ 50 h 95"/>
              <a:gd name="T62" fmla="*/ 95 w 111"/>
              <a:gd name="T63" fmla="*/ 48 h 95"/>
              <a:gd name="T64" fmla="*/ 93 w 111"/>
              <a:gd name="T65" fmla="*/ 44 h 95"/>
              <a:gd name="T66" fmla="*/ 92 w 111"/>
              <a:gd name="T67" fmla="*/ 38 h 95"/>
              <a:gd name="T68" fmla="*/ 82 w 111"/>
              <a:gd name="T69" fmla="*/ 36 h 95"/>
              <a:gd name="T70" fmla="*/ 79 w 111"/>
              <a:gd name="T71" fmla="*/ 39 h 95"/>
              <a:gd name="T72" fmla="*/ 68 w 111"/>
              <a:gd name="T73" fmla="*/ 29 h 95"/>
              <a:gd name="T74" fmla="*/ 70 w 111"/>
              <a:gd name="T75" fmla="*/ 27 h 95"/>
              <a:gd name="T76" fmla="*/ 71 w 111"/>
              <a:gd name="T77" fmla="*/ 26 h 95"/>
              <a:gd name="T78" fmla="*/ 71 w 111"/>
              <a:gd name="T79" fmla="*/ 19 h 95"/>
              <a:gd name="T80" fmla="*/ 49 w 111"/>
              <a:gd name="T81" fmla="*/ 10 h 95"/>
              <a:gd name="T82" fmla="*/ 49 w 111"/>
              <a:gd name="T83" fmla="*/ 6 h 95"/>
              <a:gd name="T84" fmla="*/ 89 w 111"/>
              <a:gd name="T85" fmla="*/ 15 h 95"/>
              <a:gd name="T86" fmla="*/ 96 w 111"/>
              <a:gd name="T87" fmla="*/ 22 h 95"/>
              <a:gd name="T88" fmla="*/ 99 w 111"/>
              <a:gd name="T89" fmla="*/ 33 h 95"/>
              <a:gd name="T90" fmla="*/ 103 w 111"/>
              <a:gd name="T91" fmla="*/ 34 h 95"/>
              <a:gd name="T92" fmla="*/ 108 w 111"/>
              <a:gd name="T93" fmla="*/ 35 h 95"/>
              <a:gd name="T94" fmla="*/ 110 w 111"/>
              <a:gd name="T95" fmla="*/ 37 h 95"/>
              <a:gd name="T96" fmla="*/ 110 w 111"/>
              <a:gd name="T97" fmla="*/ 42 h 95"/>
              <a:gd name="T98" fmla="*/ 85 w 111"/>
              <a:gd name="T99" fmla="*/ 82 h 95"/>
              <a:gd name="T100" fmla="*/ 78 w 111"/>
              <a:gd name="T101" fmla="*/ 82 h 95"/>
              <a:gd name="T102" fmla="*/ 78 w 111"/>
              <a:gd name="T103" fmla="*/ 89 h 95"/>
              <a:gd name="T104" fmla="*/ 85 w 111"/>
              <a:gd name="T105" fmla="*/ 89 h 95"/>
              <a:gd name="T106" fmla="*/ 85 w 111"/>
              <a:gd name="T107" fmla="*/ 82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1" h="95">
                <a:moveTo>
                  <a:pt x="88" y="79"/>
                </a:moveTo>
                <a:cubicBezTo>
                  <a:pt x="92" y="82"/>
                  <a:pt x="92" y="88"/>
                  <a:pt x="88" y="92"/>
                </a:cubicBezTo>
                <a:cubicBezTo>
                  <a:pt x="84" y="95"/>
                  <a:pt x="79" y="95"/>
                  <a:pt x="75" y="92"/>
                </a:cubicBezTo>
                <a:cubicBezTo>
                  <a:pt x="52" y="67"/>
                  <a:pt x="52" y="67"/>
                  <a:pt x="52" y="67"/>
                </a:cubicBezTo>
                <a:cubicBezTo>
                  <a:pt x="30" y="93"/>
                  <a:pt x="30" y="93"/>
                  <a:pt x="30" y="93"/>
                </a:cubicBezTo>
                <a:cubicBezTo>
                  <a:pt x="28" y="95"/>
                  <a:pt x="25" y="95"/>
                  <a:pt x="23" y="93"/>
                </a:cubicBezTo>
                <a:cubicBezTo>
                  <a:pt x="17" y="88"/>
                  <a:pt x="17" y="88"/>
                  <a:pt x="17" y="88"/>
                </a:cubicBezTo>
                <a:cubicBezTo>
                  <a:pt x="15" y="86"/>
                  <a:pt x="15" y="82"/>
                  <a:pt x="17" y="80"/>
                </a:cubicBezTo>
                <a:cubicBezTo>
                  <a:pt x="42" y="57"/>
                  <a:pt x="42" y="57"/>
                  <a:pt x="42" y="57"/>
                </a:cubicBezTo>
                <a:cubicBezTo>
                  <a:pt x="30" y="45"/>
                  <a:pt x="30" y="45"/>
                  <a:pt x="30" y="45"/>
                </a:cubicBezTo>
                <a:cubicBezTo>
                  <a:pt x="26" y="41"/>
                  <a:pt x="24" y="40"/>
                  <a:pt x="20" y="41"/>
                </a:cubicBezTo>
                <a:cubicBezTo>
                  <a:pt x="17" y="42"/>
                  <a:pt x="13" y="42"/>
                  <a:pt x="9" y="40"/>
                </a:cubicBezTo>
                <a:cubicBezTo>
                  <a:pt x="0" y="34"/>
                  <a:pt x="0" y="23"/>
                  <a:pt x="0" y="23"/>
                </a:cubicBez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9" y="27"/>
                  <a:pt x="10" y="28"/>
                </a:cubicBezTo>
                <a:cubicBezTo>
                  <a:pt x="11" y="29"/>
                  <a:pt x="16" y="31"/>
                  <a:pt x="20" y="25"/>
                </a:cubicBezTo>
                <a:cubicBezTo>
                  <a:pt x="24" y="18"/>
                  <a:pt x="21" y="15"/>
                  <a:pt x="19" y="14"/>
                </a:cubicBezTo>
                <a:cubicBezTo>
                  <a:pt x="18" y="13"/>
                  <a:pt x="10" y="8"/>
                  <a:pt x="10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20" y="2"/>
                  <a:pt x="29" y="7"/>
                </a:cubicBezTo>
                <a:cubicBezTo>
                  <a:pt x="29" y="7"/>
                  <a:pt x="31" y="9"/>
                  <a:pt x="32" y="10"/>
                </a:cubicBezTo>
                <a:cubicBezTo>
                  <a:pt x="38" y="15"/>
                  <a:pt x="38" y="20"/>
                  <a:pt x="37" y="25"/>
                </a:cubicBezTo>
                <a:cubicBezTo>
                  <a:pt x="36" y="29"/>
                  <a:pt x="37" y="30"/>
                  <a:pt x="40" y="34"/>
                </a:cubicBezTo>
                <a:cubicBezTo>
                  <a:pt x="52" y="46"/>
                  <a:pt x="52" y="46"/>
                  <a:pt x="52" y="46"/>
                </a:cubicBezTo>
                <a:cubicBezTo>
                  <a:pt x="66" y="31"/>
                  <a:pt x="66" y="31"/>
                  <a:pt x="66" y="31"/>
                </a:cubicBezTo>
                <a:cubicBezTo>
                  <a:pt x="77" y="42"/>
                  <a:pt x="77" y="42"/>
                  <a:pt x="77" y="42"/>
                </a:cubicBezTo>
                <a:cubicBezTo>
                  <a:pt x="63" y="56"/>
                  <a:pt x="63" y="56"/>
                  <a:pt x="63" y="56"/>
                </a:cubicBezTo>
                <a:lnTo>
                  <a:pt x="88" y="79"/>
                </a:lnTo>
                <a:close/>
                <a:moveTo>
                  <a:pt x="110" y="42"/>
                </a:moveTo>
                <a:cubicBezTo>
                  <a:pt x="102" y="50"/>
                  <a:pt x="102" y="50"/>
                  <a:pt x="102" y="50"/>
                </a:cubicBezTo>
                <a:cubicBezTo>
                  <a:pt x="100" y="52"/>
                  <a:pt x="98" y="52"/>
                  <a:pt x="96" y="50"/>
                </a:cubicBezTo>
                <a:cubicBezTo>
                  <a:pt x="95" y="48"/>
                  <a:pt x="95" y="48"/>
                  <a:pt x="95" y="48"/>
                </a:cubicBezTo>
                <a:cubicBezTo>
                  <a:pt x="93" y="47"/>
                  <a:pt x="93" y="45"/>
                  <a:pt x="93" y="44"/>
                </a:cubicBezTo>
                <a:cubicBezTo>
                  <a:pt x="95" y="43"/>
                  <a:pt x="94" y="41"/>
                  <a:pt x="92" y="38"/>
                </a:cubicBezTo>
                <a:cubicBezTo>
                  <a:pt x="88" y="35"/>
                  <a:pt x="84" y="35"/>
                  <a:pt x="82" y="36"/>
                </a:cubicBezTo>
                <a:cubicBezTo>
                  <a:pt x="81" y="37"/>
                  <a:pt x="79" y="39"/>
                  <a:pt x="79" y="39"/>
                </a:cubicBezTo>
                <a:cubicBezTo>
                  <a:pt x="68" y="29"/>
                  <a:pt x="68" y="29"/>
                  <a:pt x="68" y="29"/>
                </a:cubicBezTo>
                <a:cubicBezTo>
                  <a:pt x="70" y="27"/>
                  <a:pt x="70" y="27"/>
                  <a:pt x="70" y="27"/>
                </a:cubicBezTo>
                <a:cubicBezTo>
                  <a:pt x="70" y="27"/>
                  <a:pt x="71" y="27"/>
                  <a:pt x="71" y="26"/>
                </a:cubicBezTo>
                <a:cubicBezTo>
                  <a:pt x="75" y="22"/>
                  <a:pt x="71" y="19"/>
                  <a:pt x="71" y="19"/>
                </a:cubicBezTo>
                <a:cubicBezTo>
                  <a:pt x="62" y="10"/>
                  <a:pt x="49" y="10"/>
                  <a:pt x="49" y="10"/>
                </a:cubicBezTo>
                <a:cubicBezTo>
                  <a:pt x="49" y="6"/>
                  <a:pt x="49" y="6"/>
                  <a:pt x="49" y="6"/>
                </a:cubicBezTo>
                <a:cubicBezTo>
                  <a:pt x="75" y="0"/>
                  <a:pt x="85" y="11"/>
                  <a:pt x="89" y="15"/>
                </a:cubicBezTo>
                <a:cubicBezTo>
                  <a:pt x="92" y="18"/>
                  <a:pt x="95" y="21"/>
                  <a:pt x="96" y="22"/>
                </a:cubicBezTo>
                <a:cubicBezTo>
                  <a:pt x="98" y="24"/>
                  <a:pt x="96" y="30"/>
                  <a:pt x="99" y="33"/>
                </a:cubicBezTo>
                <a:cubicBezTo>
                  <a:pt x="100" y="34"/>
                  <a:pt x="102" y="34"/>
                  <a:pt x="103" y="34"/>
                </a:cubicBezTo>
                <a:cubicBezTo>
                  <a:pt x="105" y="33"/>
                  <a:pt x="107" y="34"/>
                  <a:pt x="108" y="35"/>
                </a:cubicBezTo>
                <a:cubicBezTo>
                  <a:pt x="110" y="37"/>
                  <a:pt x="110" y="37"/>
                  <a:pt x="110" y="37"/>
                </a:cubicBezTo>
                <a:cubicBezTo>
                  <a:pt x="111" y="38"/>
                  <a:pt x="111" y="41"/>
                  <a:pt x="110" y="42"/>
                </a:cubicBezTo>
                <a:close/>
                <a:moveTo>
                  <a:pt x="85" y="82"/>
                </a:moveTo>
                <a:cubicBezTo>
                  <a:pt x="83" y="80"/>
                  <a:pt x="80" y="80"/>
                  <a:pt x="78" y="82"/>
                </a:cubicBezTo>
                <a:cubicBezTo>
                  <a:pt x="76" y="84"/>
                  <a:pt x="76" y="87"/>
                  <a:pt x="78" y="89"/>
                </a:cubicBezTo>
                <a:cubicBezTo>
                  <a:pt x="80" y="90"/>
                  <a:pt x="83" y="91"/>
                  <a:pt x="85" y="89"/>
                </a:cubicBezTo>
                <a:cubicBezTo>
                  <a:pt x="87" y="87"/>
                  <a:pt x="87" y="84"/>
                  <a:pt x="85" y="8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900">
              <a:solidFill>
                <a:srgbClr val="3F3F3F"/>
              </a:solidFill>
              <a:latin typeface="Open Sans"/>
            </a:endParaRPr>
          </a:p>
        </p:txBody>
      </p:sp>
      <p:sp>
        <p:nvSpPr>
          <p:cNvPr id="32" name="Freeform 18"/>
          <p:cNvSpPr>
            <a:spLocks noEditPoints="1"/>
          </p:cNvSpPr>
          <p:nvPr/>
        </p:nvSpPr>
        <p:spPr bwMode="auto">
          <a:xfrm>
            <a:off x="6787193" y="2661244"/>
            <a:ext cx="267512" cy="253951"/>
          </a:xfrm>
          <a:custGeom>
            <a:avLst/>
            <a:gdLst>
              <a:gd name="T0" fmla="*/ 92 w 92"/>
              <a:gd name="T1" fmla="*/ 22 h 87"/>
              <a:gd name="T2" fmla="*/ 92 w 92"/>
              <a:gd name="T3" fmla="*/ 55 h 87"/>
              <a:gd name="T4" fmla="*/ 87 w 92"/>
              <a:gd name="T5" fmla="*/ 61 h 87"/>
              <a:gd name="T6" fmla="*/ 32 w 92"/>
              <a:gd name="T7" fmla="*/ 61 h 87"/>
              <a:gd name="T8" fmla="*/ 26 w 92"/>
              <a:gd name="T9" fmla="*/ 56 h 87"/>
              <a:gd name="T10" fmla="*/ 16 w 92"/>
              <a:gd name="T11" fmla="*/ 19 h 87"/>
              <a:gd name="T12" fmla="*/ 11 w 92"/>
              <a:gd name="T13" fmla="*/ 12 h 87"/>
              <a:gd name="T14" fmla="*/ 0 w 92"/>
              <a:gd name="T15" fmla="*/ 5 h 87"/>
              <a:gd name="T16" fmla="*/ 4 w 92"/>
              <a:gd name="T17" fmla="*/ 0 h 87"/>
              <a:gd name="T18" fmla="*/ 6 w 92"/>
              <a:gd name="T19" fmla="*/ 0 h 87"/>
              <a:gd name="T20" fmla="*/ 25 w 92"/>
              <a:gd name="T21" fmla="*/ 12 h 87"/>
              <a:gd name="T22" fmla="*/ 87 w 92"/>
              <a:gd name="T23" fmla="*/ 16 h 87"/>
              <a:gd name="T24" fmla="*/ 92 w 92"/>
              <a:gd name="T25" fmla="*/ 22 h 87"/>
              <a:gd name="T26" fmla="*/ 31 w 92"/>
              <a:gd name="T27" fmla="*/ 67 h 87"/>
              <a:gd name="T28" fmla="*/ 22 w 92"/>
              <a:gd name="T29" fmla="*/ 77 h 87"/>
              <a:gd name="T30" fmla="*/ 31 w 92"/>
              <a:gd name="T31" fmla="*/ 87 h 87"/>
              <a:gd name="T32" fmla="*/ 41 w 92"/>
              <a:gd name="T33" fmla="*/ 77 h 87"/>
              <a:gd name="T34" fmla="*/ 31 w 92"/>
              <a:gd name="T35" fmla="*/ 67 h 87"/>
              <a:gd name="T36" fmla="*/ 27 w 92"/>
              <a:gd name="T37" fmla="*/ 23 h 87"/>
              <a:gd name="T38" fmla="*/ 31 w 92"/>
              <a:gd name="T39" fmla="*/ 36 h 87"/>
              <a:gd name="T40" fmla="*/ 45 w 92"/>
              <a:gd name="T41" fmla="*/ 36 h 87"/>
              <a:gd name="T42" fmla="*/ 45 w 92"/>
              <a:gd name="T43" fmla="*/ 24 h 87"/>
              <a:gd name="T44" fmla="*/ 27 w 92"/>
              <a:gd name="T45" fmla="*/ 23 h 87"/>
              <a:gd name="T46" fmla="*/ 36 w 92"/>
              <a:gd name="T47" fmla="*/ 50 h 87"/>
              <a:gd name="T48" fmla="*/ 45 w 92"/>
              <a:gd name="T49" fmla="*/ 50 h 87"/>
              <a:gd name="T50" fmla="*/ 45 w 92"/>
              <a:gd name="T51" fmla="*/ 39 h 87"/>
              <a:gd name="T52" fmla="*/ 32 w 92"/>
              <a:gd name="T53" fmla="*/ 39 h 87"/>
              <a:gd name="T54" fmla="*/ 36 w 92"/>
              <a:gd name="T55" fmla="*/ 50 h 87"/>
              <a:gd name="T56" fmla="*/ 64 w 92"/>
              <a:gd name="T57" fmla="*/ 36 h 87"/>
              <a:gd name="T58" fmla="*/ 64 w 92"/>
              <a:gd name="T59" fmla="*/ 25 h 87"/>
              <a:gd name="T60" fmla="*/ 50 w 92"/>
              <a:gd name="T61" fmla="*/ 24 h 87"/>
              <a:gd name="T62" fmla="*/ 50 w 92"/>
              <a:gd name="T63" fmla="*/ 36 h 87"/>
              <a:gd name="T64" fmla="*/ 64 w 92"/>
              <a:gd name="T65" fmla="*/ 36 h 87"/>
              <a:gd name="T66" fmla="*/ 50 w 92"/>
              <a:gd name="T67" fmla="*/ 39 h 87"/>
              <a:gd name="T68" fmla="*/ 50 w 92"/>
              <a:gd name="T69" fmla="*/ 50 h 87"/>
              <a:gd name="T70" fmla="*/ 64 w 92"/>
              <a:gd name="T71" fmla="*/ 50 h 87"/>
              <a:gd name="T72" fmla="*/ 64 w 92"/>
              <a:gd name="T73" fmla="*/ 39 h 87"/>
              <a:gd name="T74" fmla="*/ 50 w 92"/>
              <a:gd name="T75" fmla="*/ 39 h 87"/>
              <a:gd name="T76" fmla="*/ 78 w 92"/>
              <a:gd name="T77" fmla="*/ 67 h 87"/>
              <a:gd name="T78" fmla="*/ 68 w 92"/>
              <a:gd name="T79" fmla="*/ 77 h 87"/>
              <a:gd name="T80" fmla="*/ 78 w 92"/>
              <a:gd name="T81" fmla="*/ 87 h 87"/>
              <a:gd name="T82" fmla="*/ 88 w 92"/>
              <a:gd name="T83" fmla="*/ 77 h 87"/>
              <a:gd name="T84" fmla="*/ 78 w 92"/>
              <a:gd name="T85" fmla="*/ 67 h 87"/>
              <a:gd name="T86" fmla="*/ 82 w 92"/>
              <a:gd name="T87" fmla="*/ 26 h 87"/>
              <a:gd name="T88" fmla="*/ 69 w 92"/>
              <a:gd name="T89" fmla="*/ 25 h 87"/>
              <a:gd name="T90" fmla="*/ 69 w 92"/>
              <a:gd name="T91" fmla="*/ 36 h 87"/>
              <a:gd name="T92" fmla="*/ 82 w 92"/>
              <a:gd name="T93" fmla="*/ 36 h 87"/>
              <a:gd name="T94" fmla="*/ 82 w 92"/>
              <a:gd name="T95" fmla="*/ 26 h 87"/>
              <a:gd name="T96" fmla="*/ 82 w 92"/>
              <a:gd name="T97" fmla="*/ 50 h 87"/>
              <a:gd name="T98" fmla="*/ 82 w 92"/>
              <a:gd name="T99" fmla="*/ 39 h 87"/>
              <a:gd name="T100" fmla="*/ 69 w 92"/>
              <a:gd name="T101" fmla="*/ 39 h 87"/>
              <a:gd name="T102" fmla="*/ 69 w 92"/>
              <a:gd name="T103" fmla="*/ 50 h 87"/>
              <a:gd name="T104" fmla="*/ 82 w 92"/>
              <a:gd name="T105" fmla="*/ 5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2" h="87">
                <a:moveTo>
                  <a:pt x="92" y="22"/>
                </a:moveTo>
                <a:cubicBezTo>
                  <a:pt x="92" y="55"/>
                  <a:pt x="92" y="55"/>
                  <a:pt x="92" y="55"/>
                </a:cubicBezTo>
                <a:cubicBezTo>
                  <a:pt x="92" y="58"/>
                  <a:pt x="90" y="61"/>
                  <a:pt x="87" y="61"/>
                </a:cubicBezTo>
                <a:cubicBezTo>
                  <a:pt x="32" y="61"/>
                  <a:pt x="32" y="61"/>
                  <a:pt x="32" y="61"/>
                </a:cubicBezTo>
                <a:cubicBezTo>
                  <a:pt x="29" y="61"/>
                  <a:pt x="26" y="58"/>
                  <a:pt x="26" y="56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9"/>
                  <a:pt x="14" y="12"/>
                  <a:pt x="11" y="12"/>
                </a:cubicBezTo>
                <a:cubicBezTo>
                  <a:pt x="6" y="10"/>
                  <a:pt x="0" y="13"/>
                  <a:pt x="0" y="5"/>
                </a:cubicBezTo>
                <a:cubicBezTo>
                  <a:pt x="0" y="0"/>
                  <a:pt x="4" y="0"/>
                  <a:pt x="4" y="0"/>
                </a:cubicBezTo>
                <a:cubicBezTo>
                  <a:pt x="4" y="0"/>
                  <a:pt x="5" y="0"/>
                  <a:pt x="6" y="0"/>
                </a:cubicBezTo>
                <a:cubicBezTo>
                  <a:pt x="13" y="0"/>
                  <a:pt x="21" y="3"/>
                  <a:pt x="25" y="12"/>
                </a:cubicBezTo>
                <a:cubicBezTo>
                  <a:pt x="87" y="16"/>
                  <a:pt x="87" y="16"/>
                  <a:pt x="87" y="16"/>
                </a:cubicBezTo>
                <a:cubicBezTo>
                  <a:pt x="90" y="17"/>
                  <a:pt x="92" y="19"/>
                  <a:pt x="92" y="22"/>
                </a:cubicBezTo>
                <a:close/>
                <a:moveTo>
                  <a:pt x="31" y="67"/>
                </a:moveTo>
                <a:cubicBezTo>
                  <a:pt x="26" y="67"/>
                  <a:pt x="22" y="72"/>
                  <a:pt x="22" y="77"/>
                </a:cubicBezTo>
                <a:cubicBezTo>
                  <a:pt x="22" y="82"/>
                  <a:pt x="26" y="87"/>
                  <a:pt x="31" y="87"/>
                </a:cubicBezTo>
                <a:cubicBezTo>
                  <a:pt x="37" y="87"/>
                  <a:pt x="41" y="82"/>
                  <a:pt x="41" y="77"/>
                </a:cubicBezTo>
                <a:cubicBezTo>
                  <a:pt x="41" y="72"/>
                  <a:pt x="37" y="67"/>
                  <a:pt x="31" y="67"/>
                </a:cubicBezTo>
                <a:close/>
                <a:moveTo>
                  <a:pt x="27" y="23"/>
                </a:moveTo>
                <a:cubicBezTo>
                  <a:pt x="31" y="36"/>
                  <a:pt x="31" y="36"/>
                  <a:pt x="31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24"/>
                  <a:pt x="45" y="24"/>
                  <a:pt x="45" y="24"/>
                </a:cubicBezTo>
                <a:lnTo>
                  <a:pt x="27" y="23"/>
                </a:lnTo>
                <a:close/>
                <a:moveTo>
                  <a:pt x="36" y="50"/>
                </a:moveTo>
                <a:cubicBezTo>
                  <a:pt x="45" y="50"/>
                  <a:pt x="45" y="50"/>
                  <a:pt x="45" y="50"/>
                </a:cubicBezTo>
                <a:cubicBezTo>
                  <a:pt x="45" y="39"/>
                  <a:pt x="45" y="39"/>
                  <a:pt x="45" y="39"/>
                </a:cubicBezTo>
                <a:cubicBezTo>
                  <a:pt x="32" y="39"/>
                  <a:pt x="32" y="39"/>
                  <a:pt x="32" y="39"/>
                </a:cubicBezTo>
                <a:lnTo>
                  <a:pt x="36" y="50"/>
                </a:lnTo>
                <a:close/>
                <a:moveTo>
                  <a:pt x="64" y="36"/>
                </a:moveTo>
                <a:cubicBezTo>
                  <a:pt x="64" y="25"/>
                  <a:pt x="64" y="25"/>
                  <a:pt x="64" y="25"/>
                </a:cubicBezTo>
                <a:cubicBezTo>
                  <a:pt x="50" y="24"/>
                  <a:pt x="50" y="24"/>
                  <a:pt x="50" y="24"/>
                </a:cubicBezTo>
                <a:cubicBezTo>
                  <a:pt x="50" y="36"/>
                  <a:pt x="50" y="36"/>
                  <a:pt x="50" y="36"/>
                </a:cubicBezTo>
                <a:lnTo>
                  <a:pt x="64" y="36"/>
                </a:lnTo>
                <a:close/>
                <a:moveTo>
                  <a:pt x="50" y="39"/>
                </a:moveTo>
                <a:cubicBezTo>
                  <a:pt x="50" y="50"/>
                  <a:pt x="50" y="50"/>
                  <a:pt x="50" y="50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39"/>
                  <a:pt x="64" y="39"/>
                  <a:pt x="64" y="39"/>
                </a:cubicBezTo>
                <a:lnTo>
                  <a:pt x="50" y="39"/>
                </a:lnTo>
                <a:close/>
                <a:moveTo>
                  <a:pt x="78" y="67"/>
                </a:moveTo>
                <a:cubicBezTo>
                  <a:pt x="73" y="67"/>
                  <a:pt x="68" y="72"/>
                  <a:pt x="68" y="77"/>
                </a:cubicBezTo>
                <a:cubicBezTo>
                  <a:pt x="68" y="82"/>
                  <a:pt x="73" y="87"/>
                  <a:pt x="78" y="87"/>
                </a:cubicBezTo>
                <a:cubicBezTo>
                  <a:pt x="83" y="87"/>
                  <a:pt x="88" y="82"/>
                  <a:pt x="88" y="77"/>
                </a:cubicBezTo>
                <a:cubicBezTo>
                  <a:pt x="87" y="72"/>
                  <a:pt x="83" y="67"/>
                  <a:pt x="78" y="67"/>
                </a:cubicBezTo>
                <a:close/>
                <a:moveTo>
                  <a:pt x="82" y="26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36"/>
                  <a:pt x="69" y="36"/>
                  <a:pt x="69" y="36"/>
                </a:cubicBezTo>
                <a:cubicBezTo>
                  <a:pt x="82" y="36"/>
                  <a:pt x="82" y="36"/>
                  <a:pt x="82" y="36"/>
                </a:cubicBezTo>
                <a:lnTo>
                  <a:pt x="82" y="26"/>
                </a:lnTo>
                <a:close/>
                <a:moveTo>
                  <a:pt x="82" y="50"/>
                </a:moveTo>
                <a:cubicBezTo>
                  <a:pt x="82" y="39"/>
                  <a:pt x="82" y="39"/>
                  <a:pt x="82" y="39"/>
                </a:cubicBezTo>
                <a:cubicBezTo>
                  <a:pt x="69" y="39"/>
                  <a:pt x="69" y="39"/>
                  <a:pt x="69" y="39"/>
                </a:cubicBezTo>
                <a:cubicBezTo>
                  <a:pt x="69" y="50"/>
                  <a:pt x="69" y="50"/>
                  <a:pt x="69" y="50"/>
                </a:cubicBezTo>
                <a:lnTo>
                  <a:pt x="82" y="5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900">
              <a:solidFill>
                <a:srgbClr val="3F3F3F"/>
              </a:solidFill>
              <a:latin typeface="Open Sans"/>
            </a:endParaRPr>
          </a:p>
        </p:txBody>
      </p:sp>
      <p:sp>
        <p:nvSpPr>
          <p:cNvPr id="33" name="Freeform 28"/>
          <p:cNvSpPr>
            <a:spLocks noEditPoints="1"/>
          </p:cNvSpPr>
          <p:nvPr/>
        </p:nvSpPr>
        <p:spPr bwMode="auto">
          <a:xfrm>
            <a:off x="4235232" y="4108807"/>
            <a:ext cx="256417" cy="260116"/>
          </a:xfrm>
          <a:custGeom>
            <a:avLst/>
            <a:gdLst>
              <a:gd name="T0" fmla="*/ 76 w 88"/>
              <a:gd name="T1" fmla="*/ 51 h 89"/>
              <a:gd name="T2" fmla="*/ 76 w 88"/>
              <a:gd name="T3" fmla="*/ 51 h 89"/>
              <a:gd name="T4" fmla="*/ 38 w 88"/>
              <a:gd name="T5" fmla="*/ 89 h 89"/>
              <a:gd name="T6" fmla="*/ 0 w 88"/>
              <a:gd name="T7" fmla="*/ 51 h 89"/>
              <a:gd name="T8" fmla="*/ 38 w 88"/>
              <a:gd name="T9" fmla="*/ 12 h 89"/>
              <a:gd name="T10" fmla="*/ 38 w 88"/>
              <a:gd name="T11" fmla="*/ 51 h 89"/>
              <a:gd name="T12" fmla="*/ 76 w 88"/>
              <a:gd name="T13" fmla="*/ 51 h 89"/>
              <a:gd name="T14" fmla="*/ 50 w 88"/>
              <a:gd name="T15" fmla="*/ 39 h 89"/>
              <a:gd name="T16" fmla="*/ 50 w 88"/>
              <a:gd name="T17" fmla="*/ 0 h 89"/>
              <a:gd name="T18" fmla="*/ 88 w 88"/>
              <a:gd name="T19" fmla="*/ 38 h 89"/>
              <a:gd name="T20" fmla="*/ 88 w 88"/>
              <a:gd name="T21" fmla="*/ 39 h 89"/>
              <a:gd name="T22" fmla="*/ 50 w 88"/>
              <a:gd name="T23" fmla="*/ 3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8" h="89">
                <a:moveTo>
                  <a:pt x="76" y="51"/>
                </a:moveTo>
                <a:cubicBezTo>
                  <a:pt x="76" y="51"/>
                  <a:pt x="76" y="51"/>
                  <a:pt x="76" y="51"/>
                </a:cubicBezTo>
                <a:cubicBezTo>
                  <a:pt x="76" y="72"/>
                  <a:pt x="59" y="89"/>
                  <a:pt x="38" y="89"/>
                </a:cubicBezTo>
                <a:cubicBezTo>
                  <a:pt x="17" y="89"/>
                  <a:pt x="0" y="72"/>
                  <a:pt x="0" y="51"/>
                </a:cubicBezTo>
                <a:cubicBezTo>
                  <a:pt x="0" y="29"/>
                  <a:pt x="17" y="12"/>
                  <a:pt x="38" y="12"/>
                </a:cubicBezTo>
                <a:cubicBezTo>
                  <a:pt x="38" y="51"/>
                  <a:pt x="38" y="51"/>
                  <a:pt x="38" y="51"/>
                </a:cubicBezTo>
                <a:lnTo>
                  <a:pt x="76" y="51"/>
                </a:lnTo>
                <a:close/>
                <a:moveTo>
                  <a:pt x="50" y="39"/>
                </a:moveTo>
                <a:cubicBezTo>
                  <a:pt x="50" y="0"/>
                  <a:pt x="50" y="0"/>
                  <a:pt x="50" y="0"/>
                </a:cubicBezTo>
                <a:cubicBezTo>
                  <a:pt x="71" y="0"/>
                  <a:pt x="88" y="17"/>
                  <a:pt x="88" y="38"/>
                </a:cubicBezTo>
                <a:cubicBezTo>
                  <a:pt x="88" y="39"/>
                  <a:pt x="88" y="39"/>
                  <a:pt x="88" y="39"/>
                </a:cubicBezTo>
                <a:lnTo>
                  <a:pt x="50" y="3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900">
              <a:solidFill>
                <a:srgbClr val="3F3F3F"/>
              </a:solidFill>
              <a:latin typeface="Open Sans"/>
            </a:endParaRPr>
          </a:p>
        </p:txBody>
      </p:sp>
      <p:sp>
        <p:nvSpPr>
          <p:cNvPr id="34" name="Freeform 38"/>
          <p:cNvSpPr>
            <a:spLocks noEditPoints="1"/>
          </p:cNvSpPr>
          <p:nvPr/>
        </p:nvSpPr>
        <p:spPr bwMode="auto">
          <a:xfrm>
            <a:off x="6823749" y="5619694"/>
            <a:ext cx="213270" cy="265047"/>
          </a:xfrm>
          <a:custGeom>
            <a:avLst/>
            <a:gdLst>
              <a:gd name="T0" fmla="*/ 73 w 73"/>
              <a:gd name="T1" fmla="*/ 13 h 91"/>
              <a:gd name="T2" fmla="*/ 73 w 73"/>
              <a:gd name="T3" fmla="*/ 91 h 91"/>
              <a:gd name="T4" fmla="*/ 15 w 73"/>
              <a:gd name="T5" fmla="*/ 91 h 91"/>
              <a:gd name="T6" fmla="*/ 0 w 73"/>
              <a:gd name="T7" fmla="*/ 76 h 91"/>
              <a:gd name="T8" fmla="*/ 0 w 73"/>
              <a:gd name="T9" fmla="*/ 9 h 91"/>
              <a:gd name="T10" fmla="*/ 9 w 73"/>
              <a:gd name="T11" fmla="*/ 0 h 91"/>
              <a:gd name="T12" fmla="*/ 62 w 73"/>
              <a:gd name="T13" fmla="*/ 0 h 91"/>
              <a:gd name="T14" fmla="*/ 62 w 73"/>
              <a:gd name="T15" fmla="*/ 67 h 91"/>
              <a:gd name="T16" fmla="*/ 15 w 73"/>
              <a:gd name="T17" fmla="*/ 67 h 91"/>
              <a:gd name="T18" fmla="*/ 5 w 73"/>
              <a:gd name="T19" fmla="*/ 76 h 91"/>
              <a:gd name="T20" fmla="*/ 5 w 73"/>
              <a:gd name="T21" fmla="*/ 76 h 91"/>
              <a:gd name="T22" fmla="*/ 15 w 73"/>
              <a:gd name="T23" fmla="*/ 86 h 91"/>
              <a:gd name="T24" fmla="*/ 69 w 73"/>
              <a:gd name="T25" fmla="*/ 86 h 91"/>
              <a:gd name="T26" fmla="*/ 69 w 73"/>
              <a:gd name="T27" fmla="*/ 13 h 91"/>
              <a:gd name="T28" fmla="*/ 73 w 73"/>
              <a:gd name="T29" fmla="*/ 13 h 91"/>
              <a:gd name="T30" fmla="*/ 62 w 73"/>
              <a:gd name="T31" fmla="*/ 74 h 91"/>
              <a:gd name="T32" fmla="*/ 16 w 73"/>
              <a:gd name="T33" fmla="*/ 74 h 91"/>
              <a:gd name="T34" fmla="*/ 13 w 73"/>
              <a:gd name="T35" fmla="*/ 76 h 91"/>
              <a:gd name="T36" fmla="*/ 16 w 73"/>
              <a:gd name="T37" fmla="*/ 78 h 91"/>
              <a:gd name="T38" fmla="*/ 62 w 73"/>
              <a:gd name="T39" fmla="*/ 78 h 91"/>
              <a:gd name="T40" fmla="*/ 62 w 73"/>
              <a:gd name="T41" fmla="*/ 74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3" h="91">
                <a:moveTo>
                  <a:pt x="73" y="13"/>
                </a:moveTo>
                <a:cubicBezTo>
                  <a:pt x="73" y="91"/>
                  <a:pt x="73" y="91"/>
                  <a:pt x="73" y="91"/>
                </a:cubicBezTo>
                <a:cubicBezTo>
                  <a:pt x="15" y="91"/>
                  <a:pt x="15" y="91"/>
                  <a:pt x="15" y="91"/>
                </a:cubicBezTo>
                <a:cubicBezTo>
                  <a:pt x="7" y="91"/>
                  <a:pt x="0" y="85"/>
                  <a:pt x="0" y="76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9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62" y="67"/>
                  <a:pt x="62" y="67"/>
                  <a:pt x="62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9" y="67"/>
                  <a:pt x="5" y="70"/>
                  <a:pt x="5" y="76"/>
                </a:cubicBezTo>
                <a:cubicBezTo>
                  <a:pt x="5" y="76"/>
                  <a:pt x="5" y="76"/>
                  <a:pt x="5" y="76"/>
                </a:cubicBezTo>
                <a:cubicBezTo>
                  <a:pt x="5" y="82"/>
                  <a:pt x="9" y="86"/>
                  <a:pt x="15" y="86"/>
                </a:cubicBezTo>
                <a:cubicBezTo>
                  <a:pt x="69" y="86"/>
                  <a:pt x="69" y="86"/>
                  <a:pt x="69" y="86"/>
                </a:cubicBezTo>
                <a:cubicBezTo>
                  <a:pt x="69" y="13"/>
                  <a:pt x="69" y="13"/>
                  <a:pt x="69" y="13"/>
                </a:cubicBezTo>
                <a:lnTo>
                  <a:pt x="73" y="13"/>
                </a:lnTo>
                <a:close/>
                <a:moveTo>
                  <a:pt x="62" y="74"/>
                </a:moveTo>
                <a:cubicBezTo>
                  <a:pt x="16" y="74"/>
                  <a:pt x="16" y="74"/>
                  <a:pt x="16" y="74"/>
                </a:cubicBezTo>
                <a:cubicBezTo>
                  <a:pt x="15" y="74"/>
                  <a:pt x="13" y="75"/>
                  <a:pt x="13" y="76"/>
                </a:cubicBezTo>
                <a:cubicBezTo>
                  <a:pt x="13" y="77"/>
                  <a:pt x="15" y="78"/>
                  <a:pt x="16" y="78"/>
                </a:cubicBezTo>
                <a:cubicBezTo>
                  <a:pt x="62" y="78"/>
                  <a:pt x="62" y="78"/>
                  <a:pt x="62" y="78"/>
                </a:cubicBezTo>
                <a:lnTo>
                  <a:pt x="62" y="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900">
              <a:solidFill>
                <a:srgbClr val="3F3F3F"/>
              </a:solidFill>
              <a:latin typeface="Open Sans"/>
            </a:endParaRPr>
          </a:p>
        </p:txBody>
      </p:sp>
      <p:sp>
        <p:nvSpPr>
          <p:cNvPr id="35" name="Freeform 70"/>
          <p:cNvSpPr>
            <a:spLocks noEditPoints="1"/>
          </p:cNvSpPr>
          <p:nvPr/>
        </p:nvSpPr>
        <p:spPr bwMode="auto">
          <a:xfrm>
            <a:off x="5177152" y="5633871"/>
            <a:ext cx="239158" cy="236693"/>
          </a:xfrm>
          <a:custGeom>
            <a:avLst/>
            <a:gdLst>
              <a:gd name="T0" fmla="*/ 13 w 82"/>
              <a:gd name="T1" fmla="*/ 30 h 81"/>
              <a:gd name="T2" fmla="*/ 41 w 82"/>
              <a:gd name="T3" fmla="*/ 3 h 81"/>
              <a:gd name="T4" fmla="*/ 60 w 82"/>
              <a:gd name="T5" fmla="*/ 3 h 81"/>
              <a:gd name="T6" fmla="*/ 36 w 82"/>
              <a:gd name="T7" fmla="*/ 26 h 81"/>
              <a:gd name="T8" fmla="*/ 18 w 82"/>
              <a:gd name="T9" fmla="*/ 35 h 81"/>
              <a:gd name="T10" fmla="*/ 15 w 82"/>
              <a:gd name="T11" fmla="*/ 56 h 81"/>
              <a:gd name="T12" fmla="*/ 26 w 82"/>
              <a:gd name="T13" fmla="*/ 67 h 81"/>
              <a:gd name="T14" fmla="*/ 46 w 82"/>
              <a:gd name="T15" fmla="*/ 63 h 81"/>
              <a:gd name="T16" fmla="*/ 55 w 82"/>
              <a:gd name="T17" fmla="*/ 46 h 81"/>
              <a:gd name="T18" fmla="*/ 79 w 82"/>
              <a:gd name="T19" fmla="*/ 22 h 81"/>
              <a:gd name="T20" fmla="*/ 79 w 82"/>
              <a:gd name="T21" fmla="*/ 41 h 81"/>
              <a:gd name="T22" fmla="*/ 52 w 82"/>
              <a:gd name="T23" fmla="*/ 68 h 81"/>
              <a:gd name="T24" fmla="*/ 0 w 82"/>
              <a:gd name="T25" fmla="*/ 81 h 81"/>
              <a:gd name="T26" fmla="*/ 0 w 82"/>
              <a:gd name="T27" fmla="*/ 81 h 81"/>
              <a:gd name="T28" fmla="*/ 13 w 82"/>
              <a:gd name="T29" fmla="*/ 30 h 81"/>
              <a:gd name="T30" fmla="*/ 42 w 82"/>
              <a:gd name="T31" fmla="*/ 33 h 81"/>
              <a:gd name="T32" fmla="*/ 68 w 82"/>
              <a:gd name="T33" fmla="*/ 7 h 81"/>
              <a:gd name="T34" fmla="*/ 72 w 82"/>
              <a:gd name="T35" fmla="*/ 10 h 81"/>
              <a:gd name="T36" fmla="*/ 75 w 82"/>
              <a:gd name="T37" fmla="*/ 13 h 81"/>
              <a:gd name="T38" fmla="*/ 49 w 82"/>
              <a:gd name="T39" fmla="*/ 40 h 81"/>
              <a:gd name="T40" fmla="*/ 35 w 82"/>
              <a:gd name="T41" fmla="*/ 46 h 81"/>
              <a:gd name="T42" fmla="*/ 35 w 82"/>
              <a:gd name="T43" fmla="*/ 46 h 81"/>
              <a:gd name="T44" fmla="*/ 42 w 82"/>
              <a:gd name="T45" fmla="*/ 33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2" h="81">
                <a:moveTo>
                  <a:pt x="13" y="30"/>
                </a:move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50" y="0"/>
                  <a:pt x="60" y="3"/>
                </a:cubicBezTo>
                <a:cubicBezTo>
                  <a:pt x="36" y="26"/>
                  <a:pt x="36" y="26"/>
                  <a:pt x="36" y="26"/>
                </a:cubicBezTo>
                <a:cubicBezTo>
                  <a:pt x="18" y="35"/>
                  <a:pt x="18" y="35"/>
                  <a:pt x="18" y="35"/>
                </a:cubicBezTo>
                <a:cubicBezTo>
                  <a:pt x="15" y="56"/>
                  <a:pt x="15" y="56"/>
                  <a:pt x="15" y="56"/>
                </a:cubicBezTo>
                <a:cubicBezTo>
                  <a:pt x="19" y="61"/>
                  <a:pt x="22" y="63"/>
                  <a:pt x="26" y="67"/>
                </a:cubicBezTo>
                <a:cubicBezTo>
                  <a:pt x="46" y="63"/>
                  <a:pt x="46" y="63"/>
                  <a:pt x="46" y="63"/>
                </a:cubicBezTo>
                <a:cubicBezTo>
                  <a:pt x="55" y="46"/>
                  <a:pt x="55" y="46"/>
                  <a:pt x="55" y="46"/>
                </a:cubicBezTo>
                <a:cubicBezTo>
                  <a:pt x="79" y="22"/>
                  <a:pt x="79" y="22"/>
                  <a:pt x="79" y="22"/>
                </a:cubicBezTo>
                <a:cubicBezTo>
                  <a:pt x="82" y="32"/>
                  <a:pt x="79" y="41"/>
                  <a:pt x="79" y="41"/>
                </a:cubicBezTo>
                <a:cubicBezTo>
                  <a:pt x="52" y="68"/>
                  <a:pt x="52" y="68"/>
                  <a:pt x="52" y="68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1"/>
                  <a:pt x="0" y="81"/>
                  <a:pt x="0" y="81"/>
                </a:cubicBezTo>
                <a:lnTo>
                  <a:pt x="13" y="30"/>
                </a:lnTo>
                <a:close/>
                <a:moveTo>
                  <a:pt x="42" y="33"/>
                </a:moveTo>
                <a:cubicBezTo>
                  <a:pt x="68" y="7"/>
                  <a:pt x="68" y="7"/>
                  <a:pt x="68" y="7"/>
                </a:cubicBezTo>
                <a:cubicBezTo>
                  <a:pt x="70" y="8"/>
                  <a:pt x="70" y="8"/>
                  <a:pt x="72" y="10"/>
                </a:cubicBezTo>
                <a:cubicBezTo>
                  <a:pt x="74" y="11"/>
                  <a:pt x="74" y="12"/>
                  <a:pt x="75" y="13"/>
                </a:cubicBezTo>
                <a:cubicBezTo>
                  <a:pt x="49" y="40"/>
                  <a:pt x="49" y="40"/>
                  <a:pt x="49" y="40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5" y="46"/>
                  <a:pt x="35" y="46"/>
                </a:cubicBezTo>
                <a:lnTo>
                  <a:pt x="42" y="3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900">
              <a:solidFill>
                <a:srgbClr val="3F3F3F"/>
              </a:solidFill>
              <a:latin typeface="Open Sans"/>
            </a:endParaRPr>
          </a:p>
        </p:txBody>
      </p:sp>
      <p:grpSp>
        <p:nvGrpSpPr>
          <p:cNvPr id="36" name="Group 56"/>
          <p:cNvGrpSpPr/>
          <p:nvPr/>
        </p:nvGrpSpPr>
        <p:grpSpPr>
          <a:xfrm>
            <a:off x="5485755" y="3733384"/>
            <a:ext cx="1140904" cy="1021019"/>
            <a:chOff x="4411663" y="2100263"/>
            <a:chExt cx="3625850" cy="3244850"/>
          </a:xfrm>
          <a:solidFill>
            <a:schemeClr val="bg1">
              <a:lumMod val="85000"/>
            </a:schemeClr>
          </a:solidFill>
        </p:grpSpPr>
        <p:sp>
          <p:nvSpPr>
            <p:cNvPr id="37" name="Freeform 5"/>
            <p:cNvSpPr/>
            <p:nvPr/>
          </p:nvSpPr>
          <p:spPr bwMode="auto">
            <a:xfrm>
              <a:off x="5495926" y="2655888"/>
              <a:ext cx="1331913" cy="965200"/>
            </a:xfrm>
            <a:custGeom>
              <a:avLst/>
              <a:gdLst>
                <a:gd name="T0" fmla="*/ 257 w 671"/>
                <a:gd name="T1" fmla="*/ 415 h 486"/>
                <a:gd name="T2" fmla="*/ 437 w 671"/>
                <a:gd name="T3" fmla="*/ 451 h 486"/>
                <a:gd name="T4" fmla="*/ 550 w 671"/>
                <a:gd name="T5" fmla="*/ 411 h 486"/>
                <a:gd name="T6" fmla="*/ 667 w 671"/>
                <a:gd name="T7" fmla="*/ 195 h 486"/>
                <a:gd name="T8" fmla="*/ 504 w 671"/>
                <a:gd name="T9" fmla="*/ 20 h 486"/>
                <a:gd name="T10" fmla="*/ 325 w 671"/>
                <a:gd name="T11" fmla="*/ 106 h 486"/>
                <a:gd name="T12" fmla="*/ 304 w 671"/>
                <a:gd name="T13" fmla="*/ 119 h 486"/>
                <a:gd name="T14" fmla="*/ 282 w 671"/>
                <a:gd name="T15" fmla="*/ 109 h 486"/>
                <a:gd name="T16" fmla="*/ 121 w 671"/>
                <a:gd name="T17" fmla="*/ 86 h 486"/>
                <a:gd name="T18" fmla="*/ 0 w 671"/>
                <a:gd name="T19" fmla="*/ 210 h 486"/>
                <a:gd name="T20" fmla="*/ 15 w 671"/>
                <a:gd name="T21" fmla="*/ 221 h 486"/>
                <a:gd name="T22" fmla="*/ 152 w 671"/>
                <a:gd name="T23" fmla="*/ 486 h 486"/>
                <a:gd name="T24" fmla="*/ 257 w 671"/>
                <a:gd name="T25" fmla="*/ 415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1" h="486">
                  <a:moveTo>
                    <a:pt x="257" y="415"/>
                  </a:moveTo>
                  <a:cubicBezTo>
                    <a:pt x="343" y="398"/>
                    <a:pt x="408" y="432"/>
                    <a:pt x="437" y="451"/>
                  </a:cubicBezTo>
                  <a:cubicBezTo>
                    <a:pt x="458" y="438"/>
                    <a:pt x="499" y="418"/>
                    <a:pt x="550" y="411"/>
                  </a:cubicBezTo>
                  <a:cubicBezTo>
                    <a:pt x="552" y="348"/>
                    <a:pt x="578" y="244"/>
                    <a:pt x="667" y="195"/>
                  </a:cubicBezTo>
                  <a:cubicBezTo>
                    <a:pt x="671" y="149"/>
                    <a:pt x="635" y="41"/>
                    <a:pt x="504" y="20"/>
                  </a:cubicBezTo>
                  <a:cubicBezTo>
                    <a:pt x="383" y="0"/>
                    <a:pt x="327" y="101"/>
                    <a:pt x="325" y="106"/>
                  </a:cubicBezTo>
                  <a:cubicBezTo>
                    <a:pt x="321" y="114"/>
                    <a:pt x="313" y="119"/>
                    <a:pt x="304" y="119"/>
                  </a:cubicBezTo>
                  <a:cubicBezTo>
                    <a:pt x="295" y="120"/>
                    <a:pt x="287" y="116"/>
                    <a:pt x="282" y="109"/>
                  </a:cubicBezTo>
                  <a:cubicBezTo>
                    <a:pt x="280" y="107"/>
                    <a:pt x="241" y="58"/>
                    <a:pt x="121" y="86"/>
                  </a:cubicBezTo>
                  <a:cubicBezTo>
                    <a:pt x="24" y="109"/>
                    <a:pt x="4" y="183"/>
                    <a:pt x="0" y="210"/>
                  </a:cubicBezTo>
                  <a:cubicBezTo>
                    <a:pt x="5" y="214"/>
                    <a:pt x="10" y="217"/>
                    <a:pt x="15" y="221"/>
                  </a:cubicBezTo>
                  <a:cubicBezTo>
                    <a:pt x="114" y="292"/>
                    <a:pt x="144" y="408"/>
                    <a:pt x="152" y="486"/>
                  </a:cubicBezTo>
                  <a:cubicBezTo>
                    <a:pt x="173" y="455"/>
                    <a:pt x="206" y="425"/>
                    <a:pt x="257" y="4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900">
                <a:solidFill>
                  <a:srgbClr val="3F3F3F"/>
                </a:solidFill>
                <a:latin typeface="Open Sans"/>
              </a:endParaRPr>
            </a:p>
          </p:txBody>
        </p:sp>
        <p:sp>
          <p:nvSpPr>
            <p:cNvPr id="38" name="Freeform 6"/>
            <p:cNvSpPr/>
            <p:nvPr/>
          </p:nvSpPr>
          <p:spPr bwMode="auto">
            <a:xfrm>
              <a:off x="4411663" y="2100263"/>
              <a:ext cx="3625850" cy="3244850"/>
            </a:xfrm>
            <a:custGeom>
              <a:avLst/>
              <a:gdLst>
                <a:gd name="T0" fmla="*/ 1693 w 1826"/>
                <a:gd name="T1" fmla="*/ 570 h 1635"/>
                <a:gd name="T2" fmla="*/ 1260 w 1826"/>
                <a:gd name="T3" fmla="*/ 230 h 1635"/>
                <a:gd name="T4" fmla="*/ 349 w 1826"/>
                <a:gd name="T5" fmla="*/ 330 h 1635"/>
                <a:gd name="T6" fmla="*/ 475 w 1826"/>
                <a:gd name="T7" fmla="*/ 997 h 1635"/>
                <a:gd name="T8" fmla="*/ 531 w 1826"/>
                <a:gd name="T9" fmla="*/ 542 h 1635"/>
                <a:gd name="T10" fmla="*/ 281 w 1826"/>
                <a:gd name="T11" fmla="*/ 686 h 1635"/>
                <a:gd name="T12" fmla="*/ 443 w 1826"/>
                <a:gd name="T13" fmla="*/ 744 h 1635"/>
                <a:gd name="T14" fmla="*/ 463 w 1826"/>
                <a:gd name="T15" fmla="*/ 791 h 1635"/>
                <a:gd name="T16" fmla="*/ 233 w 1826"/>
                <a:gd name="T17" fmla="*/ 705 h 1635"/>
                <a:gd name="T18" fmla="*/ 497 w 1826"/>
                <a:gd name="T19" fmla="*/ 467 h 1635"/>
                <a:gd name="T20" fmla="*/ 843 w 1826"/>
                <a:gd name="T21" fmla="*/ 335 h 1635"/>
                <a:gd name="T22" fmla="*/ 1222 w 1826"/>
                <a:gd name="T23" fmla="*/ 345 h 1635"/>
                <a:gd name="T24" fmla="*/ 1547 w 1826"/>
                <a:gd name="T25" fmla="*/ 530 h 1635"/>
                <a:gd name="T26" fmla="*/ 1661 w 1826"/>
                <a:gd name="T27" fmla="*/ 942 h 1635"/>
                <a:gd name="T28" fmla="*/ 1357 w 1826"/>
                <a:gd name="T29" fmla="*/ 1040 h 1635"/>
                <a:gd name="T30" fmla="*/ 862 w 1826"/>
                <a:gd name="T31" fmla="*/ 1118 h 1635"/>
                <a:gd name="T32" fmla="*/ 764 w 1826"/>
                <a:gd name="T33" fmla="*/ 1041 h 1635"/>
                <a:gd name="T34" fmla="*/ 811 w 1826"/>
                <a:gd name="T35" fmla="*/ 1019 h 1635"/>
                <a:gd name="T36" fmla="*/ 1005 w 1826"/>
                <a:gd name="T37" fmla="*/ 994 h 1635"/>
                <a:gd name="T38" fmla="*/ 1552 w 1826"/>
                <a:gd name="T39" fmla="*/ 1018 h 1635"/>
                <a:gd name="T40" fmla="*/ 1558 w 1826"/>
                <a:gd name="T41" fmla="*/ 777 h 1635"/>
                <a:gd name="T42" fmla="*/ 1510 w 1826"/>
                <a:gd name="T43" fmla="*/ 566 h 1635"/>
                <a:gd name="T44" fmla="*/ 1148 w 1826"/>
                <a:gd name="T45" fmla="*/ 688 h 1635"/>
                <a:gd name="T46" fmla="*/ 1349 w 1826"/>
                <a:gd name="T47" fmla="*/ 838 h 1635"/>
                <a:gd name="T48" fmla="*/ 997 w 1826"/>
                <a:gd name="T49" fmla="*/ 783 h 1635"/>
                <a:gd name="T50" fmla="*/ 813 w 1826"/>
                <a:gd name="T51" fmla="*/ 745 h 1635"/>
                <a:gd name="T52" fmla="*/ 692 w 1826"/>
                <a:gd name="T53" fmla="*/ 888 h 1635"/>
                <a:gd name="T54" fmla="*/ 498 w 1826"/>
                <a:gd name="T55" fmla="*/ 1124 h 1635"/>
                <a:gd name="T56" fmla="*/ 872 w 1826"/>
                <a:gd name="T57" fmla="*/ 1365 h 1635"/>
                <a:gd name="T58" fmla="*/ 1239 w 1826"/>
                <a:gd name="T59" fmla="*/ 1226 h 1635"/>
                <a:gd name="T60" fmla="*/ 1181 w 1826"/>
                <a:gd name="T61" fmla="*/ 1153 h 1635"/>
                <a:gd name="T62" fmla="*/ 1287 w 1826"/>
                <a:gd name="T63" fmla="*/ 1209 h 1635"/>
                <a:gd name="T64" fmla="*/ 1255 w 1826"/>
                <a:gd name="T65" fmla="*/ 1364 h 1635"/>
                <a:gd name="T66" fmla="*/ 893 w 1826"/>
                <a:gd name="T67" fmla="*/ 1426 h 1635"/>
                <a:gd name="T68" fmla="*/ 1430 w 1826"/>
                <a:gd name="T69" fmla="*/ 1508 h 1635"/>
                <a:gd name="T70" fmla="*/ 1819 w 1826"/>
                <a:gd name="T71" fmla="*/ 861 h 1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26" h="1635">
                  <a:moveTo>
                    <a:pt x="1819" y="861"/>
                  </a:moveTo>
                  <a:cubicBezTo>
                    <a:pt x="1812" y="650"/>
                    <a:pt x="1693" y="570"/>
                    <a:pt x="1693" y="570"/>
                  </a:cubicBezTo>
                  <a:cubicBezTo>
                    <a:pt x="1693" y="570"/>
                    <a:pt x="1679" y="468"/>
                    <a:pt x="1586" y="359"/>
                  </a:cubicBezTo>
                  <a:cubicBezTo>
                    <a:pt x="1442" y="202"/>
                    <a:pt x="1260" y="230"/>
                    <a:pt x="1260" y="230"/>
                  </a:cubicBezTo>
                  <a:cubicBezTo>
                    <a:pt x="1023" y="0"/>
                    <a:pt x="781" y="177"/>
                    <a:pt x="781" y="177"/>
                  </a:cubicBezTo>
                  <a:cubicBezTo>
                    <a:pt x="444" y="67"/>
                    <a:pt x="349" y="330"/>
                    <a:pt x="349" y="330"/>
                  </a:cubicBezTo>
                  <a:cubicBezTo>
                    <a:pt x="156" y="351"/>
                    <a:pt x="0" y="577"/>
                    <a:pt x="140" y="819"/>
                  </a:cubicBezTo>
                  <a:cubicBezTo>
                    <a:pt x="248" y="1004"/>
                    <a:pt x="407" y="1006"/>
                    <a:pt x="475" y="997"/>
                  </a:cubicBezTo>
                  <a:cubicBezTo>
                    <a:pt x="497" y="939"/>
                    <a:pt x="545" y="874"/>
                    <a:pt x="649" y="845"/>
                  </a:cubicBezTo>
                  <a:cubicBezTo>
                    <a:pt x="650" y="835"/>
                    <a:pt x="663" y="637"/>
                    <a:pt x="531" y="542"/>
                  </a:cubicBezTo>
                  <a:cubicBezTo>
                    <a:pt x="452" y="486"/>
                    <a:pt x="365" y="500"/>
                    <a:pt x="316" y="537"/>
                  </a:cubicBezTo>
                  <a:cubicBezTo>
                    <a:pt x="271" y="572"/>
                    <a:pt x="258" y="627"/>
                    <a:pt x="281" y="686"/>
                  </a:cubicBezTo>
                  <a:cubicBezTo>
                    <a:pt x="293" y="717"/>
                    <a:pt x="311" y="737"/>
                    <a:pt x="336" y="747"/>
                  </a:cubicBezTo>
                  <a:cubicBezTo>
                    <a:pt x="385" y="768"/>
                    <a:pt x="442" y="744"/>
                    <a:pt x="443" y="744"/>
                  </a:cubicBezTo>
                  <a:cubicBezTo>
                    <a:pt x="456" y="739"/>
                    <a:pt x="471" y="745"/>
                    <a:pt x="476" y="758"/>
                  </a:cubicBezTo>
                  <a:cubicBezTo>
                    <a:pt x="482" y="771"/>
                    <a:pt x="476" y="786"/>
                    <a:pt x="463" y="791"/>
                  </a:cubicBezTo>
                  <a:cubicBezTo>
                    <a:pt x="459" y="793"/>
                    <a:pt x="385" y="823"/>
                    <a:pt x="317" y="795"/>
                  </a:cubicBezTo>
                  <a:cubicBezTo>
                    <a:pt x="279" y="779"/>
                    <a:pt x="251" y="749"/>
                    <a:pt x="233" y="705"/>
                  </a:cubicBezTo>
                  <a:cubicBezTo>
                    <a:pt x="202" y="624"/>
                    <a:pt x="221" y="546"/>
                    <a:pt x="285" y="496"/>
                  </a:cubicBezTo>
                  <a:cubicBezTo>
                    <a:pt x="344" y="451"/>
                    <a:pt x="424" y="441"/>
                    <a:pt x="497" y="467"/>
                  </a:cubicBezTo>
                  <a:cubicBezTo>
                    <a:pt x="510" y="414"/>
                    <a:pt x="552" y="341"/>
                    <a:pt x="655" y="316"/>
                  </a:cubicBezTo>
                  <a:cubicBezTo>
                    <a:pt x="754" y="293"/>
                    <a:pt x="813" y="315"/>
                    <a:pt x="843" y="335"/>
                  </a:cubicBezTo>
                  <a:cubicBezTo>
                    <a:pt x="879" y="288"/>
                    <a:pt x="953" y="232"/>
                    <a:pt x="1058" y="249"/>
                  </a:cubicBezTo>
                  <a:cubicBezTo>
                    <a:pt x="1146" y="263"/>
                    <a:pt x="1196" y="309"/>
                    <a:pt x="1222" y="345"/>
                  </a:cubicBezTo>
                  <a:cubicBezTo>
                    <a:pt x="1247" y="379"/>
                    <a:pt x="1262" y="418"/>
                    <a:pt x="1264" y="455"/>
                  </a:cubicBezTo>
                  <a:cubicBezTo>
                    <a:pt x="1364" y="430"/>
                    <a:pt x="1479" y="461"/>
                    <a:pt x="1547" y="530"/>
                  </a:cubicBezTo>
                  <a:cubicBezTo>
                    <a:pt x="1602" y="586"/>
                    <a:pt x="1621" y="663"/>
                    <a:pt x="1601" y="747"/>
                  </a:cubicBezTo>
                  <a:cubicBezTo>
                    <a:pt x="1627" y="772"/>
                    <a:pt x="1676" y="835"/>
                    <a:pt x="1661" y="942"/>
                  </a:cubicBezTo>
                  <a:cubicBezTo>
                    <a:pt x="1653" y="998"/>
                    <a:pt x="1622" y="1042"/>
                    <a:pt x="1573" y="1064"/>
                  </a:cubicBezTo>
                  <a:cubicBezTo>
                    <a:pt x="1511" y="1093"/>
                    <a:pt x="1426" y="1084"/>
                    <a:pt x="1357" y="1040"/>
                  </a:cubicBezTo>
                  <a:cubicBezTo>
                    <a:pt x="1260" y="979"/>
                    <a:pt x="1107" y="975"/>
                    <a:pt x="1038" y="1033"/>
                  </a:cubicBezTo>
                  <a:cubicBezTo>
                    <a:pt x="983" y="1079"/>
                    <a:pt x="921" y="1123"/>
                    <a:pt x="862" y="1118"/>
                  </a:cubicBezTo>
                  <a:cubicBezTo>
                    <a:pt x="857" y="1118"/>
                    <a:pt x="852" y="1117"/>
                    <a:pt x="848" y="1116"/>
                  </a:cubicBezTo>
                  <a:cubicBezTo>
                    <a:pt x="813" y="1109"/>
                    <a:pt x="785" y="1083"/>
                    <a:pt x="764" y="1041"/>
                  </a:cubicBezTo>
                  <a:cubicBezTo>
                    <a:pt x="758" y="1028"/>
                    <a:pt x="764" y="1012"/>
                    <a:pt x="777" y="1006"/>
                  </a:cubicBezTo>
                  <a:cubicBezTo>
                    <a:pt x="789" y="1000"/>
                    <a:pt x="805" y="1006"/>
                    <a:pt x="811" y="1019"/>
                  </a:cubicBezTo>
                  <a:cubicBezTo>
                    <a:pt x="824" y="1046"/>
                    <a:pt x="840" y="1062"/>
                    <a:pt x="859" y="1066"/>
                  </a:cubicBezTo>
                  <a:cubicBezTo>
                    <a:pt x="901" y="1075"/>
                    <a:pt x="962" y="1029"/>
                    <a:pt x="1005" y="994"/>
                  </a:cubicBezTo>
                  <a:cubicBezTo>
                    <a:pt x="1093" y="921"/>
                    <a:pt x="1266" y="922"/>
                    <a:pt x="1385" y="997"/>
                  </a:cubicBezTo>
                  <a:cubicBezTo>
                    <a:pt x="1439" y="1032"/>
                    <a:pt x="1505" y="1040"/>
                    <a:pt x="1552" y="1018"/>
                  </a:cubicBezTo>
                  <a:cubicBezTo>
                    <a:pt x="1585" y="1003"/>
                    <a:pt x="1605" y="974"/>
                    <a:pt x="1610" y="935"/>
                  </a:cubicBezTo>
                  <a:cubicBezTo>
                    <a:pt x="1625" y="827"/>
                    <a:pt x="1558" y="777"/>
                    <a:pt x="1558" y="777"/>
                  </a:cubicBezTo>
                  <a:cubicBezTo>
                    <a:pt x="1549" y="770"/>
                    <a:pt x="1545" y="759"/>
                    <a:pt x="1548" y="749"/>
                  </a:cubicBezTo>
                  <a:cubicBezTo>
                    <a:pt x="1569" y="676"/>
                    <a:pt x="1556" y="613"/>
                    <a:pt x="1510" y="566"/>
                  </a:cubicBezTo>
                  <a:cubicBezTo>
                    <a:pt x="1454" y="509"/>
                    <a:pt x="1358" y="484"/>
                    <a:pt x="1275" y="505"/>
                  </a:cubicBezTo>
                  <a:cubicBezTo>
                    <a:pt x="1166" y="533"/>
                    <a:pt x="1150" y="650"/>
                    <a:pt x="1148" y="688"/>
                  </a:cubicBezTo>
                  <a:cubicBezTo>
                    <a:pt x="1212" y="691"/>
                    <a:pt x="1284" y="720"/>
                    <a:pt x="1352" y="802"/>
                  </a:cubicBezTo>
                  <a:cubicBezTo>
                    <a:pt x="1361" y="813"/>
                    <a:pt x="1359" y="829"/>
                    <a:pt x="1349" y="838"/>
                  </a:cubicBezTo>
                  <a:cubicBezTo>
                    <a:pt x="1338" y="847"/>
                    <a:pt x="1321" y="846"/>
                    <a:pt x="1312" y="835"/>
                  </a:cubicBezTo>
                  <a:cubicBezTo>
                    <a:pt x="1168" y="659"/>
                    <a:pt x="1004" y="778"/>
                    <a:pt x="997" y="783"/>
                  </a:cubicBezTo>
                  <a:cubicBezTo>
                    <a:pt x="987" y="790"/>
                    <a:pt x="974" y="789"/>
                    <a:pt x="964" y="781"/>
                  </a:cubicBezTo>
                  <a:cubicBezTo>
                    <a:pt x="962" y="779"/>
                    <a:pt x="902" y="727"/>
                    <a:pt x="813" y="745"/>
                  </a:cubicBezTo>
                  <a:cubicBezTo>
                    <a:pt x="728" y="762"/>
                    <a:pt x="713" y="865"/>
                    <a:pt x="713" y="866"/>
                  </a:cubicBezTo>
                  <a:cubicBezTo>
                    <a:pt x="712" y="877"/>
                    <a:pt x="703" y="886"/>
                    <a:pt x="692" y="888"/>
                  </a:cubicBezTo>
                  <a:cubicBezTo>
                    <a:pt x="497" y="923"/>
                    <a:pt x="507" y="1095"/>
                    <a:pt x="508" y="1102"/>
                  </a:cubicBezTo>
                  <a:cubicBezTo>
                    <a:pt x="509" y="1111"/>
                    <a:pt x="505" y="1119"/>
                    <a:pt x="498" y="1124"/>
                  </a:cubicBezTo>
                  <a:cubicBezTo>
                    <a:pt x="528" y="1379"/>
                    <a:pt x="870" y="1357"/>
                    <a:pt x="870" y="1357"/>
                  </a:cubicBezTo>
                  <a:cubicBezTo>
                    <a:pt x="870" y="1359"/>
                    <a:pt x="871" y="1362"/>
                    <a:pt x="872" y="1365"/>
                  </a:cubicBezTo>
                  <a:cubicBezTo>
                    <a:pt x="881" y="1369"/>
                    <a:pt x="1111" y="1455"/>
                    <a:pt x="1214" y="1332"/>
                  </a:cubicBezTo>
                  <a:cubicBezTo>
                    <a:pt x="1240" y="1290"/>
                    <a:pt x="1248" y="1253"/>
                    <a:pt x="1239" y="1226"/>
                  </a:cubicBezTo>
                  <a:cubicBezTo>
                    <a:pt x="1228" y="1196"/>
                    <a:pt x="1198" y="1185"/>
                    <a:pt x="1197" y="1185"/>
                  </a:cubicBezTo>
                  <a:cubicBezTo>
                    <a:pt x="1184" y="1181"/>
                    <a:pt x="1177" y="1166"/>
                    <a:pt x="1181" y="1153"/>
                  </a:cubicBezTo>
                  <a:cubicBezTo>
                    <a:pt x="1186" y="1139"/>
                    <a:pt x="1201" y="1132"/>
                    <a:pt x="1214" y="1137"/>
                  </a:cubicBezTo>
                  <a:cubicBezTo>
                    <a:pt x="1216" y="1137"/>
                    <a:pt x="1268" y="1156"/>
                    <a:pt x="1287" y="1209"/>
                  </a:cubicBezTo>
                  <a:cubicBezTo>
                    <a:pt x="1302" y="1252"/>
                    <a:pt x="1292" y="1303"/>
                    <a:pt x="1257" y="1361"/>
                  </a:cubicBezTo>
                  <a:cubicBezTo>
                    <a:pt x="1256" y="1362"/>
                    <a:pt x="1256" y="1363"/>
                    <a:pt x="1255" y="1364"/>
                  </a:cubicBezTo>
                  <a:cubicBezTo>
                    <a:pt x="1191" y="1442"/>
                    <a:pt x="1093" y="1455"/>
                    <a:pt x="1010" y="1448"/>
                  </a:cubicBezTo>
                  <a:cubicBezTo>
                    <a:pt x="963" y="1444"/>
                    <a:pt x="921" y="1434"/>
                    <a:pt x="893" y="1426"/>
                  </a:cubicBezTo>
                  <a:cubicBezTo>
                    <a:pt x="953" y="1558"/>
                    <a:pt x="1087" y="1619"/>
                    <a:pt x="1231" y="1626"/>
                  </a:cubicBezTo>
                  <a:cubicBezTo>
                    <a:pt x="1397" y="1635"/>
                    <a:pt x="1430" y="1508"/>
                    <a:pt x="1430" y="1508"/>
                  </a:cubicBezTo>
                  <a:cubicBezTo>
                    <a:pt x="1656" y="1419"/>
                    <a:pt x="1607" y="1192"/>
                    <a:pt x="1607" y="1192"/>
                  </a:cubicBezTo>
                  <a:cubicBezTo>
                    <a:pt x="1701" y="1178"/>
                    <a:pt x="1826" y="1072"/>
                    <a:pt x="1819" y="8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900">
                <a:solidFill>
                  <a:srgbClr val="3F3F3F"/>
                </a:solidFill>
                <a:latin typeface="Open Sans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92544" y="2209368"/>
            <a:ext cx="2801722" cy="1135358"/>
            <a:chOff x="1626835" y="2349127"/>
            <a:chExt cx="2492110" cy="1009892"/>
          </a:xfrm>
        </p:grpSpPr>
        <p:sp>
          <p:nvSpPr>
            <p:cNvPr id="40" name="文本框 39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61180" y="3413750"/>
            <a:ext cx="2801722" cy="1135358"/>
            <a:chOff x="1626835" y="2349127"/>
            <a:chExt cx="2492110" cy="1009892"/>
          </a:xfrm>
        </p:grpSpPr>
        <p:sp>
          <p:nvSpPr>
            <p:cNvPr id="43" name="文本框 42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61609" y="4928804"/>
            <a:ext cx="2801722" cy="1135358"/>
            <a:chOff x="1626835" y="2349127"/>
            <a:chExt cx="2492110" cy="1009892"/>
          </a:xfrm>
        </p:grpSpPr>
        <p:sp>
          <p:nvSpPr>
            <p:cNvPr id="46" name="文本框 45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315582" y="2292983"/>
            <a:ext cx="2801722" cy="1135358"/>
            <a:chOff x="1626835" y="2349127"/>
            <a:chExt cx="2492110" cy="1009892"/>
          </a:xfrm>
        </p:grpSpPr>
        <p:sp>
          <p:nvSpPr>
            <p:cNvPr id="49" name="文本框 48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284218" y="3497365"/>
            <a:ext cx="2801722" cy="1135358"/>
            <a:chOff x="1626835" y="2349127"/>
            <a:chExt cx="2492110" cy="1009892"/>
          </a:xfrm>
        </p:grpSpPr>
        <p:sp>
          <p:nvSpPr>
            <p:cNvPr id="52" name="文本框 51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284647" y="5012419"/>
            <a:ext cx="2801722" cy="1135358"/>
            <a:chOff x="1626835" y="2349127"/>
            <a:chExt cx="2492110" cy="1009892"/>
          </a:xfrm>
        </p:grpSpPr>
        <p:sp>
          <p:nvSpPr>
            <p:cNvPr id="55" name="文本框 54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48744" y="1060869"/>
            <a:ext cx="54970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65AADD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请输入您的标题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2776421" y="-2261976"/>
            <a:ext cx="1246414" cy="1839686"/>
          </a:xfrm>
          <a:prstGeom prst="rect">
            <a:avLst/>
          </a:prstGeom>
          <a:solidFill>
            <a:srgbClr val="538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30007" y="-2261976"/>
            <a:ext cx="1246414" cy="1839686"/>
          </a:xfrm>
          <a:prstGeom prst="rect">
            <a:avLst/>
          </a:prstGeom>
          <a:solidFill>
            <a:srgbClr val="65A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3790951" y="2274077"/>
            <a:ext cx="2025650" cy="2334419"/>
          </a:xfrm>
          <a:custGeom>
            <a:avLst/>
            <a:gdLst>
              <a:gd name="T0" fmla="*/ 1275 w 2552"/>
              <a:gd name="T1" fmla="*/ 0 h 2941"/>
              <a:gd name="T2" fmla="*/ 0 w 2552"/>
              <a:gd name="T3" fmla="*/ 734 h 2941"/>
              <a:gd name="T4" fmla="*/ 0 w 2552"/>
              <a:gd name="T5" fmla="*/ 2210 h 2941"/>
              <a:gd name="T6" fmla="*/ 1275 w 2552"/>
              <a:gd name="T7" fmla="*/ 2941 h 2941"/>
              <a:gd name="T8" fmla="*/ 2552 w 2552"/>
              <a:gd name="T9" fmla="*/ 2210 h 2941"/>
              <a:gd name="T10" fmla="*/ 2552 w 2552"/>
              <a:gd name="T11" fmla="*/ 734 h 2941"/>
              <a:gd name="T12" fmla="*/ 1275 w 2552"/>
              <a:gd name="T13" fmla="*/ 0 h 2941"/>
              <a:gd name="T14" fmla="*/ 2391 w 2552"/>
              <a:gd name="T15" fmla="*/ 2117 h 2941"/>
              <a:gd name="T16" fmla="*/ 1275 w 2552"/>
              <a:gd name="T17" fmla="*/ 2757 h 2941"/>
              <a:gd name="T18" fmla="*/ 161 w 2552"/>
              <a:gd name="T19" fmla="*/ 2117 h 2941"/>
              <a:gd name="T20" fmla="*/ 161 w 2552"/>
              <a:gd name="T21" fmla="*/ 827 h 2941"/>
              <a:gd name="T22" fmla="*/ 1275 w 2552"/>
              <a:gd name="T23" fmla="*/ 187 h 2941"/>
              <a:gd name="T24" fmla="*/ 2391 w 2552"/>
              <a:gd name="T25" fmla="*/ 827 h 2941"/>
              <a:gd name="T26" fmla="*/ 2391 w 2552"/>
              <a:gd name="T27" fmla="*/ 2117 h 2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52" h="2941">
                <a:moveTo>
                  <a:pt x="1275" y="0"/>
                </a:moveTo>
                <a:lnTo>
                  <a:pt x="0" y="734"/>
                </a:lnTo>
                <a:lnTo>
                  <a:pt x="0" y="2210"/>
                </a:lnTo>
                <a:lnTo>
                  <a:pt x="1275" y="2941"/>
                </a:lnTo>
                <a:lnTo>
                  <a:pt x="2552" y="2210"/>
                </a:lnTo>
                <a:lnTo>
                  <a:pt x="2552" y="734"/>
                </a:lnTo>
                <a:lnTo>
                  <a:pt x="1275" y="0"/>
                </a:lnTo>
                <a:close/>
                <a:moveTo>
                  <a:pt x="2391" y="2117"/>
                </a:moveTo>
                <a:lnTo>
                  <a:pt x="1275" y="2757"/>
                </a:lnTo>
                <a:lnTo>
                  <a:pt x="161" y="2117"/>
                </a:lnTo>
                <a:lnTo>
                  <a:pt x="161" y="827"/>
                </a:lnTo>
                <a:lnTo>
                  <a:pt x="1275" y="187"/>
                </a:lnTo>
                <a:lnTo>
                  <a:pt x="2391" y="827"/>
                </a:lnTo>
                <a:lnTo>
                  <a:pt x="2391" y="2117"/>
                </a:lnTo>
                <a:close/>
              </a:path>
            </a:pathLst>
          </a:custGeom>
          <a:solidFill>
            <a:srgbClr val="5381AD">
              <a:alpha val="50000"/>
            </a:srgbClr>
          </a:solidFill>
          <a:ln w="15875" cap="flat">
            <a:noFill/>
            <a:prstDash val="solid"/>
            <a:miter lim="800000"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US" sz="900"/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206501" y="2274077"/>
            <a:ext cx="2025650" cy="2334419"/>
          </a:xfrm>
          <a:custGeom>
            <a:avLst/>
            <a:gdLst>
              <a:gd name="T0" fmla="*/ 1275 w 2552"/>
              <a:gd name="T1" fmla="*/ 0 h 2941"/>
              <a:gd name="T2" fmla="*/ 0 w 2552"/>
              <a:gd name="T3" fmla="*/ 734 h 2941"/>
              <a:gd name="T4" fmla="*/ 0 w 2552"/>
              <a:gd name="T5" fmla="*/ 2210 h 2941"/>
              <a:gd name="T6" fmla="*/ 1275 w 2552"/>
              <a:gd name="T7" fmla="*/ 2941 h 2941"/>
              <a:gd name="T8" fmla="*/ 2552 w 2552"/>
              <a:gd name="T9" fmla="*/ 2210 h 2941"/>
              <a:gd name="T10" fmla="*/ 2552 w 2552"/>
              <a:gd name="T11" fmla="*/ 734 h 2941"/>
              <a:gd name="T12" fmla="*/ 1275 w 2552"/>
              <a:gd name="T13" fmla="*/ 0 h 2941"/>
              <a:gd name="T14" fmla="*/ 2391 w 2552"/>
              <a:gd name="T15" fmla="*/ 2117 h 2941"/>
              <a:gd name="T16" fmla="*/ 1275 w 2552"/>
              <a:gd name="T17" fmla="*/ 2757 h 2941"/>
              <a:gd name="T18" fmla="*/ 161 w 2552"/>
              <a:gd name="T19" fmla="*/ 2117 h 2941"/>
              <a:gd name="T20" fmla="*/ 161 w 2552"/>
              <a:gd name="T21" fmla="*/ 827 h 2941"/>
              <a:gd name="T22" fmla="*/ 1275 w 2552"/>
              <a:gd name="T23" fmla="*/ 187 h 2941"/>
              <a:gd name="T24" fmla="*/ 2391 w 2552"/>
              <a:gd name="T25" fmla="*/ 827 h 2941"/>
              <a:gd name="T26" fmla="*/ 2391 w 2552"/>
              <a:gd name="T27" fmla="*/ 2117 h 2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52" h="2941">
                <a:moveTo>
                  <a:pt x="1275" y="0"/>
                </a:moveTo>
                <a:lnTo>
                  <a:pt x="0" y="734"/>
                </a:lnTo>
                <a:lnTo>
                  <a:pt x="0" y="2210"/>
                </a:lnTo>
                <a:lnTo>
                  <a:pt x="1275" y="2941"/>
                </a:lnTo>
                <a:lnTo>
                  <a:pt x="2552" y="2210"/>
                </a:lnTo>
                <a:lnTo>
                  <a:pt x="2552" y="734"/>
                </a:lnTo>
                <a:lnTo>
                  <a:pt x="1275" y="0"/>
                </a:lnTo>
                <a:close/>
                <a:moveTo>
                  <a:pt x="2391" y="2117"/>
                </a:moveTo>
                <a:lnTo>
                  <a:pt x="1275" y="2757"/>
                </a:lnTo>
                <a:lnTo>
                  <a:pt x="161" y="2117"/>
                </a:lnTo>
                <a:lnTo>
                  <a:pt x="161" y="827"/>
                </a:lnTo>
                <a:lnTo>
                  <a:pt x="1275" y="187"/>
                </a:lnTo>
                <a:lnTo>
                  <a:pt x="2391" y="827"/>
                </a:lnTo>
                <a:lnTo>
                  <a:pt x="2391" y="2117"/>
                </a:lnTo>
                <a:close/>
              </a:path>
            </a:pathLst>
          </a:custGeom>
          <a:solidFill>
            <a:srgbClr val="65AADD">
              <a:alpha val="50000"/>
            </a:srgbClr>
          </a:solidFill>
          <a:ln w="15875" cap="flat">
            <a:noFill/>
            <a:prstDash val="solid"/>
            <a:miter lim="800000"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US" sz="900"/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6375401" y="2274077"/>
            <a:ext cx="2025650" cy="2334419"/>
          </a:xfrm>
          <a:custGeom>
            <a:avLst/>
            <a:gdLst>
              <a:gd name="T0" fmla="*/ 1275 w 2552"/>
              <a:gd name="T1" fmla="*/ 0 h 2941"/>
              <a:gd name="T2" fmla="*/ 0 w 2552"/>
              <a:gd name="T3" fmla="*/ 734 h 2941"/>
              <a:gd name="T4" fmla="*/ 0 w 2552"/>
              <a:gd name="T5" fmla="*/ 2210 h 2941"/>
              <a:gd name="T6" fmla="*/ 1275 w 2552"/>
              <a:gd name="T7" fmla="*/ 2941 h 2941"/>
              <a:gd name="T8" fmla="*/ 2552 w 2552"/>
              <a:gd name="T9" fmla="*/ 2210 h 2941"/>
              <a:gd name="T10" fmla="*/ 2552 w 2552"/>
              <a:gd name="T11" fmla="*/ 734 h 2941"/>
              <a:gd name="T12" fmla="*/ 1275 w 2552"/>
              <a:gd name="T13" fmla="*/ 0 h 2941"/>
              <a:gd name="T14" fmla="*/ 2391 w 2552"/>
              <a:gd name="T15" fmla="*/ 2117 h 2941"/>
              <a:gd name="T16" fmla="*/ 1275 w 2552"/>
              <a:gd name="T17" fmla="*/ 2757 h 2941"/>
              <a:gd name="T18" fmla="*/ 161 w 2552"/>
              <a:gd name="T19" fmla="*/ 2117 h 2941"/>
              <a:gd name="T20" fmla="*/ 161 w 2552"/>
              <a:gd name="T21" fmla="*/ 827 h 2941"/>
              <a:gd name="T22" fmla="*/ 1275 w 2552"/>
              <a:gd name="T23" fmla="*/ 187 h 2941"/>
              <a:gd name="T24" fmla="*/ 2391 w 2552"/>
              <a:gd name="T25" fmla="*/ 827 h 2941"/>
              <a:gd name="T26" fmla="*/ 2391 w 2552"/>
              <a:gd name="T27" fmla="*/ 2117 h 2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52" h="2941">
                <a:moveTo>
                  <a:pt x="1275" y="0"/>
                </a:moveTo>
                <a:lnTo>
                  <a:pt x="0" y="734"/>
                </a:lnTo>
                <a:lnTo>
                  <a:pt x="0" y="2210"/>
                </a:lnTo>
                <a:lnTo>
                  <a:pt x="1275" y="2941"/>
                </a:lnTo>
                <a:lnTo>
                  <a:pt x="2552" y="2210"/>
                </a:lnTo>
                <a:lnTo>
                  <a:pt x="2552" y="734"/>
                </a:lnTo>
                <a:lnTo>
                  <a:pt x="1275" y="0"/>
                </a:lnTo>
                <a:close/>
                <a:moveTo>
                  <a:pt x="2391" y="2117"/>
                </a:moveTo>
                <a:lnTo>
                  <a:pt x="1275" y="2757"/>
                </a:lnTo>
                <a:lnTo>
                  <a:pt x="161" y="2117"/>
                </a:lnTo>
                <a:lnTo>
                  <a:pt x="161" y="827"/>
                </a:lnTo>
                <a:lnTo>
                  <a:pt x="1275" y="187"/>
                </a:lnTo>
                <a:lnTo>
                  <a:pt x="2391" y="827"/>
                </a:lnTo>
                <a:lnTo>
                  <a:pt x="2391" y="2117"/>
                </a:lnTo>
                <a:close/>
              </a:path>
            </a:pathLst>
          </a:custGeom>
          <a:solidFill>
            <a:srgbClr val="65AADD">
              <a:alpha val="50000"/>
            </a:srgbClr>
          </a:solidFill>
          <a:ln w="15875" cap="flat">
            <a:noFill/>
            <a:prstDash val="solid"/>
            <a:miter lim="800000"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US" sz="900"/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8959851" y="2274077"/>
            <a:ext cx="2025650" cy="2334419"/>
          </a:xfrm>
          <a:custGeom>
            <a:avLst/>
            <a:gdLst>
              <a:gd name="T0" fmla="*/ 1275 w 2552"/>
              <a:gd name="T1" fmla="*/ 0 h 2941"/>
              <a:gd name="T2" fmla="*/ 0 w 2552"/>
              <a:gd name="T3" fmla="*/ 734 h 2941"/>
              <a:gd name="T4" fmla="*/ 0 w 2552"/>
              <a:gd name="T5" fmla="*/ 2210 h 2941"/>
              <a:gd name="T6" fmla="*/ 1275 w 2552"/>
              <a:gd name="T7" fmla="*/ 2941 h 2941"/>
              <a:gd name="T8" fmla="*/ 2552 w 2552"/>
              <a:gd name="T9" fmla="*/ 2210 h 2941"/>
              <a:gd name="T10" fmla="*/ 2552 w 2552"/>
              <a:gd name="T11" fmla="*/ 734 h 2941"/>
              <a:gd name="T12" fmla="*/ 1275 w 2552"/>
              <a:gd name="T13" fmla="*/ 0 h 2941"/>
              <a:gd name="T14" fmla="*/ 2391 w 2552"/>
              <a:gd name="T15" fmla="*/ 2117 h 2941"/>
              <a:gd name="T16" fmla="*/ 1275 w 2552"/>
              <a:gd name="T17" fmla="*/ 2757 h 2941"/>
              <a:gd name="T18" fmla="*/ 161 w 2552"/>
              <a:gd name="T19" fmla="*/ 2117 h 2941"/>
              <a:gd name="T20" fmla="*/ 161 w 2552"/>
              <a:gd name="T21" fmla="*/ 827 h 2941"/>
              <a:gd name="T22" fmla="*/ 1275 w 2552"/>
              <a:gd name="T23" fmla="*/ 187 h 2941"/>
              <a:gd name="T24" fmla="*/ 2391 w 2552"/>
              <a:gd name="T25" fmla="*/ 827 h 2941"/>
              <a:gd name="T26" fmla="*/ 2391 w 2552"/>
              <a:gd name="T27" fmla="*/ 2117 h 2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52" h="2941">
                <a:moveTo>
                  <a:pt x="1275" y="0"/>
                </a:moveTo>
                <a:lnTo>
                  <a:pt x="0" y="734"/>
                </a:lnTo>
                <a:lnTo>
                  <a:pt x="0" y="2210"/>
                </a:lnTo>
                <a:lnTo>
                  <a:pt x="1275" y="2941"/>
                </a:lnTo>
                <a:lnTo>
                  <a:pt x="2552" y="2210"/>
                </a:lnTo>
                <a:lnTo>
                  <a:pt x="2552" y="734"/>
                </a:lnTo>
                <a:lnTo>
                  <a:pt x="1275" y="0"/>
                </a:lnTo>
                <a:close/>
                <a:moveTo>
                  <a:pt x="2391" y="2117"/>
                </a:moveTo>
                <a:lnTo>
                  <a:pt x="1275" y="2757"/>
                </a:lnTo>
                <a:lnTo>
                  <a:pt x="161" y="2117"/>
                </a:lnTo>
                <a:lnTo>
                  <a:pt x="161" y="827"/>
                </a:lnTo>
                <a:lnTo>
                  <a:pt x="1275" y="187"/>
                </a:lnTo>
                <a:lnTo>
                  <a:pt x="2391" y="827"/>
                </a:lnTo>
                <a:lnTo>
                  <a:pt x="2391" y="2117"/>
                </a:lnTo>
                <a:close/>
              </a:path>
            </a:pathLst>
          </a:custGeom>
          <a:solidFill>
            <a:srgbClr val="5381AD">
              <a:alpha val="50000"/>
            </a:srgbClr>
          </a:solidFill>
          <a:ln w="15875" cap="flat">
            <a:noFill/>
            <a:prstDash val="solid"/>
            <a:miter lim="800000"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US" sz="900"/>
          </a:p>
        </p:txBody>
      </p:sp>
      <p:sp>
        <p:nvSpPr>
          <p:cNvPr id="9" name="Freeform 44"/>
          <p:cNvSpPr/>
          <p:nvPr/>
        </p:nvSpPr>
        <p:spPr bwMode="auto">
          <a:xfrm>
            <a:off x="4044300" y="2565131"/>
            <a:ext cx="1518953" cy="1752311"/>
          </a:xfrm>
          <a:custGeom>
            <a:avLst/>
            <a:gdLst>
              <a:gd name="T0" fmla="*/ 895 w 1790"/>
              <a:gd name="T1" fmla="*/ 0 h 2065"/>
              <a:gd name="T2" fmla="*/ 0 w 1790"/>
              <a:gd name="T3" fmla="*/ 515 h 2065"/>
              <a:gd name="T4" fmla="*/ 0 w 1790"/>
              <a:gd name="T5" fmla="*/ 1550 h 2065"/>
              <a:gd name="T6" fmla="*/ 895 w 1790"/>
              <a:gd name="T7" fmla="*/ 2065 h 2065"/>
              <a:gd name="T8" fmla="*/ 1790 w 1790"/>
              <a:gd name="T9" fmla="*/ 1550 h 2065"/>
              <a:gd name="T10" fmla="*/ 1790 w 1790"/>
              <a:gd name="T11" fmla="*/ 515 h 2065"/>
              <a:gd name="T12" fmla="*/ 895 w 1790"/>
              <a:gd name="T13" fmla="*/ 0 h 2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90" h="2065">
                <a:moveTo>
                  <a:pt x="895" y="0"/>
                </a:moveTo>
                <a:lnTo>
                  <a:pt x="0" y="515"/>
                </a:lnTo>
                <a:lnTo>
                  <a:pt x="0" y="1550"/>
                </a:lnTo>
                <a:lnTo>
                  <a:pt x="895" y="2065"/>
                </a:lnTo>
                <a:lnTo>
                  <a:pt x="1790" y="1550"/>
                </a:lnTo>
                <a:lnTo>
                  <a:pt x="1790" y="515"/>
                </a:lnTo>
                <a:lnTo>
                  <a:pt x="895" y="0"/>
                </a:lnTo>
                <a:close/>
              </a:path>
            </a:pathLst>
          </a:custGeom>
          <a:solidFill>
            <a:srgbClr val="5381AD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US" sz="900"/>
          </a:p>
        </p:txBody>
      </p:sp>
      <p:sp>
        <p:nvSpPr>
          <p:cNvPr id="10" name="Freeform 21"/>
          <p:cNvSpPr>
            <a:spLocks noEditPoints="1"/>
          </p:cNvSpPr>
          <p:nvPr/>
        </p:nvSpPr>
        <p:spPr bwMode="auto">
          <a:xfrm>
            <a:off x="4643866" y="3148297"/>
            <a:ext cx="319820" cy="585979"/>
          </a:xfrm>
          <a:custGeom>
            <a:avLst/>
            <a:gdLst>
              <a:gd name="T0" fmla="*/ 96 w 193"/>
              <a:gd name="T1" fmla="*/ 329 h 353"/>
              <a:gd name="T2" fmla="*/ 105 w 193"/>
              <a:gd name="T3" fmla="*/ 321 h 353"/>
              <a:gd name="T4" fmla="*/ 96 w 193"/>
              <a:gd name="T5" fmla="*/ 313 h 353"/>
              <a:gd name="T6" fmla="*/ 88 w 193"/>
              <a:gd name="T7" fmla="*/ 321 h 353"/>
              <a:gd name="T8" fmla="*/ 96 w 193"/>
              <a:gd name="T9" fmla="*/ 329 h 353"/>
              <a:gd name="T10" fmla="*/ 161 w 193"/>
              <a:gd name="T11" fmla="*/ 0 h 353"/>
              <a:gd name="T12" fmla="*/ 32 w 193"/>
              <a:gd name="T13" fmla="*/ 0 h 353"/>
              <a:gd name="T14" fmla="*/ 0 w 193"/>
              <a:gd name="T15" fmla="*/ 32 h 353"/>
              <a:gd name="T16" fmla="*/ 0 w 193"/>
              <a:gd name="T17" fmla="*/ 321 h 353"/>
              <a:gd name="T18" fmla="*/ 32 w 193"/>
              <a:gd name="T19" fmla="*/ 353 h 353"/>
              <a:gd name="T20" fmla="*/ 161 w 193"/>
              <a:gd name="T21" fmla="*/ 353 h 353"/>
              <a:gd name="T22" fmla="*/ 193 w 193"/>
              <a:gd name="T23" fmla="*/ 321 h 353"/>
              <a:gd name="T24" fmla="*/ 193 w 193"/>
              <a:gd name="T25" fmla="*/ 32 h 353"/>
              <a:gd name="T26" fmla="*/ 161 w 193"/>
              <a:gd name="T27" fmla="*/ 0 h 353"/>
              <a:gd name="T28" fmla="*/ 177 w 193"/>
              <a:gd name="T29" fmla="*/ 321 h 353"/>
              <a:gd name="T30" fmla="*/ 161 w 193"/>
              <a:gd name="T31" fmla="*/ 337 h 353"/>
              <a:gd name="T32" fmla="*/ 32 w 193"/>
              <a:gd name="T33" fmla="*/ 337 h 353"/>
              <a:gd name="T34" fmla="*/ 16 w 193"/>
              <a:gd name="T35" fmla="*/ 321 h 353"/>
              <a:gd name="T36" fmla="*/ 16 w 193"/>
              <a:gd name="T37" fmla="*/ 305 h 353"/>
              <a:gd name="T38" fmla="*/ 177 w 193"/>
              <a:gd name="T39" fmla="*/ 305 h 353"/>
              <a:gd name="T40" fmla="*/ 177 w 193"/>
              <a:gd name="T41" fmla="*/ 321 h 353"/>
              <a:gd name="T42" fmla="*/ 177 w 193"/>
              <a:gd name="T43" fmla="*/ 289 h 353"/>
              <a:gd name="T44" fmla="*/ 16 w 193"/>
              <a:gd name="T45" fmla="*/ 289 h 353"/>
              <a:gd name="T46" fmla="*/ 16 w 193"/>
              <a:gd name="T47" fmla="*/ 64 h 353"/>
              <a:gd name="T48" fmla="*/ 177 w 193"/>
              <a:gd name="T49" fmla="*/ 64 h 353"/>
              <a:gd name="T50" fmla="*/ 177 w 193"/>
              <a:gd name="T51" fmla="*/ 289 h 353"/>
              <a:gd name="T52" fmla="*/ 177 w 193"/>
              <a:gd name="T53" fmla="*/ 48 h 353"/>
              <a:gd name="T54" fmla="*/ 16 w 193"/>
              <a:gd name="T55" fmla="*/ 48 h 353"/>
              <a:gd name="T56" fmla="*/ 16 w 193"/>
              <a:gd name="T57" fmla="*/ 32 h 353"/>
              <a:gd name="T58" fmla="*/ 32 w 193"/>
              <a:gd name="T59" fmla="*/ 16 h 353"/>
              <a:gd name="T60" fmla="*/ 161 w 193"/>
              <a:gd name="T61" fmla="*/ 16 h 353"/>
              <a:gd name="T62" fmla="*/ 177 w 193"/>
              <a:gd name="T63" fmla="*/ 32 h 353"/>
              <a:gd name="T64" fmla="*/ 177 w 193"/>
              <a:gd name="T65" fmla="*/ 48 h 353"/>
              <a:gd name="T66" fmla="*/ 105 w 193"/>
              <a:gd name="T67" fmla="*/ 24 h 353"/>
              <a:gd name="T68" fmla="*/ 88 w 193"/>
              <a:gd name="T69" fmla="*/ 24 h 353"/>
              <a:gd name="T70" fmla="*/ 80 w 193"/>
              <a:gd name="T71" fmla="*/ 32 h 353"/>
              <a:gd name="T72" fmla="*/ 88 w 193"/>
              <a:gd name="T73" fmla="*/ 40 h 353"/>
              <a:gd name="T74" fmla="*/ 105 w 193"/>
              <a:gd name="T75" fmla="*/ 40 h 353"/>
              <a:gd name="T76" fmla="*/ 113 w 193"/>
              <a:gd name="T77" fmla="*/ 32 h 353"/>
              <a:gd name="T78" fmla="*/ 105 w 193"/>
              <a:gd name="T79" fmla="*/ 24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3" h="353">
                <a:moveTo>
                  <a:pt x="96" y="329"/>
                </a:moveTo>
                <a:cubicBezTo>
                  <a:pt x="101" y="329"/>
                  <a:pt x="105" y="326"/>
                  <a:pt x="105" y="321"/>
                </a:cubicBezTo>
                <a:cubicBezTo>
                  <a:pt x="105" y="317"/>
                  <a:pt x="101" y="313"/>
                  <a:pt x="96" y="313"/>
                </a:cubicBezTo>
                <a:cubicBezTo>
                  <a:pt x="92" y="313"/>
                  <a:pt x="88" y="317"/>
                  <a:pt x="88" y="321"/>
                </a:cubicBezTo>
                <a:cubicBezTo>
                  <a:pt x="88" y="326"/>
                  <a:pt x="92" y="329"/>
                  <a:pt x="96" y="329"/>
                </a:cubicBezTo>
                <a:moveTo>
                  <a:pt x="161" y="0"/>
                </a:moveTo>
                <a:cubicBezTo>
                  <a:pt x="32" y="0"/>
                  <a:pt x="32" y="0"/>
                  <a:pt x="32" y="0"/>
                </a:cubicBezTo>
                <a:cubicBezTo>
                  <a:pt x="15" y="0"/>
                  <a:pt x="0" y="14"/>
                  <a:pt x="0" y="32"/>
                </a:cubicBezTo>
                <a:cubicBezTo>
                  <a:pt x="0" y="321"/>
                  <a:pt x="0" y="321"/>
                  <a:pt x="0" y="321"/>
                </a:cubicBezTo>
                <a:cubicBezTo>
                  <a:pt x="0" y="339"/>
                  <a:pt x="15" y="353"/>
                  <a:pt x="32" y="353"/>
                </a:cubicBezTo>
                <a:cubicBezTo>
                  <a:pt x="161" y="353"/>
                  <a:pt x="161" y="353"/>
                  <a:pt x="161" y="353"/>
                </a:cubicBezTo>
                <a:cubicBezTo>
                  <a:pt x="178" y="353"/>
                  <a:pt x="193" y="339"/>
                  <a:pt x="193" y="321"/>
                </a:cubicBezTo>
                <a:cubicBezTo>
                  <a:pt x="193" y="32"/>
                  <a:pt x="193" y="32"/>
                  <a:pt x="193" y="32"/>
                </a:cubicBezTo>
                <a:cubicBezTo>
                  <a:pt x="193" y="14"/>
                  <a:pt x="178" y="0"/>
                  <a:pt x="161" y="0"/>
                </a:cubicBezTo>
                <a:moveTo>
                  <a:pt x="177" y="321"/>
                </a:moveTo>
                <a:cubicBezTo>
                  <a:pt x="177" y="330"/>
                  <a:pt x="170" y="337"/>
                  <a:pt x="161" y="337"/>
                </a:cubicBezTo>
                <a:cubicBezTo>
                  <a:pt x="32" y="337"/>
                  <a:pt x="32" y="337"/>
                  <a:pt x="32" y="337"/>
                </a:cubicBezTo>
                <a:cubicBezTo>
                  <a:pt x="23" y="337"/>
                  <a:pt x="16" y="330"/>
                  <a:pt x="16" y="321"/>
                </a:cubicBezTo>
                <a:cubicBezTo>
                  <a:pt x="16" y="305"/>
                  <a:pt x="16" y="305"/>
                  <a:pt x="16" y="305"/>
                </a:cubicBezTo>
                <a:cubicBezTo>
                  <a:pt x="177" y="305"/>
                  <a:pt x="177" y="305"/>
                  <a:pt x="177" y="305"/>
                </a:cubicBezTo>
                <a:lnTo>
                  <a:pt x="177" y="321"/>
                </a:lnTo>
                <a:close/>
                <a:moveTo>
                  <a:pt x="177" y="289"/>
                </a:moveTo>
                <a:cubicBezTo>
                  <a:pt x="16" y="289"/>
                  <a:pt x="16" y="289"/>
                  <a:pt x="16" y="289"/>
                </a:cubicBezTo>
                <a:cubicBezTo>
                  <a:pt x="16" y="64"/>
                  <a:pt x="16" y="64"/>
                  <a:pt x="16" y="64"/>
                </a:cubicBezTo>
                <a:cubicBezTo>
                  <a:pt x="177" y="64"/>
                  <a:pt x="177" y="64"/>
                  <a:pt x="177" y="64"/>
                </a:cubicBezTo>
                <a:lnTo>
                  <a:pt x="177" y="289"/>
                </a:lnTo>
                <a:close/>
                <a:moveTo>
                  <a:pt x="177" y="48"/>
                </a:moveTo>
                <a:cubicBezTo>
                  <a:pt x="16" y="48"/>
                  <a:pt x="16" y="48"/>
                  <a:pt x="16" y="48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23"/>
                  <a:pt x="23" y="16"/>
                  <a:pt x="32" y="16"/>
                </a:cubicBezTo>
                <a:cubicBezTo>
                  <a:pt x="161" y="16"/>
                  <a:pt x="161" y="16"/>
                  <a:pt x="161" y="16"/>
                </a:cubicBezTo>
                <a:cubicBezTo>
                  <a:pt x="170" y="16"/>
                  <a:pt x="177" y="23"/>
                  <a:pt x="177" y="32"/>
                </a:cubicBezTo>
                <a:lnTo>
                  <a:pt x="177" y="48"/>
                </a:lnTo>
                <a:close/>
                <a:moveTo>
                  <a:pt x="105" y="24"/>
                </a:moveTo>
                <a:cubicBezTo>
                  <a:pt x="88" y="24"/>
                  <a:pt x="88" y="24"/>
                  <a:pt x="88" y="24"/>
                </a:cubicBezTo>
                <a:cubicBezTo>
                  <a:pt x="84" y="24"/>
                  <a:pt x="80" y="28"/>
                  <a:pt x="80" y="32"/>
                </a:cubicBezTo>
                <a:cubicBezTo>
                  <a:pt x="80" y="37"/>
                  <a:pt x="84" y="40"/>
                  <a:pt x="88" y="40"/>
                </a:cubicBezTo>
                <a:cubicBezTo>
                  <a:pt x="105" y="40"/>
                  <a:pt x="105" y="40"/>
                  <a:pt x="105" y="40"/>
                </a:cubicBezTo>
                <a:cubicBezTo>
                  <a:pt x="109" y="40"/>
                  <a:pt x="113" y="37"/>
                  <a:pt x="113" y="32"/>
                </a:cubicBezTo>
                <a:cubicBezTo>
                  <a:pt x="113" y="28"/>
                  <a:pt x="109" y="24"/>
                  <a:pt x="105" y="2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US" sz="900"/>
          </a:p>
        </p:txBody>
      </p:sp>
      <p:sp>
        <p:nvSpPr>
          <p:cNvPr id="11" name="Freeform 50"/>
          <p:cNvSpPr/>
          <p:nvPr/>
        </p:nvSpPr>
        <p:spPr bwMode="auto">
          <a:xfrm>
            <a:off x="6628750" y="2565131"/>
            <a:ext cx="1518953" cy="1752311"/>
          </a:xfrm>
          <a:custGeom>
            <a:avLst/>
            <a:gdLst>
              <a:gd name="T0" fmla="*/ 895 w 1790"/>
              <a:gd name="T1" fmla="*/ 0 h 2065"/>
              <a:gd name="T2" fmla="*/ 0 w 1790"/>
              <a:gd name="T3" fmla="*/ 515 h 2065"/>
              <a:gd name="T4" fmla="*/ 0 w 1790"/>
              <a:gd name="T5" fmla="*/ 1550 h 2065"/>
              <a:gd name="T6" fmla="*/ 895 w 1790"/>
              <a:gd name="T7" fmla="*/ 2065 h 2065"/>
              <a:gd name="T8" fmla="*/ 1790 w 1790"/>
              <a:gd name="T9" fmla="*/ 1550 h 2065"/>
              <a:gd name="T10" fmla="*/ 1790 w 1790"/>
              <a:gd name="T11" fmla="*/ 515 h 2065"/>
              <a:gd name="T12" fmla="*/ 895 w 1790"/>
              <a:gd name="T13" fmla="*/ 0 h 2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90" h="2065">
                <a:moveTo>
                  <a:pt x="895" y="0"/>
                </a:moveTo>
                <a:lnTo>
                  <a:pt x="0" y="515"/>
                </a:lnTo>
                <a:lnTo>
                  <a:pt x="0" y="1550"/>
                </a:lnTo>
                <a:lnTo>
                  <a:pt x="895" y="2065"/>
                </a:lnTo>
                <a:lnTo>
                  <a:pt x="1790" y="1550"/>
                </a:lnTo>
                <a:lnTo>
                  <a:pt x="1790" y="515"/>
                </a:lnTo>
                <a:lnTo>
                  <a:pt x="895" y="0"/>
                </a:lnTo>
                <a:close/>
              </a:path>
            </a:pathLst>
          </a:custGeom>
          <a:solidFill>
            <a:srgbClr val="65AADD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US" sz="900"/>
          </a:p>
        </p:txBody>
      </p:sp>
      <p:sp>
        <p:nvSpPr>
          <p:cNvPr id="12" name="Freeform 33"/>
          <p:cNvSpPr>
            <a:spLocks noEditPoints="1"/>
          </p:cNvSpPr>
          <p:nvPr/>
        </p:nvSpPr>
        <p:spPr bwMode="auto">
          <a:xfrm>
            <a:off x="7102755" y="3201959"/>
            <a:ext cx="585979" cy="478655"/>
          </a:xfrm>
          <a:custGeom>
            <a:avLst/>
            <a:gdLst>
              <a:gd name="T0" fmla="*/ 216 w 353"/>
              <a:gd name="T1" fmla="*/ 48 h 289"/>
              <a:gd name="T2" fmla="*/ 216 w 353"/>
              <a:gd name="T3" fmla="*/ 32 h 289"/>
              <a:gd name="T4" fmla="*/ 128 w 353"/>
              <a:gd name="T5" fmla="*/ 40 h 289"/>
              <a:gd name="T6" fmla="*/ 176 w 353"/>
              <a:gd name="T7" fmla="*/ 112 h 289"/>
              <a:gd name="T8" fmla="*/ 176 w 353"/>
              <a:gd name="T9" fmla="*/ 208 h 289"/>
              <a:gd name="T10" fmla="*/ 176 w 353"/>
              <a:gd name="T11" fmla="*/ 112 h 289"/>
              <a:gd name="T12" fmla="*/ 144 w 353"/>
              <a:gd name="T13" fmla="*/ 160 h 289"/>
              <a:gd name="T14" fmla="*/ 208 w 353"/>
              <a:gd name="T15" fmla="*/ 160 h 289"/>
              <a:gd name="T16" fmla="*/ 176 w 353"/>
              <a:gd name="T17" fmla="*/ 80 h 289"/>
              <a:gd name="T18" fmla="*/ 176 w 353"/>
              <a:gd name="T19" fmla="*/ 240 h 289"/>
              <a:gd name="T20" fmla="*/ 176 w 353"/>
              <a:gd name="T21" fmla="*/ 80 h 289"/>
              <a:gd name="T22" fmla="*/ 112 w 353"/>
              <a:gd name="T23" fmla="*/ 160 h 289"/>
              <a:gd name="T24" fmla="*/ 240 w 353"/>
              <a:gd name="T25" fmla="*/ 160 h 289"/>
              <a:gd name="T26" fmla="*/ 297 w 353"/>
              <a:gd name="T27" fmla="*/ 128 h 289"/>
              <a:gd name="T28" fmla="*/ 297 w 353"/>
              <a:gd name="T29" fmla="*/ 144 h 289"/>
              <a:gd name="T30" fmla="*/ 297 w 353"/>
              <a:gd name="T31" fmla="*/ 128 h 289"/>
              <a:gd name="T32" fmla="*/ 272 w 353"/>
              <a:gd name="T33" fmla="*/ 88 h 289"/>
              <a:gd name="T34" fmla="*/ 321 w 353"/>
              <a:gd name="T35" fmla="*/ 88 h 289"/>
              <a:gd name="T36" fmla="*/ 297 w 353"/>
              <a:gd name="T37" fmla="*/ 96 h 289"/>
              <a:gd name="T38" fmla="*/ 297 w 353"/>
              <a:gd name="T39" fmla="*/ 80 h 289"/>
              <a:gd name="T40" fmla="*/ 297 w 353"/>
              <a:gd name="T41" fmla="*/ 96 h 289"/>
              <a:gd name="T42" fmla="*/ 289 w 353"/>
              <a:gd name="T43" fmla="*/ 32 h 289"/>
              <a:gd name="T44" fmla="*/ 176 w 353"/>
              <a:gd name="T45" fmla="*/ 0 h 289"/>
              <a:gd name="T46" fmla="*/ 64 w 353"/>
              <a:gd name="T47" fmla="*/ 32 h 289"/>
              <a:gd name="T48" fmla="*/ 0 w 353"/>
              <a:gd name="T49" fmla="*/ 64 h 289"/>
              <a:gd name="T50" fmla="*/ 32 w 353"/>
              <a:gd name="T51" fmla="*/ 289 h 289"/>
              <a:gd name="T52" fmla="*/ 353 w 353"/>
              <a:gd name="T53" fmla="*/ 256 h 289"/>
              <a:gd name="T54" fmla="*/ 321 w 353"/>
              <a:gd name="T55" fmla="*/ 32 h 289"/>
              <a:gd name="T56" fmla="*/ 267 w 353"/>
              <a:gd name="T57" fmla="*/ 192 h 289"/>
              <a:gd name="T58" fmla="*/ 337 w 353"/>
              <a:gd name="T59" fmla="*/ 208 h 289"/>
              <a:gd name="T60" fmla="*/ 321 w 353"/>
              <a:gd name="T61" fmla="*/ 272 h 289"/>
              <a:gd name="T62" fmla="*/ 16 w 353"/>
              <a:gd name="T63" fmla="*/ 256 h 289"/>
              <a:gd name="T64" fmla="*/ 93 w 353"/>
              <a:gd name="T65" fmla="*/ 208 h 289"/>
              <a:gd name="T66" fmla="*/ 16 w 353"/>
              <a:gd name="T67" fmla="*/ 192 h 289"/>
              <a:gd name="T68" fmla="*/ 32 w 353"/>
              <a:gd name="T69" fmla="*/ 48 h 289"/>
              <a:gd name="T70" fmla="*/ 120 w 353"/>
              <a:gd name="T71" fmla="*/ 16 h 289"/>
              <a:gd name="T72" fmla="*/ 232 w 353"/>
              <a:gd name="T73" fmla="*/ 16 h 289"/>
              <a:gd name="T74" fmla="*/ 321 w 353"/>
              <a:gd name="T75" fmla="*/ 48 h 289"/>
              <a:gd name="T76" fmla="*/ 337 w 353"/>
              <a:gd name="T77" fmla="*/ 192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53" h="289">
                <a:moveTo>
                  <a:pt x="136" y="48"/>
                </a:moveTo>
                <a:cubicBezTo>
                  <a:pt x="216" y="48"/>
                  <a:pt x="216" y="48"/>
                  <a:pt x="216" y="48"/>
                </a:cubicBezTo>
                <a:cubicBezTo>
                  <a:pt x="221" y="48"/>
                  <a:pt x="224" y="44"/>
                  <a:pt x="224" y="40"/>
                </a:cubicBezTo>
                <a:cubicBezTo>
                  <a:pt x="224" y="35"/>
                  <a:pt x="221" y="32"/>
                  <a:pt x="216" y="32"/>
                </a:cubicBezTo>
                <a:cubicBezTo>
                  <a:pt x="136" y="32"/>
                  <a:pt x="136" y="32"/>
                  <a:pt x="136" y="32"/>
                </a:cubicBezTo>
                <a:cubicBezTo>
                  <a:pt x="132" y="32"/>
                  <a:pt x="128" y="35"/>
                  <a:pt x="128" y="40"/>
                </a:cubicBezTo>
                <a:cubicBezTo>
                  <a:pt x="128" y="44"/>
                  <a:pt x="132" y="48"/>
                  <a:pt x="136" y="48"/>
                </a:cubicBezTo>
                <a:moveTo>
                  <a:pt x="176" y="112"/>
                </a:moveTo>
                <a:cubicBezTo>
                  <a:pt x="150" y="112"/>
                  <a:pt x="128" y="133"/>
                  <a:pt x="128" y="160"/>
                </a:cubicBezTo>
                <a:cubicBezTo>
                  <a:pt x="128" y="187"/>
                  <a:pt x="150" y="208"/>
                  <a:pt x="176" y="208"/>
                </a:cubicBezTo>
                <a:cubicBezTo>
                  <a:pt x="203" y="208"/>
                  <a:pt x="224" y="187"/>
                  <a:pt x="224" y="160"/>
                </a:cubicBezTo>
                <a:cubicBezTo>
                  <a:pt x="224" y="133"/>
                  <a:pt x="203" y="112"/>
                  <a:pt x="176" y="112"/>
                </a:cubicBezTo>
                <a:moveTo>
                  <a:pt x="176" y="192"/>
                </a:moveTo>
                <a:cubicBezTo>
                  <a:pt x="158" y="192"/>
                  <a:pt x="144" y="178"/>
                  <a:pt x="144" y="160"/>
                </a:cubicBezTo>
                <a:cubicBezTo>
                  <a:pt x="144" y="142"/>
                  <a:pt x="158" y="128"/>
                  <a:pt x="176" y="128"/>
                </a:cubicBezTo>
                <a:cubicBezTo>
                  <a:pt x="194" y="128"/>
                  <a:pt x="208" y="142"/>
                  <a:pt x="208" y="160"/>
                </a:cubicBezTo>
                <a:cubicBezTo>
                  <a:pt x="208" y="178"/>
                  <a:pt x="194" y="192"/>
                  <a:pt x="176" y="192"/>
                </a:cubicBezTo>
                <a:moveTo>
                  <a:pt x="176" y="80"/>
                </a:moveTo>
                <a:cubicBezTo>
                  <a:pt x="132" y="80"/>
                  <a:pt x="96" y="116"/>
                  <a:pt x="96" y="160"/>
                </a:cubicBezTo>
                <a:cubicBezTo>
                  <a:pt x="96" y="204"/>
                  <a:pt x="132" y="240"/>
                  <a:pt x="176" y="240"/>
                </a:cubicBezTo>
                <a:cubicBezTo>
                  <a:pt x="221" y="240"/>
                  <a:pt x="256" y="204"/>
                  <a:pt x="256" y="160"/>
                </a:cubicBezTo>
                <a:cubicBezTo>
                  <a:pt x="256" y="116"/>
                  <a:pt x="221" y="80"/>
                  <a:pt x="176" y="80"/>
                </a:cubicBezTo>
                <a:moveTo>
                  <a:pt x="176" y="224"/>
                </a:moveTo>
                <a:cubicBezTo>
                  <a:pt x="141" y="224"/>
                  <a:pt x="112" y="196"/>
                  <a:pt x="112" y="160"/>
                </a:cubicBezTo>
                <a:cubicBezTo>
                  <a:pt x="112" y="125"/>
                  <a:pt x="141" y="96"/>
                  <a:pt x="176" y="96"/>
                </a:cubicBezTo>
                <a:cubicBezTo>
                  <a:pt x="212" y="96"/>
                  <a:pt x="240" y="125"/>
                  <a:pt x="240" y="160"/>
                </a:cubicBezTo>
                <a:cubicBezTo>
                  <a:pt x="240" y="196"/>
                  <a:pt x="212" y="224"/>
                  <a:pt x="176" y="224"/>
                </a:cubicBezTo>
                <a:moveTo>
                  <a:pt x="297" y="128"/>
                </a:moveTo>
                <a:cubicBezTo>
                  <a:pt x="292" y="128"/>
                  <a:pt x="289" y="132"/>
                  <a:pt x="289" y="136"/>
                </a:cubicBezTo>
                <a:cubicBezTo>
                  <a:pt x="289" y="140"/>
                  <a:pt x="292" y="144"/>
                  <a:pt x="297" y="144"/>
                </a:cubicBezTo>
                <a:cubicBezTo>
                  <a:pt x="301" y="144"/>
                  <a:pt x="305" y="140"/>
                  <a:pt x="305" y="136"/>
                </a:cubicBezTo>
                <a:cubicBezTo>
                  <a:pt x="305" y="132"/>
                  <a:pt x="301" y="128"/>
                  <a:pt x="297" y="128"/>
                </a:cubicBezTo>
                <a:moveTo>
                  <a:pt x="297" y="64"/>
                </a:moveTo>
                <a:cubicBezTo>
                  <a:pt x="283" y="64"/>
                  <a:pt x="272" y="75"/>
                  <a:pt x="272" y="88"/>
                </a:cubicBezTo>
                <a:cubicBezTo>
                  <a:pt x="272" y="101"/>
                  <a:pt x="283" y="112"/>
                  <a:pt x="297" y="112"/>
                </a:cubicBezTo>
                <a:cubicBezTo>
                  <a:pt x="310" y="112"/>
                  <a:pt x="321" y="101"/>
                  <a:pt x="321" y="88"/>
                </a:cubicBezTo>
                <a:cubicBezTo>
                  <a:pt x="321" y="75"/>
                  <a:pt x="310" y="64"/>
                  <a:pt x="297" y="64"/>
                </a:cubicBezTo>
                <a:moveTo>
                  <a:pt x="297" y="96"/>
                </a:moveTo>
                <a:cubicBezTo>
                  <a:pt x="292" y="96"/>
                  <a:pt x="289" y="92"/>
                  <a:pt x="289" y="88"/>
                </a:cubicBezTo>
                <a:cubicBezTo>
                  <a:pt x="289" y="83"/>
                  <a:pt x="292" y="80"/>
                  <a:pt x="297" y="80"/>
                </a:cubicBezTo>
                <a:cubicBezTo>
                  <a:pt x="301" y="80"/>
                  <a:pt x="305" y="83"/>
                  <a:pt x="305" y="88"/>
                </a:cubicBezTo>
                <a:cubicBezTo>
                  <a:pt x="305" y="92"/>
                  <a:pt x="301" y="96"/>
                  <a:pt x="297" y="96"/>
                </a:cubicBezTo>
                <a:moveTo>
                  <a:pt x="321" y="32"/>
                </a:moveTo>
                <a:cubicBezTo>
                  <a:pt x="289" y="32"/>
                  <a:pt x="289" y="32"/>
                  <a:pt x="289" y="32"/>
                </a:cubicBezTo>
                <a:cubicBezTo>
                  <a:pt x="264" y="32"/>
                  <a:pt x="264" y="0"/>
                  <a:pt x="232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88" y="0"/>
                  <a:pt x="88" y="32"/>
                  <a:pt x="64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14" y="32"/>
                  <a:pt x="0" y="46"/>
                  <a:pt x="0" y="64"/>
                </a:cubicBezTo>
                <a:cubicBezTo>
                  <a:pt x="0" y="256"/>
                  <a:pt x="0" y="256"/>
                  <a:pt x="0" y="256"/>
                </a:cubicBezTo>
                <a:cubicBezTo>
                  <a:pt x="0" y="274"/>
                  <a:pt x="14" y="289"/>
                  <a:pt x="32" y="289"/>
                </a:cubicBezTo>
                <a:cubicBezTo>
                  <a:pt x="321" y="289"/>
                  <a:pt x="321" y="289"/>
                  <a:pt x="321" y="289"/>
                </a:cubicBezTo>
                <a:cubicBezTo>
                  <a:pt x="338" y="289"/>
                  <a:pt x="353" y="274"/>
                  <a:pt x="353" y="256"/>
                </a:cubicBezTo>
                <a:cubicBezTo>
                  <a:pt x="353" y="64"/>
                  <a:pt x="353" y="64"/>
                  <a:pt x="353" y="64"/>
                </a:cubicBezTo>
                <a:cubicBezTo>
                  <a:pt x="353" y="46"/>
                  <a:pt x="338" y="32"/>
                  <a:pt x="321" y="32"/>
                </a:cubicBezTo>
                <a:moveTo>
                  <a:pt x="337" y="192"/>
                </a:moveTo>
                <a:cubicBezTo>
                  <a:pt x="267" y="192"/>
                  <a:pt x="267" y="192"/>
                  <a:pt x="267" y="192"/>
                </a:cubicBezTo>
                <a:cubicBezTo>
                  <a:pt x="265" y="198"/>
                  <a:pt x="262" y="203"/>
                  <a:pt x="260" y="208"/>
                </a:cubicBezTo>
                <a:cubicBezTo>
                  <a:pt x="337" y="208"/>
                  <a:pt x="337" y="208"/>
                  <a:pt x="337" y="208"/>
                </a:cubicBezTo>
                <a:cubicBezTo>
                  <a:pt x="337" y="256"/>
                  <a:pt x="337" y="256"/>
                  <a:pt x="337" y="256"/>
                </a:cubicBezTo>
                <a:cubicBezTo>
                  <a:pt x="337" y="265"/>
                  <a:pt x="330" y="272"/>
                  <a:pt x="321" y="272"/>
                </a:cubicBezTo>
                <a:cubicBezTo>
                  <a:pt x="32" y="272"/>
                  <a:pt x="32" y="272"/>
                  <a:pt x="32" y="272"/>
                </a:cubicBezTo>
                <a:cubicBezTo>
                  <a:pt x="23" y="272"/>
                  <a:pt x="16" y="265"/>
                  <a:pt x="16" y="256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93" y="208"/>
                  <a:pt x="93" y="208"/>
                  <a:pt x="93" y="208"/>
                </a:cubicBezTo>
                <a:cubicBezTo>
                  <a:pt x="90" y="203"/>
                  <a:pt x="87" y="198"/>
                  <a:pt x="85" y="192"/>
                </a:cubicBezTo>
                <a:cubicBezTo>
                  <a:pt x="16" y="192"/>
                  <a:pt x="16" y="192"/>
                  <a:pt x="16" y="192"/>
                </a:cubicBezTo>
                <a:cubicBezTo>
                  <a:pt x="16" y="64"/>
                  <a:pt x="16" y="64"/>
                  <a:pt x="16" y="64"/>
                </a:cubicBezTo>
                <a:cubicBezTo>
                  <a:pt x="16" y="55"/>
                  <a:pt x="23" y="48"/>
                  <a:pt x="32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96" y="48"/>
                  <a:pt x="96" y="16"/>
                  <a:pt x="120" y="16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232" y="16"/>
                  <a:pt x="232" y="16"/>
                  <a:pt x="232" y="16"/>
                </a:cubicBezTo>
                <a:cubicBezTo>
                  <a:pt x="256" y="16"/>
                  <a:pt x="256" y="48"/>
                  <a:pt x="289" y="48"/>
                </a:cubicBezTo>
                <a:cubicBezTo>
                  <a:pt x="321" y="48"/>
                  <a:pt x="321" y="48"/>
                  <a:pt x="321" y="48"/>
                </a:cubicBezTo>
                <a:cubicBezTo>
                  <a:pt x="330" y="48"/>
                  <a:pt x="337" y="55"/>
                  <a:pt x="337" y="64"/>
                </a:cubicBezTo>
                <a:lnTo>
                  <a:pt x="337" y="1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US" sz="900"/>
          </a:p>
        </p:txBody>
      </p:sp>
      <p:sp>
        <p:nvSpPr>
          <p:cNvPr id="13" name="Freeform 47"/>
          <p:cNvSpPr/>
          <p:nvPr/>
        </p:nvSpPr>
        <p:spPr bwMode="auto">
          <a:xfrm>
            <a:off x="1459850" y="2565131"/>
            <a:ext cx="1518953" cy="1752311"/>
          </a:xfrm>
          <a:custGeom>
            <a:avLst/>
            <a:gdLst>
              <a:gd name="T0" fmla="*/ 895 w 1790"/>
              <a:gd name="T1" fmla="*/ 0 h 2065"/>
              <a:gd name="T2" fmla="*/ 0 w 1790"/>
              <a:gd name="T3" fmla="*/ 515 h 2065"/>
              <a:gd name="T4" fmla="*/ 0 w 1790"/>
              <a:gd name="T5" fmla="*/ 1550 h 2065"/>
              <a:gd name="T6" fmla="*/ 895 w 1790"/>
              <a:gd name="T7" fmla="*/ 2065 h 2065"/>
              <a:gd name="T8" fmla="*/ 1790 w 1790"/>
              <a:gd name="T9" fmla="*/ 1550 h 2065"/>
              <a:gd name="T10" fmla="*/ 1790 w 1790"/>
              <a:gd name="T11" fmla="*/ 515 h 2065"/>
              <a:gd name="T12" fmla="*/ 895 w 1790"/>
              <a:gd name="T13" fmla="*/ 0 h 2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90" h="2065">
                <a:moveTo>
                  <a:pt x="895" y="0"/>
                </a:moveTo>
                <a:lnTo>
                  <a:pt x="0" y="515"/>
                </a:lnTo>
                <a:lnTo>
                  <a:pt x="0" y="1550"/>
                </a:lnTo>
                <a:lnTo>
                  <a:pt x="895" y="2065"/>
                </a:lnTo>
                <a:lnTo>
                  <a:pt x="1790" y="1550"/>
                </a:lnTo>
                <a:lnTo>
                  <a:pt x="1790" y="515"/>
                </a:lnTo>
                <a:lnTo>
                  <a:pt x="895" y="0"/>
                </a:lnTo>
                <a:close/>
              </a:path>
            </a:pathLst>
          </a:custGeom>
          <a:solidFill>
            <a:srgbClr val="65AADD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US" sz="900"/>
          </a:p>
        </p:txBody>
      </p:sp>
      <p:sp>
        <p:nvSpPr>
          <p:cNvPr id="14" name="Freeform 16"/>
          <p:cNvSpPr>
            <a:spLocks noEditPoints="1"/>
          </p:cNvSpPr>
          <p:nvPr/>
        </p:nvSpPr>
        <p:spPr bwMode="auto">
          <a:xfrm>
            <a:off x="1925264" y="3146151"/>
            <a:ext cx="588125" cy="590270"/>
          </a:xfrm>
          <a:custGeom>
            <a:avLst/>
            <a:gdLst>
              <a:gd name="T0" fmla="*/ 321 w 353"/>
              <a:gd name="T1" fmla="*/ 104 h 353"/>
              <a:gd name="T2" fmla="*/ 321 w 353"/>
              <a:gd name="T3" fmla="*/ 24 h 353"/>
              <a:gd name="T4" fmla="*/ 297 w 353"/>
              <a:gd name="T5" fmla="*/ 0 h 353"/>
              <a:gd name="T6" fmla="*/ 273 w 353"/>
              <a:gd name="T7" fmla="*/ 24 h 353"/>
              <a:gd name="T8" fmla="*/ 273 w 353"/>
              <a:gd name="T9" fmla="*/ 30 h 353"/>
              <a:gd name="T10" fmla="*/ 40 w 353"/>
              <a:gd name="T11" fmla="*/ 98 h 353"/>
              <a:gd name="T12" fmla="*/ 32 w 353"/>
              <a:gd name="T13" fmla="*/ 96 h 353"/>
              <a:gd name="T14" fmla="*/ 16 w 353"/>
              <a:gd name="T15" fmla="*/ 96 h 353"/>
              <a:gd name="T16" fmla="*/ 0 w 353"/>
              <a:gd name="T17" fmla="*/ 112 h 353"/>
              <a:gd name="T18" fmla="*/ 0 w 353"/>
              <a:gd name="T19" fmla="*/ 192 h 353"/>
              <a:gd name="T20" fmla="*/ 16 w 353"/>
              <a:gd name="T21" fmla="*/ 208 h 353"/>
              <a:gd name="T22" fmla="*/ 32 w 353"/>
              <a:gd name="T23" fmla="*/ 208 h 353"/>
              <a:gd name="T24" fmla="*/ 40 w 353"/>
              <a:gd name="T25" fmla="*/ 206 h 353"/>
              <a:gd name="T26" fmla="*/ 50 w 353"/>
              <a:gd name="T27" fmla="*/ 209 h 353"/>
              <a:gd name="T28" fmla="*/ 81 w 353"/>
              <a:gd name="T29" fmla="*/ 347 h 353"/>
              <a:gd name="T30" fmla="*/ 81 w 353"/>
              <a:gd name="T31" fmla="*/ 347 h 353"/>
              <a:gd name="T32" fmla="*/ 89 w 353"/>
              <a:gd name="T33" fmla="*/ 353 h 353"/>
              <a:gd name="T34" fmla="*/ 153 w 353"/>
              <a:gd name="T35" fmla="*/ 353 h 353"/>
              <a:gd name="T36" fmla="*/ 161 w 353"/>
              <a:gd name="T37" fmla="*/ 345 h 353"/>
              <a:gd name="T38" fmla="*/ 160 w 353"/>
              <a:gd name="T39" fmla="*/ 343 h 353"/>
              <a:gd name="T40" fmla="*/ 161 w 353"/>
              <a:gd name="T41" fmla="*/ 343 h 353"/>
              <a:gd name="T42" fmla="*/ 135 w 353"/>
              <a:gd name="T43" fmla="*/ 234 h 353"/>
              <a:gd name="T44" fmla="*/ 273 w 353"/>
              <a:gd name="T45" fmla="*/ 275 h 353"/>
              <a:gd name="T46" fmla="*/ 273 w 353"/>
              <a:gd name="T47" fmla="*/ 281 h 353"/>
              <a:gd name="T48" fmla="*/ 297 w 353"/>
              <a:gd name="T49" fmla="*/ 305 h 353"/>
              <a:gd name="T50" fmla="*/ 321 w 353"/>
              <a:gd name="T51" fmla="*/ 281 h 353"/>
              <a:gd name="T52" fmla="*/ 321 w 353"/>
              <a:gd name="T53" fmla="*/ 200 h 353"/>
              <a:gd name="T54" fmla="*/ 353 w 353"/>
              <a:gd name="T55" fmla="*/ 168 h 353"/>
              <a:gd name="T56" fmla="*/ 353 w 353"/>
              <a:gd name="T57" fmla="*/ 136 h 353"/>
              <a:gd name="T58" fmla="*/ 321 w 353"/>
              <a:gd name="T59" fmla="*/ 104 h 353"/>
              <a:gd name="T60" fmla="*/ 32 w 353"/>
              <a:gd name="T61" fmla="*/ 192 h 353"/>
              <a:gd name="T62" fmla="*/ 16 w 353"/>
              <a:gd name="T63" fmla="*/ 192 h 353"/>
              <a:gd name="T64" fmla="*/ 16 w 353"/>
              <a:gd name="T65" fmla="*/ 112 h 353"/>
              <a:gd name="T66" fmla="*/ 32 w 353"/>
              <a:gd name="T67" fmla="*/ 112 h 353"/>
              <a:gd name="T68" fmla="*/ 32 w 353"/>
              <a:gd name="T69" fmla="*/ 192 h 353"/>
              <a:gd name="T70" fmla="*/ 143 w 353"/>
              <a:gd name="T71" fmla="*/ 337 h 353"/>
              <a:gd name="T72" fmla="*/ 95 w 353"/>
              <a:gd name="T73" fmla="*/ 337 h 353"/>
              <a:gd name="T74" fmla="*/ 91 w 353"/>
              <a:gd name="T75" fmla="*/ 321 h 353"/>
              <a:gd name="T76" fmla="*/ 139 w 353"/>
              <a:gd name="T77" fmla="*/ 321 h 353"/>
              <a:gd name="T78" fmla="*/ 143 w 353"/>
              <a:gd name="T79" fmla="*/ 337 h 353"/>
              <a:gd name="T80" fmla="*/ 135 w 353"/>
              <a:gd name="T81" fmla="*/ 305 h 353"/>
              <a:gd name="T82" fmla="*/ 88 w 353"/>
              <a:gd name="T83" fmla="*/ 305 h 353"/>
              <a:gd name="T84" fmla="*/ 68 w 353"/>
              <a:gd name="T85" fmla="*/ 214 h 353"/>
              <a:gd name="T86" fmla="*/ 117 w 353"/>
              <a:gd name="T87" fmla="*/ 229 h 353"/>
              <a:gd name="T88" fmla="*/ 135 w 353"/>
              <a:gd name="T89" fmla="*/ 305 h 353"/>
              <a:gd name="T90" fmla="*/ 273 w 353"/>
              <a:gd name="T91" fmla="*/ 258 h 353"/>
              <a:gd name="T92" fmla="*/ 48 w 353"/>
              <a:gd name="T93" fmla="*/ 192 h 353"/>
              <a:gd name="T94" fmla="*/ 48 w 353"/>
              <a:gd name="T95" fmla="*/ 113 h 353"/>
              <a:gd name="T96" fmla="*/ 273 w 353"/>
              <a:gd name="T97" fmla="*/ 47 h 353"/>
              <a:gd name="T98" fmla="*/ 273 w 353"/>
              <a:gd name="T99" fmla="*/ 258 h 353"/>
              <a:gd name="T100" fmla="*/ 305 w 353"/>
              <a:gd name="T101" fmla="*/ 281 h 353"/>
              <a:gd name="T102" fmla="*/ 297 w 353"/>
              <a:gd name="T103" fmla="*/ 289 h 353"/>
              <a:gd name="T104" fmla="*/ 289 w 353"/>
              <a:gd name="T105" fmla="*/ 281 h 353"/>
              <a:gd name="T106" fmla="*/ 289 w 353"/>
              <a:gd name="T107" fmla="*/ 24 h 353"/>
              <a:gd name="T108" fmla="*/ 297 w 353"/>
              <a:gd name="T109" fmla="*/ 16 h 353"/>
              <a:gd name="T110" fmla="*/ 305 w 353"/>
              <a:gd name="T111" fmla="*/ 24 h 353"/>
              <a:gd name="T112" fmla="*/ 305 w 353"/>
              <a:gd name="T113" fmla="*/ 281 h 353"/>
              <a:gd name="T114" fmla="*/ 337 w 353"/>
              <a:gd name="T115" fmla="*/ 168 h 353"/>
              <a:gd name="T116" fmla="*/ 321 w 353"/>
              <a:gd name="T117" fmla="*/ 184 h 353"/>
              <a:gd name="T118" fmla="*/ 321 w 353"/>
              <a:gd name="T119" fmla="*/ 120 h 353"/>
              <a:gd name="T120" fmla="*/ 337 w 353"/>
              <a:gd name="T121" fmla="*/ 136 h 353"/>
              <a:gd name="T122" fmla="*/ 337 w 353"/>
              <a:gd name="T123" fmla="*/ 16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53" h="353">
                <a:moveTo>
                  <a:pt x="321" y="104"/>
                </a:moveTo>
                <a:cubicBezTo>
                  <a:pt x="321" y="24"/>
                  <a:pt x="321" y="24"/>
                  <a:pt x="321" y="24"/>
                </a:cubicBezTo>
                <a:cubicBezTo>
                  <a:pt x="321" y="11"/>
                  <a:pt x="311" y="0"/>
                  <a:pt x="297" y="0"/>
                </a:cubicBezTo>
                <a:cubicBezTo>
                  <a:pt x="284" y="0"/>
                  <a:pt x="273" y="11"/>
                  <a:pt x="273" y="24"/>
                </a:cubicBezTo>
                <a:cubicBezTo>
                  <a:pt x="273" y="30"/>
                  <a:pt x="273" y="30"/>
                  <a:pt x="273" y="30"/>
                </a:cubicBezTo>
                <a:cubicBezTo>
                  <a:pt x="40" y="98"/>
                  <a:pt x="40" y="98"/>
                  <a:pt x="40" y="98"/>
                </a:cubicBezTo>
                <a:cubicBezTo>
                  <a:pt x="38" y="97"/>
                  <a:pt x="35" y="96"/>
                  <a:pt x="32" y="96"/>
                </a:cubicBezTo>
                <a:cubicBezTo>
                  <a:pt x="16" y="96"/>
                  <a:pt x="16" y="96"/>
                  <a:pt x="16" y="96"/>
                </a:cubicBezTo>
                <a:cubicBezTo>
                  <a:pt x="7" y="96"/>
                  <a:pt x="0" y="103"/>
                  <a:pt x="0" y="112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201"/>
                  <a:pt x="7" y="208"/>
                  <a:pt x="16" y="208"/>
                </a:cubicBezTo>
                <a:cubicBezTo>
                  <a:pt x="32" y="208"/>
                  <a:pt x="32" y="208"/>
                  <a:pt x="32" y="208"/>
                </a:cubicBezTo>
                <a:cubicBezTo>
                  <a:pt x="35" y="208"/>
                  <a:pt x="38" y="208"/>
                  <a:pt x="40" y="206"/>
                </a:cubicBezTo>
                <a:cubicBezTo>
                  <a:pt x="50" y="209"/>
                  <a:pt x="50" y="209"/>
                  <a:pt x="50" y="209"/>
                </a:cubicBezTo>
                <a:cubicBezTo>
                  <a:pt x="81" y="347"/>
                  <a:pt x="81" y="347"/>
                  <a:pt x="81" y="347"/>
                </a:cubicBezTo>
                <a:cubicBezTo>
                  <a:pt x="81" y="347"/>
                  <a:pt x="81" y="347"/>
                  <a:pt x="81" y="347"/>
                </a:cubicBezTo>
                <a:cubicBezTo>
                  <a:pt x="82" y="350"/>
                  <a:pt x="85" y="353"/>
                  <a:pt x="89" y="353"/>
                </a:cubicBezTo>
                <a:cubicBezTo>
                  <a:pt x="153" y="353"/>
                  <a:pt x="153" y="353"/>
                  <a:pt x="153" y="353"/>
                </a:cubicBezTo>
                <a:cubicBezTo>
                  <a:pt x="157" y="353"/>
                  <a:pt x="161" y="349"/>
                  <a:pt x="161" y="345"/>
                </a:cubicBezTo>
                <a:cubicBezTo>
                  <a:pt x="161" y="344"/>
                  <a:pt x="161" y="344"/>
                  <a:pt x="160" y="343"/>
                </a:cubicBezTo>
                <a:cubicBezTo>
                  <a:pt x="161" y="343"/>
                  <a:pt x="161" y="343"/>
                  <a:pt x="161" y="343"/>
                </a:cubicBezTo>
                <a:cubicBezTo>
                  <a:pt x="135" y="234"/>
                  <a:pt x="135" y="234"/>
                  <a:pt x="135" y="234"/>
                </a:cubicBezTo>
                <a:cubicBezTo>
                  <a:pt x="273" y="275"/>
                  <a:pt x="273" y="275"/>
                  <a:pt x="273" y="275"/>
                </a:cubicBezTo>
                <a:cubicBezTo>
                  <a:pt x="273" y="281"/>
                  <a:pt x="273" y="281"/>
                  <a:pt x="273" y="281"/>
                </a:cubicBezTo>
                <a:cubicBezTo>
                  <a:pt x="273" y="294"/>
                  <a:pt x="284" y="305"/>
                  <a:pt x="297" y="305"/>
                </a:cubicBezTo>
                <a:cubicBezTo>
                  <a:pt x="311" y="305"/>
                  <a:pt x="321" y="294"/>
                  <a:pt x="321" y="281"/>
                </a:cubicBezTo>
                <a:cubicBezTo>
                  <a:pt x="321" y="200"/>
                  <a:pt x="321" y="200"/>
                  <a:pt x="321" y="200"/>
                </a:cubicBezTo>
                <a:cubicBezTo>
                  <a:pt x="339" y="200"/>
                  <a:pt x="353" y="186"/>
                  <a:pt x="353" y="168"/>
                </a:cubicBezTo>
                <a:cubicBezTo>
                  <a:pt x="353" y="136"/>
                  <a:pt x="353" y="136"/>
                  <a:pt x="353" y="136"/>
                </a:cubicBezTo>
                <a:cubicBezTo>
                  <a:pt x="353" y="118"/>
                  <a:pt x="339" y="104"/>
                  <a:pt x="321" y="104"/>
                </a:cubicBezTo>
                <a:moveTo>
                  <a:pt x="32" y="192"/>
                </a:moveTo>
                <a:cubicBezTo>
                  <a:pt x="16" y="192"/>
                  <a:pt x="16" y="192"/>
                  <a:pt x="16" y="192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32" y="112"/>
                  <a:pt x="32" y="112"/>
                  <a:pt x="32" y="112"/>
                </a:cubicBezTo>
                <a:lnTo>
                  <a:pt x="32" y="192"/>
                </a:lnTo>
                <a:close/>
                <a:moveTo>
                  <a:pt x="143" y="337"/>
                </a:moveTo>
                <a:cubicBezTo>
                  <a:pt x="95" y="337"/>
                  <a:pt x="95" y="337"/>
                  <a:pt x="95" y="337"/>
                </a:cubicBezTo>
                <a:cubicBezTo>
                  <a:pt x="91" y="321"/>
                  <a:pt x="91" y="321"/>
                  <a:pt x="91" y="321"/>
                </a:cubicBezTo>
                <a:cubicBezTo>
                  <a:pt x="139" y="321"/>
                  <a:pt x="139" y="321"/>
                  <a:pt x="139" y="321"/>
                </a:cubicBezTo>
                <a:lnTo>
                  <a:pt x="143" y="337"/>
                </a:lnTo>
                <a:close/>
                <a:moveTo>
                  <a:pt x="135" y="305"/>
                </a:moveTo>
                <a:cubicBezTo>
                  <a:pt x="88" y="305"/>
                  <a:pt x="88" y="305"/>
                  <a:pt x="88" y="305"/>
                </a:cubicBezTo>
                <a:cubicBezTo>
                  <a:pt x="68" y="214"/>
                  <a:pt x="68" y="214"/>
                  <a:pt x="68" y="214"/>
                </a:cubicBezTo>
                <a:cubicBezTo>
                  <a:pt x="117" y="229"/>
                  <a:pt x="117" y="229"/>
                  <a:pt x="117" y="229"/>
                </a:cubicBezTo>
                <a:lnTo>
                  <a:pt x="135" y="305"/>
                </a:lnTo>
                <a:close/>
                <a:moveTo>
                  <a:pt x="273" y="258"/>
                </a:moveTo>
                <a:cubicBezTo>
                  <a:pt x="48" y="192"/>
                  <a:pt x="48" y="192"/>
                  <a:pt x="48" y="192"/>
                </a:cubicBezTo>
                <a:cubicBezTo>
                  <a:pt x="48" y="113"/>
                  <a:pt x="48" y="113"/>
                  <a:pt x="48" y="113"/>
                </a:cubicBezTo>
                <a:cubicBezTo>
                  <a:pt x="273" y="47"/>
                  <a:pt x="273" y="47"/>
                  <a:pt x="273" y="47"/>
                </a:cubicBezTo>
                <a:lnTo>
                  <a:pt x="273" y="258"/>
                </a:lnTo>
                <a:close/>
                <a:moveTo>
                  <a:pt x="305" y="281"/>
                </a:moveTo>
                <a:cubicBezTo>
                  <a:pt x="305" y="285"/>
                  <a:pt x="302" y="289"/>
                  <a:pt x="297" y="289"/>
                </a:cubicBezTo>
                <a:cubicBezTo>
                  <a:pt x="293" y="289"/>
                  <a:pt x="289" y="285"/>
                  <a:pt x="289" y="281"/>
                </a:cubicBezTo>
                <a:cubicBezTo>
                  <a:pt x="289" y="24"/>
                  <a:pt x="289" y="24"/>
                  <a:pt x="289" y="24"/>
                </a:cubicBezTo>
                <a:cubicBezTo>
                  <a:pt x="289" y="19"/>
                  <a:pt x="293" y="16"/>
                  <a:pt x="297" y="16"/>
                </a:cubicBezTo>
                <a:cubicBezTo>
                  <a:pt x="302" y="16"/>
                  <a:pt x="305" y="19"/>
                  <a:pt x="305" y="24"/>
                </a:cubicBezTo>
                <a:lnTo>
                  <a:pt x="305" y="281"/>
                </a:lnTo>
                <a:close/>
                <a:moveTo>
                  <a:pt x="337" y="168"/>
                </a:moveTo>
                <a:cubicBezTo>
                  <a:pt x="337" y="177"/>
                  <a:pt x="330" y="184"/>
                  <a:pt x="321" y="184"/>
                </a:cubicBezTo>
                <a:cubicBezTo>
                  <a:pt x="321" y="120"/>
                  <a:pt x="321" y="120"/>
                  <a:pt x="321" y="120"/>
                </a:cubicBezTo>
                <a:cubicBezTo>
                  <a:pt x="330" y="120"/>
                  <a:pt x="337" y="127"/>
                  <a:pt x="337" y="136"/>
                </a:cubicBezTo>
                <a:lnTo>
                  <a:pt x="337" y="1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US" sz="900"/>
          </a:p>
        </p:txBody>
      </p:sp>
      <p:sp>
        <p:nvSpPr>
          <p:cNvPr id="15" name="Freeform 53"/>
          <p:cNvSpPr/>
          <p:nvPr/>
        </p:nvSpPr>
        <p:spPr bwMode="auto">
          <a:xfrm>
            <a:off x="9213200" y="2565131"/>
            <a:ext cx="1518953" cy="1752311"/>
          </a:xfrm>
          <a:custGeom>
            <a:avLst/>
            <a:gdLst>
              <a:gd name="T0" fmla="*/ 895 w 1790"/>
              <a:gd name="T1" fmla="*/ 0 h 2065"/>
              <a:gd name="T2" fmla="*/ 0 w 1790"/>
              <a:gd name="T3" fmla="*/ 515 h 2065"/>
              <a:gd name="T4" fmla="*/ 0 w 1790"/>
              <a:gd name="T5" fmla="*/ 1550 h 2065"/>
              <a:gd name="T6" fmla="*/ 895 w 1790"/>
              <a:gd name="T7" fmla="*/ 2065 h 2065"/>
              <a:gd name="T8" fmla="*/ 1790 w 1790"/>
              <a:gd name="T9" fmla="*/ 1550 h 2065"/>
              <a:gd name="T10" fmla="*/ 1790 w 1790"/>
              <a:gd name="T11" fmla="*/ 515 h 2065"/>
              <a:gd name="T12" fmla="*/ 895 w 1790"/>
              <a:gd name="T13" fmla="*/ 0 h 2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90" h="2065">
                <a:moveTo>
                  <a:pt x="895" y="0"/>
                </a:moveTo>
                <a:lnTo>
                  <a:pt x="0" y="515"/>
                </a:lnTo>
                <a:lnTo>
                  <a:pt x="0" y="1550"/>
                </a:lnTo>
                <a:lnTo>
                  <a:pt x="895" y="2065"/>
                </a:lnTo>
                <a:lnTo>
                  <a:pt x="1790" y="1550"/>
                </a:lnTo>
                <a:lnTo>
                  <a:pt x="1790" y="515"/>
                </a:lnTo>
                <a:lnTo>
                  <a:pt x="895" y="0"/>
                </a:lnTo>
                <a:close/>
              </a:path>
            </a:pathLst>
          </a:custGeom>
          <a:solidFill>
            <a:srgbClr val="5381AD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US" sz="900"/>
          </a:p>
        </p:txBody>
      </p:sp>
      <p:sp>
        <p:nvSpPr>
          <p:cNvPr id="16" name="Freeform 20"/>
          <p:cNvSpPr>
            <a:spLocks noEditPoints="1"/>
          </p:cNvSpPr>
          <p:nvPr/>
        </p:nvSpPr>
        <p:spPr bwMode="auto">
          <a:xfrm>
            <a:off x="9731202" y="3146151"/>
            <a:ext cx="482949" cy="590270"/>
          </a:xfrm>
          <a:custGeom>
            <a:avLst/>
            <a:gdLst>
              <a:gd name="T0" fmla="*/ 112 w 289"/>
              <a:gd name="T1" fmla="*/ 176 h 353"/>
              <a:gd name="T2" fmla="*/ 80 w 289"/>
              <a:gd name="T3" fmla="*/ 144 h 353"/>
              <a:gd name="T4" fmla="*/ 80 w 289"/>
              <a:gd name="T5" fmla="*/ 225 h 353"/>
              <a:gd name="T6" fmla="*/ 112 w 289"/>
              <a:gd name="T7" fmla="*/ 192 h 353"/>
              <a:gd name="T8" fmla="*/ 80 w 289"/>
              <a:gd name="T9" fmla="*/ 225 h 353"/>
              <a:gd name="T10" fmla="*/ 112 w 289"/>
              <a:gd name="T11" fmla="*/ 273 h 353"/>
              <a:gd name="T12" fmla="*/ 80 w 289"/>
              <a:gd name="T13" fmla="*/ 241 h 353"/>
              <a:gd name="T14" fmla="*/ 128 w 289"/>
              <a:gd name="T15" fmla="*/ 321 h 353"/>
              <a:gd name="T16" fmla="*/ 160 w 289"/>
              <a:gd name="T17" fmla="*/ 289 h 353"/>
              <a:gd name="T18" fmla="*/ 128 w 289"/>
              <a:gd name="T19" fmla="*/ 321 h 353"/>
              <a:gd name="T20" fmla="*/ 112 w 289"/>
              <a:gd name="T21" fmla="*/ 321 h 353"/>
              <a:gd name="T22" fmla="*/ 80 w 289"/>
              <a:gd name="T23" fmla="*/ 289 h 353"/>
              <a:gd name="T24" fmla="*/ 128 w 289"/>
              <a:gd name="T25" fmla="*/ 273 h 353"/>
              <a:gd name="T26" fmla="*/ 160 w 289"/>
              <a:gd name="T27" fmla="*/ 241 h 353"/>
              <a:gd name="T28" fmla="*/ 128 w 289"/>
              <a:gd name="T29" fmla="*/ 273 h 353"/>
              <a:gd name="T30" fmla="*/ 64 w 289"/>
              <a:gd name="T31" fmla="*/ 225 h 353"/>
              <a:gd name="T32" fmla="*/ 32 w 289"/>
              <a:gd name="T33" fmla="*/ 192 h 353"/>
              <a:gd name="T34" fmla="*/ 32 w 289"/>
              <a:gd name="T35" fmla="*/ 321 h 353"/>
              <a:gd name="T36" fmla="*/ 64 w 289"/>
              <a:gd name="T37" fmla="*/ 289 h 353"/>
              <a:gd name="T38" fmla="*/ 32 w 289"/>
              <a:gd name="T39" fmla="*/ 321 h 353"/>
              <a:gd name="T40" fmla="*/ 64 w 289"/>
              <a:gd name="T41" fmla="*/ 176 h 353"/>
              <a:gd name="T42" fmla="*/ 32 w 289"/>
              <a:gd name="T43" fmla="*/ 144 h 353"/>
              <a:gd name="T44" fmla="*/ 32 w 289"/>
              <a:gd name="T45" fmla="*/ 273 h 353"/>
              <a:gd name="T46" fmla="*/ 64 w 289"/>
              <a:gd name="T47" fmla="*/ 241 h 353"/>
              <a:gd name="T48" fmla="*/ 32 w 289"/>
              <a:gd name="T49" fmla="*/ 273 h 353"/>
              <a:gd name="T50" fmla="*/ 257 w 289"/>
              <a:gd name="T51" fmla="*/ 321 h 353"/>
              <a:gd name="T52" fmla="*/ 224 w 289"/>
              <a:gd name="T53" fmla="*/ 192 h 353"/>
              <a:gd name="T54" fmla="*/ 128 w 289"/>
              <a:gd name="T55" fmla="*/ 225 h 353"/>
              <a:gd name="T56" fmla="*/ 160 w 289"/>
              <a:gd name="T57" fmla="*/ 192 h 353"/>
              <a:gd name="T58" fmla="*/ 128 w 289"/>
              <a:gd name="T59" fmla="*/ 225 h 353"/>
              <a:gd name="T60" fmla="*/ 257 w 289"/>
              <a:gd name="T61" fmla="*/ 128 h 353"/>
              <a:gd name="T62" fmla="*/ 32 w 289"/>
              <a:gd name="T63" fmla="*/ 32 h 353"/>
              <a:gd name="T64" fmla="*/ 48 w 289"/>
              <a:gd name="T65" fmla="*/ 48 h 353"/>
              <a:gd name="T66" fmla="*/ 241 w 289"/>
              <a:gd name="T67" fmla="*/ 112 h 353"/>
              <a:gd name="T68" fmla="*/ 48 w 289"/>
              <a:gd name="T69" fmla="*/ 48 h 353"/>
              <a:gd name="T70" fmla="*/ 208 w 289"/>
              <a:gd name="T71" fmla="*/ 176 h 353"/>
              <a:gd name="T72" fmla="*/ 176 w 289"/>
              <a:gd name="T73" fmla="*/ 144 h 353"/>
              <a:gd name="T74" fmla="*/ 257 w 289"/>
              <a:gd name="T75" fmla="*/ 0 h 353"/>
              <a:gd name="T76" fmla="*/ 0 w 289"/>
              <a:gd name="T77" fmla="*/ 32 h 353"/>
              <a:gd name="T78" fmla="*/ 32 w 289"/>
              <a:gd name="T79" fmla="*/ 353 h 353"/>
              <a:gd name="T80" fmla="*/ 289 w 289"/>
              <a:gd name="T81" fmla="*/ 321 h 353"/>
              <a:gd name="T82" fmla="*/ 257 w 289"/>
              <a:gd name="T83" fmla="*/ 0 h 353"/>
              <a:gd name="T84" fmla="*/ 257 w 289"/>
              <a:gd name="T85" fmla="*/ 337 h 353"/>
              <a:gd name="T86" fmla="*/ 16 w 289"/>
              <a:gd name="T87" fmla="*/ 321 h 353"/>
              <a:gd name="T88" fmla="*/ 32 w 289"/>
              <a:gd name="T89" fmla="*/ 16 h 353"/>
              <a:gd name="T90" fmla="*/ 273 w 289"/>
              <a:gd name="T91" fmla="*/ 32 h 353"/>
              <a:gd name="T92" fmla="*/ 224 w 289"/>
              <a:gd name="T93" fmla="*/ 176 h 353"/>
              <a:gd name="T94" fmla="*/ 257 w 289"/>
              <a:gd name="T95" fmla="*/ 144 h 353"/>
              <a:gd name="T96" fmla="*/ 224 w 289"/>
              <a:gd name="T97" fmla="*/ 176 h 353"/>
              <a:gd name="T98" fmla="*/ 208 w 289"/>
              <a:gd name="T99" fmla="*/ 225 h 353"/>
              <a:gd name="T100" fmla="*/ 176 w 289"/>
              <a:gd name="T101" fmla="*/ 192 h 353"/>
              <a:gd name="T102" fmla="*/ 176 w 289"/>
              <a:gd name="T103" fmla="*/ 321 h 353"/>
              <a:gd name="T104" fmla="*/ 208 w 289"/>
              <a:gd name="T105" fmla="*/ 289 h 353"/>
              <a:gd name="T106" fmla="*/ 176 w 289"/>
              <a:gd name="T107" fmla="*/ 321 h 353"/>
              <a:gd name="T108" fmla="*/ 160 w 289"/>
              <a:gd name="T109" fmla="*/ 176 h 353"/>
              <a:gd name="T110" fmla="*/ 128 w 289"/>
              <a:gd name="T111" fmla="*/ 144 h 353"/>
              <a:gd name="T112" fmla="*/ 176 w 289"/>
              <a:gd name="T113" fmla="*/ 273 h 353"/>
              <a:gd name="T114" fmla="*/ 208 w 289"/>
              <a:gd name="T115" fmla="*/ 241 h 353"/>
              <a:gd name="T116" fmla="*/ 176 w 289"/>
              <a:gd name="T117" fmla="*/ 273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9" h="353">
                <a:moveTo>
                  <a:pt x="80" y="176"/>
                </a:moveTo>
                <a:cubicBezTo>
                  <a:pt x="112" y="176"/>
                  <a:pt x="112" y="176"/>
                  <a:pt x="112" y="176"/>
                </a:cubicBezTo>
                <a:cubicBezTo>
                  <a:pt x="112" y="144"/>
                  <a:pt x="112" y="144"/>
                  <a:pt x="112" y="144"/>
                </a:cubicBezTo>
                <a:cubicBezTo>
                  <a:pt x="80" y="144"/>
                  <a:pt x="80" y="144"/>
                  <a:pt x="80" y="144"/>
                </a:cubicBezTo>
                <a:lnTo>
                  <a:pt x="80" y="176"/>
                </a:lnTo>
                <a:close/>
                <a:moveTo>
                  <a:pt x="80" y="225"/>
                </a:moveTo>
                <a:cubicBezTo>
                  <a:pt x="112" y="225"/>
                  <a:pt x="112" y="225"/>
                  <a:pt x="112" y="225"/>
                </a:cubicBezTo>
                <a:cubicBezTo>
                  <a:pt x="112" y="192"/>
                  <a:pt x="112" y="192"/>
                  <a:pt x="112" y="192"/>
                </a:cubicBezTo>
                <a:cubicBezTo>
                  <a:pt x="80" y="192"/>
                  <a:pt x="80" y="192"/>
                  <a:pt x="80" y="192"/>
                </a:cubicBezTo>
                <a:lnTo>
                  <a:pt x="80" y="225"/>
                </a:lnTo>
                <a:close/>
                <a:moveTo>
                  <a:pt x="80" y="273"/>
                </a:moveTo>
                <a:cubicBezTo>
                  <a:pt x="112" y="273"/>
                  <a:pt x="112" y="273"/>
                  <a:pt x="112" y="273"/>
                </a:cubicBezTo>
                <a:cubicBezTo>
                  <a:pt x="112" y="241"/>
                  <a:pt x="112" y="241"/>
                  <a:pt x="112" y="241"/>
                </a:cubicBezTo>
                <a:cubicBezTo>
                  <a:pt x="80" y="241"/>
                  <a:pt x="80" y="241"/>
                  <a:pt x="80" y="241"/>
                </a:cubicBezTo>
                <a:lnTo>
                  <a:pt x="80" y="273"/>
                </a:lnTo>
                <a:close/>
                <a:moveTo>
                  <a:pt x="128" y="321"/>
                </a:moveTo>
                <a:cubicBezTo>
                  <a:pt x="160" y="321"/>
                  <a:pt x="160" y="321"/>
                  <a:pt x="160" y="321"/>
                </a:cubicBezTo>
                <a:cubicBezTo>
                  <a:pt x="160" y="289"/>
                  <a:pt x="160" y="289"/>
                  <a:pt x="160" y="289"/>
                </a:cubicBezTo>
                <a:cubicBezTo>
                  <a:pt x="128" y="289"/>
                  <a:pt x="128" y="289"/>
                  <a:pt x="128" y="289"/>
                </a:cubicBezTo>
                <a:lnTo>
                  <a:pt x="128" y="321"/>
                </a:lnTo>
                <a:close/>
                <a:moveTo>
                  <a:pt x="80" y="321"/>
                </a:moveTo>
                <a:cubicBezTo>
                  <a:pt x="112" y="321"/>
                  <a:pt x="112" y="321"/>
                  <a:pt x="112" y="321"/>
                </a:cubicBezTo>
                <a:cubicBezTo>
                  <a:pt x="112" y="289"/>
                  <a:pt x="112" y="289"/>
                  <a:pt x="112" y="289"/>
                </a:cubicBezTo>
                <a:cubicBezTo>
                  <a:pt x="80" y="289"/>
                  <a:pt x="80" y="289"/>
                  <a:pt x="80" y="289"/>
                </a:cubicBezTo>
                <a:lnTo>
                  <a:pt x="80" y="321"/>
                </a:lnTo>
                <a:close/>
                <a:moveTo>
                  <a:pt x="128" y="273"/>
                </a:moveTo>
                <a:cubicBezTo>
                  <a:pt x="160" y="273"/>
                  <a:pt x="160" y="273"/>
                  <a:pt x="160" y="273"/>
                </a:cubicBezTo>
                <a:cubicBezTo>
                  <a:pt x="160" y="241"/>
                  <a:pt x="160" y="241"/>
                  <a:pt x="160" y="241"/>
                </a:cubicBezTo>
                <a:cubicBezTo>
                  <a:pt x="128" y="241"/>
                  <a:pt x="128" y="241"/>
                  <a:pt x="128" y="241"/>
                </a:cubicBezTo>
                <a:lnTo>
                  <a:pt x="128" y="273"/>
                </a:lnTo>
                <a:close/>
                <a:moveTo>
                  <a:pt x="32" y="225"/>
                </a:moveTo>
                <a:cubicBezTo>
                  <a:pt x="64" y="225"/>
                  <a:pt x="64" y="225"/>
                  <a:pt x="64" y="225"/>
                </a:cubicBezTo>
                <a:cubicBezTo>
                  <a:pt x="64" y="192"/>
                  <a:pt x="64" y="192"/>
                  <a:pt x="64" y="192"/>
                </a:cubicBezTo>
                <a:cubicBezTo>
                  <a:pt x="32" y="192"/>
                  <a:pt x="32" y="192"/>
                  <a:pt x="32" y="192"/>
                </a:cubicBezTo>
                <a:lnTo>
                  <a:pt x="32" y="225"/>
                </a:lnTo>
                <a:close/>
                <a:moveTo>
                  <a:pt x="32" y="321"/>
                </a:moveTo>
                <a:cubicBezTo>
                  <a:pt x="64" y="321"/>
                  <a:pt x="64" y="321"/>
                  <a:pt x="64" y="321"/>
                </a:cubicBezTo>
                <a:cubicBezTo>
                  <a:pt x="64" y="289"/>
                  <a:pt x="64" y="289"/>
                  <a:pt x="64" y="289"/>
                </a:cubicBezTo>
                <a:cubicBezTo>
                  <a:pt x="32" y="289"/>
                  <a:pt x="32" y="289"/>
                  <a:pt x="32" y="289"/>
                </a:cubicBezTo>
                <a:lnTo>
                  <a:pt x="32" y="321"/>
                </a:lnTo>
                <a:close/>
                <a:moveTo>
                  <a:pt x="32" y="176"/>
                </a:moveTo>
                <a:cubicBezTo>
                  <a:pt x="64" y="176"/>
                  <a:pt x="64" y="176"/>
                  <a:pt x="64" y="176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32" y="144"/>
                  <a:pt x="32" y="144"/>
                  <a:pt x="32" y="144"/>
                </a:cubicBezTo>
                <a:lnTo>
                  <a:pt x="32" y="176"/>
                </a:lnTo>
                <a:close/>
                <a:moveTo>
                  <a:pt x="32" y="273"/>
                </a:moveTo>
                <a:cubicBezTo>
                  <a:pt x="64" y="273"/>
                  <a:pt x="64" y="273"/>
                  <a:pt x="64" y="273"/>
                </a:cubicBezTo>
                <a:cubicBezTo>
                  <a:pt x="64" y="241"/>
                  <a:pt x="64" y="241"/>
                  <a:pt x="64" y="241"/>
                </a:cubicBezTo>
                <a:cubicBezTo>
                  <a:pt x="32" y="241"/>
                  <a:pt x="32" y="241"/>
                  <a:pt x="32" y="241"/>
                </a:cubicBezTo>
                <a:lnTo>
                  <a:pt x="32" y="273"/>
                </a:lnTo>
                <a:close/>
                <a:moveTo>
                  <a:pt x="224" y="321"/>
                </a:moveTo>
                <a:cubicBezTo>
                  <a:pt x="257" y="321"/>
                  <a:pt x="257" y="321"/>
                  <a:pt x="257" y="321"/>
                </a:cubicBezTo>
                <a:cubicBezTo>
                  <a:pt x="257" y="192"/>
                  <a:pt x="257" y="192"/>
                  <a:pt x="257" y="192"/>
                </a:cubicBezTo>
                <a:cubicBezTo>
                  <a:pt x="224" y="192"/>
                  <a:pt x="224" y="192"/>
                  <a:pt x="224" y="192"/>
                </a:cubicBezTo>
                <a:lnTo>
                  <a:pt x="224" y="321"/>
                </a:lnTo>
                <a:close/>
                <a:moveTo>
                  <a:pt x="128" y="225"/>
                </a:moveTo>
                <a:cubicBezTo>
                  <a:pt x="160" y="225"/>
                  <a:pt x="160" y="225"/>
                  <a:pt x="160" y="225"/>
                </a:cubicBezTo>
                <a:cubicBezTo>
                  <a:pt x="160" y="192"/>
                  <a:pt x="160" y="192"/>
                  <a:pt x="160" y="192"/>
                </a:cubicBezTo>
                <a:cubicBezTo>
                  <a:pt x="128" y="192"/>
                  <a:pt x="128" y="192"/>
                  <a:pt x="128" y="192"/>
                </a:cubicBezTo>
                <a:lnTo>
                  <a:pt x="128" y="225"/>
                </a:lnTo>
                <a:close/>
                <a:moveTo>
                  <a:pt x="32" y="128"/>
                </a:moveTo>
                <a:cubicBezTo>
                  <a:pt x="257" y="128"/>
                  <a:pt x="257" y="128"/>
                  <a:pt x="257" y="128"/>
                </a:cubicBezTo>
                <a:cubicBezTo>
                  <a:pt x="257" y="32"/>
                  <a:pt x="257" y="32"/>
                  <a:pt x="257" y="32"/>
                </a:cubicBezTo>
                <a:cubicBezTo>
                  <a:pt x="32" y="32"/>
                  <a:pt x="32" y="32"/>
                  <a:pt x="32" y="32"/>
                </a:cubicBezTo>
                <a:lnTo>
                  <a:pt x="32" y="128"/>
                </a:lnTo>
                <a:close/>
                <a:moveTo>
                  <a:pt x="48" y="48"/>
                </a:moveTo>
                <a:cubicBezTo>
                  <a:pt x="241" y="48"/>
                  <a:pt x="241" y="48"/>
                  <a:pt x="241" y="48"/>
                </a:cubicBezTo>
                <a:cubicBezTo>
                  <a:pt x="241" y="112"/>
                  <a:pt x="241" y="112"/>
                  <a:pt x="241" y="112"/>
                </a:cubicBezTo>
                <a:cubicBezTo>
                  <a:pt x="48" y="112"/>
                  <a:pt x="48" y="112"/>
                  <a:pt x="48" y="112"/>
                </a:cubicBezTo>
                <a:lnTo>
                  <a:pt x="48" y="48"/>
                </a:lnTo>
                <a:close/>
                <a:moveTo>
                  <a:pt x="176" y="176"/>
                </a:moveTo>
                <a:cubicBezTo>
                  <a:pt x="208" y="176"/>
                  <a:pt x="208" y="176"/>
                  <a:pt x="208" y="176"/>
                </a:cubicBezTo>
                <a:cubicBezTo>
                  <a:pt x="208" y="144"/>
                  <a:pt x="208" y="144"/>
                  <a:pt x="208" y="144"/>
                </a:cubicBezTo>
                <a:cubicBezTo>
                  <a:pt x="176" y="144"/>
                  <a:pt x="176" y="144"/>
                  <a:pt x="176" y="144"/>
                </a:cubicBezTo>
                <a:lnTo>
                  <a:pt x="176" y="176"/>
                </a:lnTo>
                <a:close/>
                <a:moveTo>
                  <a:pt x="257" y="0"/>
                </a:moveTo>
                <a:cubicBezTo>
                  <a:pt x="32" y="0"/>
                  <a:pt x="32" y="0"/>
                  <a:pt x="32" y="0"/>
                </a:cubicBezTo>
                <a:cubicBezTo>
                  <a:pt x="14" y="0"/>
                  <a:pt x="0" y="14"/>
                  <a:pt x="0" y="32"/>
                </a:cubicBezTo>
                <a:cubicBezTo>
                  <a:pt x="0" y="321"/>
                  <a:pt x="0" y="321"/>
                  <a:pt x="0" y="321"/>
                </a:cubicBezTo>
                <a:cubicBezTo>
                  <a:pt x="0" y="339"/>
                  <a:pt x="14" y="353"/>
                  <a:pt x="32" y="353"/>
                </a:cubicBezTo>
                <a:cubicBezTo>
                  <a:pt x="257" y="353"/>
                  <a:pt x="257" y="353"/>
                  <a:pt x="257" y="353"/>
                </a:cubicBezTo>
                <a:cubicBezTo>
                  <a:pt x="274" y="353"/>
                  <a:pt x="289" y="339"/>
                  <a:pt x="289" y="321"/>
                </a:cubicBezTo>
                <a:cubicBezTo>
                  <a:pt x="289" y="32"/>
                  <a:pt x="289" y="32"/>
                  <a:pt x="289" y="32"/>
                </a:cubicBezTo>
                <a:cubicBezTo>
                  <a:pt x="289" y="14"/>
                  <a:pt x="274" y="0"/>
                  <a:pt x="257" y="0"/>
                </a:cubicBezTo>
                <a:moveTo>
                  <a:pt x="273" y="321"/>
                </a:moveTo>
                <a:cubicBezTo>
                  <a:pt x="273" y="330"/>
                  <a:pt x="265" y="337"/>
                  <a:pt x="257" y="337"/>
                </a:cubicBezTo>
                <a:cubicBezTo>
                  <a:pt x="32" y="337"/>
                  <a:pt x="32" y="337"/>
                  <a:pt x="32" y="337"/>
                </a:cubicBezTo>
                <a:cubicBezTo>
                  <a:pt x="23" y="337"/>
                  <a:pt x="16" y="330"/>
                  <a:pt x="16" y="321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23"/>
                  <a:pt x="23" y="16"/>
                  <a:pt x="32" y="16"/>
                </a:cubicBezTo>
                <a:cubicBezTo>
                  <a:pt x="257" y="16"/>
                  <a:pt x="257" y="16"/>
                  <a:pt x="257" y="16"/>
                </a:cubicBezTo>
                <a:cubicBezTo>
                  <a:pt x="265" y="16"/>
                  <a:pt x="273" y="23"/>
                  <a:pt x="273" y="32"/>
                </a:cubicBezTo>
                <a:lnTo>
                  <a:pt x="273" y="321"/>
                </a:lnTo>
                <a:close/>
                <a:moveTo>
                  <a:pt x="224" y="176"/>
                </a:moveTo>
                <a:cubicBezTo>
                  <a:pt x="257" y="176"/>
                  <a:pt x="257" y="176"/>
                  <a:pt x="257" y="176"/>
                </a:cubicBezTo>
                <a:cubicBezTo>
                  <a:pt x="257" y="144"/>
                  <a:pt x="257" y="144"/>
                  <a:pt x="257" y="144"/>
                </a:cubicBezTo>
                <a:cubicBezTo>
                  <a:pt x="224" y="144"/>
                  <a:pt x="224" y="144"/>
                  <a:pt x="224" y="144"/>
                </a:cubicBezTo>
                <a:lnTo>
                  <a:pt x="224" y="176"/>
                </a:lnTo>
                <a:close/>
                <a:moveTo>
                  <a:pt x="176" y="225"/>
                </a:moveTo>
                <a:cubicBezTo>
                  <a:pt x="208" y="225"/>
                  <a:pt x="208" y="225"/>
                  <a:pt x="208" y="225"/>
                </a:cubicBezTo>
                <a:cubicBezTo>
                  <a:pt x="208" y="192"/>
                  <a:pt x="208" y="192"/>
                  <a:pt x="208" y="192"/>
                </a:cubicBezTo>
                <a:cubicBezTo>
                  <a:pt x="176" y="192"/>
                  <a:pt x="176" y="192"/>
                  <a:pt x="176" y="192"/>
                </a:cubicBezTo>
                <a:lnTo>
                  <a:pt x="176" y="225"/>
                </a:lnTo>
                <a:close/>
                <a:moveTo>
                  <a:pt x="176" y="321"/>
                </a:moveTo>
                <a:cubicBezTo>
                  <a:pt x="208" y="321"/>
                  <a:pt x="208" y="321"/>
                  <a:pt x="208" y="321"/>
                </a:cubicBezTo>
                <a:cubicBezTo>
                  <a:pt x="208" y="289"/>
                  <a:pt x="208" y="289"/>
                  <a:pt x="208" y="289"/>
                </a:cubicBezTo>
                <a:cubicBezTo>
                  <a:pt x="176" y="289"/>
                  <a:pt x="176" y="289"/>
                  <a:pt x="176" y="289"/>
                </a:cubicBezTo>
                <a:lnTo>
                  <a:pt x="176" y="321"/>
                </a:lnTo>
                <a:close/>
                <a:moveTo>
                  <a:pt x="128" y="176"/>
                </a:moveTo>
                <a:cubicBezTo>
                  <a:pt x="160" y="176"/>
                  <a:pt x="160" y="176"/>
                  <a:pt x="160" y="176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28" y="144"/>
                  <a:pt x="128" y="144"/>
                  <a:pt x="128" y="144"/>
                </a:cubicBezTo>
                <a:lnTo>
                  <a:pt x="128" y="176"/>
                </a:lnTo>
                <a:close/>
                <a:moveTo>
                  <a:pt x="176" y="273"/>
                </a:moveTo>
                <a:cubicBezTo>
                  <a:pt x="208" y="273"/>
                  <a:pt x="208" y="273"/>
                  <a:pt x="208" y="273"/>
                </a:cubicBezTo>
                <a:cubicBezTo>
                  <a:pt x="208" y="241"/>
                  <a:pt x="208" y="241"/>
                  <a:pt x="208" y="241"/>
                </a:cubicBezTo>
                <a:cubicBezTo>
                  <a:pt x="176" y="241"/>
                  <a:pt x="176" y="241"/>
                  <a:pt x="176" y="241"/>
                </a:cubicBezTo>
                <a:lnTo>
                  <a:pt x="176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US" sz="900"/>
          </a:p>
        </p:txBody>
      </p:sp>
      <p:sp>
        <p:nvSpPr>
          <p:cNvPr id="17" name="Freeform 55"/>
          <p:cNvSpPr/>
          <p:nvPr/>
        </p:nvSpPr>
        <p:spPr bwMode="auto">
          <a:xfrm>
            <a:off x="2157251" y="4463084"/>
            <a:ext cx="125576" cy="144868"/>
          </a:xfrm>
          <a:custGeom>
            <a:avLst/>
            <a:gdLst>
              <a:gd name="T0" fmla="*/ 895 w 1790"/>
              <a:gd name="T1" fmla="*/ 0 h 2065"/>
              <a:gd name="T2" fmla="*/ 0 w 1790"/>
              <a:gd name="T3" fmla="*/ 515 h 2065"/>
              <a:gd name="T4" fmla="*/ 0 w 1790"/>
              <a:gd name="T5" fmla="*/ 1550 h 2065"/>
              <a:gd name="T6" fmla="*/ 895 w 1790"/>
              <a:gd name="T7" fmla="*/ 2065 h 2065"/>
              <a:gd name="T8" fmla="*/ 1790 w 1790"/>
              <a:gd name="T9" fmla="*/ 1550 h 2065"/>
              <a:gd name="T10" fmla="*/ 1790 w 1790"/>
              <a:gd name="T11" fmla="*/ 515 h 2065"/>
              <a:gd name="T12" fmla="*/ 895 w 1790"/>
              <a:gd name="T13" fmla="*/ 0 h 2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90" h="2065">
                <a:moveTo>
                  <a:pt x="895" y="0"/>
                </a:moveTo>
                <a:lnTo>
                  <a:pt x="0" y="515"/>
                </a:lnTo>
                <a:lnTo>
                  <a:pt x="0" y="1550"/>
                </a:lnTo>
                <a:lnTo>
                  <a:pt x="895" y="2065"/>
                </a:lnTo>
                <a:lnTo>
                  <a:pt x="1790" y="1550"/>
                </a:lnTo>
                <a:lnTo>
                  <a:pt x="1790" y="515"/>
                </a:lnTo>
                <a:lnTo>
                  <a:pt x="895" y="0"/>
                </a:lnTo>
                <a:close/>
              </a:path>
            </a:pathLst>
          </a:custGeom>
          <a:solidFill>
            <a:srgbClr val="65AADD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US" sz="900"/>
          </a:p>
        </p:txBody>
      </p:sp>
      <p:sp>
        <p:nvSpPr>
          <p:cNvPr id="18" name="Freeform 56"/>
          <p:cNvSpPr/>
          <p:nvPr/>
        </p:nvSpPr>
        <p:spPr bwMode="auto">
          <a:xfrm>
            <a:off x="4740988" y="4463084"/>
            <a:ext cx="125576" cy="144868"/>
          </a:xfrm>
          <a:custGeom>
            <a:avLst/>
            <a:gdLst>
              <a:gd name="T0" fmla="*/ 895 w 1790"/>
              <a:gd name="T1" fmla="*/ 0 h 2065"/>
              <a:gd name="T2" fmla="*/ 0 w 1790"/>
              <a:gd name="T3" fmla="*/ 515 h 2065"/>
              <a:gd name="T4" fmla="*/ 0 w 1790"/>
              <a:gd name="T5" fmla="*/ 1550 h 2065"/>
              <a:gd name="T6" fmla="*/ 895 w 1790"/>
              <a:gd name="T7" fmla="*/ 2065 h 2065"/>
              <a:gd name="T8" fmla="*/ 1790 w 1790"/>
              <a:gd name="T9" fmla="*/ 1550 h 2065"/>
              <a:gd name="T10" fmla="*/ 1790 w 1790"/>
              <a:gd name="T11" fmla="*/ 515 h 2065"/>
              <a:gd name="T12" fmla="*/ 895 w 1790"/>
              <a:gd name="T13" fmla="*/ 0 h 2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90" h="2065">
                <a:moveTo>
                  <a:pt x="895" y="0"/>
                </a:moveTo>
                <a:lnTo>
                  <a:pt x="0" y="515"/>
                </a:lnTo>
                <a:lnTo>
                  <a:pt x="0" y="1550"/>
                </a:lnTo>
                <a:lnTo>
                  <a:pt x="895" y="2065"/>
                </a:lnTo>
                <a:lnTo>
                  <a:pt x="1790" y="1550"/>
                </a:lnTo>
                <a:lnTo>
                  <a:pt x="1790" y="515"/>
                </a:lnTo>
                <a:lnTo>
                  <a:pt x="895" y="0"/>
                </a:lnTo>
                <a:close/>
              </a:path>
            </a:pathLst>
          </a:custGeom>
          <a:solidFill>
            <a:srgbClr val="5381AD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US" sz="900"/>
          </a:p>
        </p:txBody>
      </p:sp>
      <p:sp>
        <p:nvSpPr>
          <p:cNvPr id="19" name="Freeform 57"/>
          <p:cNvSpPr/>
          <p:nvPr/>
        </p:nvSpPr>
        <p:spPr bwMode="auto">
          <a:xfrm>
            <a:off x="7332957" y="4463084"/>
            <a:ext cx="125576" cy="144868"/>
          </a:xfrm>
          <a:custGeom>
            <a:avLst/>
            <a:gdLst>
              <a:gd name="T0" fmla="*/ 895 w 1790"/>
              <a:gd name="T1" fmla="*/ 0 h 2065"/>
              <a:gd name="T2" fmla="*/ 0 w 1790"/>
              <a:gd name="T3" fmla="*/ 515 h 2065"/>
              <a:gd name="T4" fmla="*/ 0 w 1790"/>
              <a:gd name="T5" fmla="*/ 1550 h 2065"/>
              <a:gd name="T6" fmla="*/ 895 w 1790"/>
              <a:gd name="T7" fmla="*/ 2065 h 2065"/>
              <a:gd name="T8" fmla="*/ 1790 w 1790"/>
              <a:gd name="T9" fmla="*/ 1550 h 2065"/>
              <a:gd name="T10" fmla="*/ 1790 w 1790"/>
              <a:gd name="T11" fmla="*/ 515 h 2065"/>
              <a:gd name="T12" fmla="*/ 895 w 1790"/>
              <a:gd name="T13" fmla="*/ 0 h 2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90" h="2065">
                <a:moveTo>
                  <a:pt x="895" y="0"/>
                </a:moveTo>
                <a:lnTo>
                  <a:pt x="0" y="515"/>
                </a:lnTo>
                <a:lnTo>
                  <a:pt x="0" y="1550"/>
                </a:lnTo>
                <a:lnTo>
                  <a:pt x="895" y="2065"/>
                </a:lnTo>
                <a:lnTo>
                  <a:pt x="1790" y="1550"/>
                </a:lnTo>
                <a:lnTo>
                  <a:pt x="1790" y="515"/>
                </a:lnTo>
                <a:lnTo>
                  <a:pt x="895" y="0"/>
                </a:lnTo>
                <a:close/>
              </a:path>
            </a:pathLst>
          </a:custGeom>
          <a:solidFill>
            <a:srgbClr val="65AADD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US" sz="900"/>
          </a:p>
        </p:txBody>
      </p:sp>
      <p:sp>
        <p:nvSpPr>
          <p:cNvPr id="20" name="Freeform 58"/>
          <p:cNvSpPr/>
          <p:nvPr/>
        </p:nvSpPr>
        <p:spPr bwMode="auto">
          <a:xfrm>
            <a:off x="9909888" y="4463084"/>
            <a:ext cx="125576" cy="144868"/>
          </a:xfrm>
          <a:custGeom>
            <a:avLst/>
            <a:gdLst>
              <a:gd name="T0" fmla="*/ 895 w 1790"/>
              <a:gd name="T1" fmla="*/ 0 h 2065"/>
              <a:gd name="T2" fmla="*/ 0 w 1790"/>
              <a:gd name="T3" fmla="*/ 515 h 2065"/>
              <a:gd name="T4" fmla="*/ 0 w 1790"/>
              <a:gd name="T5" fmla="*/ 1550 h 2065"/>
              <a:gd name="T6" fmla="*/ 895 w 1790"/>
              <a:gd name="T7" fmla="*/ 2065 h 2065"/>
              <a:gd name="T8" fmla="*/ 1790 w 1790"/>
              <a:gd name="T9" fmla="*/ 1550 h 2065"/>
              <a:gd name="T10" fmla="*/ 1790 w 1790"/>
              <a:gd name="T11" fmla="*/ 515 h 2065"/>
              <a:gd name="T12" fmla="*/ 895 w 1790"/>
              <a:gd name="T13" fmla="*/ 0 h 2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90" h="2065">
                <a:moveTo>
                  <a:pt x="895" y="0"/>
                </a:moveTo>
                <a:lnTo>
                  <a:pt x="0" y="515"/>
                </a:lnTo>
                <a:lnTo>
                  <a:pt x="0" y="1550"/>
                </a:lnTo>
                <a:lnTo>
                  <a:pt x="895" y="2065"/>
                </a:lnTo>
                <a:lnTo>
                  <a:pt x="1790" y="1550"/>
                </a:lnTo>
                <a:lnTo>
                  <a:pt x="1790" y="515"/>
                </a:lnTo>
                <a:lnTo>
                  <a:pt x="895" y="0"/>
                </a:lnTo>
                <a:close/>
              </a:path>
            </a:pathLst>
          </a:custGeom>
          <a:solidFill>
            <a:srgbClr val="5381AD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US" sz="900"/>
          </a:p>
        </p:txBody>
      </p:sp>
      <p:grpSp>
        <p:nvGrpSpPr>
          <p:cNvPr id="21" name="组合 20"/>
          <p:cNvGrpSpPr/>
          <p:nvPr/>
        </p:nvGrpSpPr>
        <p:grpSpPr>
          <a:xfrm>
            <a:off x="818465" y="4753594"/>
            <a:ext cx="2801722" cy="1135358"/>
            <a:chOff x="1626835" y="2349127"/>
            <a:chExt cx="2492110" cy="1009892"/>
          </a:xfrm>
        </p:grpSpPr>
        <p:sp>
          <p:nvSpPr>
            <p:cNvPr id="22" name="文本框 21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402915" y="4753594"/>
            <a:ext cx="2801722" cy="1135358"/>
            <a:chOff x="1626835" y="2349127"/>
            <a:chExt cx="2492110" cy="1009892"/>
          </a:xfrm>
        </p:grpSpPr>
        <p:sp>
          <p:nvSpPr>
            <p:cNvPr id="25" name="文本框 24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034438" y="4753594"/>
            <a:ext cx="2801722" cy="1135358"/>
            <a:chOff x="1626835" y="2349127"/>
            <a:chExt cx="2492110" cy="1009892"/>
          </a:xfrm>
        </p:grpSpPr>
        <p:sp>
          <p:nvSpPr>
            <p:cNvPr id="28" name="文本框 27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618888" y="4753594"/>
            <a:ext cx="2801722" cy="1135358"/>
            <a:chOff x="1626835" y="2349127"/>
            <a:chExt cx="2492110" cy="1009892"/>
          </a:xfrm>
        </p:grpSpPr>
        <p:sp>
          <p:nvSpPr>
            <p:cNvPr id="31" name="文本框 30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reeform 5"/>
          <p:cNvSpPr/>
          <p:nvPr/>
        </p:nvSpPr>
        <p:spPr bwMode="auto">
          <a:xfrm>
            <a:off x="3935852" y="942262"/>
            <a:ext cx="4309342" cy="4977585"/>
          </a:xfrm>
          <a:custGeom>
            <a:avLst/>
            <a:gdLst>
              <a:gd name="T0" fmla="*/ 1574 w 3147"/>
              <a:gd name="T1" fmla="*/ 0 h 3635"/>
              <a:gd name="T2" fmla="*/ 0 w 3147"/>
              <a:gd name="T3" fmla="*/ 908 h 3635"/>
              <a:gd name="T4" fmla="*/ 0 w 3147"/>
              <a:gd name="T5" fmla="*/ 2726 h 3635"/>
              <a:gd name="T6" fmla="*/ 1574 w 3147"/>
              <a:gd name="T7" fmla="*/ 3635 h 3635"/>
              <a:gd name="T8" fmla="*/ 3147 w 3147"/>
              <a:gd name="T9" fmla="*/ 2726 h 3635"/>
              <a:gd name="T10" fmla="*/ 3147 w 3147"/>
              <a:gd name="T11" fmla="*/ 908 h 3635"/>
              <a:gd name="T12" fmla="*/ 1574 w 3147"/>
              <a:gd name="T13" fmla="*/ 0 h 3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47" h="3635">
                <a:moveTo>
                  <a:pt x="1574" y="0"/>
                </a:moveTo>
                <a:lnTo>
                  <a:pt x="0" y="908"/>
                </a:lnTo>
                <a:lnTo>
                  <a:pt x="0" y="2726"/>
                </a:lnTo>
                <a:lnTo>
                  <a:pt x="1574" y="3635"/>
                </a:lnTo>
                <a:lnTo>
                  <a:pt x="3147" y="2726"/>
                </a:lnTo>
                <a:lnTo>
                  <a:pt x="3147" y="908"/>
                </a:lnTo>
                <a:lnTo>
                  <a:pt x="1574" y="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7"/>
          <p:cNvSpPr/>
          <p:nvPr/>
        </p:nvSpPr>
        <p:spPr bwMode="auto">
          <a:xfrm>
            <a:off x="4458943" y="1546144"/>
            <a:ext cx="3263159" cy="3769819"/>
          </a:xfrm>
          <a:custGeom>
            <a:avLst/>
            <a:gdLst>
              <a:gd name="T0" fmla="*/ 0 w 2383"/>
              <a:gd name="T1" fmla="*/ 687 h 2753"/>
              <a:gd name="T2" fmla="*/ 1192 w 2383"/>
              <a:gd name="T3" fmla="*/ 0 h 2753"/>
              <a:gd name="T4" fmla="*/ 2383 w 2383"/>
              <a:gd name="T5" fmla="*/ 687 h 2753"/>
              <a:gd name="T6" fmla="*/ 2383 w 2383"/>
              <a:gd name="T7" fmla="*/ 2063 h 2753"/>
              <a:gd name="T8" fmla="*/ 1192 w 2383"/>
              <a:gd name="T9" fmla="*/ 2753 h 2753"/>
              <a:gd name="T10" fmla="*/ 0 w 2383"/>
              <a:gd name="T11" fmla="*/ 2063 h 2753"/>
              <a:gd name="T12" fmla="*/ 0 w 2383"/>
              <a:gd name="T13" fmla="*/ 687 h 2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83" h="2753">
                <a:moveTo>
                  <a:pt x="0" y="687"/>
                </a:moveTo>
                <a:lnTo>
                  <a:pt x="1192" y="0"/>
                </a:lnTo>
                <a:lnTo>
                  <a:pt x="2383" y="687"/>
                </a:lnTo>
                <a:lnTo>
                  <a:pt x="2383" y="2063"/>
                </a:lnTo>
                <a:lnTo>
                  <a:pt x="1192" y="2753"/>
                </a:lnTo>
                <a:lnTo>
                  <a:pt x="0" y="2063"/>
                </a:lnTo>
                <a:lnTo>
                  <a:pt x="0" y="687"/>
                </a:lnTo>
                <a:close/>
              </a:path>
            </a:pathLst>
          </a:custGeom>
          <a:solidFill>
            <a:srgbClr val="65A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8"/>
          <p:cNvSpPr/>
          <p:nvPr/>
        </p:nvSpPr>
        <p:spPr bwMode="auto">
          <a:xfrm>
            <a:off x="3196403" y="524610"/>
            <a:ext cx="5788239" cy="5808779"/>
          </a:xfrm>
          <a:custGeom>
            <a:avLst/>
            <a:gdLst>
              <a:gd name="T0" fmla="*/ 4216 w 4227"/>
              <a:gd name="T1" fmla="*/ 4231 h 4242"/>
              <a:gd name="T2" fmla="*/ 4216 w 4227"/>
              <a:gd name="T3" fmla="*/ 4221 h 4242"/>
              <a:gd name="T4" fmla="*/ 22 w 4227"/>
              <a:gd name="T5" fmla="*/ 4221 h 4242"/>
              <a:gd name="T6" fmla="*/ 22 w 4227"/>
              <a:gd name="T7" fmla="*/ 21 h 4242"/>
              <a:gd name="T8" fmla="*/ 4205 w 4227"/>
              <a:gd name="T9" fmla="*/ 21 h 4242"/>
              <a:gd name="T10" fmla="*/ 4205 w 4227"/>
              <a:gd name="T11" fmla="*/ 4231 h 4242"/>
              <a:gd name="T12" fmla="*/ 4216 w 4227"/>
              <a:gd name="T13" fmla="*/ 4231 h 4242"/>
              <a:gd name="T14" fmla="*/ 4216 w 4227"/>
              <a:gd name="T15" fmla="*/ 4221 h 4242"/>
              <a:gd name="T16" fmla="*/ 4216 w 4227"/>
              <a:gd name="T17" fmla="*/ 4231 h 4242"/>
              <a:gd name="T18" fmla="*/ 4227 w 4227"/>
              <a:gd name="T19" fmla="*/ 4231 h 4242"/>
              <a:gd name="T20" fmla="*/ 4227 w 4227"/>
              <a:gd name="T21" fmla="*/ 0 h 4242"/>
              <a:gd name="T22" fmla="*/ 0 w 4227"/>
              <a:gd name="T23" fmla="*/ 0 h 4242"/>
              <a:gd name="T24" fmla="*/ 0 w 4227"/>
              <a:gd name="T25" fmla="*/ 4242 h 4242"/>
              <a:gd name="T26" fmla="*/ 4227 w 4227"/>
              <a:gd name="T27" fmla="*/ 4242 h 4242"/>
              <a:gd name="T28" fmla="*/ 4227 w 4227"/>
              <a:gd name="T29" fmla="*/ 4231 h 4242"/>
              <a:gd name="T30" fmla="*/ 4216 w 4227"/>
              <a:gd name="T31" fmla="*/ 4231 h 4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227" h="4242">
                <a:moveTo>
                  <a:pt x="4216" y="4231"/>
                </a:moveTo>
                <a:lnTo>
                  <a:pt x="4216" y="4221"/>
                </a:lnTo>
                <a:lnTo>
                  <a:pt x="22" y="4221"/>
                </a:lnTo>
                <a:lnTo>
                  <a:pt x="22" y="21"/>
                </a:lnTo>
                <a:lnTo>
                  <a:pt x="4205" y="21"/>
                </a:lnTo>
                <a:lnTo>
                  <a:pt x="4205" y="4231"/>
                </a:lnTo>
                <a:lnTo>
                  <a:pt x="4216" y="4231"/>
                </a:lnTo>
                <a:lnTo>
                  <a:pt x="4216" y="4221"/>
                </a:lnTo>
                <a:lnTo>
                  <a:pt x="4216" y="4231"/>
                </a:lnTo>
                <a:lnTo>
                  <a:pt x="4227" y="4231"/>
                </a:lnTo>
                <a:lnTo>
                  <a:pt x="4227" y="0"/>
                </a:lnTo>
                <a:lnTo>
                  <a:pt x="0" y="0"/>
                </a:lnTo>
                <a:lnTo>
                  <a:pt x="0" y="4242"/>
                </a:lnTo>
                <a:lnTo>
                  <a:pt x="4227" y="4242"/>
                </a:lnTo>
                <a:lnTo>
                  <a:pt x="4227" y="4231"/>
                </a:lnTo>
                <a:lnTo>
                  <a:pt x="4216" y="4231"/>
                </a:lnTo>
                <a:close/>
              </a:path>
            </a:pathLst>
          </a:custGeom>
          <a:solidFill>
            <a:srgbClr val="65A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141629" y="3591952"/>
            <a:ext cx="139674" cy="2338848"/>
          </a:xfrm>
          <a:prstGeom prst="rect">
            <a:avLst/>
          </a:prstGeom>
          <a:solidFill>
            <a:srgbClr val="65A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8914805" y="1421534"/>
            <a:ext cx="135566" cy="2338848"/>
          </a:xfrm>
          <a:prstGeom prst="rect">
            <a:avLst/>
          </a:prstGeom>
          <a:solidFill>
            <a:srgbClr val="65AA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文本框 8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/>
          <p:cNvSpPr txBox="1"/>
          <p:nvPr/>
        </p:nvSpPr>
        <p:spPr>
          <a:xfrm flipH="1">
            <a:off x="4575572" y="2905034"/>
            <a:ext cx="3114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  <a:cs typeface="Aharoni" panose="02010803020104030203" pitchFamily="2" charset="-79"/>
              </a:rPr>
              <a:t>    感谢聆听</a:t>
            </a:r>
            <a:endParaRPr lang="en-US" altLang="zh-CN" sz="3600" b="1" dirty="0">
              <a:solidFill>
                <a:schemeClr val="bg1"/>
              </a:solidFill>
              <a:latin typeface="张海山锐线体2.0" panose="02000000000000000000" pitchFamily="2" charset="-122"/>
              <a:ea typeface="张海山锐线体2.0" panose="02000000000000000000" pitchFamily="2" charset="-122"/>
              <a:cs typeface="Aharoni" panose="02010803020104030203" pitchFamily="2" charset="-79"/>
            </a:endParaRPr>
          </a:p>
          <a:p>
            <a:r>
              <a:rPr lang="zh-CN" altLang="en-US" sz="3600" b="1" dirty="0">
                <a:solidFill>
                  <a:schemeClr val="bg1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  <a:cs typeface="Aharoni" panose="02010803020104030203" pitchFamily="2" charset="-79"/>
              </a:rPr>
              <a:t>工作总结计划</a:t>
            </a:r>
          </a:p>
        </p:txBody>
      </p:sp>
      <p:sp>
        <p:nvSpPr>
          <p:cNvPr id="15" name="文本框 14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/>
          <p:cNvSpPr txBox="1"/>
          <p:nvPr/>
        </p:nvSpPr>
        <p:spPr>
          <a:xfrm flipH="1">
            <a:off x="4530344" y="4145056"/>
            <a:ext cx="31917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Aharoni" panose="02010803020104030203" pitchFamily="2" charset="-79"/>
              </a:rPr>
              <a:t>THANK    YOU     FOR     WATCHING</a:t>
            </a:r>
            <a:endParaRPr lang="zh-CN" altLang="en-US" sz="1200" b="1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rot="5400000">
            <a:off x="5360193" y="1953672"/>
            <a:ext cx="1471613" cy="7251189"/>
            <a:chOff x="7842268" y="524610"/>
            <a:chExt cx="1178879" cy="5808779"/>
          </a:xfrm>
        </p:grpSpPr>
        <p:sp>
          <p:nvSpPr>
            <p:cNvPr id="15" name="任意多边形 14"/>
            <p:cNvSpPr/>
            <p:nvPr/>
          </p:nvSpPr>
          <p:spPr bwMode="auto">
            <a:xfrm>
              <a:off x="7900988" y="524610"/>
              <a:ext cx="1083654" cy="5808779"/>
            </a:xfrm>
            <a:custGeom>
              <a:avLst/>
              <a:gdLst>
                <a:gd name="connsiteX0" fmla="*/ 0 w 1083654"/>
                <a:gd name="connsiteY0" fmla="*/ 0 h 5808779"/>
                <a:gd name="connsiteX1" fmla="*/ 1083654 w 1083654"/>
                <a:gd name="connsiteY1" fmla="*/ 0 h 5808779"/>
                <a:gd name="connsiteX2" fmla="*/ 1083654 w 1083654"/>
                <a:gd name="connsiteY2" fmla="*/ 5793716 h 5808779"/>
                <a:gd name="connsiteX3" fmla="*/ 1083654 w 1083654"/>
                <a:gd name="connsiteY3" fmla="*/ 5808779 h 5808779"/>
                <a:gd name="connsiteX4" fmla="*/ 0 w 1083654"/>
                <a:gd name="connsiteY4" fmla="*/ 5808779 h 5808779"/>
                <a:gd name="connsiteX5" fmla="*/ 0 w 1083654"/>
                <a:gd name="connsiteY5" fmla="*/ 5780023 h 5808779"/>
                <a:gd name="connsiteX6" fmla="*/ 1053528 w 1083654"/>
                <a:gd name="connsiteY6" fmla="*/ 5780023 h 5808779"/>
                <a:gd name="connsiteX7" fmla="*/ 1053528 w 1083654"/>
                <a:gd name="connsiteY7" fmla="*/ 5793716 h 5808779"/>
                <a:gd name="connsiteX8" fmla="*/ 1068591 w 1083654"/>
                <a:gd name="connsiteY8" fmla="*/ 5793716 h 5808779"/>
                <a:gd name="connsiteX9" fmla="*/ 1068591 w 1083654"/>
                <a:gd name="connsiteY9" fmla="*/ 5780023 h 5808779"/>
                <a:gd name="connsiteX10" fmla="*/ 1053528 w 1083654"/>
                <a:gd name="connsiteY10" fmla="*/ 5780023 h 5808779"/>
                <a:gd name="connsiteX11" fmla="*/ 1053528 w 1083654"/>
                <a:gd name="connsiteY11" fmla="*/ 28756 h 5808779"/>
                <a:gd name="connsiteX12" fmla="*/ 0 w 1083654"/>
                <a:gd name="connsiteY12" fmla="*/ 28756 h 5808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654" h="5808779">
                  <a:moveTo>
                    <a:pt x="0" y="0"/>
                  </a:moveTo>
                  <a:lnTo>
                    <a:pt x="1083654" y="0"/>
                  </a:lnTo>
                  <a:lnTo>
                    <a:pt x="1083654" y="5793716"/>
                  </a:lnTo>
                  <a:lnTo>
                    <a:pt x="1083654" y="5808779"/>
                  </a:lnTo>
                  <a:lnTo>
                    <a:pt x="0" y="5808779"/>
                  </a:lnTo>
                  <a:lnTo>
                    <a:pt x="0" y="5780023"/>
                  </a:lnTo>
                  <a:lnTo>
                    <a:pt x="1053528" y="5780023"/>
                  </a:lnTo>
                  <a:lnTo>
                    <a:pt x="1053528" y="5793716"/>
                  </a:lnTo>
                  <a:lnTo>
                    <a:pt x="1068591" y="5793716"/>
                  </a:lnTo>
                  <a:lnTo>
                    <a:pt x="1068591" y="5780023"/>
                  </a:lnTo>
                  <a:lnTo>
                    <a:pt x="1053528" y="5780023"/>
                  </a:lnTo>
                  <a:lnTo>
                    <a:pt x="1053528" y="28756"/>
                  </a:lnTo>
                  <a:lnTo>
                    <a:pt x="0" y="28756"/>
                  </a:lnTo>
                  <a:close/>
                </a:path>
              </a:pathLst>
            </a:custGeom>
            <a:solidFill>
              <a:srgbClr val="65A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7842268" y="3465883"/>
              <a:ext cx="90000" cy="2268000"/>
            </a:xfrm>
            <a:prstGeom prst="rect">
              <a:avLst/>
            </a:prstGeom>
            <a:solidFill>
              <a:srgbClr val="65A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8931147" y="892897"/>
              <a:ext cx="90000" cy="2268000"/>
            </a:xfrm>
            <a:prstGeom prst="rect">
              <a:avLst/>
            </a:prstGeom>
            <a:solidFill>
              <a:srgbClr val="65A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 bwMode="auto">
            <a:xfrm flipH="1">
              <a:off x="7866070" y="524610"/>
              <a:ext cx="1083654" cy="5808779"/>
            </a:xfrm>
            <a:custGeom>
              <a:avLst/>
              <a:gdLst>
                <a:gd name="connsiteX0" fmla="*/ 0 w 1083654"/>
                <a:gd name="connsiteY0" fmla="*/ 0 h 5808779"/>
                <a:gd name="connsiteX1" fmla="*/ 1083654 w 1083654"/>
                <a:gd name="connsiteY1" fmla="*/ 0 h 5808779"/>
                <a:gd name="connsiteX2" fmla="*/ 1083654 w 1083654"/>
                <a:gd name="connsiteY2" fmla="*/ 5793716 h 5808779"/>
                <a:gd name="connsiteX3" fmla="*/ 1083654 w 1083654"/>
                <a:gd name="connsiteY3" fmla="*/ 5808779 h 5808779"/>
                <a:gd name="connsiteX4" fmla="*/ 0 w 1083654"/>
                <a:gd name="connsiteY4" fmla="*/ 5808779 h 5808779"/>
                <a:gd name="connsiteX5" fmla="*/ 0 w 1083654"/>
                <a:gd name="connsiteY5" fmla="*/ 5780023 h 5808779"/>
                <a:gd name="connsiteX6" fmla="*/ 1053528 w 1083654"/>
                <a:gd name="connsiteY6" fmla="*/ 5780023 h 5808779"/>
                <a:gd name="connsiteX7" fmla="*/ 1053528 w 1083654"/>
                <a:gd name="connsiteY7" fmla="*/ 5793716 h 5808779"/>
                <a:gd name="connsiteX8" fmla="*/ 1068591 w 1083654"/>
                <a:gd name="connsiteY8" fmla="*/ 5793716 h 5808779"/>
                <a:gd name="connsiteX9" fmla="*/ 1068591 w 1083654"/>
                <a:gd name="connsiteY9" fmla="*/ 5780023 h 5808779"/>
                <a:gd name="connsiteX10" fmla="*/ 1053528 w 1083654"/>
                <a:gd name="connsiteY10" fmla="*/ 5780023 h 5808779"/>
                <a:gd name="connsiteX11" fmla="*/ 1053528 w 1083654"/>
                <a:gd name="connsiteY11" fmla="*/ 28756 h 5808779"/>
                <a:gd name="connsiteX12" fmla="*/ 0 w 1083654"/>
                <a:gd name="connsiteY12" fmla="*/ 28756 h 5808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654" h="5808779">
                  <a:moveTo>
                    <a:pt x="0" y="0"/>
                  </a:moveTo>
                  <a:lnTo>
                    <a:pt x="1083654" y="0"/>
                  </a:lnTo>
                  <a:lnTo>
                    <a:pt x="1083654" y="5793716"/>
                  </a:lnTo>
                  <a:lnTo>
                    <a:pt x="1083654" y="5808779"/>
                  </a:lnTo>
                  <a:lnTo>
                    <a:pt x="0" y="5808779"/>
                  </a:lnTo>
                  <a:lnTo>
                    <a:pt x="0" y="5780023"/>
                  </a:lnTo>
                  <a:lnTo>
                    <a:pt x="1053528" y="5780023"/>
                  </a:lnTo>
                  <a:lnTo>
                    <a:pt x="1053528" y="5793716"/>
                  </a:lnTo>
                  <a:lnTo>
                    <a:pt x="1068591" y="5793716"/>
                  </a:lnTo>
                  <a:lnTo>
                    <a:pt x="1068591" y="5780023"/>
                  </a:lnTo>
                  <a:lnTo>
                    <a:pt x="1053528" y="5780023"/>
                  </a:lnTo>
                  <a:lnTo>
                    <a:pt x="1053528" y="28756"/>
                  </a:lnTo>
                  <a:lnTo>
                    <a:pt x="0" y="28756"/>
                  </a:lnTo>
                  <a:close/>
                </a:path>
              </a:pathLst>
            </a:custGeom>
            <a:solidFill>
              <a:srgbClr val="65A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570631" y="589708"/>
            <a:ext cx="3173194" cy="3665256"/>
            <a:chOff x="3935852" y="942262"/>
            <a:chExt cx="4309342" cy="4977585"/>
          </a:xfrm>
        </p:grpSpPr>
        <p:sp>
          <p:nvSpPr>
            <p:cNvPr id="19" name="Freeform 5"/>
            <p:cNvSpPr/>
            <p:nvPr/>
          </p:nvSpPr>
          <p:spPr bwMode="auto">
            <a:xfrm>
              <a:off x="3935852" y="942262"/>
              <a:ext cx="4309342" cy="4977585"/>
            </a:xfrm>
            <a:custGeom>
              <a:avLst/>
              <a:gdLst>
                <a:gd name="T0" fmla="*/ 1574 w 3147"/>
                <a:gd name="T1" fmla="*/ 0 h 3635"/>
                <a:gd name="T2" fmla="*/ 0 w 3147"/>
                <a:gd name="T3" fmla="*/ 908 h 3635"/>
                <a:gd name="T4" fmla="*/ 0 w 3147"/>
                <a:gd name="T5" fmla="*/ 2726 h 3635"/>
                <a:gd name="T6" fmla="*/ 1574 w 3147"/>
                <a:gd name="T7" fmla="*/ 3635 h 3635"/>
                <a:gd name="T8" fmla="*/ 3147 w 3147"/>
                <a:gd name="T9" fmla="*/ 2726 h 3635"/>
                <a:gd name="T10" fmla="*/ 3147 w 3147"/>
                <a:gd name="T11" fmla="*/ 908 h 3635"/>
                <a:gd name="T12" fmla="*/ 1574 w 3147"/>
                <a:gd name="T13" fmla="*/ 0 h 3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47" h="3635">
                  <a:moveTo>
                    <a:pt x="1574" y="0"/>
                  </a:moveTo>
                  <a:lnTo>
                    <a:pt x="0" y="908"/>
                  </a:lnTo>
                  <a:lnTo>
                    <a:pt x="0" y="2726"/>
                  </a:lnTo>
                  <a:lnTo>
                    <a:pt x="1574" y="3635"/>
                  </a:lnTo>
                  <a:lnTo>
                    <a:pt x="3147" y="2726"/>
                  </a:lnTo>
                  <a:lnTo>
                    <a:pt x="3147" y="908"/>
                  </a:lnTo>
                  <a:lnTo>
                    <a:pt x="1574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7"/>
            <p:cNvSpPr/>
            <p:nvPr/>
          </p:nvSpPr>
          <p:spPr bwMode="auto">
            <a:xfrm>
              <a:off x="4458943" y="1546144"/>
              <a:ext cx="3263159" cy="3769819"/>
            </a:xfrm>
            <a:custGeom>
              <a:avLst/>
              <a:gdLst>
                <a:gd name="T0" fmla="*/ 0 w 2383"/>
                <a:gd name="T1" fmla="*/ 687 h 2753"/>
                <a:gd name="T2" fmla="*/ 1192 w 2383"/>
                <a:gd name="T3" fmla="*/ 0 h 2753"/>
                <a:gd name="T4" fmla="*/ 2383 w 2383"/>
                <a:gd name="T5" fmla="*/ 687 h 2753"/>
                <a:gd name="T6" fmla="*/ 2383 w 2383"/>
                <a:gd name="T7" fmla="*/ 2063 h 2753"/>
                <a:gd name="T8" fmla="*/ 1192 w 2383"/>
                <a:gd name="T9" fmla="*/ 2753 h 2753"/>
                <a:gd name="T10" fmla="*/ 0 w 2383"/>
                <a:gd name="T11" fmla="*/ 2063 h 2753"/>
                <a:gd name="T12" fmla="*/ 0 w 2383"/>
                <a:gd name="T13" fmla="*/ 687 h 2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3" h="2753">
                  <a:moveTo>
                    <a:pt x="0" y="687"/>
                  </a:moveTo>
                  <a:lnTo>
                    <a:pt x="1192" y="0"/>
                  </a:lnTo>
                  <a:lnTo>
                    <a:pt x="2383" y="687"/>
                  </a:lnTo>
                  <a:lnTo>
                    <a:pt x="2383" y="2063"/>
                  </a:lnTo>
                  <a:lnTo>
                    <a:pt x="1192" y="2753"/>
                  </a:lnTo>
                  <a:lnTo>
                    <a:pt x="0" y="2063"/>
                  </a:lnTo>
                  <a:lnTo>
                    <a:pt x="0" y="687"/>
                  </a:lnTo>
                  <a:close/>
                </a:path>
              </a:pathLst>
            </a:custGeom>
            <a:solidFill>
              <a:srgbClr val="65A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420240" y="1651756"/>
            <a:ext cx="1473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>
                <a:solidFill>
                  <a:srgbClr val="FFFFFF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01</a:t>
            </a:r>
            <a:endParaRPr lang="zh-CN" altLang="en-US" sz="9600" b="1" dirty="0">
              <a:solidFill>
                <a:srgbClr val="FFFFFF"/>
              </a:solidFill>
              <a:latin typeface="张海山锐线体2.0" panose="02000000000000000000" pitchFamily="2" charset="-122"/>
              <a:ea typeface="张海山锐线体2.0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301448" y="5081075"/>
            <a:ext cx="54970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请输入您的标题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48744" y="1060869"/>
            <a:ext cx="54970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65AADD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请输入您的标题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2776421" y="-2261976"/>
            <a:ext cx="1246414" cy="1839686"/>
          </a:xfrm>
          <a:prstGeom prst="rect">
            <a:avLst/>
          </a:prstGeom>
          <a:solidFill>
            <a:srgbClr val="538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30007" y="-2261976"/>
            <a:ext cx="1246414" cy="1839686"/>
          </a:xfrm>
          <a:prstGeom prst="rect">
            <a:avLst/>
          </a:prstGeom>
          <a:solidFill>
            <a:srgbClr val="65A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2"/>
          <p:cNvSpPr/>
          <p:nvPr/>
        </p:nvSpPr>
        <p:spPr>
          <a:xfrm>
            <a:off x="819690" y="2382704"/>
            <a:ext cx="3308351" cy="3632200"/>
          </a:xfrm>
          <a:prstGeom prst="roundRect">
            <a:avLst>
              <a:gd name="adj" fmla="val 5151"/>
            </a:avLst>
          </a:prstGeom>
          <a:solidFill>
            <a:srgbClr val="65A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占位符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364" y="2401818"/>
            <a:ext cx="2093749" cy="1133718"/>
          </a:xfrm>
          <a:custGeom>
            <a:avLst/>
            <a:gdLst>
              <a:gd name="connsiteX0" fmla="*/ 115228 w 2093747"/>
              <a:gd name="connsiteY0" fmla="*/ 0 h 1201420"/>
              <a:gd name="connsiteX1" fmla="*/ 1978519 w 2093747"/>
              <a:gd name="connsiteY1" fmla="*/ 0 h 1201420"/>
              <a:gd name="connsiteX2" fmla="*/ 2093747 w 2093747"/>
              <a:gd name="connsiteY2" fmla="*/ 115228 h 1201420"/>
              <a:gd name="connsiteX3" fmla="*/ 2093747 w 2093747"/>
              <a:gd name="connsiteY3" fmla="*/ 1086192 h 1201420"/>
              <a:gd name="connsiteX4" fmla="*/ 1978519 w 2093747"/>
              <a:gd name="connsiteY4" fmla="*/ 1201420 h 1201420"/>
              <a:gd name="connsiteX5" fmla="*/ 115228 w 2093747"/>
              <a:gd name="connsiteY5" fmla="*/ 1201420 h 1201420"/>
              <a:gd name="connsiteX6" fmla="*/ 0 w 2093747"/>
              <a:gd name="connsiteY6" fmla="*/ 1086192 h 1201420"/>
              <a:gd name="connsiteX7" fmla="*/ 0 w 2093747"/>
              <a:gd name="connsiteY7" fmla="*/ 115228 h 1201420"/>
              <a:gd name="connsiteX8" fmla="*/ 115228 w 2093747"/>
              <a:gd name="connsiteY8" fmla="*/ 0 h 120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3747" h="1201420">
                <a:moveTo>
                  <a:pt x="115228" y="0"/>
                </a:moveTo>
                <a:lnTo>
                  <a:pt x="1978519" y="0"/>
                </a:lnTo>
                <a:cubicBezTo>
                  <a:pt x="2042158" y="0"/>
                  <a:pt x="2093747" y="51589"/>
                  <a:pt x="2093747" y="115228"/>
                </a:cubicBezTo>
                <a:lnTo>
                  <a:pt x="2093747" y="1086192"/>
                </a:lnTo>
                <a:cubicBezTo>
                  <a:pt x="2093747" y="1149831"/>
                  <a:pt x="2042158" y="1201420"/>
                  <a:pt x="1978519" y="1201420"/>
                </a:cubicBezTo>
                <a:lnTo>
                  <a:pt x="115228" y="1201420"/>
                </a:lnTo>
                <a:cubicBezTo>
                  <a:pt x="51589" y="1201420"/>
                  <a:pt x="0" y="1149831"/>
                  <a:pt x="0" y="1086192"/>
                </a:cubicBezTo>
                <a:lnTo>
                  <a:pt x="0" y="115228"/>
                </a:lnTo>
                <a:cubicBezTo>
                  <a:pt x="0" y="51589"/>
                  <a:pt x="51589" y="0"/>
                  <a:pt x="115228" y="0"/>
                </a:cubicBezTo>
                <a:close/>
              </a:path>
            </a:pathLst>
          </a:custGeom>
        </p:spPr>
      </p:pic>
      <p:pic>
        <p:nvPicPr>
          <p:cNvPr id="7" name="图片占位符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366" y="3785144"/>
            <a:ext cx="2093747" cy="2229760"/>
          </a:xfrm>
          <a:custGeom>
            <a:avLst/>
            <a:gdLst>
              <a:gd name="connsiteX0" fmla="*/ 107849 w 2093747"/>
              <a:gd name="connsiteY0" fmla="*/ 0 h 2298700"/>
              <a:gd name="connsiteX1" fmla="*/ 1985898 w 2093747"/>
              <a:gd name="connsiteY1" fmla="*/ 0 h 2298700"/>
              <a:gd name="connsiteX2" fmla="*/ 2093747 w 2093747"/>
              <a:gd name="connsiteY2" fmla="*/ 107849 h 2298700"/>
              <a:gd name="connsiteX3" fmla="*/ 2093747 w 2093747"/>
              <a:gd name="connsiteY3" fmla="*/ 2190851 h 2298700"/>
              <a:gd name="connsiteX4" fmla="*/ 1985898 w 2093747"/>
              <a:gd name="connsiteY4" fmla="*/ 2298700 h 2298700"/>
              <a:gd name="connsiteX5" fmla="*/ 107849 w 2093747"/>
              <a:gd name="connsiteY5" fmla="*/ 2298700 h 2298700"/>
              <a:gd name="connsiteX6" fmla="*/ 0 w 2093747"/>
              <a:gd name="connsiteY6" fmla="*/ 2190851 h 2298700"/>
              <a:gd name="connsiteX7" fmla="*/ 0 w 2093747"/>
              <a:gd name="connsiteY7" fmla="*/ 107849 h 2298700"/>
              <a:gd name="connsiteX8" fmla="*/ 107849 w 2093747"/>
              <a:gd name="connsiteY8" fmla="*/ 0 h 229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3747" h="2298700">
                <a:moveTo>
                  <a:pt x="107849" y="0"/>
                </a:moveTo>
                <a:lnTo>
                  <a:pt x="1985898" y="0"/>
                </a:lnTo>
                <a:cubicBezTo>
                  <a:pt x="2045461" y="0"/>
                  <a:pt x="2093747" y="48286"/>
                  <a:pt x="2093747" y="107849"/>
                </a:cubicBezTo>
                <a:lnTo>
                  <a:pt x="2093747" y="2190851"/>
                </a:lnTo>
                <a:cubicBezTo>
                  <a:pt x="2093747" y="2250414"/>
                  <a:pt x="2045461" y="2298700"/>
                  <a:pt x="1985898" y="2298700"/>
                </a:cubicBezTo>
                <a:lnTo>
                  <a:pt x="107849" y="2298700"/>
                </a:lnTo>
                <a:cubicBezTo>
                  <a:pt x="48286" y="2298700"/>
                  <a:pt x="0" y="2250414"/>
                  <a:pt x="0" y="2190851"/>
                </a:cubicBezTo>
                <a:lnTo>
                  <a:pt x="0" y="107849"/>
                </a:lnTo>
                <a:cubicBezTo>
                  <a:pt x="0" y="48286"/>
                  <a:pt x="48286" y="0"/>
                  <a:pt x="107849" y="0"/>
                </a:cubicBezTo>
                <a:close/>
              </a:path>
            </a:pathLst>
          </a:custGeom>
        </p:spPr>
      </p:pic>
      <p:pic>
        <p:nvPicPr>
          <p:cNvPr id="8" name="图片占位符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436" y="2382704"/>
            <a:ext cx="4773780" cy="3632199"/>
          </a:xfrm>
          <a:custGeom>
            <a:avLst/>
            <a:gdLst>
              <a:gd name="connsiteX0" fmla="*/ 187095 w 4773780"/>
              <a:gd name="connsiteY0" fmla="*/ 0 h 3632200"/>
              <a:gd name="connsiteX1" fmla="*/ 4586685 w 4773780"/>
              <a:gd name="connsiteY1" fmla="*/ 0 h 3632200"/>
              <a:gd name="connsiteX2" fmla="*/ 4773780 w 4773780"/>
              <a:gd name="connsiteY2" fmla="*/ 187095 h 3632200"/>
              <a:gd name="connsiteX3" fmla="*/ 4773780 w 4773780"/>
              <a:gd name="connsiteY3" fmla="*/ 3445105 h 3632200"/>
              <a:gd name="connsiteX4" fmla="*/ 4586685 w 4773780"/>
              <a:gd name="connsiteY4" fmla="*/ 3632200 h 3632200"/>
              <a:gd name="connsiteX5" fmla="*/ 187095 w 4773780"/>
              <a:gd name="connsiteY5" fmla="*/ 3632200 h 3632200"/>
              <a:gd name="connsiteX6" fmla="*/ 0 w 4773780"/>
              <a:gd name="connsiteY6" fmla="*/ 3445105 h 3632200"/>
              <a:gd name="connsiteX7" fmla="*/ 0 w 4773780"/>
              <a:gd name="connsiteY7" fmla="*/ 187095 h 3632200"/>
              <a:gd name="connsiteX8" fmla="*/ 187095 w 4773780"/>
              <a:gd name="connsiteY8" fmla="*/ 0 h 363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3780" h="3632200">
                <a:moveTo>
                  <a:pt x="187095" y="0"/>
                </a:moveTo>
                <a:lnTo>
                  <a:pt x="4586685" y="0"/>
                </a:lnTo>
                <a:cubicBezTo>
                  <a:pt x="4690015" y="0"/>
                  <a:pt x="4773780" y="83765"/>
                  <a:pt x="4773780" y="187095"/>
                </a:cubicBezTo>
                <a:lnTo>
                  <a:pt x="4773780" y="3445105"/>
                </a:lnTo>
                <a:cubicBezTo>
                  <a:pt x="4773780" y="3548435"/>
                  <a:pt x="4690015" y="3632200"/>
                  <a:pt x="4586685" y="3632200"/>
                </a:cubicBezTo>
                <a:lnTo>
                  <a:pt x="187095" y="3632200"/>
                </a:lnTo>
                <a:cubicBezTo>
                  <a:pt x="83765" y="3632200"/>
                  <a:pt x="0" y="3548435"/>
                  <a:pt x="0" y="3445105"/>
                </a:cubicBezTo>
                <a:lnTo>
                  <a:pt x="0" y="187095"/>
                </a:lnTo>
                <a:cubicBezTo>
                  <a:pt x="0" y="83765"/>
                  <a:pt x="83765" y="0"/>
                  <a:pt x="187095" y="0"/>
                </a:cubicBezTo>
                <a:close/>
              </a:path>
            </a:pathLst>
          </a:custGeom>
        </p:spPr>
      </p:pic>
      <p:sp>
        <p:nvSpPr>
          <p:cNvPr id="9" name="文本框 8"/>
          <p:cNvSpPr txBox="1"/>
          <p:nvPr/>
        </p:nvSpPr>
        <p:spPr>
          <a:xfrm>
            <a:off x="940430" y="2950761"/>
            <a:ext cx="306686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标题文字添加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82653" y="3785144"/>
            <a:ext cx="2982424" cy="15658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14000"/>
              </a:lnSpc>
            </a:pPr>
            <a:r>
              <a:rPr lang="en-US" altLang="zh-CN" sz="1400" dirty="0">
                <a:solidFill>
                  <a:srgbClr val="FFFFFF"/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into a film to be used in a wider field The user can demonstrate on a projector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48744" y="1060869"/>
            <a:ext cx="54970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65AADD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请输入您的标题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2776421" y="-2261976"/>
            <a:ext cx="1246414" cy="1839686"/>
          </a:xfrm>
          <a:prstGeom prst="rect">
            <a:avLst/>
          </a:prstGeom>
          <a:solidFill>
            <a:srgbClr val="538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30007" y="-2261976"/>
            <a:ext cx="1246414" cy="1839686"/>
          </a:xfrm>
          <a:prstGeom prst="rect">
            <a:avLst/>
          </a:prstGeom>
          <a:solidFill>
            <a:srgbClr val="65A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0"/>
          <p:cNvSpPr/>
          <p:nvPr/>
        </p:nvSpPr>
        <p:spPr bwMode="auto">
          <a:xfrm>
            <a:off x="6006996" y="2405316"/>
            <a:ext cx="1534867" cy="2308749"/>
          </a:xfrm>
          <a:custGeom>
            <a:avLst/>
            <a:gdLst>
              <a:gd name="T0" fmla="*/ 335 w 360"/>
              <a:gd name="T1" fmla="*/ 426 h 542"/>
              <a:gd name="T2" fmla="*/ 227 w 360"/>
              <a:gd name="T3" fmla="*/ 426 h 542"/>
              <a:gd name="T4" fmla="*/ 227 w 360"/>
              <a:gd name="T5" fmla="*/ 520 h 542"/>
              <a:gd name="T6" fmla="*/ 133 w 360"/>
              <a:gd name="T7" fmla="*/ 520 h 542"/>
              <a:gd name="T8" fmla="*/ 133 w 360"/>
              <a:gd name="T9" fmla="*/ 426 h 542"/>
              <a:gd name="T10" fmla="*/ 25 w 360"/>
              <a:gd name="T11" fmla="*/ 426 h 542"/>
              <a:gd name="T12" fmla="*/ 25 w 360"/>
              <a:gd name="T13" fmla="*/ 318 h 542"/>
              <a:gd name="T14" fmla="*/ 120 w 360"/>
              <a:gd name="T15" fmla="*/ 318 h 542"/>
              <a:gd name="T16" fmla="*/ 120 w 360"/>
              <a:gd name="T17" fmla="*/ 224 h 542"/>
              <a:gd name="T18" fmla="*/ 25 w 360"/>
              <a:gd name="T19" fmla="*/ 224 h 542"/>
              <a:gd name="T20" fmla="*/ 25 w 360"/>
              <a:gd name="T21" fmla="*/ 116 h 542"/>
              <a:gd name="T22" fmla="*/ 133 w 360"/>
              <a:gd name="T23" fmla="*/ 116 h 542"/>
              <a:gd name="T24" fmla="*/ 133 w 360"/>
              <a:gd name="T25" fmla="*/ 22 h 542"/>
              <a:gd name="T26" fmla="*/ 227 w 360"/>
              <a:gd name="T27" fmla="*/ 22 h 542"/>
              <a:gd name="T28" fmla="*/ 227 w 360"/>
              <a:gd name="T29" fmla="*/ 116 h 542"/>
              <a:gd name="T30" fmla="*/ 335 w 360"/>
              <a:gd name="T31" fmla="*/ 116 h 542"/>
              <a:gd name="T32" fmla="*/ 335 w 360"/>
              <a:gd name="T33" fmla="*/ 224 h 542"/>
              <a:gd name="T34" fmla="*/ 241 w 360"/>
              <a:gd name="T35" fmla="*/ 224 h 542"/>
              <a:gd name="T36" fmla="*/ 241 w 360"/>
              <a:gd name="T37" fmla="*/ 318 h 542"/>
              <a:gd name="T38" fmla="*/ 335 w 360"/>
              <a:gd name="T39" fmla="*/ 318 h 542"/>
              <a:gd name="T40" fmla="*/ 335 w 360"/>
              <a:gd name="T41" fmla="*/ 426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60" h="542">
                <a:moveTo>
                  <a:pt x="335" y="426"/>
                </a:moveTo>
                <a:cubicBezTo>
                  <a:pt x="335" y="426"/>
                  <a:pt x="253" y="400"/>
                  <a:pt x="227" y="426"/>
                </a:cubicBezTo>
                <a:cubicBezTo>
                  <a:pt x="205" y="448"/>
                  <a:pt x="249" y="498"/>
                  <a:pt x="227" y="520"/>
                </a:cubicBezTo>
                <a:cubicBezTo>
                  <a:pt x="205" y="542"/>
                  <a:pt x="155" y="542"/>
                  <a:pt x="133" y="520"/>
                </a:cubicBezTo>
                <a:cubicBezTo>
                  <a:pt x="111" y="498"/>
                  <a:pt x="155" y="448"/>
                  <a:pt x="133" y="426"/>
                </a:cubicBezTo>
                <a:cubicBezTo>
                  <a:pt x="108" y="400"/>
                  <a:pt x="25" y="426"/>
                  <a:pt x="25" y="426"/>
                </a:cubicBezTo>
                <a:cubicBezTo>
                  <a:pt x="25" y="426"/>
                  <a:pt x="0" y="343"/>
                  <a:pt x="25" y="318"/>
                </a:cubicBezTo>
                <a:cubicBezTo>
                  <a:pt x="47" y="296"/>
                  <a:pt x="97" y="340"/>
                  <a:pt x="120" y="318"/>
                </a:cubicBezTo>
                <a:cubicBezTo>
                  <a:pt x="142" y="296"/>
                  <a:pt x="142" y="246"/>
                  <a:pt x="120" y="224"/>
                </a:cubicBezTo>
                <a:cubicBezTo>
                  <a:pt x="97" y="202"/>
                  <a:pt x="47" y="246"/>
                  <a:pt x="25" y="224"/>
                </a:cubicBezTo>
                <a:cubicBezTo>
                  <a:pt x="0" y="198"/>
                  <a:pt x="25" y="116"/>
                  <a:pt x="25" y="116"/>
                </a:cubicBezTo>
                <a:cubicBezTo>
                  <a:pt x="25" y="116"/>
                  <a:pt x="108" y="141"/>
                  <a:pt x="133" y="116"/>
                </a:cubicBezTo>
                <a:cubicBezTo>
                  <a:pt x="155" y="94"/>
                  <a:pt x="111" y="44"/>
                  <a:pt x="133" y="22"/>
                </a:cubicBezTo>
                <a:cubicBezTo>
                  <a:pt x="155" y="0"/>
                  <a:pt x="205" y="0"/>
                  <a:pt x="227" y="22"/>
                </a:cubicBezTo>
                <a:cubicBezTo>
                  <a:pt x="249" y="44"/>
                  <a:pt x="205" y="94"/>
                  <a:pt x="227" y="116"/>
                </a:cubicBezTo>
                <a:cubicBezTo>
                  <a:pt x="253" y="141"/>
                  <a:pt x="335" y="116"/>
                  <a:pt x="335" y="116"/>
                </a:cubicBezTo>
                <a:cubicBezTo>
                  <a:pt x="335" y="116"/>
                  <a:pt x="360" y="198"/>
                  <a:pt x="335" y="224"/>
                </a:cubicBezTo>
                <a:cubicBezTo>
                  <a:pt x="313" y="246"/>
                  <a:pt x="263" y="202"/>
                  <a:pt x="241" y="224"/>
                </a:cubicBezTo>
                <a:cubicBezTo>
                  <a:pt x="218" y="246"/>
                  <a:pt x="218" y="296"/>
                  <a:pt x="241" y="318"/>
                </a:cubicBezTo>
                <a:cubicBezTo>
                  <a:pt x="263" y="340"/>
                  <a:pt x="313" y="296"/>
                  <a:pt x="335" y="318"/>
                </a:cubicBezTo>
                <a:cubicBezTo>
                  <a:pt x="360" y="343"/>
                  <a:pt x="335" y="426"/>
                  <a:pt x="335" y="426"/>
                </a:cubicBezTo>
                <a:close/>
              </a:path>
            </a:pathLst>
          </a:custGeom>
          <a:solidFill>
            <a:srgbClr val="5381AD"/>
          </a:solidFill>
          <a:ln w="38100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60960" tIns="30480" rIns="60960" bIns="30480" numCol="1" anchor="t" anchorCtr="0" compatLnSpc="1"/>
          <a:lstStyle/>
          <a:p>
            <a:endParaRPr lang="uk-UA" sz="1200"/>
          </a:p>
        </p:txBody>
      </p:sp>
      <p:sp>
        <p:nvSpPr>
          <p:cNvPr id="6" name="Freeform 32"/>
          <p:cNvSpPr/>
          <p:nvPr/>
        </p:nvSpPr>
        <p:spPr bwMode="auto">
          <a:xfrm>
            <a:off x="5620055" y="4110434"/>
            <a:ext cx="2308750" cy="1537446"/>
          </a:xfrm>
          <a:custGeom>
            <a:avLst/>
            <a:gdLst>
              <a:gd name="T0" fmla="*/ 116 w 542"/>
              <a:gd name="T1" fmla="*/ 335 h 361"/>
              <a:gd name="T2" fmla="*/ 116 w 542"/>
              <a:gd name="T3" fmla="*/ 228 h 361"/>
              <a:gd name="T4" fmla="*/ 22 w 542"/>
              <a:gd name="T5" fmla="*/ 228 h 361"/>
              <a:gd name="T6" fmla="*/ 22 w 542"/>
              <a:gd name="T7" fmla="*/ 133 h 361"/>
              <a:gd name="T8" fmla="*/ 116 w 542"/>
              <a:gd name="T9" fmla="*/ 133 h 361"/>
              <a:gd name="T10" fmla="*/ 116 w 542"/>
              <a:gd name="T11" fmla="*/ 26 h 361"/>
              <a:gd name="T12" fmla="*/ 224 w 542"/>
              <a:gd name="T13" fmla="*/ 26 h 361"/>
              <a:gd name="T14" fmla="*/ 224 w 542"/>
              <a:gd name="T15" fmla="*/ 120 h 361"/>
              <a:gd name="T16" fmla="*/ 318 w 542"/>
              <a:gd name="T17" fmla="*/ 120 h 361"/>
              <a:gd name="T18" fmla="*/ 318 w 542"/>
              <a:gd name="T19" fmla="*/ 26 h 361"/>
              <a:gd name="T20" fmla="*/ 426 w 542"/>
              <a:gd name="T21" fmla="*/ 26 h 361"/>
              <a:gd name="T22" fmla="*/ 426 w 542"/>
              <a:gd name="T23" fmla="*/ 133 h 361"/>
              <a:gd name="T24" fmla="*/ 520 w 542"/>
              <a:gd name="T25" fmla="*/ 133 h 361"/>
              <a:gd name="T26" fmla="*/ 520 w 542"/>
              <a:gd name="T27" fmla="*/ 228 h 361"/>
              <a:gd name="T28" fmla="*/ 426 w 542"/>
              <a:gd name="T29" fmla="*/ 228 h 361"/>
              <a:gd name="T30" fmla="*/ 426 w 542"/>
              <a:gd name="T31" fmla="*/ 335 h 361"/>
              <a:gd name="T32" fmla="*/ 318 w 542"/>
              <a:gd name="T33" fmla="*/ 335 h 361"/>
              <a:gd name="T34" fmla="*/ 318 w 542"/>
              <a:gd name="T35" fmla="*/ 241 h 361"/>
              <a:gd name="T36" fmla="*/ 224 w 542"/>
              <a:gd name="T37" fmla="*/ 241 h 361"/>
              <a:gd name="T38" fmla="*/ 224 w 542"/>
              <a:gd name="T39" fmla="*/ 335 h 361"/>
              <a:gd name="T40" fmla="*/ 116 w 542"/>
              <a:gd name="T41" fmla="*/ 335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42" h="361">
                <a:moveTo>
                  <a:pt x="116" y="335"/>
                </a:moveTo>
                <a:cubicBezTo>
                  <a:pt x="116" y="335"/>
                  <a:pt x="142" y="253"/>
                  <a:pt x="116" y="228"/>
                </a:cubicBezTo>
                <a:cubicBezTo>
                  <a:pt x="94" y="205"/>
                  <a:pt x="44" y="250"/>
                  <a:pt x="22" y="228"/>
                </a:cubicBezTo>
                <a:cubicBezTo>
                  <a:pt x="0" y="205"/>
                  <a:pt x="0" y="156"/>
                  <a:pt x="22" y="133"/>
                </a:cubicBezTo>
                <a:cubicBezTo>
                  <a:pt x="44" y="111"/>
                  <a:pt x="94" y="156"/>
                  <a:pt x="116" y="133"/>
                </a:cubicBezTo>
                <a:cubicBezTo>
                  <a:pt x="142" y="108"/>
                  <a:pt x="116" y="26"/>
                  <a:pt x="116" y="26"/>
                </a:cubicBezTo>
                <a:cubicBezTo>
                  <a:pt x="116" y="26"/>
                  <a:pt x="199" y="0"/>
                  <a:pt x="224" y="26"/>
                </a:cubicBezTo>
                <a:cubicBezTo>
                  <a:pt x="246" y="48"/>
                  <a:pt x="202" y="98"/>
                  <a:pt x="224" y="120"/>
                </a:cubicBezTo>
                <a:cubicBezTo>
                  <a:pt x="246" y="142"/>
                  <a:pt x="296" y="142"/>
                  <a:pt x="318" y="120"/>
                </a:cubicBezTo>
                <a:cubicBezTo>
                  <a:pt x="340" y="98"/>
                  <a:pt x="296" y="48"/>
                  <a:pt x="318" y="26"/>
                </a:cubicBezTo>
                <a:cubicBezTo>
                  <a:pt x="344" y="0"/>
                  <a:pt x="426" y="26"/>
                  <a:pt x="426" y="26"/>
                </a:cubicBezTo>
                <a:cubicBezTo>
                  <a:pt x="426" y="26"/>
                  <a:pt x="401" y="108"/>
                  <a:pt x="426" y="133"/>
                </a:cubicBezTo>
                <a:cubicBezTo>
                  <a:pt x="448" y="156"/>
                  <a:pt x="498" y="111"/>
                  <a:pt x="520" y="133"/>
                </a:cubicBezTo>
                <a:cubicBezTo>
                  <a:pt x="542" y="156"/>
                  <a:pt x="542" y="205"/>
                  <a:pt x="520" y="228"/>
                </a:cubicBezTo>
                <a:cubicBezTo>
                  <a:pt x="498" y="250"/>
                  <a:pt x="448" y="205"/>
                  <a:pt x="426" y="228"/>
                </a:cubicBezTo>
                <a:cubicBezTo>
                  <a:pt x="401" y="253"/>
                  <a:pt x="426" y="335"/>
                  <a:pt x="426" y="335"/>
                </a:cubicBezTo>
                <a:cubicBezTo>
                  <a:pt x="426" y="335"/>
                  <a:pt x="344" y="361"/>
                  <a:pt x="318" y="335"/>
                </a:cubicBezTo>
                <a:cubicBezTo>
                  <a:pt x="296" y="313"/>
                  <a:pt x="340" y="263"/>
                  <a:pt x="318" y="241"/>
                </a:cubicBezTo>
                <a:cubicBezTo>
                  <a:pt x="296" y="219"/>
                  <a:pt x="246" y="219"/>
                  <a:pt x="224" y="241"/>
                </a:cubicBezTo>
                <a:cubicBezTo>
                  <a:pt x="202" y="263"/>
                  <a:pt x="246" y="313"/>
                  <a:pt x="224" y="335"/>
                </a:cubicBezTo>
                <a:cubicBezTo>
                  <a:pt x="199" y="361"/>
                  <a:pt x="116" y="335"/>
                  <a:pt x="116" y="335"/>
                </a:cubicBezTo>
                <a:close/>
              </a:path>
            </a:pathLst>
          </a:custGeom>
          <a:solidFill>
            <a:srgbClr val="65AADD"/>
          </a:solidFill>
          <a:ln w="38100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60960" tIns="30480" rIns="60960" bIns="30480" numCol="1" anchor="t" anchorCtr="0" compatLnSpc="1"/>
          <a:lstStyle/>
          <a:p>
            <a:endParaRPr lang="uk-UA" sz="1200"/>
          </a:p>
        </p:txBody>
      </p:sp>
      <p:sp>
        <p:nvSpPr>
          <p:cNvPr id="7" name="Freeform 34"/>
          <p:cNvSpPr/>
          <p:nvPr/>
        </p:nvSpPr>
        <p:spPr bwMode="auto">
          <a:xfrm>
            <a:off x="4298004" y="2793543"/>
            <a:ext cx="2313909" cy="1532287"/>
          </a:xfrm>
          <a:custGeom>
            <a:avLst/>
            <a:gdLst>
              <a:gd name="T0" fmla="*/ 117 w 543"/>
              <a:gd name="T1" fmla="*/ 335 h 360"/>
              <a:gd name="T2" fmla="*/ 117 w 543"/>
              <a:gd name="T3" fmla="*/ 227 h 360"/>
              <a:gd name="T4" fmla="*/ 22 w 543"/>
              <a:gd name="T5" fmla="*/ 227 h 360"/>
              <a:gd name="T6" fmla="*/ 22 w 543"/>
              <a:gd name="T7" fmla="*/ 133 h 360"/>
              <a:gd name="T8" fmla="*/ 117 w 543"/>
              <a:gd name="T9" fmla="*/ 133 h 360"/>
              <a:gd name="T10" fmla="*/ 117 w 543"/>
              <a:gd name="T11" fmla="*/ 25 h 360"/>
              <a:gd name="T12" fmla="*/ 224 w 543"/>
              <a:gd name="T13" fmla="*/ 25 h 360"/>
              <a:gd name="T14" fmla="*/ 224 w 543"/>
              <a:gd name="T15" fmla="*/ 119 h 360"/>
              <a:gd name="T16" fmla="*/ 319 w 543"/>
              <a:gd name="T17" fmla="*/ 119 h 360"/>
              <a:gd name="T18" fmla="*/ 319 w 543"/>
              <a:gd name="T19" fmla="*/ 25 h 360"/>
              <a:gd name="T20" fmla="*/ 426 w 543"/>
              <a:gd name="T21" fmla="*/ 25 h 360"/>
              <a:gd name="T22" fmla="*/ 426 w 543"/>
              <a:gd name="T23" fmla="*/ 133 h 360"/>
              <a:gd name="T24" fmla="*/ 521 w 543"/>
              <a:gd name="T25" fmla="*/ 133 h 360"/>
              <a:gd name="T26" fmla="*/ 521 w 543"/>
              <a:gd name="T27" fmla="*/ 227 h 360"/>
              <a:gd name="T28" fmla="*/ 426 w 543"/>
              <a:gd name="T29" fmla="*/ 227 h 360"/>
              <a:gd name="T30" fmla="*/ 426 w 543"/>
              <a:gd name="T31" fmla="*/ 335 h 360"/>
              <a:gd name="T32" fmla="*/ 319 w 543"/>
              <a:gd name="T33" fmla="*/ 335 h 360"/>
              <a:gd name="T34" fmla="*/ 319 w 543"/>
              <a:gd name="T35" fmla="*/ 240 h 360"/>
              <a:gd name="T36" fmla="*/ 224 w 543"/>
              <a:gd name="T37" fmla="*/ 240 h 360"/>
              <a:gd name="T38" fmla="*/ 224 w 543"/>
              <a:gd name="T39" fmla="*/ 335 h 360"/>
              <a:gd name="T40" fmla="*/ 117 w 543"/>
              <a:gd name="T41" fmla="*/ 335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43" h="360">
                <a:moveTo>
                  <a:pt x="117" y="335"/>
                </a:moveTo>
                <a:cubicBezTo>
                  <a:pt x="117" y="335"/>
                  <a:pt x="142" y="252"/>
                  <a:pt x="117" y="227"/>
                </a:cubicBezTo>
                <a:cubicBezTo>
                  <a:pt x="94" y="205"/>
                  <a:pt x="45" y="249"/>
                  <a:pt x="22" y="227"/>
                </a:cubicBezTo>
                <a:cubicBezTo>
                  <a:pt x="0" y="205"/>
                  <a:pt x="0" y="155"/>
                  <a:pt x="22" y="133"/>
                </a:cubicBezTo>
                <a:cubicBezTo>
                  <a:pt x="45" y="111"/>
                  <a:pt x="94" y="155"/>
                  <a:pt x="117" y="133"/>
                </a:cubicBezTo>
                <a:cubicBezTo>
                  <a:pt x="142" y="107"/>
                  <a:pt x="117" y="25"/>
                  <a:pt x="117" y="25"/>
                </a:cubicBezTo>
                <a:cubicBezTo>
                  <a:pt x="117" y="25"/>
                  <a:pt x="199" y="0"/>
                  <a:pt x="224" y="25"/>
                </a:cubicBezTo>
                <a:cubicBezTo>
                  <a:pt x="246" y="47"/>
                  <a:pt x="202" y="97"/>
                  <a:pt x="224" y="119"/>
                </a:cubicBezTo>
                <a:cubicBezTo>
                  <a:pt x="246" y="142"/>
                  <a:pt x="296" y="142"/>
                  <a:pt x="319" y="119"/>
                </a:cubicBezTo>
                <a:cubicBezTo>
                  <a:pt x="341" y="97"/>
                  <a:pt x="296" y="47"/>
                  <a:pt x="319" y="25"/>
                </a:cubicBezTo>
                <a:cubicBezTo>
                  <a:pt x="344" y="0"/>
                  <a:pt x="426" y="25"/>
                  <a:pt x="426" y="25"/>
                </a:cubicBezTo>
                <a:cubicBezTo>
                  <a:pt x="426" y="25"/>
                  <a:pt x="401" y="107"/>
                  <a:pt x="426" y="133"/>
                </a:cubicBezTo>
                <a:cubicBezTo>
                  <a:pt x="448" y="155"/>
                  <a:pt x="498" y="111"/>
                  <a:pt x="521" y="133"/>
                </a:cubicBezTo>
                <a:cubicBezTo>
                  <a:pt x="543" y="155"/>
                  <a:pt x="543" y="205"/>
                  <a:pt x="521" y="227"/>
                </a:cubicBezTo>
                <a:cubicBezTo>
                  <a:pt x="498" y="249"/>
                  <a:pt x="448" y="205"/>
                  <a:pt x="426" y="227"/>
                </a:cubicBezTo>
                <a:cubicBezTo>
                  <a:pt x="401" y="252"/>
                  <a:pt x="426" y="335"/>
                  <a:pt x="426" y="335"/>
                </a:cubicBezTo>
                <a:cubicBezTo>
                  <a:pt x="426" y="335"/>
                  <a:pt x="344" y="360"/>
                  <a:pt x="319" y="335"/>
                </a:cubicBezTo>
                <a:cubicBezTo>
                  <a:pt x="296" y="313"/>
                  <a:pt x="341" y="263"/>
                  <a:pt x="319" y="240"/>
                </a:cubicBezTo>
                <a:cubicBezTo>
                  <a:pt x="296" y="218"/>
                  <a:pt x="246" y="218"/>
                  <a:pt x="224" y="240"/>
                </a:cubicBezTo>
                <a:cubicBezTo>
                  <a:pt x="202" y="263"/>
                  <a:pt x="246" y="313"/>
                  <a:pt x="224" y="335"/>
                </a:cubicBezTo>
                <a:cubicBezTo>
                  <a:pt x="199" y="360"/>
                  <a:pt x="117" y="335"/>
                  <a:pt x="117" y="335"/>
                </a:cubicBezTo>
                <a:close/>
              </a:path>
            </a:pathLst>
          </a:custGeom>
          <a:solidFill>
            <a:srgbClr val="65AADD"/>
          </a:solidFill>
          <a:ln w="38100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60960" tIns="30480" rIns="60960" bIns="30480" numCol="1" anchor="t" anchorCtr="0" compatLnSpc="1"/>
          <a:lstStyle/>
          <a:p>
            <a:endParaRPr lang="uk-UA" sz="1200"/>
          </a:p>
        </p:txBody>
      </p:sp>
      <p:sp>
        <p:nvSpPr>
          <p:cNvPr id="8" name="Freeform 36"/>
          <p:cNvSpPr/>
          <p:nvPr/>
        </p:nvSpPr>
        <p:spPr bwMode="auto">
          <a:xfrm>
            <a:off x="4686235" y="3723492"/>
            <a:ext cx="1537446" cy="2311329"/>
          </a:xfrm>
          <a:custGeom>
            <a:avLst/>
            <a:gdLst>
              <a:gd name="T0" fmla="*/ 335 w 361"/>
              <a:gd name="T1" fmla="*/ 426 h 543"/>
              <a:gd name="T2" fmla="*/ 228 w 361"/>
              <a:gd name="T3" fmla="*/ 426 h 543"/>
              <a:gd name="T4" fmla="*/ 228 w 361"/>
              <a:gd name="T5" fmla="*/ 521 h 543"/>
              <a:gd name="T6" fmla="*/ 133 w 361"/>
              <a:gd name="T7" fmla="*/ 521 h 543"/>
              <a:gd name="T8" fmla="*/ 133 w 361"/>
              <a:gd name="T9" fmla="*/ 426 h 543"/>
              <a:gd name="T10" fmla="*/ 26 w 361"/>
              <a:gd name="T11" fmla="*/ 426 h 543"/>
              <a:gd name="T12" fmla="*/ 26 w 361"/>
              <a:gd name="T13" fmla="*/ 319 h 543"/>
              <a:gd name="T14" fmla="*/ 120 w 361"/>
              <a:gd name="T15" fmla="*/ 319 h 543"/>
              <a:gd name="T16" fmla="*/ 120 w 361"/>
              <a:gd name="T17" fmla="*/ 224 h 543"/>
              <a:gd name="T18" fmla="*/ 26 w 361"/>
              <a:gd name="T19" fmla="*/ 224 h 543"/>
              <a:gd name="T20" fmla="*/ 26 w 361"/>
              <a:gd name="T21" fmla="*/ 117 h 543"/>
              <a:gd name="T22" fmla="*/ 133 w 361"/>
              <a:gd name="T23" fmla="*/ 117 h 543"/>
              <a:gd name="T24" fmla="*/ 133 w 361"/>
              <a:gd name="T25" fmla="*/ 22 h 543"/>
              <a:gd name="T26" fmla="*/ 228 w 361"/>
              <a:gd name="T27" fmla="*/ 22 h 543"/>
              <a:gd name="T28" fmla="*/ 228 w 361"/>
              <a:gd name="T29" fmla="*/ 117 h 543"/>
              <a:gd name="T30" fmla="*/ 335 w 361"/>
              <a:gd name="T31" fmla="*/ 117 h 543"/>
              <a:gd name="T32" fmla="*/ 335 w 361"/>
              <a:gd name="T33" fmla="*/ 224 h 543"/>
              <a:gd name="T34" fmla="*/ 241 w 361"/>
              <a:gd name="T35" fmla="*/ 224 h 543"/>
              <a:gd name="T36" fmla="*/ 241 w 361"/>
              <a:gd name="T37" fmla="*/ 319 h 543"/>
              <a:gd name="T38" fmla="*/ 335 w 361"/>
              <a:gd name="T39" fmla="*/ 319 h 543"/>
              <a:gd name="T40" fmla="*/ 335 w 361"/>
              <a:gd name="T41" fmla="*/ 426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61" h="543">
                <a:moveTo>
                  <a:pt x="335" y="426"/>
                </a:moveTo>
                <a:cubicBezTo>
                  <a:pt x="335" y="426"/>
                  <a:pt x="253" y="401"/>
                  <a:pt x="228" y="426"/>
                </a:cubicBezTo>
                <a:cubicBezTo>
                  <a:pt x="205" y="449"/>
                  <a:pt x="250" y="498"/>
                  <a:pt x="228" y="521"/>
                </a:cubicBezTo>
                <a:cubicBezTo>
                  <a:pt x="205" y="543"/>
                  <a:pt x="155" y="543"/>
                  <a:pt x="133" y="521"/>
                </a:cubicBezTo>
                <a:cubicBezTo>
                  <a:pt x="111" y="498"/>
                  <a:pt x="155" y="449"/>
                  <a:pt x="133" y="426"/>
                </a:cubicBezTo>
                <a:cubicBezTo>
                  <a:pt x="108" y="401"/>
                  <a:pt x="26" y="426"/>
                  <a:pt x="26" y="426"/>
                </a:cubicBezTo>
                <a:cubicBezTo>
                  <a:pt x="26" y="426"/>
                  <a:pt x="0" y="344"/>
                  <a:pt x="26" y="319"/>
                </a:cubicBezTo>
                <a:cubicBezTo>
                  <a:pt x="48" y="296"/>
                  <a:pt x="98" y="341"/>
                  <a:pt x="120" y="319"/>
                </a:cubicBezTo>
                <a:cubicBezTo>
                  <a:pt x="142" y="296"/>
                  <a:pt x="142" y="247"/>
                  <a:pt x="120" y="224"/>
                </a:cubicBezTo>
                <a:cubicBezTo>
                  <a:pt x="98" y="202"/>
                  <a:pt x="48" y="247"/>
                  <a:pt x="26" y="224"/>
                </a:cubicBezTo>
                <a:cubicBezTo>
                  <a:pt x="0" y="199"/>
                  <a:pt x="26" y="117"/>
                  <a:pt x="26" y="117"/>
                </a:cubicBezTo>
                <a:cubicBezTo>
                  <a:pt x="26" y="117"/>
                  <a:pt x="108" y="142"/>
                  <a:pt x="133" y="117"/>
                </a:cubicBezTo>
                <a:cubicBezTo>
                  <a:pt x="155" y="95"/>
                  <a:pt x="111" y="45"/>
                  <a:pt x="133" y="22"/>
                </a:cubicBezTo>
                <a:cubicBezTo>
                  <a:pt x="155" y="0"/>
                  <a:pt x="205" y="0"/>
                  <a:pt x="228" y="22"/>
                </a:cubicBezTo>
                <a:cubicBezTo>
                  <a:pt x="250" y="45"/>
                  <a:pt x="205" y="95"/>
                  <a:pt x="228" y="117"/>
                </a:cubicBezTo>
                <a:cubicBezTo>
                  <a:pt x="253" y="142"/>
                  <a:pt x="335" y="117"/>
                  <a:pt x="335" y="117"/>
                </a:cubicBezTo>
                <a:cubicBezTo>
                  <a:pt x="335" y="117"/>
                  <a:pt x="361" y="199"/>
                  <a:pt x="335" y="224"/>
                </a:cubicBezTo>
                <a:cubicBezTo>
                  <a:pt x="313" y="247"/>
                  <a:pt x="263" y="202"/>
                  <a:pt x="241" y="224"/>
                </a:cubicBezTo>
                <a:cubicBezTo>
                  <a:pt x="219" y="247"/>
                  <a:pt x="219" y="296"/>
                  <a:pt x="241" y="319"/>
                </a:cubicBezTo>
                <a:cubicBezTo>
                  <a:pt x="263" y="341"/>
                  <a:pt x="313" y="296"/>
                  <a:pt x="335" y="319"/>
                </a:cubicBezTo>
                <a:cubicBezTo>
                  <a:pt x="361" y="344"/>
                  <a:pt x="335" y="426"/>
                  <a:pt x="335" y="426"/>
                </a:cubicBezTo>
                <a:close/>
              </a:path>
            </a:pathLst>
          </a:custGeom>
          <a:solidFill>
            <a:srgbClr val="5381AD"/>
          </a:solidFill>
          <a:ln w="38100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60960" tIns="30480" rIns="60960" bIns="30480" numCol="1" anchor="t" anchorCtr="0" compatLnSpc="1"/>
          <a:lstStyle/>
          <a:p>
            <a:endParaRPr lang="uk-UA" sz="1200"/>
          </a:p>
        </p:txBody>
      </p:sp>
      <p:grpSp>
        <p:nvGrpSpPr>
          <p:cNvPr id="9" name="组合 8"/>
          <p:cNvGrpSpPr/>
          <p:nvPr/>
        </p:nvGrpSpPr>
        <p:grpSpPr>
          <a:xfrm>
            <a:off x="8353895" y="2601770"/>
            <a:ext cx="2801722" cy="1135358"/>
            <a:chOff x="1626835" y="2349127"/>
            <a:chExt cx="2492110" cy="1009892"/>
          </a:xfrm>
        </p:grpSpPr>
        <p:sp>
          <p:nvSpPr>
            <p:cNvPr id="10" name="文本框 9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353895" y="4772405"/>
            <a:ext cx="2801722" cy="1135358"/>
            <a:chOff x="1626835" y="2349127"/>
            <a:chExt cx="2492110" cy="1009892"/>
          </a:xfrm>
        </p:grpSpPr>
        <p:sp>
          <p:nvSpPr>
            <p:cNvPr id="13" name="文本框 12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27537" y="2677821"/>
            <a:ext cx="2801722" cy="1135358"/>
            <a:chOff x="1626835" y="2349127"/>
            <a:chExt cx="2492110" cy="1009892"/>
          </a:xfrm>
        </p:grpSpPr>
        <p:sp>
          <p:nvSpPr>
            <p:cNvPr id="16" name="文本框 15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27537" y="4848456"/>
            <a:ext cx="2801722" cy="1135358"/>
            <a:chOff x="1626835" y="2349127"/>
            <a:chExt cx="2492110" cy="1009892"/>
          </a:xfrm>
        </p:grpSpPr>
        <p:sp>
          <p:nvSpPr>
            <p:cNvPr id="19" name="文本框 18"/>
            <p:cNvSpPr txBox="1"/>
            <p:nvPr/>
          </p:nvSpPr>
          <p:spPr>
            <a:xfrm>
              <a:off x="1806000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626835" y="2687681"/>
              <a:ext cx="2492110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film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48744" y="1060869"/>
            <a:ext cx="54970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65AADD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请输入您的标题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2776421" y="-2261976"/>
            <a:ext cx="1246414" cy="1839686"/>
          </a:xfrm>
          <a:prstGeom prst="rect">
            <a:avLst/>
          </a:prstGeom>
          <a:solidFill>
            <a:srgbClr val="538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30007" y="-2261976"/>
            <a:ext cx="1246414" cy="1839686"/>
          </a:xfrm>
          <a:prstGeom prst="rect">
            <a:avLst/>
          </a:prstGeom>
          <a:solidFill>
            <a:srgbClr val="65A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7973412" y="2408854"/>
            <a:ext cx="1657927" cy="663171"/>
          </a:xfrm>
          <a:custGeom>
            <a:avLst/>
            <a:gdLst>
              <a:gd name="connsiteX0" fmla="*/ 0 w 1657927"/>
              <a:gd name="connsiteY0" fmla="*/ 0 h 663171"/>
              <a:gd name="connsiteX1" fmla="*/ 1326342 w 1657927"/>
              <a:gd name="connsiteY1" fmla="*/ 0 h 663171"/>
              <a:gd name="connsiteX2" fmla="*/ 1657927 w 1657927"/>
              <a:gd name="connsiteY2" fmla="*/ 331586 h 663171"/>
              <a:gd name="connsiteX3" fmla="*/ 1326342 w 1657927"/>
              <a:gd name="connsiteY3" fmla="*/ 663171 h 663171"/>
              <a:gd name="connsiteX4" fmla="*/ 0 w 1657927"/>
              <a:gd name="connsiteY4" fmla="*/ 663171 h 663171"/>
              <a:gd name="connsiteX5" fmla="*/ 331586 w 1657927"/>
              <a:gd name="connsiteY5" fmla="*/ 331586 h 663171"/>
              <a:gd name="connsiteX6" fmla="*/ 0 w 1657927"/>
              <a:gd name="connsiteY6" fmla="*/ 0 h 66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7927" h="663171">
                <a:moveTo>
                  <a:pt x="0" y="0"/>
                </a:moveTo>
                <a:lnTo>
                  <a:pt x="1326342" y="0"/>
                </a:lnTo>
                <a:lnTo>
                  <a:pt x="1657927" y="331586"/>
                </a:lnTo>
                <a:lnTo>
                  <a:pt x="1326342" y="663171"/>
                </a:lnTo>
                <a:lnTo>
                  <a:pt x="0" y="663171"/>
                </a:lnTo>
                <a:lnTo>
                  <a:pt x="331586" y="331586"/>
                </a:lnTo>
                <a:lnTo>
                  <a:pt x="0" y="0"/>
                </a:lnTo>
                <a:close/>
              </a:path>
            </a:pathLst>
          </a:custGeom>
          <a:solidFill>
            <a:srgbClr val="65AAD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5556" tIns="6985" rIns="331585" bIns="6985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050" kern="1200" dirty="0">
              <a:solidFill>
                <a:schemeClr val="bg1"/>
              </a:solidFill>
            </a:endParaRPr>
          </a:p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050" kern="1200" dirty="0">
              <a:solidFill>
                <a:schemeClr val="bg1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8577743" y="3135835"/>
            <a:ext cx="1657927" cy="663171"/>
          </a:xfrm>
          <a:custGeom>
            <a:avLst/>
            <a:gdLst>
              <a:gd name="connsiteX0" fmla="*/ 0 w 1657927"/>
              <a:gd name="connsiteY0" fmla="*/ 0 h 663171"/>
              <a:gd name="connsiteX1" fmla="*/ 1326342 w 1657927"/>
              <a:gd name="connsiteY1" fmla="*/ 0 h 663171"/>
              <a:gd name="connsiteX2" fmla="*/ 1657927 w 1657927"/>
              <a:gd name="connsiteY2" fmla="*/ 331586 h 663171"/>
              <a:gd name="connsiteX3" fmla="*/ 1326342 w 1657927"/>
              <a:gd name="connsiteY3" fmla="*/ 663171 h 663171"/>
              <a:gd name="connsiteX4" fmla="*/ 0 w 1657927"/>
              <a:gd name="connsiteY4" fmla="*/ 663171 h 663171"/>
              <a:gd name="connsiteX5" fmla="*/ 331586 w 1657927"/>
              <a:gd name="connsiteY5" fmla="*/ 331586 h 663171"/>
              <a:gd name="connsiteX6" fmla="*/ 0 w 1657927"/>
              <a:gd name="connsiteY6" fmla="*/ 0 h 66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7927" h="663171">
                <a:moveTo>
                  <a:pt x="0" y="0"/>
                </a:moveTo>
                <a:lnTo>
                  <a:pt x="1326342" y="0"/>
                </a:lnTo>
                <a:lnTo>
                  <a:pt x="1657927" y="331586"/>
                </a:lnTo>
                <a:lnTo>
                  <a:pt x="1326342" y="663171"/>
                </a:lnTo>
                <a:lnTo>
                  <a:pt x="0" y="663171"/>
                </a:lnTo>
                <a:lnTo>
                  <a:pt x="331586" y="331586"/>
                </a:lnTo>
                <a:lnTo>
                  <a:pt x="0" y="0"/>
                </a:lnTo>
                <a:close/>
              </a:path>
            </a:pathLst>
          </a:custGeom>
          <a:solidFill>
            <a:srgbClr val="5381A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6826" tIns="7620" rIns="331585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200" kern="1200" dirty="0">
              <a:solidFill>
                <a:schemeClr val="bg1"/>
              </a:solidFill>
            </a:endParaRP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200" kern="1200" dirty="0">
              <a:solidFill>
                <a:schemeClr val="bg1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6527765" y="3848300"/>
            <a:ext cx="2490920" cy="663171"/>
          </a:xfrm>
          <a:custGeom>
            <a:avLst/>
            <a:gdLst>
              <a:gd name="connsiteX0" fmla="*/ 0 w 2490920"/>
              <a:gd name="connsiteY0" fmla="*/ 0 h 663171"/>
              <a:gd name="connsiteX1" fmla="*/ 2159335 w 2490920"/>
              <a:gd name="connsiteY1" fmla="*/ 0 h 663171"/>
              <a:gd name="connsiteX2" fmla="*/ 2490920 w 2490920"/>
              <a:gd name="connsiteY2" fmla="*/ 331586 h 663171"/>
              <a:gd name="connsiteX3" fmla="*/ 2159335 w 2490920"/>
              <a:gd name="connsiteY3" fmla="*/ 663171 h 663171"/>
              <a:gd name="connsiteX4" fmla="*/ 0 w 2490920"/>
              <a:gd name="connsiteY4" fmla="*/ 663171 h 663171"/>
              <a:gd name="connsiteX5" fmla="*/ 331586 w 2490920"/>
              <a:gd name="connsiteY5" fmla="*/ 331586 h 663171"/>
              <a:gd name="connsiteX6" fmla="*/ 0 w 2490920"/>
              <a:gd name="connsiteY6" fmla="*/ 0 h 66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0920" h="663171">
                <a:moveTo>
                  <a:pt x="0" y="0"/>
                </a:moveTo>
                <a:lnTo>
                  <a:pt x="2159335" y="0"/>
                </a:lnTo>
                <a:lnTo>
                  <a:pt x="2490920" y="331586"/>
                </a:lnTo>
                <a:lnTo>
                  <a:pt x="2159335" y="663171"/>
                </a:lnTo>
                <a:lnTo>
                  <a:pt x="0" y="663171"/>
                </a:lnTo>
                <a:lnTo>
                  <a:pt x="331586" y="331586"/>
                </a:lnTo>
                <a:lnTo>
                  <a:pt x="0" y="0"/>
                </a:lnTo>
                <a:close/>
              </a:path>
            </a:pathLst>
          </a:custGeom>
          <a:solidFill>
            <a:srgbClr val="65AAD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5556" tIns="6985" rIns="3315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100" kern="1200" dirty="0">
              <a:solidFill>
                <a:schemeClr val="bg1"/>
              </a:solidFill>
            </a:endParaRP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000" kern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8612858" y="4575281"/>
            <a:ext cx="1657927" cy="663171"/>
          </a:xfrm>
          <a:custGeom>
            <a:avLst/>
            <a:gdLst>
              <a:gd name="connsiteX0" fmla="*/ 0 w 1657927"/>
              <a:gd name="connsiteY0" fmla="*/ 0 h 663171"/>
              <a:gd name="connsiteX1" fmla="*/ 1326342 w 1657927"/>
              <a:gd name="connsiteY1" fmla="*/ 0 h 663171"/>
              <a:gd name="connsiteX2" fmla="*/ 1657927 w 1657927"/>
              <a:gd name="connsiteY2" fmla="*/ 331586 h 663171"/>
              <a:gd name="connsiteX3" fmla="*/ 1326342 w 1657927"/>
              <a:gd name="connsiteY3" fmla="*/ 663171 h 663171"/>
              <a:gd name="connsiteX4" fmla="*/ 0 w 1657927"/>
              <a:gd name="connsiteY4" fmla="*/ 663171 h 663171"/>
              <a:gd name="connsiteX5" fmla="*/ 331586 w 1657927"/>
              <a:gd name="connsiteY5" fmla="*/ 331586 h 663171"/>
              <a:gd name="connsiteX6" fmla="*/ 0 w 1657927"/>
              <a:gd name="connsiteY6" fmla="*/ 0 h 66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7927" h="663171">
                <a:moveTo>
                  <a:pt x="0" y="0"/>
                </a:moveTo>
                <a:lnTo>
                  <a:pt x="1326342" y="0"/>
                </a:lnTo>
                <a:lnTo>
                  <a:pt x="1657927" y="331586"/>
                </a:lnTo>
                <a:lnTo>
                  <a:pt x="1326342" y="663171"/>
                </a:lnTo>
                <a:lnTo>
                  <a:pt x="0" y="663171"/>
                </a:lnTo>
                <a:lnTo>
                  <a:pt x="331586" y="331586"/>
                </a:lnTo>
                <a:lnTo>
                  <a:pt x="0" y="0"/>
                </a:lnTo>
                <a:close/>
              </a:path>
            </a:pathLst>
          </a:custGeom>
          <a:solidFill>
            <a:srgbClr val="5381A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5556" tIns="6985" rIns="3315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100" kern="1200" dirty="0">
              <a:solidFill>
                <a:schemeClr val="bg1"/>
              </a:solidFill>
            </a:endParaRP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100" kern="1200" dirty="0">
              <a:solidFill>
                <a:schemeClr val="bg1"/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7985117" y="5302263"/>
            <a:ext cx="1657927" cy="663171"/>
          </a:xfrm>
          <a:custGeom>
            <a:avLst/>
            <a:gdLst>
              <a:gd name="connsiteX0" fmla="*/ 0 w 1657927"/>
              <a:gd name="connsiteY0" fmla="*/ 0 h 663171"/>
              <a:gd name="connsiteX1" fmla="*/ 1326342 w 1657927"/>
              <a:gd name="connsiteY1" fmla="*/ 0 h 663171"/>
              <a:gd name="connsiteX2" fmla="*/ 1657927 w 1657927"/>
              <a:gd name="connsiteY2" fmla="*/ 331586 h 663171"/>
              <a:gd name="connsiteX3" fmla="*/ 1326342 w 1657927"/>
              <a:gd name="connsiteY3" fmla="*/ 663171 h 663171"/>
              <a:gd name="connsiteX4" fmla="*/ 0 w 1657927"/>
              <a:gd name="connsiteY4" fmla="*/ 663171 h 663171"/>
              <a:gd name="connsiteX5" fmla="*/ 331586 w 1657927"/>
              <a:gd name="connsiteY5" fmla="*/ 331586 h 663171"/>
              <a:gd name="connsiteX6" fmla="*/ 0 w 1657927"/>
              <a:gd name="connsiteY6" fmla="*/ 0 h 66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7927" h="663171">
                <a:moveTo>
                  <a:pt x="0" y="0"/>
                </a:moveTo>
                <a:lnTo>
                  <a:pt x="1326342" y="0"/>
                </a:lnTo>
                <a:lnTo>
                  <a:pt x="1657927" y="331586"/>
                </a:lnTo>
                <a:lnTo>
                  <a:pt x="1326342" y="663171"/>
                </a:lnTo>
                <a:lnTo>
                  <a:pt x="0" y="663171"/>
                </a:lnTo>
                <a:lnTo>
                  <a:pt x="331586" y="331586"/>
                </a:lnTo>
                <a:lnTo>
                  <a:pt x="0" y="0"/>
                </a:lnTo>
                <a:close/>
              </a:path>
            </a:pathLst>
          </a:custGeom>
          <a:solidFill>
            <a:srgbClr val="65AAD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5556" tIns="6985" rIns="3315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100" kern="1200" dirty="0">
              <a:solidFill>
                <a:schemeClr val="bg1"/>
              </a:solidFill>
            </a:endParaRP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100" kern="1200" dirty="0">
              <a:solidFill>
                <a:schemeClr val="bg1"/>
              </a:solidFill>
            </a:endParaRPr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auto">
          <a:xfrm>
            <a:off x="8685074" y="2540931"/>
            <a:ext cx="296150" cy="315470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11" name="Freeform 11"/>
          <p:cNvSpPr>
            <a:spLocks noEditPoints="1"/>
          </p:cNvSpPr>
          <p:nvPr/>
        </p:nvSpPr>
        <p:spPr bwMode="auto">
          <a:xfrm>
            <a:off x="9280440" y="3286144"/>
            <a:ext cx="381683" cy="382087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12" name="Freeform 21"/>
          <p:cNvSpPr>
            <a:spLocks noEditPoints="1"/>
          </p:cNvSpPr>
          <p:nvPr/>
        </p:nvSpPr>
        <p:spPr bwMode="auto">
          <a:xfrm>
            <a:off x="9295400" y="4721184"/>
            <a:ext cx="325147" cy="326173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13" name="Freeform 26"/>
          <p:cNvSpPr/>
          <p:nvPr/>
        </p:nvSpPr>
        <p:spPr bwMode="auto">
          <a:xfrm>
            <a:off x="8722323" y="5500531"/>
            <a:ext cx="267662" cy="277592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14" name="Freeform 16"/>
          <p:cNvSpPr>
            <a:spLocks noChangeAspect="1" noEditPoints="1"/>
          </p:cNvSpPr>
          <p:nvPr/>
        </p:nvSpPr>
        <p:spPr bwMode="auto">
          <a:xfrm>
            <a:off x="7680791" y="4014489"/>
            <a:ext cx="304326" cy="305041"/>
          </a:xfrm>
          <a:custGeom>
            <a:avLst/>
            <a:gdLst>
              <a:gd name="T0" fmla="*/ 136 w 360"/>
              <a:gd name="T1" fmla="*/ 226 h 361"/>
              <a:gd name="T2" fmla="*/ 56 w 360"/>
              <a:gd name="T3" fmla="*/ 194 h 361"/>
              <a:gd name="T4" fmla="*/ 56 w 360"/>
              <a:gd name="T5" fmla="*/ 221 h 361"/>
              <a:gd name="T6" fmla="*/ 136 w 360"/>
              <a:gd name="T7" fmla="*/ 253 h 361"/>
              <a:gd name="T8" fmla="*/ 136 w 360"/>
              <a:gd name="T9" fmla="*/ 226 h 361"/>
              <a:gd name="T10" fmla="*/ 136 w 360"/>
              <a:gd name="T11" fmla="*/ 143 h 361"/>
              <a:gd name="T12" fmla="*/ 56 w 360"/>
              <a:gd name="T13" fmla="*/ 111 h 361"/>
              <a:gd name="T14" fmla="*/ 56 w 360"/>
              <a:gd name="T15" fmla="*/ 138 h 361"/>
              <a:gd name="T16" fmla="*/ 136 w 360"/>
              <a:gd name="T17" fmla="*/ 170 h 361"/>
              <a:gd name="T18" fmla="*/ 136 w 360"/>
              <a:gd name="T19" fmla="*/ 143 h 361"/>
              <a:gd name="T20" fmla="*/ 351 w 360"/>
              <a:gd name="T21" fmla="*/ 4 h 361"/>
              <a:gd name="T22" fmla="*/ 332 w 360"/>
              <a:gd name="T23" fmla="*/ 2 h 361"/>
              <a:gd name="T24" fmla="*/ 180 w 360"/>
              <a:gd name="T25" fmla="*/ 63 h 361"/>
              <a:gd name="T26" fmla="*/ 27 w 360"/>
              <a:gd name="T27" fmla="*/ 2 h 361"/>
              <a:gd name="T28" fmla="*/ 8 w 360"/>
              <a:gd name="T29" fmla="*/ 4 h 361"/>
              <a:gd name="T30" fmla="*/ 0 w 360"/>
              <a:gd name="T31" fmla="*/ 21 h 361"/>
              <a:gd name="T32" fmla="*/ 0 w 360"/>
              <a:gd name="T33" fmla="*/ 277 h 361"/>
              <a:gd name="T34" fmla="*/ 12 w 360"/>
              <a:gd name="T35" fmla="*/ 295 h 361"/>
              <a:gd name="T36" fmla="*/ 172 w 360"/>
              <a:gd name="T37" fmla="*/ 359 h 361"/>
              <a:gd name="T38" fmla="*/ 176 w 360"/>
              <a:gd name="T39" fmla="*/ 361 h 361"/>
              <a:gd name="T40" fmla="*/ 180 w 360"/>
              <a:gd name="T41" fmla="*/ 361 h 361"/>
              <a:gd name="T42" fmla="*/ 184 w 360"/>
              <a:gd name="T43" fmla="*/ 361 h 361"/>
              <a:gd name="T44" fmla="*/ 187 w 360"/>
              <a:gd name="T45" fmla="*/ 359 h 361"/>
              <a:gd name="T46" fmla="*/ 347 w 360"/>
              <a:gd name="T47" fmla="*/ 295 h 361"/>
              <a:gd name="T48" fmla="*/ 360 w 360"/>
              <a:gd name="T49" fmla="*/ 277 h 361"/>
              <a:gd name="T50" fmla="*/ 360 w 360"/>
              <a:gd name="T51" fmla="*/ 21 h 361"/>
              <a:gd name="T52" fmla="*/ 351 w 360"/>
              <a:gd name="T53" fmla="*/ 4 h 361"/>
              <a:gd name="T54" fmla="*/ 160 w 360"/>
              <a:gd name="T55" fmla="*/ 320 h 361"/>
              <a:gd name="T56" fmla="*/ 32 w 360"/>
              <a:gd name="T57" fmla="*/ 269 h 361"/>
              <a:gd name="T58" fmla="*/ 32 w 360"/>
              <a:gd name="T59" fmla="*/ 45 h 361"/>
              <a:gd name="T60" fmla="*/ 160 w 360"/>
              <a:gd name="T61" fmla="*/ 96 h 361"/>
              <a:gd name="T62" fmla="*/ 160 w 360"/>
              <a:gd name="T63" fmla="*/ 320 h 361"/>
              <a:gd name="T64" fmla="*/ 328 w 360"/>
              <a:gd name="T65" fmla="*/ 269 h 361"/>
              <a:gd name="T66" fmla="*/ 200 w 360"/>
              <a:gd name="T67" fmla="*/ 320 h 361"/>
              <a:gd name="T68" fmla="*/ 200 w 360"/>
              <a:gd name="T69" fmla="*/ 96 h 361"/>
              <a:gd name="T70" fmla="*/ 328 w 360"/>
              <a:gd name="T71" fmla="*/ 45 h 361"/>
              <a:gd name="T72" fmla="*/ 328 w 360"/>
              <a:gd name="T73" fmla="*/ 269 h 361"/>
              <a:gd name="T74" fmla="*/ 304 w 360"/>
              <a:gd name="T75" fmla="*/ 194 h 361"/>
              <a:gd name="T76" fmla="*/ 224 w 360"/>
              <a:gd name="T77" fmla="*/ 226 h 361"/>
              <a:gd name="T78" fmla="*/ 224 w 360"/>
              <a:gd name="T79" fmla="*/ 253 h 361"/>
              <a:gd name="T80" fmla="*/ 304 w 360"/>
              <a:gd name="T81" fmla="*/ 221 h 361"/>
              <a:gd name="T82" fmla="*/ 304 w 360"/>
              <a:gd name="T83" fmla="*/ 194 h 361"/>
              <a:gd name="T84" fmla="*/ 304 w 360"/>
              <a:gd name="T85" fmla="*/ 111 h 361"/>
              <a:gd name="T86" fmla="*/ 224 w 360"/>
              <a:gd name="T87" fmla="*/ 143 h 361"/>
              <a:gd name="T88" fmla="*/ 224 w 360"/>
              <a:gd name="T89" fmla="*/ 170 h 361"/>
              <a:gd name="T90" fmla="*/ 304 w 360"/>
              <a:gd name="T91" fmla="*/ 138 h 361"/>
              <a:gd name="T92" fmla="*/ 304 w 360"/>
              <a:gd name="T93" fmla="*/ 111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60" h="361">
                <a:moveTo>
                  <a:pt x="136" y="226"/>
                </a:moveTo>
                <a:cubicBezTo>
                  <a:pt x="56" y="194"/>
                  <a:pt x="56" y="194"/>
                  <a:pt x="56" y="194"/>
                </a:cubicBezTo>
                <a:cubicBezTo>
                  <a:pt x="56" y="221"/>
                  <a:pt x="56" y="221"/>
                  <a:pt x="56" y="221"/>
                </a:cubicBezTo>
                <a:cubicBezTo>
                  <a:pt x="136" y="253"/>
                  <a:pt x="136" y="253"/>
                  <a:pt x="136" y="253"/>
                </a:cubicBezTo>
                <a:lnTo>
                  <a:pt x="136" y="226"/>
                </a:lnTo>
                <a:close/>
                <a:moveTo>
                  <a:pt x="136" y="143"/>
                </a:moveTo>
                <a:cubicBezTo>
                  <a:pt x="56" y="111"/>
                  <a:pt x="56" y="111"/>
                  <a:pt x="56" y="111"/>
                </a:cubicBezTo>
                <a:cubicBezTo>
                  <a:pt x="56" y="138"/>
                  <a:pt x="56" y="138"/>
                  <a:pt x="56" y="138"/>
                </a:cubicBezTo>
                <a:cubicBezTo>
                  <a:pt x="136" y="170"/>
                  <a:pt x="136" y="170"/>
                  <a:pt x="136" y="170"/>
                </a:cubicBezTo>
                <a:lnTo>
                  <a:pt x="136" y="143"/>
                </a:lnTo>
                <a:close/>
                <a:moveTo>
                  <a:pt x="351" y="4"/>
                </a:moveTo>
                <a:cubicBezTo>
                  <a:pt x="345" y="1"/>
                  <a:pt x="338" y="0"/>
                  <a:pt x="332" y="2"/>
                </a:cubicBezTo>
                <a:cubicBezTo>
                  <a:pt x="180" y="63"/>
                  <a:pt x="180" y="63"/>
                  <a:pt x="180" y="63"/>
                </a:cubicBezTo>
                <a:cubicBezTo>
                  <a:pt x="27" y="2"/>
                  <a:pt x="27" y="2"/>
                  <a:pt x="27" y="2"/>
                </a:cubicBezTo>
                <a:cubicBezTo>
                  <a:pt x="21" y="0"/>
                  <a:pt x="14" y="1"/>
                  <a:pt x="8" y="4"/>
                </a:cubicBezTo>
                <a:cubicBezTo>
                  <a:pt x="3" y="8"/>
                  <a:pt x="0" y="14"/>
                  <a:pt x="0" y="21"/>
                </a:cubicBezTo>
                <a:cubicBezTo>
                  <a:pt x="0" y="277"/>
                  <a:pt x="0" y="277"/>
                  <a:pt x="0" y="277"/>
                </a:cubicBezTo>
                <a:cubicBezTo>
                  <a:pt x="0" y="285"/>
                  <a:pt x="5" y="292"/>
                  <a:pt x="12" y="295"/>
                </a:cubicBezTo>
                <a:cubicBezTo>
                  <a:pt x="172" y="359"/>
                  <a:pt x="172" y="359"/>
                  <a:pt x="172" y="359"/>
                </a:cubicBezTo>
                <a:cubicBezTo>
                  <a:pt x="172" y="359"/>
                  <a:pt x="175" y="360"/>
                  <a:pt x="176" y="361"/>
                </a:cubicBezTo>
                <a:cubicBezTo>
                  <a:pt x="177" y="361"/>
                  <a:pt x="178" y="361"/>
                  <a:pt x="180" y="361"/>
                </a:cubicBezTo>
                <a:cubicBezTo>
                  <a:pt x="181" y="361"/>
                  <a:pt x="182" y="361"/>
                  <a:pt x="184" y="361"/>
                </a:cubicBezTo>
                <a:cubicBezTo>
                  <a:pt x="184" y="360"/>
                  <a:pt x="187" y="359"/>
                  <a:pt x="187" y="359"/>
                </a:cubicBezTo>
                <a:cubicBezTo>
                  <a:pt x="347" y="295"/>
                  <a:pt x="347" y="295"/>
                  <a:pt x="347" y="295"/>
                </a:cubicBezTo>
                <a:cubicBezTo>
                  <a:pt x="355" y="292"/>
                  <a:pt x="360" y="285"/>
                  <a:pt x="360" y="277"/>
                </a:cubicBezTo>
                <a:cubicBezTo>
                  <a:pt x="360" y="21"/>
                  <a:pt x="360" y="21"/>
                  <a:pt x="360" y="21"/>
                </a:cubicBezTo>
                <a:cubicBezTo>
                  <a:pt x="360" y="14"/>
                  <a:pt x="356" y="8"/>
                  <a:pt x="351" y="4"/>
                </a:cubicBezTo>
                <a:close/>
                <a:moveTo>
                  <a:pt x="160" y="320"/>
                </a:moveTo>
                <a:cubicBezTo>
                  <a:pt x="32" y="269"/>
                  <a:pt x="32" y="269"/>
                  <a:pt x="32" y="269"/>
                </a:cubicBezTo>
                <a:cubicBezTo>
                  <a:pt x="32" y="45"/>
                  <a:pt x="32" y="45"/>
                  <a:pt x="32" y="45"/>
                </a:cubicBezTo>
                <a:cubicBezTo>
                  <a:pt x="160" y="96"/>
                  <a:pt x="160" y="96"/>
                  <a:pt x="160" y="96"/>
                </a:cubicBezTo>
                <a:lnTo>
                  <a:pt x="160" y="320"/>
                </a:lnTo>
                <a:close/>
                <a:moveTo>
                  <a:pt x="328" y="269"/>
                </a:moveTo>
                <a:cubicBezTo>
                  <a:pt x="200" y="320"/>
                  <a:pt x="200" y="320"/>
                  <a:pt x="200" y="320"/>
                </a:cubicBezTo>
                <a:cubicBezTo>
                  <a:pt x="200" y="96"/>
                  <a:pt x="200" y="96"/>
                  <a:pt x="200" y="96"/>
                </a:cubicBezTo>
                <a:cubicBezTo>
                  <a:pt x="328" y="45"/>
                  <a:pt x="328" y="45"/>
                  <a:pt x="328" y="45"/>
                </a:cubicBezTo>
                <a:lnTo>
                  <a:pt x="328" y="269"/>
                </a:lnTo>
                <a:close/>
                <a:moveTo>
                  <a:pt x="304" y="194"/>
                </a:moveTo>
                <a:cubicBezTo>
                  <a:pt x="224" y="226"/>
                  <a:pt x="224" y="226"/>
                  <a:pt x="224" y="226"/>
                </a:cubicBezTo>
                <a:cubicBezTo>
                  <a:pt x="224" y="253"/>
                  <a:pt x="224" y="253"/>
                  <a:pt x="224" y="253"/>
                </a:cubicBezTo>
                <a:cubicBezTo>
                  <a:pt x="304" y="221"/>
                  <a:pt x="304" y="221"/>
                  <a:pt x="304" y="221"/>
                </a:cubicBezTo>
                <a:lnTo>
                  <a:pt x="304" y="194"/>
                </a:lnTo>
                <a:close/>
                <a:moveTo>
                  <a:pt x="304" y="111"/>
                </a:moveTo>
                <a:cubicBezTo>
                  <a:pt x="224" y="143"/>
                  <a:pt x="224" y="143"/>
                  <a:pt x="224" y="143"/>
                </a:cubicBezTo>
                <a:cubicBezTo>
                  <a:pt x="224" y="170"/>
                  <a:pt x="224" y="170"/>
                  <a:pt x="224" y="170"/>
                </a:cubicBezTo>
                <a:cubicBezTo>
                  <a:pt x="304" y="138"/>
                  <a:pt x="304" y="138"/>
                  <a:pt x="304" y="138"/>
                </a:cubicBezTo>
                <a:lnTo>
                  <a:pt x="304" y="1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grpSp>
        <p:nvGrpSpPr>
          <p:cNvPr id="15" name="Group 21"/>
          <p:cNvGrpSpPr/>
          <p:nvPr/>
        </p:nvGrpSpPr>
        <p:grpSpPr>
          <a:xfrm>
            <a:off x="5583859" y="2725443"/>
            <a:ext cx="3138464" cy="2901666"/>
            <a:chOff x="2786743" y="2513649"/>
            <a:chExt cx="3138464" cy="2901666"/>
          </a:xfrm>
        </p:grpSpPr>
        <p:cxnSp>
          <p:nvCxnSpPr>
            <p:cNvPr id="16" name="Straight Connector 23"/>
            <p:cNvCxnSpPr/>
            <p:nvPr/>
          </p:nvCxnSpPr>
          <p:spPr>
            <a:xfrm>
              <a:off x="2786743" y="3252621"/>
              <a:ext cx="3101215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headEnd type="oval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24"/>
            <p:cNvCxnSpPr/>
            <p:nvPr/>
          </p:nvCxnSpPr>
          <p:spPr>
            <a:xfrm>
              <a:off x="2786743" y="3956368"/>
              <a:ext cx="1103085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headEnd type="oval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5"/>
            <p:cNvCxnSpPr/>
            <p:nvPr/>
          </p:nvCxnSpPr>
          <p:spPr>
            <a:xfrm>
              <a:off x="2801253" y="4696235"/>
              <a:ext cx="3123954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headEnd type="oval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6"/>
            <p:cNvCxnSpPr/>
            <p:nvPr/>
          </p:nvCxnSpPr>
          <p:spPr>
            <a:xfrm>
              <a:off x="2786743" y="2513649"/>
              <a:ext cx="2488087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headEnd type="oval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7"/>
            <p:cNvCxnSpPr/>
            <p:nvPr/>
          </p:nvCxnSpPr>
          <p:spPr>
            <a:xfrm>
              <a:off x="2801253" y="5415315"/>
              <a:ext cx="2468604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  <a:headEnd type="oval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1638291" y="2492967"/>
            <a:ext cx="3809078" cy="4949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638291" y="3286144"/>
            <a:ext cx="3809078" cy="4949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625903" y="4016527"/>
            <a:ext cx="3809078" cy="4949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625903" y="4809704"/>
            <a:ext cx="3809078" cy="4949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638291" y="5540087"/>
            <a:ext cx="3809078" cy="4949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48744" y="1060869"/>
            <a:ext cx="54970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65AADD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请输入您的标题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2776421" y="-2261976"/>
            <a:ext cx="1246414" cy="1839686"/>
          </a:xfrm>
          <a:prstGeom prst="rect">
            <a:avLst/>
          </a:prstGeom>
          <a:solidFill>
            <a:srgbClr val="538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30007" y="-2261976"/>
            <a:ext cx="1246414" cy="1839686"/>
          </a:xfrm>
          <a:prstGeom prst="rect">
            <a:avLst/>
          </a:prstGeom>
          <a:solidFill>
            <a:srgbClr val="65A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占位符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249" y="2446147"/>
            <a:ext cx="5203721" cy="3470993"/>
          </a:xfrm>
          <a:custGeom>
            <a:avLst/>
            <a:gdLst>
              <a:gd name="T0" fmla="*/ 1471 w 1574"/>
              <a:gd name="T1" fmla="*/ 188 h 671"/>
              <a:gd name="T2" fmla="*/ 1456 w 1574"/>
              <a:gd name="T3" fmla="*/ 122 h 671"/>
              <a:gd name="T4" fmla="*/ 1235 w 1574"/>
              <a:gd name="T5" fmla="*/ 144 h 671"/>
              <a:gd name="T6" fmla="*/ 783 w 1574"/>
              <a:gd name="T7" fmla="*/ 241 h 671"/>
              <a:gd name="T8" fmla="*/ 618 w 1574"/>
              <a:gd name="T9" fmla="*/ 222 h 671"/>
              <a:gd name="T10" fmla="*/ 660 w 1574"/>
              <a:gd name="T11" fmla="*/ 280 h 671"/>
              <a:gd name="T12" fmla="*/ 652 w 1574"/>
              <a:gd name="T13" fmla="*/ 333 h 671"/>
              <a:gd name="T14" fmla="*/ 485 w 1574"/>
              <a:gd name="T15" fmla="*/ 297 h 671"/>
              <a:gd name="T16" fmla="*/ 502 w 1574"/>
              <a:gd name="T17" fmla="*/ 350 h 671"/>
              <a:gd name="T18" fmla="*/ 312 w 1574"/>
              <a:gd name="T19" fmla="*/ 300 h 671"/>
              <a:gd name="T20" fmla="*/ 367 w 1574"/>
              <a:gd name="T21" fmla="*/ 263 h 671"/>
              <a:gd name="T22" fmla="*/ 157 w 1574"/>
              <a:gd name="T23" fmla="*/ 158 h 671"/>
              <a:gd name="T24" fmla="*/ 184 w 1574"/>
              <a:gd name="T25" fmla="*/ 219 h 671"/>
              <a:gd name="T26" fmla="*/ 202 w 1574"/>
              <a:gd name="T27" fmla="*/ 276 h 671"/>
              <a:gd name="T28" fmla="*/ 149 w 1574"/>
              <a:gd name="T29" fmla="*/ 315 h 671"/>
              <a:gd name="T30" fmla="*/ 411 w 1574"/>
              <a:gd name="T31" fmla="*/ 448 h 671"/>
              <a:gd name="T32" fmla="*/ 477 w 1574"/>
              <a:gd name="T33" fmla="*/ 514 h 671"/>
              <a:gd name="T34" fmla="*/ 576 w 1574"/>
              <a:gd name="T35" fmla="*/ 547 h 671"/>
              <a:gd name="T36" fmla="*/ 747 w 1574"/>
              <a:gd name="T37" fmla="*/ 597 h 671"/>
              <a:gd name="T38" fmla="*/ 964 w 1574"/>
              <a:gd name="T39" fmla="*/ 623 h 671"/>
              <a:gd name="T40" fmla="*/ 975 w 1574"/>
              <a:gd name="T41" fmla="*/ 633 h 671"/>
              <a:gd name="T42" fmla="*/ 1317 w 1574"/>
              <a:gd name="T43" fmla="*/ 579 h 671"/>
              <a:gd name="T44" fmla="*/ 1566 w 1574"/>
              <a:gd name="T45" fmla="*/ 319 h 671"/>
              <a:gd name="T46" fmla="*/ 674 w 1574"/>
              <a:gd name="T47" fmla="*/ 566 h 671"/>
              <a:gd name="T48" fmla="*/ 377 w 1574"/>
              <a:gd name="T49" fmla="*/ 131 h 671"/>
              <a:gd name="T50" fmla="*/ 306 w 1574"/>
              <a:gd name="T51" fmla="*/ 140 h 671"/>
              <a:gd name="T52" fmla="*/ 435 w 1574"/>
              <a:gd name="T53" fmla="*/ 186 h 671"/>
              <a:gd name="T54" fmla="*/ 648 w 1574"/>
              <a:gd name="T55" fmla="*/ 213 h 671"/>
              <a:gd name="T56" fmla="*/ 633 w 1574"/>
              <a:gd name="T57" fmla="*/ 592 h 671"/>
              <a:gd name="T58" fmla="*/ 93 w 1574"/>
              <a:gd name="T59" fmla="*/ 183 h 671"/>
              <a:gd name="T60" fmla="*/ 467 w 1574"/>
              <a:gd name="T61" fmla="*/ 533 h 671"/>
              <a:gd name="T62" fmla="*/ 273 w 1574"/>
              <a:gd name="T63" fmla="*/ 91 h 671"/>
              <a:gd name="T64" fmla="*/ 857 w 1574"/>
              <a:gd name="T65" fmla="*/ 642 h 671"/>
              <a:gd name="T66" fmla="*/ 1467 w 1574"/>
              <a:gd name="T67" fmla="*/ 62 h 671"/>
              <a:gd name="T68" fmla="*/ 421 w 1574"/>
              <a:gd name="T69" fmla="*/ 159 h 671"/>
              <a:gd name="T70" fmla="*/ 50 w 1574"/>
              <a:gd name="T71" fmla="*/ 399 h 671"/>
              <a:gd name="T72" fmla="*/ 1008 w 1574"/>
              <a:gd name="T73" fmla="*/ 665 h 671"/>
              <a:gd name="T74" fmla="*/ 373 w 1574"/>
              <a:gd name="T75" fmla="*/ 449 h 671"/>
              <a:gd name="T76" fmla="*/ 449 w 1574"/>
              <a:gd name="T77" fmla="*/ 282 h 671"/>
              <a:gd name="T78" fmla="*/ 323 w 1574"/>
              <a:gd name="T79" fmla="*/ 454 h 671"/>
              <a:gd name="T80" fmla="*/ 330 w 1574"/>
              <a:gd name="T81" fmla="*/ 261 h 671"/>
              <a:gd name="T82" fmla="*/ 788 w 1574"/>
              <a:gd name="T83" fmla="*/ 643 h 671"/>
              <a:gd name="T84" fmla="*/ 999 w 1574"/>
              <a:gd name="T85" fmla="*/ 208 h 671"/>
              <a:gd name="T86" fmla="*/ 256 w 1574"/>
              <a:gd name="T87" fmla="*/ 135 h 671"/>
              <a:gd name="T88" fmla="*/ 577 w 1574"/>
              <a:gd name="T89" fmla="*/ 581 h 671"/>
              <a:gd name="T90" fmla="*/ 405 w 1574"/>
              <a:gd name="T91" fmla="*/ 141 h 671"/>
              <a:gd name="T92" fmla="*/ 477 w 1574"/>
              <a:gd name="T93" fmla="*/ 267 h 671"/>
              <a:gd name="T94" fmla="*/ 545 w 1574"/>
              <a:gd name="T95" fmla="*/ 202 h 671"/>
              <a:gd name="T96" fmla="*/ 384 w 1574"/>
              <a:gd name="T97" fmla="*/ 231 h 671"/>
              <a:gd name="T98" fmla="*/ 1426 w 1574"/>
              <a:gd name="T99" fmla="*/ 91 h 671"/>
              <a:gd name="T100" fmla="*/ 533 w 1574"/>
              <a:gd name="T101" fmla="*/ 322 h 671"/>
              <a:gd name="T102" fmla="*/ 247 w 1574"/>
              <a:gd name="T103" fmla="*/ 192 h 671"/>
              <a:gd name="T104" fmla="*/ 238 w 1574"/>
              <a:gd name="T105" fmla="*/ 274 h 671"/>
              <a:gd name="T106" fmla="*/ 262 w 1574"/>
              <a:gd name="T107" fmla="*/ 261 h 671"/>
              <a:gd name="T108" fmla="*/ 189 w 1574"/>
              <a:gd name="T109" fmla="*/ 263 h 671"/>
              <a:gd name="T110" fmla="*/ 266 w 1574"/>
              <a:gd name="T111" fmla="*/ 316 h 671"/>
              <a:gd name="T112" fmla="*/ 359 w 1574"/>
              <a:gd name="T113" fmla="*/ 350 h 671"/>
              <a:gd name="T114" fmla="*/ 355 w 1574"/>
              <a:gd name="T115" fmla="*/ 332 h 671"/>
              <a:gd name="T116" fmla="*/ 858 w 1574"/>
              <a:gd name="T117" fmla="*/ 256 h 671"/>
              <a:gd name="T118" fmla="*/ 570 w 1574"/>
              <a:gd name="T119" fmla="*/ 388 h 671"/>
              <a:gd name="T120" fmla="*/ 500 w 1574"/>
              <a:gd name="T121" fmla="*/ 421 h 671"/>
              <a:gd name="T122" fmla="*/ 533 w 1574"/>
              <a:gd name="T123" fmla="*/ 496 h 671"/>
              <a:gd name="T124" fmla="*/ 713 w 1574"/>
              <a:gd name="T125" fmla="*/ 578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74" h="671">
                <a:moveTo>
                  <a:pt x="1567" y="222"/>
                </a:moveTo>
                <a:lnTo>
                  <a:pt x="1559" y="222"/>
                </a:lnTo>
                <a:lnTo>
                  <a:pt x="1550" y="224"/>
                </a:lnTo>
                <a:lnTo>
                  <a:pt x="1542" y="224"/>
                </a:lnTo>
                <a:lnTo>
                  <a:pt x="1535" y="226"/>
                </a:lnTo>
                <a:lnTo>
                  <a:pt x="1533" y="228"/>
                </a:lnTo>
                <a:lnTo>
                  <a:pt x="1531" y="230"/>
                </a:lnTo>
                <a:lnTo>
                  <a:pt x="1527" y="228"/>
                </a:lnTo>
                <a:lnTo>
                  <a:pt x="1524" y="228"/>
                </a:lnTo>
                <a:lnTo>
                  <a:pt x="1522" y="231"/>
                </a:lnTo>
                <a:lnTo>
                  <a:pt x="1520" y="232"/>
                </a:lnTo>
                <a:lnTo>
                  <a:pt x="1516" y="231"/>
                </a:lnTo>
                <a:lnTo>
                  <a:pt x="1513" y="230"/>
                </a:lnTo>
                <a:lnTo>
                  <a:pt x="1515" y="232"/>
                </a:lnTo>
                <a:lnTo>
                  <a:pt x="1515" y="234"/>
                </a:lnTo>
                <a:lnTo>
                  <a:pt x="1515" y="235"/>
                </a:lnTo>
                <a:lnTo>
                  <a:pt x="1516" y="236"/>
                </a:lnTo>
                <a:lnTo>
                  <a:pt x="1518" y="236"/>
                </a:lnTo>
                <a:lnTo>
                  <a:pt x="1521" y="235"/>
                </a:lnTo>
                <a:lnTo>
                  <a:pt x="1529" y="233"/>
                </a:lnTo>
                <a:lnTo>
                  <a:pt x="1537" y="232"/>
                </a:lnTo>
                <a:lnTo>
                  <a:pt x="1539" y="232"/>
                </a:lnTo>
                <a:lnTo>
                  <a:pt x="1540" y="232"/>
                </a:lnTo>
                <a:lnTo>
                  <a:pt x="1541" y="233"/>
                </a:lnTo>
                <a:lnTo>
                  <a:pt x="1543" y="233"/>
                </a:lnTo>
                <a:lnTo>
                  <a:pt x="1546" y="232"/>
                </a:lnTo>
                <a:lnTo>
                  <a:pt x="1548" y="231"/>
                </a:lnTo>
                <a:lnTo>
                  <a:pt x="1551" y="232"/>
                </a:lnTo>
                <a:lnTo>
                  <a:pt x="1555" y="233"/>
                </a:lnTo>
                <a:lnTo>
                  <a:pt x="1548" y="235"/>
                </a:lnTo>
                <a:lnTo>
                  <a:pt x="1540" y="236"/>
                </a:lnTo>
                <a:lnTo>
                  <a:pt x="1532" y="236"/>
                </a:lnTo>
                <a:lnTo>
                  <a:pt x="1524" y="239"/>
                </a:lnTo>
                <a:lnTo>
                  <a:pt x="1522" y="240"/>
                </a:lnTo>
                <a:lnTo>
                  <a:pt x="1518" y="240"/>
                </a:lnTo>
                <a:lnTo>
                  <a:pt x="1516" y="238"/>
                </a:lnTo>
                <a:lnTo>
                  <a:pt x="1515" y="236"/>
                </a:lnTo>
                <a:lnTo>
                  <a:pt x="1512" y="236"/>
                </a:lnTo>
                <a:lnTo>
                  <a:pt x="1509" y="236"/>
                </a:lnTo>
                <a:lnTo>
                  <a:pt x="1508" y="236"/>
                </a:lnTo>
                <a:lnTo>
                  <a:pt x="1506" y="234"/>
                </a:lnTo>
                <a:lnTo>
                  <a:pt x="1509" y="233"/>
                </a:lnTo>
                <a:lnTo>
                  <a:pt x="1512" y="231"/>
                </a:lnTo>
                <a:lnTo>
                  <a:pt x="1500" y="232"/>
                </a:lnTo>
                <a:lnTo>
                  <a:pt x="1489" y="234"/>
                </a:lnTo>
                <a:lnTo>
                  <a:pt x="1482" y="235"/>
                </a:lnTo>
                <a:lnTo>
                  <a:pt x="1475" y="236"/>
                </a:lnTo>
                <a:lnTo>
                  <a:pt x="1474" y="236"/>
                </a:lnTo>
                <a:lnTo>
                  <a:pt x="1472" y="235"/>
                </a:lnTo>
                <a:lnTo>
                  <a:pt x="1471" y="235"/>
                </a:lnTo>
                <a:lnTo>
                  <a:pt x="1471" y="235"/>
                </a:lnTo>
                <a:lnTo>
                  <a:pt x="1471" y="234"/>
                </a:lnTo>
                <a:lnTo>
                  <a:pt x="1472" y="234"/>
                </a:lnTo>
                <a:lnTo>
                  <a:pt x="1474" y="234"/>
                </a:lnTo>
                <a:lnTo>
                  <a:pt x="1477" y="234"/>
                </a:lnTo>
                <a:lnTo>
                  <a:pt x="1481" y="231"/>
                </a:lnTo>
                <a:lnTo>
                  <a:pt x="1483" y="228"/>
                </a:lnTo>
                <a:lnTo>
                  <a:pt x="1487" y="228"/>
                </a:lnTo>
                <a:lnTo>
                  <a:pt x="1490" y="228"/>
                </a:lnTo>
                <a:lnTo>
                  <a:pt x="1492" y="228"/>
                </a:lnTo>
                <a:lnTo>
                  <a:pt x="1493" y="228"/>
                </a:lnTo>
                <a:lnTo>
                  <a:pt x="1496" y="227"/>
                </a:lnTo>
                <a:lnTo>
                  <a:pt x="1497" y="225"/>
                </a:lnTo>
                <a:lnTo>
                  <a:pt x="1494" y="225"/>
                </a:lnTo>
                <a:lnTo>
                  <a:pt x="1491" y="225"/>
                </a:lnTo>
                <a:lnTo>
                  <a:pt x="1490" y="225"/>
                </a:lnTo>
                <a:lnTo>
                  <a:pt x="1489" y="225"/>
                </a:lnTo>
                <a:lnTo>
                  <a:pt x="1489" y="224"/>
                </a:lnTo>
                <a:lnTo>
                  <a:pt x="1491" y="223"/>
                </a:lnTo>
                <a:lnTo>
                  <a:pt x="1497" y="221"/>
                </a:lnTo>
                <a:lnTo>
                  <a:pt x="1501" y="219"/>
                </a:lnTo>
                <a:lnTo>
                  <a:pt x="1506" y="218"/>
                </a:lnTo>
                <a:lnTo>
                  <a:pt x="1510" y="216"/>
                </a:lnTo>
                <a:lnTo>
                  <a:pt x="1515" y="216"/>
                </a:lnTo>
                <a:lnTo>
                  <a:pt x="1520" y="217"/>
                </a:lnTo>
                <a:lnTo>
                  <a:pt x="1523" y="217"/>
                </a:lnTo>
                <a:lnTo>
                  <a:pt x="1526" y="216"/>
                </a:lnTo>
                <a:lnTo>
                  <a:pt x="1530" y="214"/>
                </a:lnTo>
                <a:lnTo>
                  <a:pt x="1533" y="213"/>
                </a:lnTo>
                <a:lnTo>
                  <a:pt x="1537" y="213"/>
                </a:lnTo>
                <a:lnTo>
                  <a:pt x="1541" y="213"/>
                </a:lnTo>
                <a:lnTo>
                  <a:pt x="1545" y="213"/>
                </a:lnTo>
                <a:lnTo>
                  <a:pt x="1549" y="213"/>
                </a:lnTo>
                <a:lnTo>
                  <a:pt x="1555" y="211"/>
                </a:lnTo>
                <a:lnTo>
                  <a:pt x="1557" y="208"/>
                </a:lnTo>
                <a:lnTo>
                  <a:pt x="1558" y="205"/>
                </a:lnTo>
                <a:lnTo>
                  <a:pt x="1558" y="202"/>
                </a:lnTo>
                <a:lnTo>
                  <a:pt x="1555" y="201"/>
                </a:lnTo>
                <a:lnTo>
                  <a:pt x="1551" y="201"/>
                </a:lnTo>
                <a:lnTo>
                  <a:pt x="1546" y="203"/>
                </a:lnTo>
                <a:lnTo>
                  <a:pt x="1541" y="207"/>
                </a:lnTo>
                <a:lnTo>
                  <a:pt x="1535" y="208"/>
                </a:lnTo>
                <a:lnTo>
                  <a:pt x="1530" y="209"/>
                </a:lnTo>
                <a:lnTo>
                  <a:pt x="1517" y="213"/>
                </a:lnTo>
                <a:lnTo>
                  <a:pt x="1505" y="213"/>
                </a:lnTo>
                <a:lnTo>
                  <a:pt x="1510" y="210"/>
                </a:lnTo>
                <a:lnTo>
                  <a:pt x="1517" y="208"/>
                </a:lnTo>
                <a:lnTo>
                  <a:pt x="1521" y="207"/>
                </a:lnTo>
                <a:lnTo>
                  <a:pt x="1524" y="205"/>
                </a:lnTo>
                <a:lnTo>
                  <a:pt x="1518" y="205"/>
                </a:lnTo>
                <a:lnTo>
                  <a:pt x="1513" y="206"/>
                </a:lnTo>
                <a:lnTo>
                  <a:pt x="1506" y="208"/>
                </a:lnTo>
                <a:lnTo>
                  <a:pt x="1499" y="209"/>
                </a:lnTo>
                <a:lnTo>
                  <a:pt x="1487" y="213"/>
                </a:lnTo>
                <a:lnTo>
                  <a:pt x="1473" y="216"/>
                </a:lnTo>
                <a:lnTo>
                  <a:pt x="1468" y="216"/>
                </a:lnTo>
                <a:lnTo>
                  <a:pt x="1465" y="215"/>
                </a:lnTo>
                <a:lnTo>
                  <a:pt x="1464" y="215"/>
                </a:lnTo>
                <a:lnTo>
                  <a:pt x="1464" y="214"/>
                </a:lnTo>
                <a:lnTo>
                  <a:pt x="1464" y="213"/>
                </a:lnTo>
                <a:lnTo>
                  <a:pt x="1466" y="211"/>
                </a:lnTo>
                <a:lnTo>
                  <a:pt x="1469" y="210"/>
                </a:lnTo>
                <a:lnTo>
                  <a:pt x="1472" y="208"/>
                </a:lnTo>
                <a:lnTo>
                  <a:pt x="1468" y="206"/>
                </a:lnTo>
                <a:lnTo>
                  <a:pt x="1464" y="205"/>
                </a:lnTo>
                <a:lnTo>
                  <a:pt x="1472" y="202"/>
                </a:lnTo>
                <a:lnTo>
                  <a:pt x="1479" y="199"/>
                </a:lnTo>
                <a:lnTo>
                  <a:pt x="1473" y="199"/>
                </a:lnTo>
                <a:lnTo>
                  <a:pt x="1467" y="199"/>
                </a:lnTo>
                <a:lnTo>
                  <a:pt x="1476" y="193"/>
                </a:lnTo>
                <a:lnTo>
                  <a:pt x="1485" y="188"/>
                </a:lnTo>
                <a:lnTo>
                  <a:pt x="1493" y="186"/>
                </a:lnTo>
                <a:lnTo>
                  <a:pt x="1501" y="186"/>
                </a:lnTo>
                <a:lnTo>
                  <a:pt x="1506" y="186"/>
                </a:lnTo>
                <a:lnTo>
                  <a:pt x="1508" y="184"/>
                </a:lnTo>
                <a:lnTo>
                  <a:pt x="1509" y="182"/>
                </a:lnTo>
                <a:lnTo>
                  <a:pt x="1509" y="181"/>
                </a:lnTo>
                <a:lnTo>
                  <a:pt x="1515" y="176"/>
                </a:lnTo>
                <a:lnTo>
                  <a:pt x="1521" y="173"/>
                </a:lnTo>
                <a:lnTo>
                  <a:pt x="1516" y="172"/>
                </a:lnTo>
                <a:lnTo>
                  <a:pt x="1509" y="174"/>
                </a:lnTo>
                <a:lnTo>
                  <a:pt x="1502" y="176"/>
                </a:lnTo>
                <a:lnTo>
                  <a:pt x="1498" y="178"/>
                </a:lnTo>
                <a:lnTo>
                  <a:pt x="1487" y="182"/>
                </a:lnTo>
                <a:lnTo>
                  <a:pt x="1476" y="185"/>
                </a:lnTo>
                <a:lnTo>
                  <a:pt x="1471" y="188"/>
                </a:lnTo>
                <a:lnTo>
                  <a:pt x="1465" y="189"/>
                </a:lnTo>
                <a:lnTo>
                  <a:pt x="1460" y="190"/>
                </a:lnTo>
                <a:lnTo>
                  <a:pt x="1456" y="191"/>
                </a:lnTo>
                <a:lnTo>
                  <a:pt x="1455" y="190"/>
                </a:lnTo>
                <a:lnTo>
                  <a:pt x="1453" y="189"/>
                </a:lnTo>
                <a:lnTo>
                  <a:pt x="1453" y="188"/>
                </a:lnTo>
                <a:lnTo>
                  <a:pt x="1453" y="186"/>
                </a:lnTo>
                <a:lnTo>
                  <a:pt x="1456" y="185"/>
                </a:lnTo>
                <a:lnTo>
                  <a:pt x="1458" y="183"/>
                </a:lnTo>
                <a:lnTo>
                  <a:pt x="1467" y="180"/>
                </a:lnTo>
                <a:lnTo>
                  <a:pt x="1474" y="174"/>
                </a:lnTo>
                <a:lnTo>
                  <a:pt x="1474" y="172"/>
                </a:lnTo>
                <a:lnTo>
                  <a:pt x="1472" y="171"/>
                </a:lnTo>
                <a:lnTo>
                  <a:pt x="1472" y="171"/>
                </a:lnTo>
                <a:lnTo>
                  <a:pt x="1473" y="168"/>
                </a:lnTo>
                <a:lnTo>
                  <a:pt x="1481" y="164"/>
                </a:lnTo>
                <a:lnTo>
                  <a:pt x="1487" y="159"/>
                </a:lnTo>
                <a:lnTo>
                  <a:pt x="1481" y="160"/>
                </a:lnTo>
                <a:lnTo>
                  <a:pt x="1475" y="161"/>
                </a:lnTo>
                <a:lnTo>
                  <a:pt x="1474" y="160"/>
                </a:lnTo>
                <a:lnTo>
                  <a:pt x="1475" y="159"/>
                </a:lnTo>
                <a:lnTo>
                  <a:pt x="1475" y="158"/>
                </a:lnTo>
                <a:lnTo>
                  <a:pt x="1476" y="158"/>
                </a:lnTo>
                <a:lnTo>
                  <a:pt x="1480" y="157"/>
                </a:lnTo>
                <a:lnTo>
                  <a:pt x="1482" y="156"/>
                </a:lnTo>
                <a:lnTo>
                  <a:pt x="1482" y="153"/>
                </a:lnTo>
                <a:lnTo>
                  <a:pt x="1482" y="150"/>
                </a:lnTo>
                <a:lnTo>
                  <a:pt x="1482" y="149"/>
                </a:lnTo>
                <a:lnTo>
                  <a:pt x="1483" y="149"/>
                </a:lnTo>
                <a:lnTo>
                  <a:pt x="1484" y="149"/>
                </a:lnTo>
                <a:lnTo>
                  <a:pt x="1487" y="150"/>
                </a:lnTo>
                <a:lnTo>
                  <a:pt x="1489" y="151"/>
                </a:lnTo>
                <a:lnTo>
                  <a:pt x="1491" y="155"/>
                </a:lnTo>
                <a:lnTo>
                  <a:pt x="1490" y="157"/>
                </a:lnTo>
                <a:lnTo>
                  <a:pt x="1488" y="158"/>
                </a:lnTo>
                <a:lnTo>
                  <a:pt x="1488" y="159"/>
                </a:lnTo>
                <a:lnTo>
                  <a:pt x="1487" y="159"/>
                </a:lnTo>
                <a:lnTo>
                  <a:pt x="1488" y="160"/>
                </a:lnTo>
                <a:lnTo>
                  <a:pt x="1489" y="160"/>
                </a:lnTo>
                <a:lnTo>
                  <a:pt x="1491" y="161"/>
                </a:lnTo>
                <a:lnTo>
                  <a:pt x="1494" y="161"/>
                </a:lnTo>
                <a:lnTo>
                  <a:pt x="1498" y="161"/>
                </a:lnTo>
                <a:lnTo>
                  <a:pt x="1504" y="160"/>
                </a:lnTo>
                <a:lnTo>
                  <a:pt x="1508" y="158"/>
                </a:lnTo>
                <a:lnTo>
                  <a:pt x="1512" y="155"/>
                </a:lnTo>
                <a:lnTo>
                  <a:pt x="1512" y="155"/>
                </a:lnTo>
                <a:lnTo>
                  <a:pt x="1513" y="153"/>
                </a:lnTo>
                <a:lnTo>
                  <a:pt x="1513" y="152"/>
                </a:lnTo>
                <a:lnTo>
                  <a:pt x="1512" y="151"/>
                </a:lnTo>
                <a:lnTo>
                  <a:pt x="1513" y="150"/>
                </a:lnTo>
                <a:lnTo>
                  <a:pt x="1514" y="149"/>
                </a:lnTo>
                <a:lnTo>
                  <a:pt x="1517" y="148"/>
                </a:lnTo>
                <a:lnTo>
                  <a:pt x="1521" y="147"/>
                </a:lnTo>
                <a:lnTo>
                  <a:pt x="1525" y="145"/>
                </a:lnTo>
                <a:lnTo>
                  <a:pt x="1530" y="143"/>
                </a:lnTo>
                <a:lnTo>
                  <a:pt x="1537" y="136"/>
                </a:lnTo>
                <a:lnTo>
                  <a:pt x="1543" y="130"/>
                </a:lnTo>
                <a:lnTo>
                  <a:pt x="1533" y="134"/>
                </a:lnTo>
                <a:lnTo>
                  <a:pt x="1523" y="140"/>
                </a:lnTo>
                <a:lnTo>
                  <a:pt x="1514" y="145"/>
                </a:lnTo>
                <a:lnTo>
                  <a:pt x="1502" y="149"/>
                </a:lnTo>
                <a:lnTo>
                  <a:pt x="1505" y="145"/>
                </a:lnTo>
                <a:lnTo>
                  <a:pt x="1507" y="143"/>
                </a:lnTo>
                <a:lnTo>
                  <a:pt x="1510" y="141"/>
                </a:lnTo>
                <a:lnTo>
                  <a:pt x="1514" y="140"/>
                </a:lnTo>
                <a:lnTo>
                  <a:pt x="1522" y="134"/>
                </a:lnTo>
                <a:lnTo>
                  <a:pt x="1530" y="127"/>
                </a:lnTo>
                <a:lnTo>
                  <a:pt x="1537" y="123"/>
                </a:lnTo>
                <a:lnTo>
                  <a:pt x="1542" y="118"/>
                </a:lnTo>
                <a:lnTo>
                  <a:pt x="1543" y="117"/>
                </a:lnTo>
                <a:lnTo>
                  <a:pt x="1545" y="116"/>
                </a:lnTo>
                <a:lnTo>
                  <a:pt x="1543" y="116"/>
                </a:lnTo>
                <a:lnTo>
                  <a:pt x="1543" y="116"/>
                </a:lnTo>
                <a:lnTo>
                  <a:pt x="1540" y="116"/>
                </a:lnTo>
                <a:lnTo>
                  <a:pt x="1538" y="117"/>
                </a:lnTo>
                <a:lnTo>
                  <a:pt x="1530" y="122"/>
                </a:lnTo>
                <a:lnTo>
                  <a:pt x="1523" y="126"/>
                </a:lnTo>
                <a:lnTo>
                  <a:pt x="1514" y="130"/>
                </a:lnTo>
                <a:lnTo>
                  <a:pt x="1506" y="133"/>
                </a:lnTo>
                <a:lnTo>
                  <a:pt x="1498" y="139"/>
                </a:lnTo>
                <a:lnTo>
                  <a:pt x="1489" y="143"/>
                </a:lnTo>
                <a:lnTo>
                  <a:pt x="1484" y="145"/>
                </a:lnTo>
                <a:lnTo>
                  <a:pt x="1480" y="148"/>
                </a:lnTo>
                <a:lnTo>
                  <a:pt x="1475" y="149"/>
                </a:lnTo>
                <a:lnTo>
                  <a:pt x="1472" y="149"/>
                </a:lnTo>
                <a:lnTo>
                  <a:pt x="1474" y="144"/>
                </a:lnTo>
                <a:lnTo>
                  <a:pt x="1477" y="142"/>
                </a:lnTo>
                <a:lnTo>
                  <a:pt x="1481" y="140"/>
                </a:lnTo>
                <a:lnTo>
                  <a:pt x="1484" y="138"/>
                </a:lnTo>
                <a:lnTo>
                  <a:pt x="1491" y="134"/>
                </a:lnTo>
                <a:lnTo>
                  <a:pt x="1499" y="130"/>
                </a:lnTo>
                <a:lnTo>
                  <a:pt x="1506" y="125"/>
                </a:lnTo>
                <a:lnTo>
                  <a:pt x="1514" y="120"/>
                </a:lnTo>
                <a:lnTo>
                  <a:pt x="1517" y="118"/>
                </a:lnTo>
                <a:lnTo>
                  <a:pt x="1521" y="117"/>
                </a:lnTo>
                <a:lnTo>
                  <a:pt x="1523" y="115"/>
                </a:lnTo>
                <a:lnTo>
                  <a:pt x="1524" y="110"/>
                </a:lnTo>
                <a:lnTo>
                  <a:pt x="1525" y="110"/>
                </a:lnTo>
                <a:lnTo>
                  <a:pt x="1525" y="110"/>
                </a:lnTo>
                <a:lnTo>
                  <a:pt x="1525" y="110"/>
                </a:lnTo>
                <a:lnTo>
                  <a:pt x="1525" y="110"/>
                </a:lnTo>
                <a:lnTo>
                  <a:pt x="1525" y="110"/>
                </a:lnTo>
                <a:lnTo>
                  <a:pt x="1524" y="110"/>
                </a:lnTo>
                <a:lnTo>
                  <a:pt x="1520" y="114"/>
                </a:lnTo>
                <a:lnTo>
                  <a:pt x="1515" y="117"/>
                </a:lnTo>
                <a:lnTo>
                  <a:pt x="1509" y="118"/>
                </a:lnTo>
                <a:lnTo>
                  <a:pt x="1505" y="118"/>
                </a:lnTo>
                <a:lnTo>
                  <a:pt x="1506" y="115"/>
                </a:lnTo>
                <a:lnTo>
                  <a:pt x="1507" y="113"/>
                </a:lnTo>
                <a:lnTo>
                  <a:pt x="1509" y="111"/>
                </a:lnTo>
                <a:lnTo>
                  <a:pt x="1513" y="110"/>
                </a:lnTo>
                <a:lnTo>
                  <a:pt x="1518" y="107"/>
                </a:lnTo>
                <a:lnTo>
                  <a:pt x="1524" y="102"/>
                </a:lnTo>
                <a:lnTo>
                  <a:pt x="1526" y="101"/>
                </a:lnTo>
                <a:lnTo>
                  <a:pt x="1530" y="99"/>
                </a:lnTo>
                <a:lnTo>
                  <a:pt x="1530" y="98"/>
                </a:lnTo>
                <a:lnTo>
                  <a:pt x="1531" y="98"/>
                </a:lnTo>
                <a:lnTo>
                  <a:pt x="1530" y="97"/>
                </a:lnTo>
                <a:lnTo>
                  <a:pt x="1527" y="97"/>
                </a:lnTo>
                <a:lnTo>
                  <a:pt x="1521" y="100"/>
                </a:lnTo>
                <a:lnTo>
                  <a:pt x="1515" y="105"/>
                </a:lnTo>
                <a:lnTo>
                  <a:pt x="1498" y="114"/>
                </a:lnTo>
                <a:lnTo>
                  <a:pt x="1482" y="120"/>
                </a:lnTo>
                <a:lnTo>
                  <a:pt x="1476" y="123"/>
                </a:lnTo>
                <a:lnTo>
                  <a:pt x="1472" y="125"/>
                </a:lnTo>
                <a:lnTo>
                  <a:pt x="1469" y="126"/>
                </a:lnTo>
                <a:lnTo>
                  <a:pt x="1468" y="128"/>
                </a:lnTo>
                <a:lnTo>
                  <a:pt x="1465" y="128"/>
                </a:lnTo>
                <a:lnTo>
                  <a:pt x="1463" y="130"/>
                </a:lnTo>
                <a:lnTo>
                  <a:pt x="1459" y="130"/>
                </a:lnTo>
                <a:lnTo>
                  <a:pt x="1458" y="130"/>
                </a:lnTo>
                <a:lnTo>
                  <a:pt x="1457" y="130"/>
                </a:lnTo>
                <a:lnTo>
                  <a:pt x="1456" y="127"/>
                </a:lnTo>
                <a:lnTo>
                  <a:pt x="1453" y="124"/>
                </a:lnTo>
                <a:lnTo>
                  <a:pt x="1453" y="123"/>
                </a:lnTo>
                <a:lnTo>
                  <a:pt x="1456" y="122"/>
                </a:lnTo>
                <a:lnTo>
                  <a:pt x="1458" y="120"/>
                </a:lnTo>
                <a:lnTo>
                  <a:pt x="1461" y="120"/>
                </a:lnTo>
                <a:lnTo>
                  <a:pt x="1465" y="119"/>
                </a:lnTo>
                <a:lnTo>
                  <a:pt x="1468" y="119"/>
                </a:lnTo>
                <a:lnTo>
                  <a:pt x="1471" y="120"/>
                </a:lnTo>
                <a:lnTo>
                  <a:pt x="1473" y="117"/>
                </a:lnTo>
                <a:lnTo>
                  <a:pt x="1476" y="115"/>
                </a:lnTo>
                <a:lnTo>
                  <a:pt x="1481" y="115"/>
                </a:lnTo>
                <a:lnTo>
                  <a:pt x="1485" y="114"/>
                </a:lnTo>
                <a:lnTo>
                  <a:pt x="1491" y="113"/>
                </a:lnTo>
                <a:lnTo>
                  <a:pt x="1496" y="109"/>
                </a:lnTo>
                <a:lnTo>
                  <a:pt x="1500" y="106"/>
                </a:lnTo>
                <a:lnTo>
                  <a:pt x="1501" y="101"/>
                </a:lnTo>
                <a:lnTo>
                  <a:pt x="1500" y="100"/>
                </a:lnTo>
                <a:lnTo>
                  <a:pt x="1497" y="99"/>
                </a:lnTo>
                <a:lnTo>
                  <a:pt x="1494" y="100"/>
                </a:lnTo>
                <a:lnTo>
                  <a:pt x="1492" y="100"/>
                </a:lnTo>
                <a:lnTo>
                  <a:pt x="1492" y="101"/>
                </a:lnTo>
                <a:lnTo>
                  <a:pt x="1493" y="102"/>
                </a:lnTo>
                <a:lnTo>
                  <a:pt x="1493" y="105"/>
                </a:lnTo>
                <a:lnTo>
                  <a:pt x="1492" y="106"/>
                </a:lnTo>
                <a:lnTo>
                  <a:pt x="1489" y="103"/>
                </a:lnTo>
                <a:lnTo>
                  <a:pt x="1485" y="102"/>
                </a:lnTo>
                <a:lnTo>
                  <a:pt x="1485" y="105"/>
                </a:lnTo>
                <a:lnTo>
                  <a:pt x="1484" y="106"/>
                </a:lnTo>
                <a:lnTo>
                  <a:pt x="1483" y="106"/>
                </a:lnTo>
                <a:lnTo>
                  <a:pt x="1482" y="106"/>
                </a:lnTo>
                <a:lnTo>
                  <a:pt x="1479" y="106"/>
                </a:lnTo>
                <a:lnTo>
                  <a:pt x="1475" y="106"/>
                </a:lnTo>
                <a:lnTo>
                  <a:pt x="1465" y="110"/>
                </a:lnTo>
                <a:lnTo>
                  <a:pt x="1456" y="116"/>
                </a:lnTo>
                <a:lnTo>
                  <a:pt x="1453" y="117"/>
                </a:lnTo>
                <a:lnTo>
                  <a:pt x="1452" y="118"/>
                </a:lnTo>
                <a:lnTo>
                  <a:pt x="1450" y="118"/>
                </a:lnTo>
                <a:lnTo>
                  <a:pt x="1448" y="117"/>
                </a:lnTo>
                <a:lnTo>
                  <a:pt x="1444" y="114"/>
                </a:lnTo>
                <a:lnTo>
                  <a:pt x="1440" y="111"/>
                </a:lnTo>
                <a:lnTo>
                  <a:pt x="1435" y="111"/>
                </a:lnTo>
                <a:lnTo>
                  <a:pt x="1431" y="114"/>
                </a:lnTo>
                <a:lnTo>
                  <a:pt x="1428" y="114"/>
                </a:lnTo>
                <a:lnTo>
                  <a:pt x="1426" y="114"/>
                </a:lnTo>
                <a:lnTo>
                  <a:pt x="1425" y="113"/>
                </a:lnTo>
                <a:lnTo>
                  <a:pt x="1424" y="111"/>
                </a:lnTo>
                <a:lnTo>
                  <a:pt x="1425" y="108"/>
                </a:lnTo>
                <a:lnTo>
                  <a:pt x="1426" y="106"/>
                </a:lnTo>
                <a:lnTo>
                  <a:pt x="1427" y="103"/>
                </a:lnTo>
                <a:lnTo>
                  <a:pt x="1425" y="101"/>
                </a:lnTo>
                <a:lnTo>
                  <a:pt x="1422" y="100"/>
                </a:lnTo>
                <a:lnTo>
                  <a:pt x="1418" y="98"/>
                </a:lnTo>
                <a:lnTo>
                  <a:pt x="1420" y="95"/>
                </a:lnTo>
                <a:lnTo>
                  <a:pt x="1423" y="94"/>
                </a:lnTo>
                <a:lnTo>
                  <a:pt x="1425" y="95"/>
                </a:lnTo>
                <a:lnTo>
                  <a:pt x="1428" y="94"/>
                </a:lnTo>
                <a:lnTo>
                  <a:pt x="1432" y="92"/>
                </a:lnTo>
                <a:lnTo>
                  <a:pt x="1436" y="89"/>
                </a:lnTo>
                <a:lnTo>
                  <a:pt x="1441" y="85"/>
                </a:lnTo>
                <a:lnTo>
                  <a:pt x="1446" y="83"/>
                </a:lnTo>
                <a:lnTo>
                  <a:pt x="1450" y="80"/>
                </a:lnTo>
                <a:lnTo>
                  <a:pt x="1456" y="76"/>
                </a:lnTo>
                <a:lnTo>
                  <a:pt x="1453" y="75"/>
                </a:lnTo>
                <a:lnTo>
                  <a:pt x="1451" y="74"/>
                </a:lnTo>
                <a:lnTo>
                  <a:pt x="1449" y="74"/>
                </a:lnTo>
                <a:lnTo>
                  <a:pt x="1447" y="74"/>
                </a:lnTo>
                <a:lnTo>
                  <a:pt x="1442" y="76"/>
                </a:lnTo>
                <a:lnTo>
                  <a:pt x="1439" y="78"/>
                </a:lnTo>
                <a:lnTo>
                  <a:pt x="1428" y="85"/>
                </a:lnTo>
                <a:lnTo>
                  <a:pt x="1419" y="93"/>
                </a:lnTo>
                <a:lnTo>
                  <a:pt x="1409" y="100"/>
                </a:lnTo>
                <a:lnTo>
                  <a:pt x="1399" y="107"/>
                </a:lnTo>
                <a:lnTo>
                  <a:pt x="1387" y="113"/>
                </a:lnTo>
                <a:lnTo>
                  <a:pt x="1377" y="116"/>
                </a:lnTo>
                <a:lnTo>
                  <a:pt x="1389" y="100"/>
                </a:lnTo>
                <a:lnTo>
                  <a:pt x="1400" y="82"/>
                </a:lnTo>
                <a:lnTo>
                  <a:pt x="1403" y="77"/>
                </a:lnTo>
                <a:lnTo>
                  <a:pt x="1407" y="73"/>
                </a:lnTo>
                <a:lnTo>
                  <a:pt x="1408" y="73"/>
                </a:lnTo>
                <a:lnTo>
                  <a:pt x="1409" y="72"/>
                </a:lnTo>
                <a:lnTo>
                  <a:pt x="1409" y="70"/>
                </a:lnTo>
                <a:lnTo>
                  <a:pt x="1410" y="70"/>
                </a:lnTo>
                <a:lnTo>
                  <a:pt x="1411" y="68"/>
                </a:lnTo>
                <a:lnTo>
                  <a:pt x="1414" y="67"/>
                </a:lnTo>
                <a:lnTo>
                  <a:pt x="1413" y="62"/>
                </a:lnTo>
                <a:lnTo>
                  <a:pt x="1411" y="59"/>
                </a:lnTo>
                <a:lnTo>
                  <a:pt x="1415" y="57"/>
                </a:lnTo>
                <a:lnTo>
                  <a:pt x="1417" y="56"/>
                </a:lnTo>
                <a:lnTo>
                  <a:pt x="1420" y="52"/>
                </a:lnTo>
                <a:lnTo>
                  <a:pt x="1423" y="49"/>
                </a:lnTo>
                <a:lnTo>
                  <a:pt x="1425" y="42"/>
                </a:lnTo>
                <a:lnTo>
                  <a:pt x="1427" y="35"/>
                </a:lnTo>
                <a:lnTo>
                  <a:pt x="1431" y="27"/>
                </a:lnTo>
                <a:lnTo>
                  <a:pt x="1436" y="22"/>
                </a:lnTo>
                <a:lnTo>
                  <a:pt x="1439" y="19"/>
                </a:lnTo>
                <a:lnTo>
                  <a:pt x="1442" y="16"/>
                </a:lnTo>
                <a:lnTo>
                  <a:pt x="1446" y="16"/>
                </a:lnTo>
                <a:lnTo>
                  <a:pt x="1448" y="14"/>
                </a:lnTo>
                <a:lnTo>
                  <a:pt x="1448" y="12"/>
                </a:lnTo>
                <a:lnTo>
                  <a:pt x="1448" y="11"/>
                </a:lnTo>
                <a:lnTo>
                  <a:pt x="1448" y="10"/>
                </a:lnTo>
                <a:lnTo>
                  <a:pt x="1447" y="9"/>
                </a:lnTo>
                <a:lnTo>
                  <a:pt x="1443" y="8"/>
                </a:lnTo>
                <a:lnTo>
                  <a:pt x="1441" y="9"/>
                </a:lnTo>
                <a:lnTo>
                  <a:pt x="1439" y="11"/>
                </a:lnTo>
                <a:lnTo>
                  <a:pt x="1438" y="15"/>
                </a:lnTo>
                <a:lnTo>
                  <a:pt x="1436" y="16"/>
                </a:lnTo>
                <a:lnTo>
                  <a:pt x="1434" y="17"/>
                </a:lnTo>
                <a:lnTo>
                  <a:pt x="1427" y="22"/>
                </a:lnTo>
                <a:lnTo>
                  <a:pt x="1423" y="28"/>
                </a:lnTo>
                <a:lnTo>
                  <a:pt x="1418" y="35"/>
                </a:lnTo>
                <a:lnTo>
                  <a:pt x="1413" y="41"/>
                </a:lnTo>
                <a:lnTo>
                  <a:pt x="1411" y="41"/>
                </a:lnTo>
                <a:lnTo>
                  <a:pt x="1410" y="41"/>
                </a:lnTo>
                <a:lnTo>
                  <a:pt x="1410" y="40"/>
                </a:lnTo>
                <a:lnTo>
                  <a:pt x="1410" y="39"/>
                </a:lnTo>
                <a:lnTo>
                  <a:pt x="1413" y="35"/>
                </a:lnTo>
                <a:lnTo>
                  <a:pt x="1414" y="33"/>
                </a:lnTo>
                <a:lnTo>
                  <a:pt x="1418" y="25"/>
                </a:lnTo>
                <a:lnTo>
                  <a:pt x="1423" y="17"/>
                </a:lnTo>
                <a:lnTo>
                  <a:pt x="1425" y="9"/>
                </a:lnTo>
                <a:lnTo>
                  <a:pt x="1425" y="0"/>
                </a:lnTo>
                <a:lnTo>
                  <a:pt x="1418" y="6"/>
                </a:lnTo>
                <a:lnTo>
                  <a:pt x="1410" y="11"/>
                </a:lnTo>
                <a:lnTo>
                  <a:pt x="1403" y="18"/>
                </a:lnTo>
                <a:lnTo>
                  <a:pt x="1397" y="26"/>
                </a:lnTo>
                <a:lnTo>
                  <a:pt x="1384" y="42"/>
                </a:lnTo>
                <a:lnTo>
                  <a:pt x="1369" y="58"/>
                </a:lnTo>
                <a:lnTo>
                  <a:pt x="1361" y="65"/>
                </a:lnTo>
                <a:lnTo>
                  <a:pt x="1351" y="72"/>
                </a:lnTo>
                <a:lnTo>
                  <a:pt x="1342" y="77"/>
                </a:lnTo>
                <a:lnTo>
                  <a:pt x="1332" y="83"/>
                </a:lnTo>
                <a:lnTo>
                  <a:pt x="1323" y="90"/>
                </a:lnTo>
                <a:lnTo>
                  <a:pt x="1314" y="97"/>
                </a:lnTo>
                <a:lnTo>
                  <a:pt x="1303" y="102"/>
                </a:lnTo>
                <a:lnTo>
                  <a:pt x="1294" y="109"/>
                </a:lnTo>
                <a:lnTo>
                  <a:pt x="1275" y="122"/>
                </a:lnTo>
                <a:lnTo>
                  <a:pt x="1255" y="133"/>
                </a:lnTo>
                <a:lnTo>
                  <a:pt x="1235" y="144"/>
                </a:lnTo>
                <a:lnTo>
                  <a:pt x="1214" y="155"/>
                </a:lnTo>
                <a:lnTo>
                  <a:pt x="1194" y="164"/>
                </a:lnTo>
                <a:lnTo>
                  <a:pt x="1174" y="173"/>
                </a:lnTo>
                <a:lnTo>
                  <a:pt x="1152" y="181"/>
                </a:lnTo>
                <a:lnTo>
                  <a:pt x="1130" y="189"/>
                </a:lnTo>
                <a:lnTo>
                  <a:pt x="1120" y="192"/>
                </a:lnTo>
                <a:lnTo>
                  <a:pt x="1109" y="194"/>
                </a:lnTo>
                <a:lnTo>
                  <a:pt x="1096" y="197"/>
                </a:lnTo>
                <a:lnTo>
                  <a:pt x="1085" y="198"/>
                </a:lnTo>
                <a:lnTo>
                  <a:pt x="1082" y="198"/>
                </a:lnTo>
                <a:lnTo>
                  <a:pt x="1080" y="198"/>
                </a:lnTo>
                <a:lnTo>
                  <a:pt x="1078" y="199"/>
                </a:lnTo>
                <a:lnTo>
                  <a:pt x="1077" y="201"/>
                </a:lnTo>
                <a:lnTo>
                  <a:pt x="1079" y="202"/>
                </a:lnTo>
                <a:lnTo>
                  <a:pt x="1082" y="202"/>
                </a:lnTo>
                <a:lnTo>
                  <a:pt x="1088" y="202"/>
                </a:lnTo>
                <a:lnTo>
                  <a:pt x="1095" y="203"/>
                </a:lnTo>
                <a:lnTo>
                  <a:pt x="1100" y="205"/>
                </a:lnTo>
                <a:lnTo>
                  <a:pt x="1105" y="207"/>
                </a:lnTo>
                <a:lnTo>
                  <a:pt x="1094" y="209"/>
                </a:lnTo>
                <a:lnTo>
                  <a:pt x="1081" y="211"/>
                </a:lnTo>
                <a:lnTo>
                  <a:pt x="1069" y="214"/>
                </a:lnTo>
                <a:lnTo>
                  <a:pt x="1056" y="216"/>
                </a:lnTo>
                <a:lnTo>
                  <a:pt x="1045" y="217"/>
                </a:lnTo>
                <a:lnTo>
                  <a:pt x="1034" y="217"/>
                </a:lnTo>
                <a:lnTo>
                  <a:pt x="1028" y="218"/>
                </a:lnTo>
                <a:lnTo>
                  <a:pt x="1022" y="218"/>
                </a:lnTo>
                <a:lnTo>
                  <a:pt x="1016" y="219"/>
                </a:lnTo>
                <a:lnTo>
                  <a:pt x="1011" y="222"/>
                </a:lnTo>
                <a:lnTo>
                  <a:pt x="1013" y="223"/>
                </a:lnTo>
                <a:lnTo>
                  <a:pt x="1015" y="225"/>
                </a:lnTo>
                <a:lnTo>
                  <a:pt x="1018" y="225"/>
                </a:lnTo>
                <a:lnTo>
                  <a:pt x="1021" y="225"/>
                </a:lnTo>
                <a:lnTo>
                  <a:pt x="1024" y="226"/>
                </a:lnTo>
                <a:lnTo>
                  <a:pt x="1028" y="227"/>
                </a:lnTo>
                <a:lnTo>
                  <a:pt x="1032" y="227"/>
                </a:lnTo>
                <a:lnTo>
                  <a:pt x="1036" y="227"/>
                </a:lnTo>
                <a:lnTo>
                  <a:pt x="1032" y="228"/>
                </a:lnTo>
                <a:lnTo>
                  <a:pt x="1030" y="228"/>
                </a:lnTo>
                <a:lnTo>
                  <a:pt x="1024" y="230"/>
                </a:lnTo>
                <a:lnTo>
                  <a:pt x="1018" y="230"/>
                </a:lnTo>
                <a:lnTo>
                  <a:pt x="1011" y="230"/>
                </a:lnTo>
                <a:lnTo>
                  <a:pt x="1005" y="232"/>
                </a:lnTo>
                <a:lnTo>
                  <a:pt x="1007" y="234"/>
                </a:lnTo>
                <a:lnTo>
                  <a:pt x="1010" y="236"/>
                </a:lnTo>
                <a:lnTo>
                  <a:pt x="1013" y="236"/>
                </a:lnTo>
                <a:lnTo>
                  <a:pt x="1016" y="234"/>
                </a:lnTo>
                <a:lnTo>
                  <a:pt x="1020" y="234"/>
                </a:lnTo>
                <a:lnTo>
                  <a:pt x="1024" y="234"/>
                </a:lnTo>
                <a:lnTo>
                  <a:pt x="1028" y="236"/>
                </a:lnTo>
                <a:lnTo>
                  <a:pt x="1031" y="238"/>
                </a:lnTo>
                <a:lnTo>
                  <a:pt x="1024" y="240"/>
                </a:lnTo>
                <a:lnTo>
                  <a:pt x="1018" y="240"/>
                </a:lnTo>
                <a:lnTo>
                  <a:pt x="1011" y="240"/>
                </a:lnTo>
                <a:lnTo>
                  <a:pt x="1004" y="241"/>
                </a:lnTo>
                <a:lnTo>
                  <a:pt x="998" y="242"/>
                </a:lnTo>
                <a:lnTo>
                  <a:pt x="993" y="243"/>
                </a:lnTo>
                <a:lnTo>
                  <a:pt x="986" y="241"/>
                </a:lnTo>
                <a:lnTo>
                  <a:pt x="980" y="239"/>
                </a:lnTo>
                <a:lnTo>
                  <a:pt x="975" y="238"/>
                </a:lnTo>
                <a:lnTo>
                  <a:pt x="971" y="236"/>
                </a:lnTo>
                <a:lnTo>
                  <a:pt x="972" y="240"/>
                </a:lnTo>
                <a:lnTo>
                  <a:pt x="972" y="243"/>
                </a:lnTo>
                <a:lnTo>
                  <a:pt x="970" y="246"/>
                </a:lnTo>
                <a:lnTo>
                  <a:pt x="968" y="247"/>
                </a:lnTo>
                <a:lnTo>
                  <a:pt x="964" y="247"/>
                </a:lnTo>
                <a:lnTo>
                  <a:pt x="961" y="247"/>
                </a:lnTo>
                <a:lnTo>
                  <a:pt x="955" y="246"/>
                </a:lnTo>
                <a:lnTo>
                  <a:pt x="949" y="242"/>
                </a:lnTo>
                <a:lnTo>
                  <a:pt x="950" y="244"/>
                </a:lnTo>
                <a:lnTo>
                  <a:pt x="950" y="247"/>
                </a:lnTo>
                <a:lnTo>
                  <a:pt x="949" y="247"/>
                </a:lnTo>
                <a:lnTo>
                  <a:pt x="948" y="248"/>
                </a:lnTo>
                <a:lnTo>
                  <a:pt x="945" y="248"/>
                </a:lnTo>
                <a:lnTo>
                  <a:pt x="941" y="248"/>
                </a:lnTo>
                <a:lnTo>
                  <a:pt x="929" y="249"/>
                </a:lnTo>
                <a:lnTo>
                  <a:pt x="916" y="249"/>
                </a:lnTo>
                <a:lnTo>
                  <a:pt x="904" y="249"/>
                </a:lnTo>
                <a:lnTo>
                  <a:pt x="890" y="249"/>
                </a:lnTo>
                <a:lnTo>
                  <a:pt x="878" y="248"/>
                </a:lnTo>
                <a:lnTo>
                  <a:pt x="865" y="247"/>
                </a:lnTo>
                <a:lnTo>
                  <a:pt x="853" y="246"/>
                </a:lnTo>
                <a:lnTo>
                  <a:pt x="840" y="243"/>
                </a:lnTo>
                <a:lnTo>
                  <a:pt x="834" y="242"/>
                </a:lnTo>
                <a:lnTo>
                  <a:pt x="829" y="241"/>
                </a:lnTo>
                <a:lnTo>
                  <a:pt x="824" y="239"/>
                </a:lnTo>
                <a:lnTo>
                  <a:pt x="820" y="239"/>
                </a:lnTo>
                <a:lnTo>
                  <a:pt x="820" y="240"/>
                </a:lnTo>
                <a:lnTo>
                  <a:pt x="820" y="240"/>
                </a:lnTo>
                <a:lnTo>
                  <a:pt x="821" y="241"/>
                </a:lnTo>
                <a:lnTo>
                  <a:pt x="823" y="242"/>
                </a:lnTo>
                <a:lnTo>
                  <a:pt x="826" y="243"/>
                </a:lnTo>
                <a:lnTo>
                  <a:pt x="830" y="244"/>
                </a:lnTo>
                <a:lnTo>
                  <a:pt x="839" y="247"/>
                </a:lnTo>
                <a:lnTo>
                  <a:pt x="848" y="248"/>
                </a:lnTo>
                <a:lnTo>
                  <a:pt x="843" y="249"/>
                </a:lnTo>
                <a:lnTo>
                  <a:pt x="840" y="249"/>
                </a:lnTo>
                <a:lnTo>
                  <a:pt x="835" y="248"/>
                </a:lnTo>
                <a:lnTo>
                  <a:pt x="831" y="248"/>
                </a:lnTo>
                <a:lnTo>
                  <a:pt x="823" y="246"/>
                </a:lnTo>
                <a:lnTo>
                  <a:pt x="815" y="247"/>
                </a:lnTo>
                <a:lnTo>
                  <a:pt x="821" y="249"/>
                </a:lnTo>
                <a:lnTo>
                  <a:pt x="828" y="250"/>
                </a:lnTo>
                <a:lnTo>
                  <a:pt x="825" y="252"/>
                </a:lnTo>
                <a:lnTo>
                  <a:pt x="823" y="254"/>
                </a:lnTo>
                <a:lnTo>
                  <a:pt x="822" y="255"/>
                </a:lnTo>
                <a:lnTo>
                  <a:pt x="820" y="255"/>
                </a:lnTo>
                <a:lnTo>
                  <a:pt x="818" y="252"/>
                </a:lnTo>
                <a:lnTo>
                  <a:pt x="818" y="251"/>
                </a:lnTo>
                <a:lnTo>
                  <a:pt x="815" y="252"/>
                </a:lnTo>
                <a:lnTo>
                  <a:pt x="813" y="254"/>
                </a:lnTo>
                <a:lnTo>
                  <a:pt x="809" y="251"/>
                </a:lnTo>
                <a:lnTo>
                  <a:pt x="806" y="248"/>
                </a:lnTo>
                <a:lnTo>
                  <a:pt x="809" y="247"/>
                </a:lnTo>
                <a:lnTo>
                  <a:pt x="810" y="246"/>
                </a:lnTo>
                <a:lnTo>
                  <a:pt x="809" y="244"/>
                </a:lnTo>
                <a:lnTo>
                  <a:pt x="807" y="242"/>
                </a:lnTo>
                <a:lnTo>
                  <a:pt x="799" y="240"/>
                </a:lnTo>
                <a:lnTo>
                  <a:pt x="792" y="239"/>
                </a:lnTo>
                <a:lnTo>
                  <a:pt x="783" y="236"/>
                </a:lnTo>
                <a:lnTo>
                  <a:pt x="775" y="233"/>
                </a:lnTo>
                <a:lnTo>
                  <a:pt x="771" y="232"/>
                </a:lnTo>
                <a:lnTo>
                  <a:pt x="767" y="230"/>
                </a:lnTo>
                <a:lnTo>
                  <a:pt x="765" y="228"/>
                </a:lnTo>
                <a:lnTo>
                  <a:pt x="763" y="228"/>
                </a:lnTo>
                <a:lnTo>
                  <a:pt x="760" y="228"/>
                </a:lnTo>
                <a:lnTo>
                  <a:pt x="759" y="230"/>
                </a:lnTo>
                <a:lnTo>
                  <a:pt x="764" y="234"/>
                </a:lnTo>
                <a:lnTo>
                  <a:pt x="769" y="236"/>
                </a:lnTo>
                <a:lnTo>
                  <a:pt x="772" y="235"/>
                </a:lnTo>
                <a:lnTo>
                  <a:pt x="774" y="234"/>
                </a:lnTo>
                <a:lnTo>
                  <a:pt x="775" y="238"/>
                </a:lnTo>
                <a:lnTo>
                  <a:pt x="776" y="240"/>
                </a:lnTo>
                <a:lnTo>
                  <a:pt x="777" y="240"/>
                </a:lnTo>
                <a:lnTo>
                  <a:pt x="780" y="240"/>
                </a:lnTo>
                <a:lnTo>
                  <a:pt x="783" y="241"/>
                </a:lnTo>
                <a:lnTo>
                  <a:pt x="788" y="243"/>
                </a:lnTo>
                <a:lnTo>
                  <a:pt x="780" y="243"/>
                </a:lnTo>
                <a:lnTo>
                  <a:pt x="773" y="241"/>
                </a:lnTo>
                <a:lnTo>
                  <a:pt x="766" y="239"/>
                </a:lnTo>
                <a:lnTo>
                  <a:pt x="760" y="236"/>
                </a:lnTo>
                <a:lnTo>
                  <a:pt x="752" y="233"/>
                </a:lnTo>
                <a:lnTo>
                  <a:pt x="744" y="231"/>
                </a:lnTo>
                <a:lnTo>
                  <a:pt x="742" y="232"/>
                </a:lnTo>
                <a:lnTo>
                  <a:pt x="742" y="234"/>
                </a:lnTo>
                <a:lnTo>
                  <a:pt x="743" y="235"/>
                </a:lnTo>
                <a:lnTo>
                  <a:pt x="744" y="235"/>
                </a:lnTo>
                <a:lnTo>
                  <a:pt x="747" y="235"/>
                </a:lnTo>
                <a:lnTo>
                  <a:pt x="748" y="236"/>
                </a:lnTo>
                <a:lnTo>
                  <a:pt x="748" y="239"/>
                </a:lnTo>
                <a:lnTo>
                  <a:pt x="747" y="240"/>
                </a:lnTo>
                <a:lnTo>
                  <a:pt x="743" y="240"/>
                </a:lnTo>
                <a:lnTo>
                  <a:pt x="741" y="238"/>
                </a:lnTo>
                <a:lnTo>
                  <a:pt x="739" y="235"/>
                </a:lnTo>
                <a:lnTo>
                  <a:pt x="736" y="234"/>
                </a:lnTo>
                <a:lnTo>
                  <a:pt x="733" y="231"/>
                </a:lnTo>
                <a:lnTo>
                  <a:pt x="729" y="227"/>
                </a:lnTo>
                <a:lnTo>
                  <a:pt x="725" y="230"/>
                </a:lnTo>
                <a:lnTo>
                  <a:pt x="723" y="234"/>
                </a:lnTo>
                <a:lnTo>
                  <a:pt x="729" y="234"/>
                </a:lnTo>
                <a:lnTo>
                  <a:pt x="733" y="236"/>
                </a:lnTo>
                <a:lnTo>
                  <a:pt x="739" y="240"/>
                </a:lnTo>
                <a:lnTo>
                  <a:pt x="743" y="243"/>
                </a:lnTo>
                <a:lnTo>
                  <a:pt x="740" y="244"/>
                </a:lnTo>
                <a:lnTo>
                  <a:pt x="738" y="244"/>
                </a:lnTo>
                <a:lnTo>
                  <a:pt x="735" y="244"/>
                </a:lnTo>
                <a:lnTo>
                  <a:pt x="733" y="243"/>
                </a:lnTo>
                <a:lnTo>
                  <a:pt x="730" y="240"/>
                </a:lnTo>
                <a:lnTo>
                  <a:pt x="729" y="238"/>
                </a:lnTo>
                <a:lnTo>
                  <a:pt x="726" y="238"/>
                </a:lnTo>
                <a:lnTo>
                  <a:pt x="724" y="238"/>
                </a:lnTo>
                <a:lnTo>
                  <a:pt x="722" y="238"/>
                </a:lnTo>
                <a:lnTo>
                  <a:pt x="719" y="236"/>
                </a:lnTo>
                <a:lnTo>
                  <a:pt x="717" y="236"/>
                </a:lnTo>
                <a:lnTo>
                  <a:pt x="717" y="238"/>
                </a:lnTo>
                <a:lnTo>
                  <a:pt x="717" y="240"/>
                </a:lnTo>
                <a:lnTo>
                  <a:pt x="717" y="242"/>
                </a:lnTo>
                <a:lnTo>
                  <a:pt x="711" y="241"/>
                </a:lnTo>
                <a:lnTo>
                  <a:pt x="707" y="240"/>
                </a:lnTo>
                <a:lnTo>
                  <a:pt x="705" y="239"/>
                </a:lnTo>
                <a:lnTo>
                  <a:pt x="702" y="238"/>
                </a:lnTo>
                <a:lnTo>
                  <a:pt x="701" y="234"/>
                </a:lnTo>
                <a:lnTo>
                  <a:pt x="699" y="231"/>
                </a:lnTo>
                <a:lnTo>
                  <a:pt x="697" y="231"/>
                </a:lnTo>
                <a:lnTo>
                  <a:pt x="694" y="230"/>
                </a:lnTo>
                <a:lnTo>
                  <a:pt x="693" y="232"/>
                </a:lnTo>
                <a:lnTo>
                  <a:pt x="693" y="234"/>
                </a:lnTo>
                <a:lnTo>
                  <a:pt x="690" y="234"/>
                </a:lnTo>
                <a:lnTo>
                  <a:pt x="689" y="232"/>
                </a:lnTo>
                <a:lnTo>
                  <a:pt x="689" y="231"/>
                </a:lnTo>
                <a:lnTo>
                  <a:pt x="689" y="230"/>
                </a:lnTo>
                <a:lnTo>
                  <a:pt x="691" y="228"/>
                </a:lnTo>
                <a:lnTo>
                  <a:pt x="694" y="228"/>
                </a:lnTo>
                <a:lnTo>
                  <a:pt x="693" y="226"/>
                </a:lnTo>
                <a:lnTo>
                  <a:pt x="691" y="225"/>
                </a:lnTo>
                <a:lnTo>
                  <a:pt x="689" y="224"/>
                </a:lnTo>
                <a:lnTo>
                  <a:pt x="686" y="224"/>
                </a:lnTo>
                <a:lnTo>
                  <a:pt x="689" y="223"/>
                </a:lnTo>
                <a:lnTo>
                  <a:pt x="690" y="222"/>
                </a:lnTo>
                <a:lnTo>
                  <a:pt x="686" y="219"/>
                </a:lnTo>
                <a:lnTo>
                  <a:pt x="683" y="218"/>
                </a:lnTo>
                <a:lnTo>
                  <a:pt x="680" y="217"/>
                </a:lnTo>
                <a:lnTo>
                  <a:pt x="678" y="217"/>
                </a:lnTo>
                <a:lnTo>
                  <a:pt x="678" y="219"/>
                </a:lnTo>
                <a:lnTo>
                  <a:pt x="680" y="222"/>
                </a:lnTo>
                <a:lnTo>
                  <a:pt x="670" y="218"/>
                </a:lnTo>
                <a:lnTo>
                  <a:pt x="661" y="217"/>
                </a:lnTo>
                <a:lnTo>
                  <a:pt x="667" y="221"/>
                </a:lnTo>
                <a:lnTo>
                  <a:pt x="673" y="224"/>
                </a:lnTo>
                <a:lnTo>
                  <a:pt x="675" y="225"/>
                </a:lnTo>
                <a:lnTo>
                  <a:pt x="677" y="227"/>
                </a:lnTo>
                <a:lnTo>
                  <a:pt x="677" y="230"/>
                </a:lnTo>
                <a:lnTo>
                  <a:pt x="676" y="232"/>
                </a:lnTo>
                <a:lnTo>
                  <a:pt x="680" y="233"/>
                </a:lnTo>
                <a:lnTo>
                  <a:pt x="683" y="233"/>
                </a:lnTo>
                <a:lnTo>
                  <a:pt x="680" y="235"/>
                </a:lnTo>
                <a:lnTo>
                  <a:pt x="676" y="235"/>
                </a:lnTo>
                <a:lnTo>
                  <a:pt x="674" y="234"/>
                </a:lnTo>
                <a:lnTo>
                  <a:pt x="670" y="232"/>
                </a:lnTo>
                <a:lnTo>
                  <a:pt x="668" y="231"/>
                </a:lnTo>
                <a:lnTo>
                  <a:pt x="664" y="230"/>
                </a:lnTo>
                <a:lnTo>
                  <a:pt x="662" y="228"/>
                </a:lnTo>
                <a:lnTo>
                  <a:pt x="660" y="228"/>
                </a:lnTo>
                <a:lnTo>
                  <a:pt x="660" y="230"/>
                </a:lnTo>
                <a:lnTo>
                  <a:pt x="660" y="231"/>
                </a:lnTo>
                <a:lnTo>
                  <a:pt x="664" y="233"/>
                </a:lnTo>
                <a:lnTo>
                  <a:pt x="668" y="233"/>
                </a:lnTo>
                <a:lnTo>
                  <a:pt x="672" y="239"/>
                </a:lnTo>
                <a:lnTo>
                  <a:pt x="676" y="242"/>
                </a:lnTo>
                <a:lnTo>
                  <a:pt x="678" y="243"/>
                </a:lnTo>
                <a:lnTo>
                  <a:pt x="682" y="244"/>
                </a:lnTo>
                <a:lnTo>
                  <a:pt x="684" y="247"/>
                </a:lnTo>
                <a:lnTo>
                  <a:pt x="685" y="249"/>
                </a:lnTo>
                <a:lnTo>
                  <a:pt x="691" y="251"/>
                </a:lnTo>
                <a:lnTo>
                  <a:pt x="698" y="251"/>
                </a:lnTo>
                <a:lnTo>
                  <a:pt x="700" y="252"/>
                </a:lnTo>
                <a:lnTo>
                  <a:pt x="702" y="255"/>
                </a:lnTo>
                <a:lnTo>
                  <a:pt x="705" y="258"/>
                </a:lnTo>
                <a:lnTo>
                  <a:pt x="708" y="259"/>
                </a:lnTo>
                <a:lnTo>
                  <a:pt x="711" y="260"/>
                </a:lnTo>
                <a:lnTo>
                  <a:pt x="714" y="263"/>
                </a:lnTo>
                <a:lnTo>
                  <a:pt x="718" y="264"/>
                </a:lnTo>
                <a:lnTo>
                  <a:pt x="723" y="266"/>
                </a:lnTo>
                <a:lnTo>
                  <a:pt x="725" y="267"/>
                </a:lnTo>
                <a:lnTo>
                  <a:pt x="725" y="268"/>
                </a:lnTo>
                <a:lnTo>
                  <a:pt x="724" y="269"/>
                </a:lnTo>
                <a:lnTo>
                  <a:pt x="722" y="271"/>
                </a:lnTo>
                <a:lnTo>
                  <a:pt x="719" y="268"/>
                </a:lnTo>
                <a:lnTo>
                  <a:pt x="717" y="267"/>
                </a:lnTo>
                <a:lnTo>
                  <a:pt x="714" y="267"/>
                </a:lnTo>
                <a:lnTo>
                  <a:pt x="710" y="266"/>
                </a:lnTo>
                <a:lnTo>
                  <a:pt x="709" y="264"/>
                </a:lnTo>
                <a:lnTo>
                  <a:pt x="708" y="263"/>
                </a:lnTo>
                <a:lnTo>
                  <a:pt x="706" y="261"/>
                </a:lnTo>
                <a:lnTo>
                  <a:pt x="703" y="260"/>
                </a:lnTo>
                <a:lnTo>
                  <a:pt x="694" y="257"/>
                </a:lnTo>
                <a:lnTo>
                  <a:pt x="685" y="252"/>
                </a:lnTo>
                <a:lnTo>
                  <a:pt x="678" y="249"/>
                </a:lnTo>
                <a:lnTo>
                  <a:pt x="670" y="247"/>
                </a:lnTo>
                <a:lnTo>
                  <a:pt x="666" y="246"/>
                </a:lnTo>
                <a:lnTo>
                  <a:pt x="662" y="246"/>
                </a:lnTo>
                <a:lnTo>
                  <a:pt x="659" y="243"/>
                </a:lnTo>
                <a:lnTo>
                  <a:pt x="657" y="241"/>
                </a:lnTo>
                <a:lnTo>
                  <a:pt x="655" y="239"/>
                </a:lnTo>
                <a:lnTo>
                  <a:pt x="652" y="239"/>
                </a:lnTo>
                <a:lnTo>
                  <a:pt x="650" y="238"/>
                </a:lnTo>
                <a:lnTo>
                  <a:pt x="648" y="235"/>
                </a:lnTo>
                <a:lnTo>
                  <a:pt x="645" y="234"/>
                </a:lnTo>
                <a:lnTo>
                  <a:pt x="643" y="232"/>
                </a:lnTo>
                <a:lnTo>
                  <a:pt x="639" y="232"/>
                </a:lnTo>
                <a:lnTo>
                  <a:pt x="634" y="231"/>
                </a:lnTo>
                <a:lnTo>
                  <a:pt x="618" y="222"/>
                </a:lnTo>
                <a:lnTo>
                  <a:pt x="601" y="214"/>
                </a:lnTo>
                <a:lnTo>
                  <a:pt x="598" y="211"/>
                </a:lnTo>
                <a:lnTo>
                  <a:pt x="593" y="211"/>
                </a:lnTo>
                <a:lnTo>
                  <a:pt x="593" y="214"/>
                </a:lnTo>
                <a:lnTo>
                  <a:pt x="593" y="216"/>
                </a:lnTo>
                <a:lnTo>
                  <a:pt x="595" y="217"/>
                </a:lnTo>
                <a:lnTo>
                  <a:pt x="598" y="218"/>
                </a:lnTo>
                <a:lnTo>
                  <a:pt x="601" y="221"/>
                </a:lnTo>
                <a:lnTo>
                  <a:pt x="603" y="225"/>
                </a:lnTo>
                <a:lnTo>
                  <a:pt x="600" y="225"/>
                </a:lnTo>
                <a:lnTo>
                  <a:pt x="596" y="225"/>
                </a:lnTo>
                <a:lnTo>
                  <a:pt x="595" y="226"/>
                </a:lnTo>
                <a:lnTo>
                  <a:pt x="593" y="228"/>
                </a:lnTo>
                <a:lnTo>
                  <a:pt x="592" y="226"/>
                </a:lnTo>
                <a:lnTo>
                  <a:pt x="593" y="224"/>
                </a:lnTo>
                <a:lnTo>
                  <a:pt x="591" y="223"/>
                </a:lnTo>
                <a:lnTo>
                  <a:pt x="587" y="222"/>
                </a:lnTo>
                <a:lnTo>
                  <a:pt x="582" y="216"/>
                </a:lnTo>
                <a:lnTo>
                  <a:pt x="575" y="211"/>
                </a:lnTo>
                <a:lnTo>
                  <a:pt x="574" y="211"/>
                </a:lnTo>
                <a:lnTo>
                  <a:pt x="573" y="213"/>
                </a:lnTo>
                <a:lnTo>
                  <a:pt x="573" y="217"/>
                </a:lnTo>
                <a:lnTo>
                  <a:pt x="573" y="222"/>
                </a:lnTo>
                <a:lnTo>
                  <a:pt x="570" y="221"/>
                </a:lnTo>
                <a:lnTo>
                  <a:pt x="569" y="221"/>
                </a:lnTo>
                <a:lnTo>
                  <a:pt x="569" y="218"/>
                </a:lnTo>
                <a:lnTo>
                  <a:pt x="568" y="217"/>
                </a:lnTo>
                <a:lnTo>
                  <a:pt x="568" y="216"/>
                </a:lnTo>
                <a:lnTo>
                  <a:pt x="566" y="215"/>
                </a:lnTo>
                <a:lnTo>
                  <a:pt x="565" y="215"/>
                </a:lnTo>
                <a:lnTo>
                  <a:pt x="563" y="217"/>
                </a:lnTo>
                <a:lnTo>
                  <a:pt x="562" y="216"/>
                </a:lnTo>
                <a:lnTo>
                  <a:pt x="560" y="216"/>
                </a:lnTo>
                <a:lnTo>
                  <a:pt x="559" y="217"/>
                </a:lnTo>
                <a:lnTo>
                  <a:pt x="560" y="219"/>
                </a:lnTo>
                <a:lnTo>
                  <a:pt x="562" y="221"/>
                </a:lnTo>
                <a:lnTo>
                  <a:pt x="566" y="224"/>
                </a:lnTo>
                <a:lnTo>
                  <a:pt x="566" y="226"/>
                </a:lnTo>
                <a:lnTo>
                  <a:pt x="565" y="227"/>
                </a:lnTo>
                <a:lnTo>
                  <a:pt x="565" y="228"/>
                </a:lnTo>
                <a:lnTo>
                  <a:pt x="567" y="230"/>
                </a:lnTo>
                <a:lnTo>
                  <a:pt x="569" y="230"/>
                </a:lnTo>
                <a:lnTo>
                  <a:pt x="573" y="230"/>
                </a:lnTo>
                <a:lnTo>
                  <a:pt x="574" y="231"/>
                </a:lnTo>
                <a:lnTo>
                  <a:pt x="575" y="232"/>
                </a:lnTo>
                <a:lnTo>
                  <a:pt x="578" y="236"/>
                </a:lnTo>
                <a:lnTo>
                  <a:pt x="582" y="239"/>
                </a:lnTo>
                <a:lnTo>
                  <a:pt x="586" y="241"/>
                </a:lnTo>
                <a:lnTo>
                  <a:pt x="591" y="242"/>
                </a:lnTo>
                <a:lnTo>
                  <a:pt x="603" y="251"/>
                </a:lnTo>
                <a:lnTo>
                  <a:pt x="616" y="259"/>
                </a:lnTo>
                <a:lnTo>
                  <a:pt x="620" y="261"/>
                </a:lnTo>
                <a:lnTo>
                  <a:pt x="624" y="264"/>
                </a:lnTo>
                <a:lnTo>
                  <a:pt x="626" y="266"/>
                </a:lnTo>
                <a:lnTo>
                  <a:pt x="627" y="266"/>
                </a:lnTo>
                <a:lnTo>
                  <a:pt x="627" y="265"/>
                </a:lnTo>
                <a:lnTo>
                  <a:pt x="627" y="264"/>
                </a:lnTo>
                <a:lnTo>
                  <a:pt x="624" y="258"/>
                </a:lnTo>
                <a:lnTo>
                  <a:pt x="619" y="255"/>
                </a:lnTo>
                <a:lnTo>
                  <a:pt x="616" y="255"/>
                </a:lnTo>
                <a:lnTo>
                  <a:pt x="614" y="255"/>
                </a:lnTo>
                <a:lnTo>
                  <a:pt x="614" y="254"/>
                </a:lnTo>
                <a:lnTo>
                  <a:pt x="614" y="251"/>
                </a:lnTo>
                <a:lnTo>
                  <a:pt x="612" y="250"/>
                </a:lnTo>
                <a:lnTo>
                  <a:pt x="609" y="249"/>
                </a:lnTo>
                <a:lnTo>
                  <a:pt x="606" y="247"/>
                </a:lnTo>
                <a:lnTo>
                  <a:pt x="603" y="243"/>
                </a:lnTo>
                <a:lnTo>
                  <a:pt x="599" y="241"/>
                </a:lnTo>
                <a:lnTo>
                  <a:pt x="594" y="240"/>
                </a:lnTo>
                <a:lnTo>
                  <a:pt x="592" y="236"/>
                </a:lnTo>
                <a:lnTo>
                  <a:pt x="591" y="232"/>
                </a:lnTo>
                <a:lnTo>
                  <a:pt x="600" y="238"/>
                </a:lnTo>
                <a:lnTo>
                  <a:pt x="610" y="241"/>
                </a:lnTo>
                <a:lnTo>
                  <a:pt x="615" y="242"/>
                </a:lnTo>
                <a:lnTo>
                  <a:pt x="617" y="244"/>
                </a:lnTo>
                <a:lnTo>
                  <a:pt x="616" y="246"/>
                </a:lnTo>
                <a:lnTo>
                  <a:pt x="616" y="248"/>
                </a:lnTo>
                <a:lnTo>
                  <a:pt x="616" y="250"/>
                </a:lnTo>
                <a:lnTo>
                  <a:pt x="618" y="252"/>
                </a:lnTo>
                <a:lnTo>
                  <a:pt x="624" y="252"/>
                </a:lnTo>
                <a:lnTo>
                  <a:pt x="629" y="254"/>
                </a:lnTo>
                <a:lnTo>
                  <a:pt x="629" y="257"/>
                </a:lnTo>
                <a:lnTo>
                  <a:pt x="632" y="259"/>
                </a:lnTo>
                <a:lnTo>
                  <a:pt x="634" y="260"/>
                </a:lnTo>
                <a:lnTo>
                  <a:pt x="637" y="260"/>
                </a:lnTo>
                <a:lnTo>
                  <a:pt x="636" y="257"/>
                </a:lnTo>
                <a:lnTo>
                  <a:pt x="635" y="255"/>
                </a:lnTo>
                <a:lnTo>
                  <a:pt x="633" y="254"/>
                </a:lnTo>
                <a:lnTo>
                  <a:pt x="629" y="254"/>
                </a:lnTo>
                <a:lnTo>
                  <a:pt x="631" y="251"/>
                </a:lnTo>
                <a:lnTo>
                  <a:pt x="633" y="251"/>
                </a:lnTo>
                <a:lnTo>
                  <a:pt x="635" y="251"/>
                </a:lnTo>
                <a:lnTo>
                  <a:pt x="637" y="254"/>
                </a:lnTo>
                <a:lnTo>
                  <a:pt x="641" y="258"/>
                </a:lnTo>
                <a:lnTo>
                  <a:pt x="645" y="261"/>
                </a:lnTo>
                <a:lnTo>
                  <a:pt x="658" y="263"/>
                </a:lnTo>
                <a:lnTo>
                  <a:pt x="672" y="263"/>
                </a:lnTo>
                <a:lnTo>
                  <a:pt x="667" y="260"/>
                </a:lnTo>
                <a:lnTo>
                  <a:pt x="664" y="258"/>
                </a:lnTo>
                <a:lnTo>
                  <a:pt x="664" y="256"/>
                </a:lnTo>
                <a:lnTo>
                  <a:pt x="666" y="255"/>
                </a:lnTo>
                <a:lnTo>
                  <a:pt x="668" y="255"/>
                </a:lnTo>
                <a:lnTo>
                  <a:pt x="669" y="256"/>
                </a:lnTo>
                <a:lnTo>
                  <a:pt x="673" y="257"/>
                </a:lnTo>
                <a:lnTo>
                  <a:pt x="675" y="259"/>
                </a:lnTo>
                <a:lnTo>
                  <a:pt x="674" y="260"/>
                </a:lnTo>
                <a:lnTo>
                  <a:pt x="673" y="261"/>
                </a:lnTo>
                <a:lnTo>
                  <a:pt x="669" y="265"/>
                </a:lnTo>
                <a:lnTo>
                  <a:pt x="667" y="268"/>
                </a:lnTo>
                <a:lnTo>
                  <a:pt x="669" y="272"/>
                </a:lnTo>
                <a:lnTo>
                  <a:pt x="673" y="274"/>
                </a:lnTo>
                <a:lnTo>
                  <a:pt x="674" y="276"/>
                </a:lnTo>
                <a:lnTo>
                  <a:pt x="675" y="279"/>
                </a:lnTo>
                <a:lnTo>
                  <a:pt x="675" y="281"/>
                </a:lnTo>
                <a:lnTo>
                  <a:pt x="676" y="282"/>
                </a:lnTo>
                <a:lnTo>
                  <a:pt x="680" y="283"/>
                </a:lnTo>
                <a:lnTo>
                  <a:pt x="682" y="284"/>
                </a:lnTo>
                <a:lnTo>
                  <a:pt x="683" y="286"/>
                </a:lnTo>
                <a:lnTo>
                  <a:pt x="685" y="288"/>
                </a:lnTo>
                <a:lnTo>
                  <a:pt x="688" y="288"/>
                </a:lnTo>
                <a:lnTo>
                  <a:pt x="690" y="288"/>
                </a:lnTo>
                <a:lnTo>
                  <a:pt x="693" y="288"/>
                </a:lnTo>
                <a:lnTo>
                  <a:pt x="698" y="290"/>
                </a:lnTo>
                <a:lnTo>
                  <a:pt x="694" y="292"/>
                </a:lnTo>
                <a:lnTo>
                  <a:pt x="691" y="293"/>
                </a:lnTo>
                <a:lnTo>
                  <a:pt x="688" y="292"/>
                </a:lnTo>
                <a:lnTo>
                  <a:pt x="684" y="290"/>
                </a:lnTo>
                <a:lnTo>
                  <a:pt x="680" y="289"/>
                </a:lnTo>
                <a:lnTo>
                  <a:pt x="675" y="286"/>
                </a:lnTo>
                <a:lnTo>
                  <a:pt x="673" y="284"/>
                </a:lnTo>
                <a:lnTo>
                  <a:pt x="672" y="283"/>
                </a:lnTo>
                <a:lnTo>
                  <a:pt x="670" y="281"/>
                </a:lnTo>
                <a:lnTo>
                  <a:pt x="669" y="280"/>
                </a:lnTo>
                <a:lnTo>
                  <a:pt x="667" y="281"/>
                </a:lnTo>
                <a:lnTo>
                  <a:pt x="665" y="281"/>
                </a:lnTo>
                <a:lnTo>
                  <a:pt x="660" y="280"/>
                </a:lnTo>
                <a:lnTo>
                  <a:pt x="656" y="276"/>
                </a:lnTo>
                <a:lnTo>
                  <a:pt x="644" y="271"/>
                </a:lnTo>
                <a:lnTo>
                  <a:pt x="633" y="264"/>
                </a:lnTo>
                <a:lnTo>
                  <a:pt x="634" y="267"/>
                </a:lnTo>
                <a:lnTo>
                  <a:pt x="634" y="269"/>
                </a:lnTo>
                <a:lnTo>
                  <a:pt x="636" y="271"/>
                </a:lnTo>
                <a:lnTo>
                  <a:pt x="639" y="272"/>
                </a:lnTo>
                <a:lnTo>
                  <a:pt x="642" y="273"/>
                </a:lnTo>
                <a:lnTo>
                  <a:pt x="645" y="274"/>
                </a:lnTo>
                <a:lnTo>
                  <a:pt x="651" y="280"/>
                </a:lnTo>
                <a:lnTo>
                  <a:pt x="657" y="285"/>
                </a:lnTo>
                <a:lnTo>
                  <a:pt x="655" y="285"/>
                </a:lnTo>
                <a:lnTo>
                  <a:pt x="652" y="285"/>
                </a:lnTo>
                <a:lnTo>
                  <a:pt x="656" y="289"/>
                </a:lnTo>
                <a:lnTo>
                  <a:pt x="659" y="293"/>
                </a:lnTo>
                <a:lnTo>
                  <a:pt x="658" y="293"/>
                </a:lnTo>
                <a:lnTo>
                  <a:pt x="657" y="293"/>
                </a:lnTo>
                <a:lnTo>
                  <a:pt x="656" y="294"/>
                </a:lnTo>
                <a:lnTo>
                  <a:pt x="657" y="296"/>
                </a:lnTo>
                <a:lnTo>
                  <a:pt x="664" y="298"/>
                </a:lnTo>
                <a:lnTo>
                  <a:pt x="670" y="299"/>
                </a:lnTo>
                <a:lnTo>
                  <a:pt x="667" y="296"/>
                </a:lnTo>
                <a:lnTo>
                  <a:pt x="662" y="292"/>
                </a:lnTo>
                <a:lnTo>
                  <a:pt x="659" y="288"/>
                </a:lnTo>
                <a:lnTo>
                  <a:pt x="659" y="284"/>
                </a:lnTo>
                <a:lnTo>
                  <a:pt x="668" y="289"/>
                </a:lnTo>
                <a:lnTo>
                  <a:pt x="678" y="294"/>
                </a:lnTo>
                <a:lnTo>
                  <a:pt x="681" y="296"/>
                </a:lnTo>
                <a:lnTo>
                  <a:pt x="684" y="298"/>
                </a:lnTo>
                <a:lnTo>
                  <a:pt x="685" y="300"/>
                </a:lnTo>
                <a:lnTo>
                  <a:pt x="688" y="304"/>
                </a:lnTo>
                <a:lnTo>
                  <a:pt x="690" y="302"/>
                </a:lnTo>
                <a:lnTo>
                  <a:pt x="692" y="301"/>
                </a:lnTo>
                <a:lnTo>
                  <a:pt x="694" y="301"/>
                </a:lnTo>
                <a:lnTo>
                  <a:pt x="698" y="302"/>
                </a:lnTo>
                <a:lnTo>
                  <a:pt x="702" y="302"/>
                </a:lnTo>
                <a:lnTo>
                  <a:pt x="707" y="302"/>
                </a:lnTo>
                <a:lnTo>
                  <a:pt x="705" y="300"/>
                </a:lnTo>
                <a:lnTo>
                  <a:pt x="702" y="298"/>
                </a:lnTo>
                <a:lnTo>
                  <a:pt x="700" y="296"/>
                </a:lnTo>
                <a:lnTo>
                  <a:pt x="700" y="292"/>
                </a:lnTo>
                <a:lnTo>
                  <a:pt x="710" y="299"/>
                </a:lnTo>
                <a:lnTo>
                  <a:pt x="722" y="306"/>
                </a:lnTo>
                <a:lnTo>
                  <a:pt x="718" y="305"/>
                </a:lnTo>
                <a:lnTo>
                  <a:pt x="713" y="304"/>
                </a:lnTo>
                <a:lnTo>
                  <a:pt x="710" y="302"/>
                </a:lnTo>
                <a:lnTo>
                  <a:pt x="708" y="302"/>
                </a:lnTo>
                <a:lnTo>
                  <a:pt x="707" y="304"/>
                </a:lnTo>
                <a:lnTo>
                  <a:pt x="706" y="305"/>
                </a:lnTo>
                <a:lnTo>
                  <a:pt x="711" y="308"/>
                </a:lnTo>
                <a:lnTo>
                  <a:pt x="717" y="311"/>
                </a:lnTo>
                <a:lnTo>
                  <a:pt x="715" y="311"/>
                </a:lnTo>
                <a:lnTo>
                  <a:pt x="713" y="313"/>
                </a:lnTo>
                <a:lnTo>
                  <a:pt x="716" y="315"/>
                </a:lnTo>
                <a:lnTo>
                  <a:pt x="719" y="316"/>
                </a:lnTo>
                <a:lnTo>
                  <a:pt x="723" y="316"/>
                </a:lnTo>
                <a:lnTo>
                  <a:pt x="727" y="316"/>
                </a:lnTo>
                <a:lnTo>
                  <a:pt x="725" y="317"/>
                </a:lnTo>
                <a:lnTo>
                  <a:pt x="724" y="318"/>
                </a:lnTo>
                <a:lnTo>
                  <a:pt x="723" y="319"/>
                </a:lnTo>
                <a:lnTo>
                  <a:pt x="722" y="322"/>
                </a:lnTo>
                <a:lnTo>
                  <a:pt x="716" y="321"/>
                </a:lnTo>
                <a:lnTo>
                  <a:pt x="710" y="318"/>
                </a:lnTo>
                <a:lnTo>
                  <a:pt x="703" y="315"/>
                </a:lnTo>
                <a:lnTo>
                  <a:pt x="698" y="311"/>
                </a:lnTo>
                <a:lnTo>
                  <a:pt x="691" y="309"/>
                </a:lnTo>
                <a:lnTo>
                  <a:pt x="684" y="306"/>
                </a:lnTo>
                <a:lnTo>
                  <a:pt x="680" y="304"/>
                </a:lnTo>
                <a:lnTo>
                  <a:pt x="675" y="302"/>
                </a:lnTo>
                <a:lnTo>
                  <a:pt x="674" y="306"/>
                </a:lnTo>
                <a:lnTo>
                  <a:pt x="674" y="310"/>
                </a:lnTo>
                <a:lnTo>
                  <a:pt x="675" y="313"/>
                </a:lnTo>
                <a:lnTo>
                  <a:pt x="677" y="313"/>
                </a:lnTo>
                <a:lnTo>
                  <a:pt x="677" y="311"/>
                </a:lnTo>
                <a:lnTo>
                  <a:pt x="676" y="309"/>
                </a:lnTo>
                <a:lnTo>
                  <a:pt x="677" y="308"/>
                </a:lnTo>
                <a:lnTo>
                  <a:pt x="678" y="307"/>
                </a:lnTo>
                <a:lnTo>
                  <a:pt x="678" y="307"/>
                </a:lnTo>
                <a:lnTo>
                  <a:pt x="680" y="308"/>
                </a:lnTo>
                <a:lnTo>
                  <a:pt x="681" y="311"/>
                </a:lnTo>
                <a:lnTo>
                  <a:pt x="682" y="314"/>
                </a:lnTo>
                <a:lnTo>
                  <a:pt x="689" y="318"/>
                </a:lnTo>
                <a:lnTo>
                  <a:pt x="697" y="321"/>
                </a:lnTo>
                <a:lnTo>
                  <a:pt x="698" y="322"/>
                </a:lnTo>
                <a:lnTo>
                  <a:pt x="700" y="325"/>
                </a:lnTo>
                <a:lnTo>
                  <a:pt x="701" y="327"/>
                </a:lnTo>
                <a:lnTo>
                  <a:pt x="702" y="327"/>
                </a:lnTo>
                <a:lnTo>
                  <a:pt x="703" y="327"/>
                </a:lnTo>
                <a:lnTo>
                  <a:pt x="705" y="326"/>
                </a:lnTo>
                <a:lnTo>
                  <a:pt x="702" y="324"/>
                </a:lnTo>
                <a:lnTo>
                  <a:pt x="701" y="322"/>
                </a:lnTo>
                <a:lnTo>
                  <a:pt x="701" y="319"/>
                </a:lnTo>
                <a:lnTo>
                  <a:pt x="703" y="319"/>
                </a:lnTo>
                <a:lnTo>
                  <a:pt x="706" y="321"/>
                </a:lnTo>
                <a:lnTo>
                  <a:pt x="708" y="323"/>
                </a:lnTo>
                <a:lnTo>
                  <a:pt x="713" y="327"/>
                </a:lnTo>
                <a:lnTo>
                  <a:pt x="715" y="330"/>
                </a:lnTo>
                <a:lnTo>
                  <a:pt x="717" y="330"/>
                </a:lnTo>
                <a:lnTo>
                  <a:pt x="719" y="330"/>
                </a:lnTo>
                <a:lnTo>
                  <a:pt x="719" y="330"/>
                </a:lnTo>
                <a:lnTo>
                  <a:pt x="721" y="331"/>
                </a:lnTo>
                <a:lnTo>
                  <a:pt x="722" y="332"/>
                </a:lnTo>
                <a:lnTo>
                  <a:pt x="724" y="332"/>
                </a:lnTo>
                <a:lnTo>
                  <a:pt x="731" y="334"/>
                </a:lnTo>
                <a:lnTo>
                  <a:pt x="739" y="338"/>
                </a:lnTo>
                <a:lnTo>
                  <a:pt x="733" y="339"/>
                </a:lnTo>
                <a:lnTo>
                  <a:pt x="727" y="339"/>
                </a:lnTo>
                <a:lnTo>
                  <a:pt x="723" y="337"/>
                </a:lnTo>
                <a:lnTo>
                  <a:pt x="718" y="335"/>
                </a:lnTo>
                <a:lnTo>
                  <a:pt x="708" y="331"/>
                </a:lnTo>
                <a:lnTo>
                  <a:pt x="698" y="327"/>
                </a:lnTo>
                <a:lnTo>
                  <a:pt x="689" y="324"/>
                </a:lnTo>
                <a:lnTo>
                  <a:pt x="680" y="321"/>
                </a:lnTo>
                <a:lnTo>
                  <a:pt x="670" y="316"/>
                </a:lnTo>
                <a:lnTo>
                  <a:pt x="661" y="311"/>
                </a:lnTo>
                <a:lnTo>
                  <a:pt x="658" y="309"/>
                </a:lnTo>
                <a:lnTo>
                  <a:pt x="653" y="307"/>
                </a:lnTo>
                <a:lnTo>
                  <a:pt x="652" y="307"/>
                </a:lnTo>
                <a:lnTo>
                  <a:pt x="650" y="307"/>
                </a:lnTo>
                <a:lnTo>
                  <a:pt x="649" y="308"/>
                </a:lnTo>
                <a:lnTo>
                  <a:pt x="648" y="310"/>
                </a:lnTo>
                <a:lnTo>
                  <a:pt x="648" y="313"/>
                </a:lnTo>
                <a:lnTo>
                  <a:pt x="650" y="316"/>
                </a:lnTo>
                <a:lnTo>
                  <a:pt x="651" y="319"/>
                </a:lnTo>
                <a:lnTo>
                  <a:pt x="651" y="323"/>
                </a:lnTo>
                <a:lnTo>
                  <a:pt x="650" y="325"/>
                </a:lnTo>
                <a:lnTo>
                  <a:pt x="651" y="326"/>
                </a:lnTo>
                <a:lnTo>
                  <a:pt x="653" y="327"/>
                </a:lnTo>
                <a:lnTo>
                  <a:pt x="656" y="326"/>
                </a:lnTo>
                <a:lnTo>
                  <a:pt x="657" y="324"/>
                </a:lnTo>
                <a:lnTo>
                  <a:pt x="658" y="323"/>
                </a:lnTo>
                <a:lnTo>
                  <a:pt x="661" y="329"/>
                </a:lnTo>
                <a:lnTo>
                  <a:pt x="664" y="334"/>
                </a:lnTo>
                <a:lnTo>
                  <a:pt x="660" y="335"/>
                </a:lnTo>
                <a:lnTo>
                  <a:pt x="656" y="335"/>
                </a:lnTo>
                <a:lnTo>
                  <a:pt x="652" y="333"/>
                </a:lnTo>
                <a:lnTo>
                  <a:pt x="649" y="331"/>
                </a:lnTo>
                <a:lnTo>
                  <a:pt x="648" y="329"/>
                </a:lnTo>
                <a:lnTo>
                  <a:pt x="648" y="327"/>
                </a:lnTo>
                <a:lnTo>
                  <a:pt x="647" y="326"/>
                </a:lnTo>
                <a:lnTo>
                  <a:pt x="644" y="327"/>
                </a:lnTo>
                <a:lnTo>
                  <a:pt x="644" y="329"/>
                </a:lnTo>
                <a:lnTo>
                  <a:pt x="643" y="330"/>
                </a:lnTo>
                <a:lnTo>
                  <a:pt x="640" y="330"/>
                </a:lnTo>
                <a:lnTo>
                  <a:pt x="636" y="329"/>
                </a:lnTo>
                <a:lnTo>
                  <a:pt x="633" y="327"/>
                </a:lnTo>
                <a:lnTo>
                  <a:pt x="628" y="326"/>
                </a:lnTo>
                <a:lnTo>
                  <a:pt x="624" y="324"/>
                </a:lnTo>
                <a:lnTo>
                  <a:pt x="622" y="322"/>
                </a:lnTo>
                <a:lnTo>
                  <a:pt x="624" y="319"/>
                </a:lnTo>
                <a:lnTo>
                  <a:pt x="624" y="317"/>
                </a:lnTo>
                <a:lnTo>
                  <a:pt x="622" y="315"/>
                </a:lnTo>
                <a:lnTo>
                  <a:pt x="620" y="313"/>
                </a:lnTo>
                <a:lnTo>
                  <a:pt x="620" y="314"/>
                </a:lnTo>
                <a:lnTo>
                  <a:pt x="620" y="313"/>
                </a:lnTo>
                <a:lnTo>
                  <a:pt x="619" y="311"/>
                </a:lnTo>
                <a:lnTo>
                  <a:pt x="618" y="310"/>
                </a:lnTo>
                <a:lnTo>
                  <a:pt x="617" y="310"/>
                </a:lnTo>
                <a:lnTo>
                  <a:pt x="616" y="310"/>
                </a:lnTo>
                <a:lnTo>
                  <a:pt x="614" y="311"/>
                </a:lnTo>
                <a:lnTo>
                  <a:pt x="610" y="313"/>
                </a:lnTo>
                <a:lnTo>
                  <a:pt x="612" y="314"/>
                </a:lnTo>
                <a:lnTo>
                  <a:pt x="616" y="313"/>
                </a:lnTo>
                <a:lnTo>
                  <a:pt x="618" y="315"/>
                </a:lnTo>
                <a:lnTo>
                  <a:pt x="620" y="316"/>
                </a:lnTo>
                <a:lnTo>
                  <a:pt x="622" y="319"/>
                </a:lnTo>
                <a:lnTo>
                  <a:pt x="622" y="322"/>
                </a:lnTo>
                <a:lnTo>
                  <a:pt x="622" y="322"/>
                </a:lnTo>
                <a:lnTo>
                  <a:pt x="622" y="323"/>
                </a:lnTo>
                <a:lnTo>
                  <a:pt x="612" y="318"/>
                </a:lnTo>
                <a:lnTo>
                  <a:pt x="602" y="314"/>
                </a:lnTo>
                <a:lnTo>
                  <a:pt x="593" y="309"/>
                </a:lnTo>
                <a:lnTo>
                  <a:pt x="584" y="306"/>
                </a:lnTo>
                <a:lnTo>
                  <a:pt x="575" y="301"/>
                </a:lnTo>
                <a:lnTo>
                  <a:pt x="567" y="297"/>
                </a:lnTo>
                <a:lnTo>
                  <a:pt x="560" y="293"/>
                </a:lnTo>
                <a:lnTo>
                  <a:pt x="552" y="290"/>
                </a:lnTo>
                <a:lnTo>
                  <a:pt x="549" y="291"/>
                </a:lnTo>
                <a:lnTo>
                  <a:pt x="545" y="290"/>
                </a:lnTo>
                <a:lnTo>
                  <a:pt x="542" y="288"/>
                </a:lnTo>
                <a:lnTo>
                  <a:pt x="540" y="285"/>
                </a:lnTo>
                <a:lnTo>
                  <a:pt x="532" y="282"/>
                </a:lnTo>
                <a:lnTo>
                  <a:pt x="524" y="279"/>
                </a:lnTo>
                <a:lnTo>
                  <a:pt x="520" y="276"/>
                </a:lnTo>
                <a:lnTo>
                  <a:pt x="517" y="274"/>
                </a:lnTo>
                <a:lnTo>
                  <a:pt x="513" y="275"/>
                </a:lnTo>
                <a:lnTo>
                  <a:pt x="509" y="276"/>
                </a:lnTo>
                <a:lnTo>
                  <a:pt x="505" y="279"/>
                </a:lnTo>
                <a:lnTo>
                  <a:pt x="502" y="280"/>
                </a:lnTo>
                <a:lnTo>
                  <a:pt x="499" y="280"/>
                </a:lnTo>
                <a:lnTo>
                  <a:pt x="495" y="279"/>
                </a:lnTo>
                <a:lnTo>
                  <a:pt x="493" y="279"/>
                </a:lnTo>
                <a:lnTo>
                  <a:pt x="492" y="279"/>
                </a:lnTo>
                <a:lnTo>
                  <a:pt x="491" y="280"/>
                </a:lnTo>
                <a:lnTo>
                  <a:pt x="491" y="281"/>
                </a:lnTo>
                <a:lnTo>
                  <a:pt x="495" y="282"/>
                </a:lnTo>
                <a:lnTo>
                  <a:pt x="500" y="283"/>
                </a:lnTo>
                <a:lnTo>
                  <a:pt x="503" y="284"/>
                </a:lnTo>
                <a:lnTo>
                  <a:pt x="505" y="283"/>
                </a:lnTo>
                <a:lnTo>
                  <a:pt x="508" y="282"/>
                </a:lnTo>
                <a:lnTo>
                  <a:pt x="510" y="282"/>
                </a:lnTo>
                <a:lnTo>
                  <a:pt x="512" y="283"/>
                </a:lnTo>
                <a:lnTo>
                  <a:pt x="511" y="284"/>
                </a:lnTo>
                <a:lnTo>
                  <a:pt x="511" y="286"/>
                </a:lnTo>
                <a:lnTo>
                  <a:pt x="510" y="288"/>
                </a:lnTo>
                <a:lnTo>
                  <a:pt x="515" y="291"/>
                </a:lnTo>
                <a:lnTo>
                  <a:pt x="521" y="293"/>
                </a:lnTo>
                <a:lnTo>
                  <a:pt x="524" y="293"/>
                </a:lnTo>
                <a:lnTo>
                  <a:pt x="526" y="294"/>
                </a:lnTo>
                <a:lnTo>
                  <a:pt x="526" y="296"/>
                </a:lnTo>
                <a:lnTo>
                  <a:pt x="527" y="297"/>
                </a:lnTo>
                <a:lnTo>
                  <a:pt x="532" y="297"/>
                </a:lnTo>
                <a:lnTo>
                  <a:pt x="536" y="297"/>
                </a:lnTo>
                <a:lnTo>
                  <a:pt x="544" y="299"/>
                </a:lnTo>
                <a:lnTo>
                  <a:pt x="552" y="304"/>
                </a:lnTo>
                <a:lnTo>
                  <a:pt x="544" y="302"/>
                </a:lnTo>
                <a:lnTo>
                  <a:pt x="538" y="300"/>
                </a:lnTo>
                <a:lnTo>
                  <a:pt x="537" y="301"/>
                </a:lnTo>
                <a:lnTo>
                  <a:pt x="537" y="304"/>
                </a:lnTo>
                <a:lnTo>
                  <a:pt x="538" y="305"/>
                </a:lnTo>
                <a:lnTo>
                  <a:pt x="540" y="306"/>
                </a:lnTo>
                <a:lnTo>
                  <a:pt x="544" y="307"/>
                </a:lnTo>
                <a:lnTo>
                  <a:pt x="546" y="308"/>
                </a:lnTo>
                <a:lnTo>
                  <a:pt x="553" y="311"/>
                </a:lnTo>
                <a:lnTo>
                  <a:pt x="558" y="316"/>
                </a:lnTo>
                <a:lnTo>
                  <a:pt x="567" y="321"/>
                </a:lnTo>
                <a:lnTo>
                  <a:pt x="577" y="325"/>
                </a:lnTo>
                <a:lnTo>
                  <a:pt x="587" y="330"/>
                </a:lnTo>
                <a:lnTo>
                  <a:pt x="596" y="334"/>
                </a:lnTo>
                <a:lnTo>
                  <a:pt x="600" y="337"/>
                </a:lnTo>
                <a:lnTo>
                  <a:pt x="603" y="339"/>
                </a:lnTo>
                <a:lnTo>
                  <a:pt x="609" y="340"/>
                </a:lnTo>
                <a:lnTo>
                  <a:pt x="615" y="341"/>
                </a:lnTo>
                <a:lnTo>
                  <a:pt x="618" y="343"/>
                </a:lnTo>
                <a:lnTo>
                  <a:pt x="620" y="344"/>
                </a:lnTo>
                <a:lnTo>
                  <a:pt x="625" y="346"/>
                </a:lnTo>
                <a:lnTo>
                  <a:pt x="628" y="347"/>
                </a:lnTo>
                <a:lnTo>
                  <a:pt x="629" y="349"/>
                </a:lnTo>
                <a:lnTo>
                  <a:pt x="629" y="351"/>
                </a:lnTo>
                <a:lnTo>
                  <a:pt x="632" y="354"/>
                </a:lnTo>
                <a:lnTo>
                  <a:pt x="634" y="355"/>
                </a:lnTo>
                <a:lnTo>
                  <a:pt x="635" y="357"/>
                </a:lnTo>
                <a:lnTo>
                  <a:pt x="635" y="358"/>
                </a:lnTo>
                <a:lnTo>
                  <a:pt x="635" y="358"/>
                </a:lnTo>
                <a:lnTo>
                  <a:pt x="634" y="359"/>
                </a:lnTo>
                <a:lnTo>
                  <a:pt x="632" y="358"/>
                </a:lnTo>
                <a:lnTo>
                  <a:pt x="628" y="357"/>
                </a:lnTo>
                <a:lnTo>
                  <a:pt x="617" y="354"/>
                </a:lnTo>
                <a:lnTo>
                  <a:pt x="607" y="349"/>
                </a:lnTo>
                <a:lnTo>
                  <a:pt x="596" y="344"/>
                </a:lnTo>
                <a:lnTo>
                  <a:pt x="587" y="340"/>
                </a:lnTo>
                <a:lnTo>
                  <a:pt x="578" y="334"/>
                </a:lnTo>
                <a:lnTo>
                  <a:pt x="569" y="330"/>
                </a:lnTo>
                <a:lnTo>
                  <a:pt x="559" y="326"/>
                </a:lnTo>
                <a:lnTo>
                  <a:pt x="550" y="323"/>
                </a:lnTo>
                <a:lnTo>
                  <a:pt x="542" y="318"/>
                </a:lnTo>
                <a:lnTo>
                  <a:pt x="533" y="313"/>
                </a:lnTo>
                <a:lnTo>
                  <a:pt x="529" y="311"/>
                </a:lnTo>
                <a:lnTo>
                  <a:pt x="525" y="309"/>
                </a:lnTo>
                <a:lnTo>
                  <a:pt x="521" y="308"/>
                </a:lnTo>
                <a:lnTo>
                  <a:pt x="518" y="306"/>
                </a:lnTo>
                <a:lnTo>
                  <a:pt x="515" y="305"/>
                </a:lnTo>
                <a:lnTo>
                  <a:pt x="511" y="304"/>
                </a:lnTo>
                <a:lnTo>
                  <a:pt x="510" y="300"/>
                </a:lnTo>
                <a:lnTo>
                  <a:pt x="509" y="297"/>
                </a:lnTo>
                <a:lnTo>
                  <a:pt x="503" y="296"/>
                </a:lnTo>
                <a:lnTo>
                  <a:pt x="499" y="294"/>
                </a:lnTo>
                <a:lnTo>
                  <a:pt x="494" y="294"/>
                </a:lnTo>
                <a:lnTo>
                  <a:pt x="490" y="294"/>
                </a:lnTo>
                <a:lnTo>
                  <a:pt x="487" y="294"/>
                </a:lnTo>
                <a:lnTo>
                  <a:pt x="486" y="296"/>
                </a:lnTo>
                <a:lnTo>
                  <a:pt x="485" y="297"/>
                </a:lnTo>
                <a:lnTo>
                  <a:pt x="484" y="300"/>
                </a:lnTo>
                <a:lnTo>
                  <a:pt x="484" y="302"/>
                </a:lnTo>
                <a:lnTo>
                  <a:pt x="485" y="304"/>
                </a:lnTo>
                <a:lnTo>
                  <a:pt x="487" y="305"/>
                </a:lnTo>
                <a:lnTo>
                  <a:pt x="491" y="305"/>
                </a:lnTo>
                <a:lnTo>
                  <a:pt x="495" y="305"/>
                </a:lnTo>
                <a:lnTo>
                  <a:pt x="501" y="305"/>
                </a:lnTo>
                <a:lnTo>
                  <a:pt x="502" y="305"/>
                </a:lnTo>
                <a:lnTo>
                  <a:pt x="505" y="306"/>
                </a:lnTo>
                <a:lnTo>
                  <a:pt x="508" y="306"/>
                </a:lnTo>
                <a:lnTo>
                  <a:pt x="508" y="308"/>
                </a:lnTo>
                <a:lnTo>
                  <a:pt x="505" y="309"/>
                </a:lnTo>
                <a:lnTo>
                  <a:pt x="503" y="311"/>
                </a:lnTo>
                <a:lnTo>
                  <a:pt x="505" y="313"/>
                </a:lnTo>
                <a:lnTo>
                  <a:pt x="507" y="315"/>
                </a:lnTo>
                <a:lnTo>
                  <a:pt x="509" y="314"/>
                </a:lnTo>
                <a:lnTo>
                  <a:pt x="511" y="314"/>
                </a:lnTo>
                <a:lnTo>
                  <a:pt x="513" y="315"/>
                </a:lnTo>
                <a:lnTo>
                  <a:pt x="513" y="316"/>
                </a:lnTo>
                <a:lnTo>
                  <a:pt x="512" y="316"/>
                </a:lnTo>
                <a:lnTo>
                  <a:pt x="510" y="317"/>
                </a:lnTo>
                <a:lnTo>
                  <a:pt x="505" y="318"/>
                </a:lnTo>
                <a:lnTo>
                  <a:pt x="502" y="318"/>
                </a:lnTo>
                <a:lnTo>
                  <a:pt x="499" y="318"/>
                </a:lnTo>
                <a:lnTo>
                  <a:pt x="495" y="316"/>
                </a:lnTo>
                <a:lnTo>
                  <a:pt x="491" y="313"/>
                </a:lnTo>
                <a:lnTo>
                  <a:pt x="487" y="310"/>
                </a:lnTo>
                <a:lnTo>
                  <a:pt x="483" y="308"/>
                </a:lnTo>
                <a:lnTo>
                  <a:pt x="478" y="306"/>
                </a:lnTo>
                <a:lnTo>
                  <a:pt x="475" y="305"/>
                </a:lnTo>
                <a:lnTo>
                  <a:pt x="471" y="306"/>
                </a:lnTo>
                <a:lnTo>
                  <a:pt x="495" y="321"/>
                </a:lnTo>
                <a:lnTo>
                  <a:pt x="520" y="333"/>
                </a:lnTo>
                <a:lnTo>
                  <a:pt x="546" y="346"/>
                </a:lnTo>
                <a:lnTo>
                  <a:pt x="573" y="357"/>
                </a:lnTo>
                <a:lnTo>
                  <a:pt x="563" y="350"/>
                </a:lnTo>
                <a:lnTo>
                  <a:pt x="558" y="344"/>
                </a:lnTo>
                <a:lnTo>
                  <a:pt x="561" y="346"/>
                </a:lnTo>
                <a:lnTo>
                  <a:pt x="565" y="347"/>
                </a:lnTo>
                <a:lnTo>
                  <a:pt x="570" y="350"/>
                </a:lnTo>
                <a:lnTo>
                  <a:pt x="576" y="352"/>
                </a:lnTo>
                <a:lnTo>
                  <a:pt x="579" y="355"/>
                </a:lnTo>
                <a:lnTo>
                  <a:pt x="586" y="358"/>
                </a:lnTo>
                <a:lnTo>
                  <a:pt x="592" y="362"/>
                </a:lnTo>
                <a:lnTo>
                  <a:pt x="594" y="365"/>
                </a:lnTo>
                <a:lnTo>
                  <a:pt x="591" y="365"/>
                </a:lnTo>
                <a:lnTo>
                  <a:pt x="587" y="364"/>
                </a:lnTo>
                <a:lnTo>
                  <a:pt x="587" y="363"/>
                </a:lnTo>
                <a:lnTo>
                  <a:pt x="587" y="364"/>
                </a:lnTo>
                <a:lnTo>
                  <a:pt x="582" y="362"/>
                </a:lnTo>
                <a:lnTo>
                  <a:pt x="576" y="359"/>
                </a:lnTo>
                <a:lnTo>
                  <a:pt x="583" y="365"/>
                </a:lnTo>
                <a:lnTo>
                  <a:pt x="591" y="369"/>
                </a:lnTo>
                <a:lnTo>
                  <a:pt x="600" y="373"/>
                </a:lnTo>
                <a:lnTo>
                  <a:pt x="609" y="374"/>
                </a:lnTo>
                <a:lnTo>
                  <a:pt x="606" y="373"/>
                </a:lnTo>
                <a:lnTo>
                  <a:pt x="600" y="371"/>
                </a:lnTo>
                <a:lnTo>
                  <a:pt x="596" y="368"/>
                </a:lnTo>
                <a:lnTo>
                  <a:pt x="594" y="365"/>
                </a:lnTo>
                <a:lnTo>
                  <a:pt x="596" y="364"/>
                </a:lnTo>
                <a:lnTo>
                  <a:pt x="600" y="364"/>
                </a:lnTo>
                <a:lnTo>
                  <a:pt x="602" y="364"/>
                </a:lnTo>
                <a:lnTo>
                  <a:pt x="606" y="365"/>
                </a:lnTo>
                <a:lnTo>
                  <a:pt x="611" y="367"/>
                </a:lnTo>
                <a:lnTo>
                  <a:pt x="616" y="369"/>
                </a:lnTo>
                <a:lnTo>
                  <a:pt x="618" y="371"/>
                </a:lnTo>
                <a:lnTo>
                  <a:pt x="619" y="373"/>
                </a:lnTo>
                <a:lnTo>
                  <a:pt x="622" y="374"/>
                </a:lnTo>
                <a:lnTo>
                  <a:pt x="620" y="376"/>
                </a:lnTo>
                <a:lnTo>
                  <a:pt x="617" y="377"/>
                </a:lnTo>
                <a:lnTo>
                  <a:pt x="612" y="377"/>
                </a:lnTo>
                <a:lnTo>
                  <a:pt x="617" y="380"/>
                </a:lnTo>
                <a:lnTo>
                  <a:pt x="623" y="382"/>
                </a:lnTo>
                <a:lnTo>
                  <a:pt x="628" y="383"/>
                </a:lnTo>
                <a:lnTo>
                  <a:pt x="634" y="384"/>
                </a:lnTo>
                <a:lnTo>
                  <a:pt x="639" y="388"/>
                </a:lnTo>
                <a:lnTo>
                  <a:pt x="643" y="391"/>
                </a:lnTo>
                <a:lnTo>
                  <a:pt x="649" y="394"/>
                </a:lnTo>
                <a:lnTo>
                  <a:pt x="655" y="399"/>
                </a:lnTo>
                <a:lnTo>
                  <a:pt x="649" y="399"/>
                </a:lnTo>
                <a:lnTo>
                  <a:pt x="643" y="399"/>
                </a:lnTo>
                <a:lnTo>
                  <a:pt x="639" y="396"/>
                </a:lnTo>
                <a:lnTo>
                  <a:pt x="634" y="393"/>
                </a:lnTo>
                <a:lnTo>
                  <a:pt x="620" y="388"/>
                </a:lnTo>
                <a:lnTo>
                  <a:pt x="607" y="381"/>
                </a:lnTo>
                <a:lnTo>
                  <a:pt x="598" y="375"/>
                </a:lnTo>
                <a:lnTo>
                  <a:pt x="587" y="372"/>
                </a:lnTo>
                <a:lnTo>
                  <a:pt x="582" y="372"/>
                </a:lnTo>
                <a:lnTo>
                  <a:pt x="576" y="372"/>
                </a:lnTo>
                <a:lnTo>
                  <a:pt x="574" y="372"/>
                </a:lnTo>
                <a:lnTo>
                  <a:pt x="573" y="371"/>
                </a:lnTo>
                <a:lnTo>
                  <a:pt x="573" y="371"/>
                </a:lnTo>
                <a:lnTo>
                  <a:pt x="574" y="369"/>
                </a:lnTo>
                <a:lnTo>
                  <a:pt x="575" y="368"/>
                </a:lnTo>
                <a:lnTo>
                  <a:pt x="577" y="368"/>
                </a:lnTo>
                <a:lnTo>
                  <a:pt x="566" y="362"/>
                </a:lnTo>
                <a:lnTo>
                  <a:pt x="554" y="356"/>
                </a:lnTo>
                <a:lnTo>
                  <a:pt x="546" y="354"/>
                </a:lnTo>
                <a:lnTo>
                  <a:pt x="538" y="352"/>
                </a:lnTo>
                <a:lnTo>
                  <a:pt x="535" y="351"/>
                </a:lnTo>
                <a:lnTo>
                  <a:pt x="532" y="350"/>
                </a:lnTo>
                <a:lnTo>
                  <a:pt x="528" y="348"/>
                </a:lnTo>
                <a:lnTo>
                  <a:pt x="525" y="347"/>
                </a:lnTo>
                <a:lnTo>
                  <a:pt x="527" y="347"/>
                </a:lnTo>
                <a:lnTo>
                  <a:pt x="529" y="344"/>
                </a:lnTo>
                <a:lnTo>
                  <a:pt x="525" y="341"/>
                </a:lnTo>
                <a:lnTo>
                  <a:pt x="518" y="338"/>
                </a:lnTo>
                <a:lnTo>
                  <a:pt x="510" y="338"/>
                </a:lnTo>
                <a:lnTo>
                  <a:pt x="502" y="338"/>
                </a:lnTo>
                <a:lnTo>
                  <a:pt x="504" y="337"/>
                </a:lnTo>
                <a:lnTo>
                  <a:pt x="507" y="335"/>
                </a:lnTo>
                <a:lnTo>
                  <a:pt x="508" y="335"/>
                </a:lnTo>
                <a:lnTo>
                  <a:pt x="508" y="335"/>
                </a:lnTo>
                <a:lnTo>
                  <a:pt x="508" y="334"/>
                </a:lnTo>
                <a:lnTo>
                  <a:pt x="505" y="332"/>
                </a:lnTo>
                <a:lnTo>
                  <a:pt x="501" y="330"/>
                </a:lnTo>
                <a:lnTo>
                  <a:pt x="494" y="327"/>
                </a:lnTo>
                <a:lnTo>
                  <a:pt x="490" y="331"/>
                </a:lnTo>
                <a:lnTo>
                  <a:pt x="485" y="333"/>
                </a:lnTo>
                <a:lnTo>
                  <a:pt x="482" y="331"/>
                </a:lnTo>
                <a:lnTo>
                  <a:pt x="478" y="329"/>
                </a:lnTo>
                <a:lnTo>
                  <a:pt x="472" y="327"/>
                </a:lnTo>
                <a:lnTo>
                  <a:pt x="466" y="327"/>
                </a:lnTo>
                <a:lnTo>
                  <a:pt x="468" y="330"/>
                </a:lnTo>
                <a:lnTo>
                  <a:pt x="470" y="331"/>
                </a:lnTo>
                <a:lnTo>
                  <a:pt x="474" y="333"/>
                </a:lnTo>
                <a:lnTo>
                  <a:pt x="476" y="333"/>
                </a:lnTo>
                <a:lnTo>
                  <a:pt x="483" y="337"/>
                </a:lnTo>
                <a:lnTo>
                  <a:pt x="490" y="340"/>
                </a:lnTo>
                <a:lnTo>
                  <a:pt x="492" y="341"/>
                </a:lnTo>
                <a:lnTo>
                  <a:pt x="495" y="342"/>
                </a:lnTo>
                <a:lnTo>
                  <a:pt x="496" y="343"/>
                </a:lnTo>
                <a:lnTo>
                  <a:pt x="497" y="344"/>
                </a:lnTo>
                <a:lnTo>
                  <a:pt x="503" y="347"/>
                </a:lnTo>
                <a:lnTo>
                  <a:pt x="508" y="349"/>
                </a:lnTo>
                <a:lnTo>
                  <a:pt x="502" y="350"/>
                </a:lnTo>
                <a:lnTo>
                  <a:pt x="495" y="350"/>
                </a:lnTo>
                <a:lnTo>
                  <a:pt x="492" y="350"/>
                </a:lnTo>
                <a:lnTo>
                  <a:pt x="491" y="349"/>
                </a:lnTo>
                <a:lnTo>
                  <a:pt x="490" y="348"/>
                </a:lnTo>
                <a:lnTo>
                  <a:pt x="488" y="346"/>
                </a:lnTo>
                <a:lnTo>
                  <a:pt x="486" y="343"/>
                </a:lnTo>
                <a:lnTo>
                  <a:pt x="485" y="344"/>
                </a:lnTo>
                <a:lnTo>
                  <a:pt x="484" y="347"/>
                </a:lnTo>
                <a:lnTo>
                  <a:pt x="483" y="348"/>
                </a:lnTo>
                <a:lnTo>
                  <a:pt x="480" y="346"/>
                </a:lnTo>
                <a:lnTo>
                  <a:pt x="478" y="343"/>
                </a:lnTo>
                <a:lnTo>
                  <a:pt x="474" y="342"/>
                </a:lnTo>
                <a:lnTo>
                  <a:pt x="467" y="341"/>
                </a:lnTo>
                <a:lnTo>
                  <a:pt x="461" y="338"/>
                </a:lnTo>
                <a:lnTo>
                  <a:pt x="455" y="333"/>
                </a:lnTo>
                <a:lnTo>
                  <a:pt x="451" y="331"/>
                </a:lnTo>
                <a:lnTo>
                  <a:pt x="446" y="332"/>
                </a:lnTo>
                <a:lnTo>
                  <a:pt x="444" y="333"/>
                </a:lnTo>
                <a:lnTo>
                  <a:pt x="443" y="334"/>
                </a:lnTo>
                <a:lnTo>
                  <a:pt x="442" y="335"/>
                </a:lnTo>
                <a:lnTo>
                  <a:pt x="439" y="335"/>
                </a:lnTo>
                <a:lnTo>
                  <a:pt x="444" y="339"/>
                </a:lnTo>
                <a:lnTo>
                  <a:pt x="449" y="343"/>
                </a:lnTo>
                <a:lnTo>
                  <a:pt x="449" y="343"/>
                </a:lnTo>
                <a:lnTo>
                  <a:pt x="451" y="344"/>
                </a:lnTo>
                <a:lnTo>
                  <a:pt x="451" y="346"/>
                </a:lnTo>
                <a:lnTo>
                  <a:pt x="450" y="347"/>
                </a:lnTo>
                <a:lnTo>
                  <a:pt x="447" y="347"/>
                </a:lnTo>
                <a:lnTo>
                  <a:pt x="446" y="344"/>
                </a:lnTo>
                <a:lnTo>
                  <a:pt x="438" y="341"/>
                </a:lnTo>
                <a:lnTo>
                  <a:pt x="430" y="338"/>
                </a:lnTo>
                <a:lnTo>
                  <a:pt x="422" y="337"/>
                </a:lnTo>
                <a:lnTo>
                  <a:pt x="413" y="334"/>
                </a:lnTo>
                <a:lnTo>
                  <a:pt x="408" y="331"/>
                </a:lnTo>
                <a:lnTo>
                  <a:pt x="403" y="326"/>
                </a:lnTo>
                <a:lnTo>
                  <a:pt x="397" y="322"/>
                </a:lnTo>
                <a:lnTo>
                  <a:pt x="392" y="319"/>
                </a:lnTo>
                <a:lnTo>
                  <a:pt x="388" y="318"/>
                </a:lnTo>
                <a:lnTo>
                  <a:pt x="385" y="317"/>
                </a:lnTo>
                <a:lnTo>
                  <a:pt x="381" y="315"/>
                </a:lnTo>
                <a:lnTo>
                  <a:pt x="378" y="313"/>
                </a:lnTo>
                <a:lnTo>
                  <a:pt x="376" y="314"/>
                </a:lnTo>
                <a:lnTo>
                  <a:pt x="375" y="314"/>
                </a:lnTo>
                <a:lnTo>
                  <a:pt x="375" y="315"/>
                </a:lnTo>
                <a:lnTo>
                  <a:pt x="375" y="315"/>
                </a:lnTo>
                <a:lnTo>
                  <a:pt x="376" y="317"/>
                </a:lnTo>
                <a:lnTo>
                  <a:pt x="378" y="319"/>
                </a:lnTo>
                <a:lnTo>
                  <a:pt x="376" y="319"/>
                </a:lnTo>
                <a:lnTo>
                  <a:pt x="373" y="319"/>
                </a:lnTo>
                <a:lnTo>
                  <a:pt x="372" y="318"/>
                </a:lnTo>
                <a:lnTo>
                  <a:pt x="372" y="317"/>
                </a:lnTo>
                <a:lnTo>
                  <a:pt x="371" y="314"/>
                </a:lnTo>
                <a:lnTo>
                  <a:pt x="370" y="310"/>
                </a:lnTo>
                <a:lnTo>
                  <a:pt x="368" y="309"/>
                </a:lnTo>
                <a:lnTo>
                  <a:pt x="364" y="308"/>
                </a:lnTo>
                <a:lnTo>
                  <a:pt x="362" y="309"/>
                </a:lnTo>
                <a:lnTo>
                  <a:pt x="361" y="311"/>
                </a:lnTo>
                <a:lnTo>
                  <a:pt x="360" y="314"/>
                </a:lnTo>
                <a:lnTo>
                  <a:pt x="361" y="316"/>
                </a:lnTo>
                <a:lnTo>
                  <a:pt x="363" y="316"/>
                </a:lnTo>
                <a:lnTo>
                  <a:pt x="367" y="318"/>
                </a:lnTo>
                <a:lnTo>
                  <a:pt x="371" y="321"/>
                </a:lnTo>
                <a:lnTo>
                  <a:pt x="375" y="323"/>
                </a:lnTo>
                <a:lnTo>
                  <a:pt x="379" y="323"/>
                </a:lnTo>
                <a:lnTo>
                  <a:pt x="384" y="323"/>
                </a:lnTo>
                <a:lnTo>
                  <a:pt x="384" y="325"/>
                </a:lnTo>
                <a:lnTo>
                  <a:pt x="385" y="327"/>
                </a:lnTo>
                <a:lnTo>
                  <a:pt x="387" y="329"/>
                </a:lnTo>
                <a:lnTo>
                  <a:pt x="389" y="330"/>
                </a:lnTo>
                <a:lnTo>
                  <a:pt x="395" y="332"/>
                </a:lnTo>
                <a:lnTo>
                  <a:pt x="400" y="333"/>
                </a:lnTo>
                <a:lnTo>
                  <a:pt x="417" y="341"/>
                </a:lnTo>
                <a:lnTo>
                  <a:pt x="433" y="350"/>
                </a:lnTo>
                <a:lnTo>
                  <a:pt x="450" y="359"/>
                </a:lnTo>
                <a:lnTo>
                  <a:pt x="467" y="367"/>
                </a:lnTo>
                <a:lnTo>
                  <a:pt x="474" y="371"/>
                </a:lnTo>
                <a:lnTo>
                  <a:pt x="482" y="373"/>
                </a:lnTo>
                <a:lnTo>
                  <a:pt x="485" y="375"/>
                </a:lnTo>
                <a:lnTo>
                  <a:pt x="488" y="377"/>
                </a:lnTo>
                <a:lnTo>
                  <a:pt x="491" y="381"/>
                </a:lnTo>
                <a:lnTo>
                  <a:pt x="493" y="384"/>
                </a:lnTo>
                <a:lnTo>
                  <a:pt x="478" y="377"/>
                </a:lnTo>
                <a:lnTo>
                  <a:pt x="463" y="372"/>
                </a:lnTo>
                <a:lnTo>
                  <a:pt x="449" y="365"/>
                </a:lnTo>
                <a:lnTo>
                  <a:pt x="434" y="357"/>
                </a:lnTo>
                <a:lnTo>
                  <a:pt x="430" y="355"/>
                </a:lnTo>
                <a:lnTo>
                  <a:pt x="427" y="354"/>
                </a:lnTo>
                <a:lnTo>
                  <a:pt x="425" y="354"/>
                </a:lnTo>
                <a:lnTo>
                  <a:pt x="421" y="352"/>
                </a:lnTo>
                <a:lnTo>
                  <a:pt x="420" y="350"/>
                </a:lnTo>
                <a:lnTo>
                  <a:pt x="418" y="349"/>
                </a:lnTo>
                <a:lnTo>
                  <a:pt x="416" y="348"/>
                </a:lnTo>
                <a:lnTo>
                  <a:pt x="413" y="348"/>
                </a:lnTo>
                <a:lnTo>
                  <a:pt x="412" y="346"/>
                </a:lnTo>
                <a:lnTo>
                  <a:pt x="410" y="344"/>
                </a:lnTo>
                <a:lnTo>
                  <a:pt x="404" y="343"/>
                </a:lnTo>
                <a:lnTo>
                  <a:pt x="398" y="341"/>
                </a:lnTo>
                <a:lnTo>
                  <a:pt x="392" y="340"/>
                </a:lnTo>
                <a:lnTo>
                  <a:pt x="386" y="339"/>
                </a:lnTo>
                <a:lnTo>
                  <a:pt x="380" y="337"/>
                </a:lnTo>
                <a:lnTo>
                  <a:pt x="375" y="332"/>
                </a:lnTo>
                <a:lnTo>
                  <a:pt x="370" y="330"/>
                </a:lnTo>
                <a:lnTo>
                  <a:pt x="364" y="327"/>
                </a:lnTo>
                <a:lnTo>
                  <a:pt x="357" y="326"/>
                </a:lnTo>
                <a:lnTo>
                  <a:pt x="352" y="325"/>
                </a:lnTo>
                <a:lnTo>
                  <a:pt x="350" y="323"/>
                </a:lnTo>
                <a:lnTo>
                  <a:pt x="346" y="322"/>
                </a:lnTo>
                <a:lnTo>
                  <a:pt x="343" y="322"/>
                </a:lnTo>
                <a:lnTo>
                  <a:pt x="339" y="321"/>
                </a:lnTo>
                <a:lnTo>
                  <a:pt x="335" y="317"/>
                </a:lnTo>
                <a:lnTo>
                  <a:pt x="331" y="313"/>
                </a:lnTo>
                <a:lnTo>
                  <a:pt x="326" y="311"/>
                </a:lnTo>
                <a:lnTo>
                  <a:pt x="320" y="309"/>
                </a:lnTo>
                <a:lnTo>
                  <a:pt x="323" y="308"/>
                </a:lnTo>
                <a:lnTo>
                  <a:pt x="326" y="308"/>
                </a:lnTo>
                <a:lnTo>
                  <a:pt x="323" y="306"/>
                </a:lnTo>
                <a:lnTo>
                  <a:pt x="320" y="305"/>
                </a:lnTo>
                <a:lnTo>
                  <a:pt x="315" y="305"/>
                </a:lnTo>
                <a:lnTo>
                  <a:pt x="312" y="305"/>
                </a:lnTo>
                <a:lnTo>
                  <a:pt x="312" y="304"/>
                </a:lnTo>
                <a:lnTo>
                  <a:pt x="309" y="302"/>
                </a:lnTo>
                <a:lnTo>
                  <a:pt x="305" y="304"/>
                </a:lnTo>
                <a:lnTo>
                  <a:pt x="299" y="304"/>
                </a:lnTo>
                <a:lnTo>
                  <a:pt x="299" y="301"/>
                </a:lnTo>
                <a:lnTo>
                  <a:pt x="299" y="299"/>
                </a:lnTo>
                <a:lnTo>
                  <a:pt x="297" y="298"/>
                </a:lnTo>
                <a:lnTo>
                  <a:pt x="296" y="298"/>
                </a:lnTo>
                <a:lnTo>
                  <a:pt x="294" y="297"/>
                </a:lnTo>
                <a:lnTo>
                  <a:pt x="291" y="297"/>
                </a:lnTo>
                <a:lnTo>
                  <a:pt x="290" y="296"/>
                </a:lnTo>
                <a:lnTo>
                  <a:pt x="289" y="293"/>
                </a:lnTo>
                <a:lnTo>
                  <a:pt x="298" y="292"/>
                </a:lnTo>
                <a:lnTo>
                  <a:pt x="305" y="293"/>
                </a:lnTo>
                <a:lnTo>
                  <a:pt x="307" y="296"/>
                </a:lnTo>
                <a:lnTo>
                  <a:pt x="309" y="298"/>
                </a:lnTo>
                <a:lnTo>
                  <a:pt x="312" y="300"/>
                </a:lnTo>
                <a:lnTo>
                  <a:pt x="315" y="300"/>
                </a:lnTo>
                <a:lnTo>
                  <a:pt x="319" y="302"/>
                </a:lnTo>
                <a:lnTo>
                  <a:pt x="322" y="304"/>
                </a:lnTo>
                <a:lnTo>
                  <a:pt x="327" y="304"/>
                </a:lnTo>
                <a:lnTo>
                  <a:pt x="331" y="302"/>
                </a:lnTo>
                <a:lnTo>
                  <a:pt x="339" y="305"/>
                </a:lnTo>
                <a:lnTo>
                  <a:pt x="346" y="309"/>
                </a:lnTo>
                <a:lnTo>
                  <a:pt x="351" y="310"/>
                </a:lnTo>
                <a:lnTo>
                  <a:pt x="355" y="311"/>
                </a:lnTo>
                <a:lnTo>
                  <a:pt x="355" y="309"/>
                </a:lnTo>
                <a:lnTo>
                  <a:pt x="353" y="308"/>
                </a:lnTo>
                <a:lnTo>
                  <a:pt x="353" y="307"/>
                </a:lnTo>
                <a:lnTo>
                  <a:pt x="354" y="306"/>
                </a:lnTo>
                <a:lnTo>
                  <a:pt x="354" y="307"/>
                </a:lnTo>
                <a:lnTo>
                  <a:pt x="355" y="307"/>
                </a:lnTo>
                <a:lnTo>
                  <a:pt x="356" y="306"/>
                </a:lnTo>
                <a:lnTo>
                  <a:pt x="355" y="305"/>
                </a:lnTo>
                <a:lnTo>
                  <a:pt x="356" y="302"/>
                </a:lnTo>
                <a:lnTo>
                  <a:pt x="359" y="301"/>
                </a:lnTo>
                <a:lnTo>
                  <a:pt x="360" y="301"/>
                </a:lnTo>
                <a:lnTo>
                  <a:pt x="361" y="301"/>
                </a:lnTo>
                <a:lnTo>
                  <a:pt x="364" y="302"/>
                </a:lnTo>
                <a:lnTo>
                  <a:pt x="368" y="306"/>
                </a:lnTo>
                <a:lnTo>
                  <a:pt x="372" y="308"/>
                </a:lnTo>
                <a:lnTo>
                  <a:pt x="376" y="308"/>
                </a:lnTo>
                <a:lnTo>
                  <a:pt x="380" y="307"/>
                </a:lnTo>
                <a:lnTo>
                  <a:pt x="384" y="306"/>
                </a:lnTo>
                <a:lnTo>
                  <a:pt x="387" y="306"/>
                </a:lnTo>
                <a:lnTo>
                  <a:pt x="390" y="307"/>
                </a:lnTo>
                <a:lnTo>
                  <a:pt x="393" y="307"/>
                </a:lnTo>
                <a:lnTo>
                  <a:pt x="394" y="306"/>
                </a:lnTo>
                <a:lnTo>
                  <a:pt x="394" y="305"/>
                </a:lnTo>
                <a:lnTo>
                  <a:pt x="395" y="302"/>
                </a:lnTo>
                <a:lnTo>
                  <a:pt x="396" y="301"/>
                </a:lnTo>
                <a:lnTo>
                  <a:pt x="397" y="300"/>
                </a:lnTo>
                <a:lnTo>
                  <a:pt x="395" y="298"/>
                </a:lnTo>
                <a:lnTo>
                  <a:pt x="390" y="298"/>
                </a:lnTo>
                <a:lnTo>
                  <a:pt x="388" y="299"/>
                </a:lnTo>
                <a:lnTo>
                  <a:pt x="386" y="300"/>
                </a:lnTo>
                <a:lnTo>
                  <a:pt x="384" y="300"/>
                </a:lnTo>
                <a:lnTo>
                  <a:pt x="383" y="299"/>
                </a:lnTo>
                <a:lnTo>
                  <a:pt x="378" y="301"/>
                </a:lnTo>
                <a:lnTo>
                  <a:pt x="375" y="304"/>
                </a:lnTo>
                <a:lnTo>
                  <a:pt x="375" y="301"/>
                </a:lnTo>
                <a:lnTo>
                  <a:pt x="375" y="300"/>
                </a:lnTo>
                <a:lnTo>
                  <a:pt x="372" y="297"/>
                </a:lnTo>
                <a:lnTo>
                  <a:pt x="370" y="294"/>
                </a:lnTo>
                <a:lnTo>
                  <a:pt x="365" y="292"/>
                </a:lnTo>
                <a:lnTo>
                  <a:pt x="361" y="289"/>
                </a:lnTo>
                <a:lnTo>
                  <a:pt x="357" y="286"/>
                </a:lnTo>
                <a:lnTo>
                  <a:pt x="354" y="284"/>
                </a:lnTo>
                <a:lnTo>
                  <a:pt x="350" y="283"/>
                </a:lnTo>
                <a:lnTo>
                  <a:pt x="346" y="282"/>
                </a:lnTo>
                <a:lnTo>
                  <a:pt x="340" y="282"/>
                </a:lnTo>
                <a:lnTo>
                  <a:pt x="336" y="282"/>
                </a:lnTo>
                <a:lnTo>
                  <a:pt x="334" y="280"/>
                </a:lnTo>
                <a:lnTo>
                  <a:pt x="332" y="277"/>
                </a:lnTo>
                <a:lnTo>
                  <a:pt x="334" y="275"/>
                </a:lnTo>
                <a:lnTo>
                  <a:pt x="336" y="274"/>
                </a:lnTo>
                <a:lnTo>
                  <a:pt x="336" y="273"/>
                </a:lnTo>
                <a:lnTo>
                  <a:pt x="335" y="272"/>
                </a:lnTo>
                <a:lnTo>
                  <a:pt x="332" y="271"/>
                </a:lnTo>
                <a:lnTo>
                  <a:pt x="330" y="269"/>
                </a:lnTo>
                <a:lnTo>
                  <a:pt x="324" y="268"/>
                </a:lnTo>
                <a:lnTo>
                  <a:pt x="322" y="268"/>
                </a:lnTo>
                <a:lnTo>
                  <a:pt x="312" y="267"/>
                </a:lnTo>
                <a:lnTo>
                  <a:pt x="303" y="267"/>
                </a:lnTo>
                <a:lnTo>
                  <a:pt x="304" y="265"/>
                </a:lnTo>
                <a:lnTo>
                  <a:pt x="306" y="261"/>
                </a:lnTo>
                <a:lnTo>
                  <a:pt x="306" y="260"/>
                </a:lnTo>
                <a:lnTo>
                  <a:pt x="306" y="259"/>
                </a:lnTo>
                <a:lnTo>
                  <a:pt x="306" y="258"/>
                </a:lnTo>
                <a:lnTo>
                  <a:pt x="304" y="257"/>
                </a:lnTo>
                <a:lnTo>
                  <a:pt x="302" y="258"/>
                </a:lnTo>
                <a:lnTo>
                  <a:pt x="299" y="258"/>
                </a:lnTo>
                <a:lnTo>
                  <a:pt x="298" y="256"/>
                </a:lnTo>
                <a:lnTo>
                  <a:pt x="296" y="254"/>
                </a:lnTo>
                <a:lnTo>
                  <a:pt x="288" y="254"/>
                </a:lnTo>
                <a:lnTo>
                  <a:pt x="280" y="251"/>
                </a:lnTo>
                <a:lnTo>
                  <a:pt x="279" y="249"/>
                </a:lnTo>
                <a:lnTo>
                  <a:pt x="280" y="248"/>
                </a:lnTo>
                <a:lnTo>
                  <a:pt x="281" y="247"/>
                </a:lnTo>
                <a:lnTo>
                  <a:pt x="284" y="247"/>
                </a:lnTo>
                <a:lnTo>
                  <a:pt x="289" y="247"/>
                </a:lnTo>
                <a:lnTo>
                  <a:pt x="293" y="248"/>
                </a:lnTo>
                <a:lnTo>
                  <a:pt x="287" y="243"/>
                </a:lnTo>
                <a:lnTo>
                  <a:pt x="280" y="240"/>
                </a:lnTo>
                <a:lnTo>
                  <a:pt x="272" y="236"/>
                </a:lnTo>
                <a:lnTo>
                  <a:pt x="263" y="232"/>
                </a:lnTo>
                <a:lnTo>
                  <a:pt x="255" y="228"/>
                </a:lnTo>
                <a:lnTo>
                  <a:pt x="247" y="225"/>
                </a:lnTo>
                <a:lnTo>
                  <a:pt x="240" y="222"/>
                </a:lnTo>
                <a:lnTo>
                  <a:pt x="233" y="219"/>
                </a:lnTo>
                <a:lnTo>
                  <a:pt x="244" y="222"/>
                </a:lnTo>
                <a:lnTo>
                  <a:pt x="254" y="225"/>
                </a:lnTo>
                <a:lnTo>
                  <a:pt x="265" y="228"/>
                </a:lnTo>
                <a:lnTo>
                  <a:pt x="277" y="232"/>
                </a:lnTo>
                <a:lnTo>
                  <a:pt x="287" y="236"/>
                </a:lnTo>
                <a:lnTo>
                  <a:pt x="298" y="240"/>
                </a:lnTo>
                <a:lnTo>
                  <a:pt x="309" y="244"/>
                </a:lnTo>
                <a:lnTo>
                  <a:pt x="319" y="250"/>
                </a:lnTo>
                <a:lnTo>
                  <a:pt x="323" y="254"/>
                </a:lnTo>
                <a:lnTo>
                  <a:pt x="328" y="256"/>
                </a:lnTo>
                <a:lnTo>
                  <a:pt x="334" y="257"/>
                </a:lnTo>
                <a:lnTo>
                  <a:pt x="338" y="258"/>
                </a:lnTo>
                <a:lnTo>
                  <a:pt x="348" y="263"/>
                </a:lnTo>
                <a:lnTo>
                  <a:pt x="359" y="267"/>
                </a:lnTo>
                <a:lnTo>
                  <a:pt x="362" y="269"/>
                </a:lnTo>
                <a:lnTo>
                  <a:pt x="365" y="271"/>
                </a:lnTo>
                <a:lnTo>
                  <a:pt x="369" y="269"/>
                </a:lnTo>
                <a:lnTo>
                  <a:pt x="371" y="267"/>
                </a:lnTo>
                <a:lnTo>
                  <a:pt x="373" y="266"/>
                </a:lnTo>
                <a:lnTo>
                  <a:pt x="375" y="266"/>
                </a:lnTo>
                <a:lnTo>
                  <a:pt x="375" y="267"/>
                </a:lnTo>
                <a:lnTo>
                  <a:pt x="375" y="268"/>
                </a:lnTo>
                <a:lnTo>
                  <a:pt x="373" y="273"/>
                </a:lnTo>
                <a:lnTo>
                  <a:pt x="371" y="275"/>
                </a:lnTo>
                <a:lnTo>
                  <a:pt x="380" y="277"/>
                </a:lnTo>
                <a:lnTo>
                  <a:pt x="389" y="282"/>
                </a:lnTo>
                <a:lnTo>
                  <a:pt x="398" y="285"/>
                </a:lnTo>
                <a:lnTo>
                  <a:pt x="408" y="289"/>
                </a:lnTo>
                <a:lnTo>
                  <a:pt x="400" y="283"/>
                </a:lnTo>
                <a:lnTo>
                  <a:pt x="394" y="279"/>
                </a:lnTo>
                <a:lnTo>
                  <a:pt x="396" y="277"/>
                </a:lnTo>
                <a:lnTo>
                  <a:pt x="397" y="275"/>
                </a:lnTo>
                <a:lnTo>
                  <a:pt x="395" y="274"/>
                </a:lnTo>
                <a:lnTo>
                  <a:pt x="393" y="274"/>
                </a:lnTo>
                <a:lnTo>
                  <a:pt x="385" y="271"/>
                </a:lnTo>
                <a:lnTo>
                  <a:pt x="379" y="266"/>
                </a:lnTo>
                <a:lnTo>
                  <a:pt x="383" y="266"/>
                </a:lnTo>
                <a:lnTo>
                  <a:pt x="386" y="266"/>
                </a:lnTo>
                <a:lnTo>
                  <a:pt x="380" y="264"/>
                </a:lnTo>
                <a:lnTo>
                  <a:pt x="373" y="261"/>
                </a:lnTo>
                <a:lnTo>
                  <a:pt x="371" y="261"/>
                </a:lnTo>
                <a:lnTo>
                  <a:pt x="369" y="260"/>
                </a:lnTo>
                <a:lnTo>
                  <a:pt x="367" y="263"/>
                </a:lnTo>
                <a:lnTo>
                  <a:pt x="364" y="264"/>
                </a:lnTo>
                <a:lnTo>
                  <a:pt x="362" y="263"/>
                </a:lnTo>
                <a:lnTo>
                  <a:pt x="359" y="261"/>
                </a:lnTo>
                <a:lnTo>
                  <a:pt x="357" y="261"/>
                </a:lnTo>
                <a:lnTo>
                  <a:pt x="357" y="260"/>
                </a:lnTo>
                <a:lnTo>
                  <a:pt x="357" y="259"/>
                </a:lnTo>
                <a:lnTo>
                  <a:pt x="359" y="258"/>
                </a:lnTo>
                <a:lnTo>
                  <a:pt x="363" y="259"/>
                </a:lnTo>
                <a:lnTo>
                  <a:pt x="368" y="259"/>
                </a:lnTo>
                <a:lnTo>
                  <a:pt x="364" y="257"/>
                </a:lnTo>
                <a:lnTo>
                  <a:pt x="362" y="255"/>
                </a:lnTo>
                <a:lnTo>
                  <a:pt x="362" y="252"/>
                </a:lnTo>
                <a:lnTo>
                  <a:pt x="362" y="251"/>
                </a:lnTo>
                <a:lnTo>
                  <a:pt x="360" y="250"/>
                </a:lnTo>
                <a:lnTo>
                  <a:pt x="356" y="250"/>
                </a:lnTo>
                <a:lnTo>
                  <a:pt x="355" y="249"/>
                </a:lnTo>
                <a:lnTo>
                  <a:pt x="354" y="249"/>
                </a:lnTo>
                <a:lnTo>
                  <a:pt x="354" y="248"/>
                </a:lnTo>
                <a:lnTo>
                  <a:pt x="355" y="247"/>
                </a:lnTo>
                <a:lnTo>
                  <a:pt x="356" y="244"/>
                </a:lnTo>
                <a:lnTo>
                  <a:pt x="360" y="243"/>
                </a:lnTo>
                <a:lnTo>
                  <a:pt x="362" y="244"/>
                </a:lnTo>
                <a:lnTo>
                  <a:pt x="364" y="246"/>
                </a:lnTo>
                <a:lnTo>
                  <a:pt x="372" y="249"/>
                </a:lnTo>
                <a:lnTo>
                  <a:pt x="379" y="251"/>
                </a:lnTo>
                <a:lnTo>
                  <a:pt x="387" y="255"/>
                </a:lnTo>
                <a:lnTo>
                  <a:pt x="394" y="258"/>
                </a:lnTo>
                <a:lnTo>
                  <a:pt x="397" y="259"/>
                </a:lnTo>
                <a:lnTo>
                  <a:pt x="400" y="259"/>
                </a:lnTo>
                <a:lnTo>
                  <a:pt x="400" y="257"/>
                </a:lnTo>
                <a:lnTo>
                  <a:pt x="402" y="255"/>
                </a:lnTo>
                <a:lnTo>
                  <a:pt x="405" y="256"/>
                </a:lnTo>
                <a:lnTo>
                  <a:pt x="409" y="257"/>
                </a:lnTo>
                <a:lnTo>
                  <a:pt x="412" y="259"/>
                </a:lnTo>
                <a:lnTo>
                  <a:pt x="416" y="260"/>
                </a:lnTo>
                <a:lnTo>
                  <a:pt x="419" y="263"/>
                </a:lnTo>
                <a:lnTo>
                  <a:pt x="421" y="266"/>
                </a:lnTo>
                <a:lnTo>
                  <a:pt x="418" y="265"/>
                </a:lnTo>
                <a:lnTo>
                  <a:pt x="414" y="264"/>
                </a:lnTo>
                <a:lnTo>
                  <a:pt x="413" y="264"/>
                </a:lnTo>
                <a:lnTo>
                  <a:pt x="411" y="264"/>
                </a:lnTo>
                <a:lnTo>
                  <a:pt x="410" y="264"/>
                </a:lnTo>
                <a:lnTo>
                  <a:pt x="409" y="266"/>
                </a:lnTo>
                <a:lnTo>
                  <a:pt x="414" y="268"/>
                </a:lnTo>
                <a:lnTo>
                  <a:pt x="421" y="269"/>
                </a:lnTo>
                <a:lnTo>
                  <a:pt x="427" y="269"/>
                </a:lnTo>
                <a:lnTo>
                  <a:pt x="434" y="268"/>
                </a:lnTo>
                <a:lnTo>
                  <a:pt x="428" y="263"/>
                </a:lnTo>
                <a:lnTo>
                  <a:pt x="422" y="258"/>
                </a:lnTo>
                <a:lnTo>
                  <a:pt x="416" y="255"/>
                </a:lnTo>
                <a:lnTo>
                  <a:pt x="408" y="252"/>
                </a:lnTo>
                <a:lnTo>
                  <a:pt x="400" y="249"/>
                </a:lnTo>
                <a:lnTo>
                  <a:pt x="392" y="247"/>
                </a:lnTo>
                <a:lnTo>
                  <a:pt x="389" y="246"/>
                </a:lnTo>
                <a:lnTo>
                  <a:pt x="387" y="244"/>
                </a:lnTo>
                <a:lnTo>
                  <a:pt x="386" y="243"/>
                </a:lnTo>
                <a:lnTo>
                  <a:pt x="385" y="241"/>
                </a:lnTo>
                <a:lnTo>
                  <a:pt x="384" y="241"/>
                </a:lnTo>
                <a:lnTo>
                  <a:pt x="381" y="241"/>
                </a:lnTo>
                <a:lnTo>
                  <a:pt x="379" y="241"/>
                </a:lnTo>
                <a:lnTo>
                  <a:pt x="378" y="239"/>
                </a:lnTo>
                <a:lnTo>
                  <a:pt x="372" y="236"/>
                </a:lnTo>
                <a:lnTo>
                  <a:pt x="367" y="234"/>
                </a:lnTo>
                <a:lnTo>
                  <a:pt x="364" y="233"/>
                </a:lnTo>
                <a:lnTo>
                  <a:pt x="363" y="232"/>
                </a:lnTo>
                <a:lnTo>
                  <a:pt x="361" y="232"/>
                </a:lnTo>
                <a:lnTo>
                  <a:pt x="360" y="232"/>
                </a:lnTo>
                <a:lnTo>
                  <a:pt x="354" y="231"/>
                </a:lnTo>
                <a:lnTo>
                  <a:pt x="350" y="228"/>
                </a:lnTo>
                <a:lnTo>
                  <a:pt x="345" y="225"/>
                </a:lnTo>
                <a:lnTo>
                  <a:pt x="339" y="222"/>
                </a:lnTo>
                <a:lnTo>
                  <a:pt x="337" y="222"/>
                </a:lnTo>
                <a:lnTo>
                  <a:pt x="335" y="221"/>
                </a:lnTo>
                <a:lnTo>
                  <a:pt x="331" y="222"/>
                </a:lnTo>
                <a:lnTo>
                  <a:pt x="329" y="223"/>
                </a:lnTo>
                <a:lnTo>
                  <a:pt x="327" y="223"/>
                </a:lnTo>
                <a:lnTo>
                  <a:pt x="327" y="222"/>
                </a:lnTo>
                <a:lnTo>
                  <a:pt x="327" y="221"/>
                </a:lnTo>
                <a:lnTo>
                  <a:pt x="328" y="218"/>
                </a:lnTo>
                <a:lnTo>
                  <a:pt x="327" y="217"/>
                </a:lnTo>
                <a:lnTo>
                  <a:pt x="326" y="216"/>
                </a:lnTo>
                <a:lnTo>
                  <a:pt x="326" y="215"/>
                </a:lnTo>
                <a:lnTo>
                  <a:pt x="329" y="215"/>
                </a:lnTo>
                <a:lnTo>
                  <a:pt x="330" y="216"/>
                </a:lnTo>
                <a:lnTo>
                  <a:pt x="334" y="217"/>
                </a:lnTo>
                <a:lnTo>
                  <a:pt x="335" y="217"/>
                </a:lnTo>
                <a:lnTo>
                  <a:pt x="336" y="217"/>
                </a:lnTo>
                <a:lnTo>
                  <a:pt x="337" y="216"/>
                </a:lnTo>
                <a:lnTo>
                  <a:pt x="337" y="215"/>
                </a:lnTo>
                <a:lnTo>
                  <a:pt x="336" y="214"/>
                </a:lnTo>
                <a:lnTo>
                  <a:pt x="335" y="213"/>
                </a:lnTo>
                <a:lnTo>
                  <a:pt x="332" y="213"/>
                </a:lnTo>
                <a:lnTo>
                  <a:pt x="331" y="214"/>
                </a:lnTo>
                <a:lnTo>
                  <a:pt x="322" y="214"/>
                </a:lnTo>
                <a:lnTo>
                  <a:pt x="314" y="213"/>
                </a:lnTo>
                <a:lnTo>
                  <a:pt x="306" y="211"/>
                </a:lnTo>
                <a:lnTo>
                  <a:pt x="299" y="208"/>
                </a:lnTo>
                <a:lnTo>
                  <a:pt x="309" y="208"/>
                </a:lnTo>
                <a:lnTo>
                  <a:pt x="319" y="208"/>
                </a:lnTo>
                <a:lnTo>
                  <a:pt x="317" y="206"/>
                </a:lnTo>
                <a:lnTo>
                  <a:pt x="313" y="206"/>
                </a:lnTo>
                <a:lnTo>
                  <a:pt x="310" y="205"/>
                </a:lnTo>
                <a:lnTo>
                  <a:pt x="305" y="205"/>
                </a:lnTo>
                <a:lnTo>
                  <a:pt x="303" y="205"/>
                </a:lnTo>
                <a:lnTo>
                  <a:pt x="299" y="203"/>
                </a:lnTo>
                <a:lnTo>
                  <a:pt x="297" y="201"/>
                </a:lnTo>
                <a:lnTo>
                  <a:pt x="295" y="199"/>
                </a:lnTo>
                <a:lnTo>
                  <a:pt x="289" y="199"/>
                </a:lnTo>
                <a:lnTo>
                  <a:pt x="282" y="199"/>
                </a:lnTo>
                <a:lnTo>
                  <a:pt x="281" y="197"/>
                </a:lnTo>
                <a:lnTo>
                  <a:pt x="279" y="196"/>
                </a:lnTo>
                <a:lnTo>
                  <a:pt x="274" y="194"/>
                </a:lnTo>
                <a:lnTo>
                  <a:pt x="270" y="193"/>
                </a:lnTo>
                <a:lnTo>
                  <a:pt x="272" y="192"/>
                </a:lnTo>
                <a:lnTo>
                  <a:pt x="273" y="191"/>
                </a:lnTo>
                <a:lnTo>
                  <a:pt x="265" y="190"/>
                </a:lnTo>
                <a:lnTo>
                  <a:pt x="257" y="186"/>
                </a:lnTo>
                <a:lnTo>
                  <a:pt x="247" y="183"/>
                </a:lnTo>
                <a:lnTo>
                  <a:pt x="237" y="180"/>
                </a:lnTo>
                <a:lnTo>
                  <a:pt x="229" y="180"/>
                </a:lnTo>
                <a:lnTo>
                  <a:pt x="222" y="177"/>
                </a:lnTo>
                <a:lnTo>
                  <a:pt x="221" y="176"/>
                </a:lnTo>
                <a:lnTo>
                  <a:pt x="217" y="174"/>
                </a:lnTo>
                <a:lnTo>
                  <a:pt x="213" y="174"/>
                </a:lnTo>
                <a:lnTo>
                  <a:pt x="208" y="175"/>
                </a:lnTo>
                <a:lnTo>
                  <a:pt x="207" y="173"/>
                </a:lnTo>
                <a:lnTo>
                  <a:pt x="206" y="172"/>
                </a:lnTo>
                <a:lnTo>
                  <a:pt x="205" y="171"/>
                </a:lnTo>
                <a:lnTo>
                  <a:pt x="204" y="169"/>
                </a:lnTo>
                <a:lnTo>
                  <a:pt x="199" y="169"/>
                </a:lnTo>
                <a:lnTo>
                  <a:pt x="195" y="169"/>
                </a:lnTo>
                <a:lnTo>
                  <a:pt x="186" y="167"/>
                </a:lnTo>
                <a:lnTo>
                  <a:pt x="177" y="165"/>
                </a:lnTo>
                <a:lnTo>
                  <a:pt x="171" y="163"/>
                </a:lnTo>
                <a:lnTo>
                  <a:pt x="162" y="159"/>
                </a:lnTo>
                <a:lnTo>
                  <a:pt x="157" y="158"/>
                </a:lnTo>
                <a:lnTo>
                  <a:pt x="153" y="158"/>
                </a:lnTo>
                <a:lnTo>
                  <a:pt x="150" y="159"/>
                </a:lnTo>
                <a:lnTo>
                  <a:pt x="149" y="160"/>
                </a:lnTo>
                <a:lnTo>
                  <a:pt x="155" y="161"/>
                </a:lnTo>
                <a:lnTo>
                  <a:pt x="159" y="163"/>
                </a:lnTo>
                <a:lnTo>
                  <a:pt x="158" y="164"/>
                </a:lnTo>
                <a:lnTo>
                  <a:pt x="157" y="165"/>
                </a:lnTo>
                <a:lnTo>
                  <a:pt x="156" y="166"/>
                </a:lnTo>
                <a:lnTo>
                  <a:pt x="157" y="167"/>
                </a:lnTo>
                <a:lnTo>
                  <a:pt x="164" y="167"/>
                </a:lnTo>
                <a:lnTo>
                  <a:pt x="169" y="165"/>
                </a:lnTo>
                <a:lnTo>
                  <a:pt x="170" y="167"/>
                </a:lnTo>
                <a:lnTo>
                  <a:pt x="170" y="169"/>
                </a:lnTo>
                <a:lnTo>
                  <a:pt x="172" y="173"/>
                </a:lnTo>
                <a:lnTo>
                  <a:pt x="175" y="174"/>
                </a:lnTo>
                <a:lnTo>
                  <a:pt x="178" y="175"/>
                </a:lnTo>
                <a:lnTo>
                  <a:pt x="181" y="175"/>
                </a:lnTo>
                <a:lnTo>
                  <a:pt x="184" y="174"/>
                </a:lnTo>
                <a:lnTo>
                  <a:pt x="187" y="176"/>
                </a:lnTo>
                <a:lnTo>
                  <a:pt x="190" y="178"/>
                </a:lnTo>
                <a:lnTo>
                  <a:pt x="194" y="181"/>
                </a:lnTo>
                <a:lnTo>
                  <a:pt x="197" y="183"/>
                </a:lnTo>
                <a:lnTo>
                  <a:pt x="202" y="183"/>
                </a:lnTo>
                <a:lnTo>
                  <a:pt x="204" y="181"/>
                </a:lnTo>
                <a:lnTo>
                  <a:pt x="207" y="177"/>
                </a:lnTo>
                <a:lnTo>
                  <a:pt x="210" y="178"/>
                </a:lnTo>
                <a:lnTo>
                  <a:pt x="212" y="181"/>
                </a:lnTo>
                <a:lnTo>
                  <a:pt x="210" y="182"/>
                </a:lnTo>
                <a:lnTo>
                  <a:pt x="208" y="182"/>
                </a:lnTo>
                <a:lnTo>
                  <a:pt x="208" y="184"/>
                </a:lnTo>
                <a:lnTo>
                  <a:pt x="208" y="186"/>
                </a:lnTo>
                <a:lnTo>
                  <a:pt x="211" y="188"/>
                </a:lnTo>
                <a:lnTo>
                  <a:pt x="214" y="188"/>
                </a:lnTo>
                <a:lnTo>
                  <a:pt x="215" y="186"/>
                </a:lnTo>
                <a:lnTo>
                  <a:pt x="217" y="186"/>
                </a:lnTo>
                <a:lnTo>
                  <a:pt x="220" y="189"/>
                </a:lnTo>
                <a:lnTo>
                  <a:pt x="223" y="192"/>
                </a:lnTo>
                <a:lnTo>
                  <a:pt x="230" y="194"/>
                </a:lnTo>
                <a:lnTo>
                  <a:pt x="238" y="197"/>
                </a:lnTo>
                <a:lnTo>
                  <a:pt x="240" y="198"/>
                </a:lnTo>
                <a:lnTo>
                  <a:pt x="241" y="199"/>
                </a:lnTo>
                <a:lnTo>
                  <a:pt x="240" y="200"/>
                </a:lnTo>
                <a:lnTo>
                  <a:pt x="237" y="200"/>
                </a:lnTo>
                <a:lnTo>
                  <a:pt x="230" y="198"/>
                </a:lnTo>
                <a:lnTo>
                  <a:pt x="223" y="194"/>
                </a:lnTo>
                <a:lnTo>
                  <a:pt x="214" y="193"/>
                </a:lnTo>
                <a:lnTo>
                  <a:pt x="206" y="191"/>
                </a:lnTo>
                <a:lnTo>
                  <a:pt x="204" y="190"/>
                </a:lnTo>
                <a:lnTo>
                  <a:pt x="200" y="189"/>
                </a:lnTo>
                <a:lnTo>
                  <a:pt x="197" y="189"/>
                </a:lnTo>
                <a:lnTo>
                  <a:pt x="194" y="189"/>
                </a:lnTo>
                <a:lnTo>
                  <a:pt x="190" y="186"/>
                </a:lnTo>
                <a:lnTo>
                  <a:pt x="187" y="184"/>
                </a:lnTo>
                <a:lnTo>
                  <a:pt x="182" y="182"/>
                </a:lnTo>
                <a:lnTo>
                  <a:pt x="178" y="182"/>
                </a:lnTo>
                <a:lnTo>
                  <a:pt x="170" y="180"/>
                </a:lnTo>
                <a:lnTo>
                  <a:pt x="162" y="178"/>
                </a:lnTo>
                <a:lnTo>
                  <a:pt x="156" y="178"/>
                </a:lnTo>
                <a:lnTo>
                  <a:pt x="149" y="178"/>
                </a:lnTo>
                <a:lnTo>
                  <a:pt x="146" y="176"/>
                </a:lnTo>
                <a:lnTo>
                  <a:pt x="142" y="175"/>
                </a:lnTo>
                <a:lnTo>
                  <a:pt x="140" y="176"/>
                </a:lnTo>
                <a:lnTo>
                  <a:pt x="138" y="177"/>
                </a:lnTo>
                <a:lnTo>
                  <a:pt x="134" y="177"/>
                </a:lnTo>
                <a:lnTo>
                  <a:pt x="130" y="175"/>
                </a:lnTo>
                <a:lnTo>
                  <a:pt x="129" y="175"/>
                </a:lnTo>
                <a:lnTo>
                  <a:pt x="126" y="175"/>
                </a:lnTo>
                <a:lnTo>
                  <a:pt x="125" y="175"/>
                </a:lnTo>
                <a:lnTo>
                  <a:pt x="123" y="176"/>
                </a:lnTo>
                <a:lnTo>
                  <a:pt x="130" y="178"/>
                </a:lnTo>
                <a:lnTo>
                  <a:pt x="137" y="180"/>
                </a:lnTo>
                <a:lnTo>
                  <a:pt x="133" y="182"/>
                </a:lnTo>
                <a:lnTo>
                  <a:pt x="131" y="183"/>
                </a:lnTo>
                <a:lnTo>
                  <a:pt x="136" y="185"/>
                </a:lnTo>
                <a:lnTo>
                  <a:pt x="140" y="188"/>
                </a:lnTo>
                <a:lnTo>
                  <a:pt x="146" y="189"/>
                </a:lnTo>
                <a:lnTo>
                  <a:pt x="150" y="189"/>
                </a:lnTo>
                <a:lnTo>
                  <a:pt x="150" y="186"/>
                </a:lnTo>
                <a:lnTo>
                  <a:pt x="148" y="186"/>
                </a:lnTo>
                <a:lnTo>
                  <a:pt x="146" y="185"/>
                </a:lnTo>
                <a:lnTo>
                  <a:pt x="144" y="184"/>
                </a:lnTo>
                <a:lnTo>
                  <a:pt x="142" y="184"/>
                </a:lnTo>
                <a:lnTo>
                  <a:pt x="141" y="183"/>
                </a:lnTo>
                <a:lnTo>
                  <a:pt x="140" y="183"/>
                </a:lnTo>
                <a:lnTo>
                  <a:pt x="141" y="181"/>
                </a:lnTo>
                <a:lnTo>
                  <a:pt x="148" y="182"/>
                </a:lnTo>
                <a:lnTo>
                  <a:pt x="156" y="183"/>
                </a:lnTo>
                <a:lnTo>
                  <a:pt x="157" y="185"/>
                </a:lnTo>
                <a:lnTo>
                  <a:pt x="158" y="189"/>
                </a:lnTo>
                <a:lnTo>
                  <a:pt x="157" y="189"/>
                </a:lnTo>
                <a:lnTo>
                  <a:pt x="156" y="190"/>
                </a:lnTo>
                <a:lnTo>
                  <a:pt x="157" y="191"/>
                </a:lnTo>
                <a:lnTo>
                  <a:pt x="158" y="192"/>
                </a:lnTo>
                <a:lnTo>
                  <a:pt x="161" y="192"/>
                </a:lnTo>
                <a:lnTo>
                  <a:pt x="162" y="193"/>
                </a:lnTo>
                <a:lnTo>
                  <a:pt x="162" y="194"/>
                </a:lnTo>
                <a:lnTo>
                  <a:pt x="161" y="196"/>
                </a:lnTo>
                <a:lnTo>
                  <a:pt x="159" y="196"/>
                </a:lnTo>
                <a:lnTo>
                  <a:pt x="157" y="196"/>
                </a:lnTo>
                <a:lnTo>
                  <a:pt x="153" y="196"/>
                </a:lnTo>
                <a:lnTo>
                  <a:pt x="149" y="194"/>
                </a:lnTo>
                <a:lnTo>
                  <a:pt x="144" y="194"/>
                </a:lnTo>
                <a:lnTo>
                  <a:pt x="139" y="192"/>
                </a:lnTo>
                <a:lnTo>
                  <a:pt x="136" y="190"/>
                </a:lnTo>
                <a:lnTo>
                  <a:pt x="131" y="189"/>
                </a:lnTo>
                <a:lnTo>
                  <a:pt x="128" y="189"/>
                </a:lnTo>
                <a:lnTo>
                  <a:pt x="124" y="189"/>
                </a:lnTo>
                <a:lnTo>
                  <a:pt x="123" y="189"/>
                </a:lnTo>
                <a:lnTo>
                  <a:pt x="122" y="189"/>
                </a:lnTo>
                <a:lnTo>
                  <a:pt x="121" y="189"/>
                </a:lnTo>
                <a:lnTo>
                  <a:pt x="121" y="186"/>
                </a:lnTo>
                <a:lnTo>
                  <a:pt x="118" y="185"/>
                </a:lnTo>
                <a:lnTo>
                  <a:pt x="116" y="186"/>
                </a:lnTo>
                <a:lnTo>
                  <a:pt x="115" y="188"/>
                </a:lnTo>
                <a:lnTo>
                  <a:pt x="115" y="189"/>
                </a:lnTo>
                <a:lnTo>
                  <a:pt x="116" y="190"/>
                </a:lnTo>
                <a:lnTo>
                  <a:pt x="117" y="191"/>
                </a:lnTo>
                <a:lnTo>
                  <a:pt x="123" y="192"/>
                </a:lnTo>
                <a:lnTo>
                  <a:pt x="129" y="192"/>
                </a:lnTo>
                <a:lnTo>
                  <a:pt x="133" y="194"/>
                </a:lnTo>
                <a:lnTo>
                  <a:pt x="138" y="197"/>
                </a:lnTo>
                <a:lnTo>
                  <a:pt x="148" y="201"/>
                </a:lnTo>
                <a:lnTo>
                  <a:pt x="159" y="203"/>
                </a:lnTo>
                <a:lnTo>
                  <a:pt x="171" y="206"/>
                </a:lnTo>
                <a:lnTo>
                  <a:pt x="181" y="209"/>
                </a:lnTo>
                <a:lnTo>
                  <a:pt x="187" y="213"/>
                </a:lnTo>
                <a:lnTo>
                  <a:pt x="191" y="216"/>
                </a:lnTo>
                <a:lnTo>
                  <a:pt x="189" y="216"/>
                </a:lnTo>
                <a:lnTo>
                  <a:pt x="184" y="215"/>
                </a:lnTo>
                <a:lnTo>
                  <a:pt x="182" y="214"/>
                </a:lnTo>
                <a:lnTo>
                  <a:pt x="180" y="215"/>
                </a:lnTo>
                <a:lnTo>
                  <a:pt x="179" y="215"/>
                </a:lnTo>
                <a:lnTo>
                  <a:pt x="180" y="217"/>
                </a:lnTo>
                <a:lnTo>
                  <a:pt x="181" y="218"/>
                </a:lnTo>
                <a:lnTo>
                  <a:pt x="183" y="219"/>
                </a:lnTo>
                <a:lnTo>
                  <a:pt x="184" y="219"/>
                </a:lnTo>
                <a:lnTo>
                  <a:pt x="184" y="221"/>
                </a:lnTo>
                <a:lnTo>
                  <a:pt x="183" y="221"/>
                </a:lnTo>
                <a:lnTo>
                  <a:pt x="182" y="222"/>
                </a:lnTo>
                <a:lnTo>
                  <a:pt x="178" y="222"/>
                </a:lnTo>
                <a:lnTo>
                  <a:pt x="172" y="222"/>
                </a:lnTo>
                <a:lnTo>
                  <a:pt x="170" y="221"/>
                </a:lnTo>
                <a:lnTo>
                  <a:pt x="167" y="219"/>
                </a:lnTo>
                <a:lnTo>
                  <a:pt x="165" y="218"/>
                </a:lnTo>
                <a:lnTo>
                  <a:pt x="165" y="217"/>
                </a:lnTo>
                <a:lnTo>
                  <a:pt x="166" y="216"/>
                </a:lnTo>
                <a:lnTo>
                  <a:pt x="167" y="214"/>
                </a:lnTo>
                <a:lnTo>
                  <a:pt x="165" y="213"/>
                </a:lnTo>
                <a:lnTo>
                  <a:pt x="163" y="211"/>
                </a:lnTo>
                <a:lnTo>
                  <a:pt x="161" y="211"/>
                </a:lnTo>
                <a:lnTo>
                  <a:pt x="157" y="211"/>
                </a:lnTo>
                <a:lnTo>
                  <a:pt x="155" y="213"/>
                </a:lnTo>
                <a:lnTo>
                  <a:pt x="153" y="215"/>
                </a:lnTo>
                <a:lnTo>
                  <a:pt x="153" y="213"/>
                </a:lnTo>
                <a:lnTo>
                  <a:pt x="154" y="210"/>
                </a:lnTo>
                <a:lnTo>
                  <a:pt x="154" y="208"/>
                </a:lnTo>
                <a:lnTo>
                  <a:pt x="153" y="208"/>
                </a:lnTo>
                <a:lnTo>
                  <a:pt x="151" y="208"/>
                </a:lnTo>
                <a:lnTo>
                  <a:pt x="149" y="208"/>
                </a:lnTo>
                <a:lnTo>
                  <a:pt x="147" y="209"/>
                </a:lnTo>
                <a:lnTo>
                  <a:pt x="145" y="210"/>
                </a:lnTo>
                <a:lnTo>
                  <a:pt x="148" y="211"/>
                </a:lnTo>
                <a:lnTo>
                  <a:pt x="150" y="214"/>
                </a:lnTo>
                <a:lnTo>
                  <a:pt x="144" y="214"/>
                </a:lnTo>
                <a:lnTo>
                  <a:pt x="136" y="214"/>
                </a:lnTo>
                <a:lnTo>
                  <a:pt x="136" y="215"/>
                </a:lnTo>
                <a:lnTo>
                  <a:pt x="138" y="216"/>
                </a:lnTo>
                <a:lnTo>
                  <a:pt x="139" y="217"/>
                </a:lnTo>
                <a:lnTo>
                  <a:pt x="142" y="217"/>
                </a:lnTo>
                <a:lnTo>
                  <a:pt x="148" y="218"/>
                </a:lnTo>
                <a:lnTo>
                  <a:pt x="151" y="219"/>
                </a:lnTo>
                <a:lnTo>
                  <a:pt x="162" y="223"/>
                </a:lnTo>
                <a:lnTo>
                  <a:pt x="172" y="226"/>
                </a:lnTo>
                <a:lnTo>
                  <a:pt x="183" y="230"/>
                </a:lnTo>
                <a:lnTo>
                  <a:pt x="194" y="233"/>
                </a:lnTo>
                <a:lnTo>
                  <a:pt x="184" y="233"/>
                </a:lnTo>
                <a:lnTo>
                  <a:pt x="175" y="232"/>
                </a:lnTo>
                <a:lnTo>
                  <a:pt x="178" y="234"/>
                </a:lnTo>
                <a:lnTo>
                  <a:pt x="181" y="236"/>
                </a:lnTo>
                <a:lnTo>
                  <a:pt x="177" y="238"/>
                </a:lnTo>
                <a:lnTo>
                  <a:pt x="171" y="238"/>
                </a:lnTo>
                <a:lnTo>
                  <a:pt x="165" y="235"/>
                </a:lnTo>
                <a:lnTo>
                  <a:pt x="159" y="234"/>
                </a:lnTo>
                <a:lnTo>
                  <a:pt x="154" y="232"/>
                </a:lnTo>
                <a:lnTo>
                  <a:pt x="147" y="231"/>
                </a:lnTo>
                <a:lnTo>
                  <a:pt x="142" y="230"/>
                </a:lnTo>
                <a:lnTo>
                  <a:pt x="138" y="228"/>
                </a:lnTo>
                <a:lnTo>
                  <a:pt x="132" y="226"/>
                </a:lnTo>
                <a:lnTo>
                  <a:pt x="126" y="225"/>
                </a:lnTo>
                <a:lnTo>
                  <a:pt x="121" y="223"/>
                </a:lnTo>
                <a:lnTo>
                  <a:pt x="114" y="221"/>
                </a:lnTo>
                <a:lnTo>
                  <a:pt x="107" y="221"/>
                </a:lnTo>
                <a:lnTo>
                  <a:pt x="101" y="222"/>
                </a:lnTo>
                <a:lnTo>
                  <a:pt x="105" y="224"/>
                </a:lnTo>
                <a:lnTo>
                  <a:pt x="108" y="225"/>
                </a:lnTo>
                <a:lnTo>
                  <a:pt x="113" y="226"/>
                </a:lnTo>
                <a:lnTo>
                  <a:pt x="116" y="226"/>
                </a:lnTo>
                <a:lnTo>
                  <a:pt x="125" y="228"/>
                </a:lnTo>
                <a:lnTo>
                  <a:pt x="133" y="231"/>
                </a:lnTo>
                <a:lnTo>
                  <a:pt x="142" y="232"/>
                </a:lnTo>
                <a:lnTo>
                  <a:pt x="151" y="234"/>
                </a:lnTo>
                <a:lnTo>
                  <a:pt x="159" y="236"/>
                </a:lnTo>
                <a:lnTo>
                  <a:pt x="169" y="240"/>
                </a:lnTo>
                <a:lnTo>
                  <a:pt x="172" y="241"/>
                </a:lnTo>
                <a:lnTo>
                  <a:pt x="174" y="242"/>
                </a:lnTo>
                <a:lnTo>
                  <a:pt x="178" y="242"/>
                </a:lnTo>
                <a:lnTo>
                  <a:pt x="181" y="243"/>
                </a:lnTo>
                <a:lnTo>
                  <a:pt x="183" y="244"/>
                </a:lnTo>
                <a:lnTo>
                  <a:pt x="184" y="247"/>
                </a:lnTo>
                <a:lnTo>
                  <a:pt x="184" y="248"/>
                </a:lnTo>
                <a:lnTo>
                  <a:pt x="184" y="249"/>
                </a:lnTo>
                <a:lnTo>
                  <a:pt x="183" y="250"/>
                </a:lnTo>
                <a:lnTo>
                  <a:pt x="182" y="250"/>
                </a:lnTo>
                <a:lnTo>
                  <a:pt x="178" y="248"/>
                </a:lnTo>
                <a:lnTo>
                  <a:pt x="173" y="246"/>
                </a:lnTo>
                <a:lnTo>
                  <a:pt x="166" y="246"/>
                </a:lnTo>
                <a:lnTo>
                  <a:pt x="159" y="244"/>
                </a:lnTo>
                <a:lnTo>
                  <a:pt x="154" y="242"/>
                </a:lnTo>
                <a:lnTo>
                  <a:pt x="148" y="241"/>
                </a:lnTo>
                <a:lnTo>
                  <a:pt x="141" y="240"/>
                </a:lnTo>
                <a:lnTo>
                  <a:pt x="134" y="239"/>
                </a:lnTo>
                <a:lnTo>
                  <a:pt x="128" y="236"/>
                </a:lnTo>
                <a:lnTo>
                  <a:pt x="120" y="236"/>
                </a:lnTo>
                <a:lnTo>
                  <a:pt x="117" y="236"/>
                </a:lnTo>
                <a:lnTo>
                  <a:pt x="116" y="238"/>
                </a:lnTo>
                <a:lnTo>
                  <a:pt x="117" y="239"/>
                </a:lnTo>
                <a:lnTo>
                  <a:pt x="118" y="239"/>
                </a:lnTo>
                <a:lnTo>
                  <a:pt x="122" y="240"/>
                </a:lnTo>
                <a:lnTo>
                  <a:pt x="125" y="240"/>
                </a:lnTo>
                <a:lnTo>
                  <a:pt x="128" y="240"/>
                </a:lnTo>
                <a:lnTo>
                  <a:pt x="132" y="240"/>
                </a:lnTo>
                <a:lnTo>
                  <a:pt x="133" y="241"/>
                </a:lnTo>
                <a:lnTo>
                  <a:pt x="136" y="243"/>
                </a:lnTo>
                <a:lnTo>
                  <a:pt x="141" y="244"/>
                </a:lnTo>
                <a:lnTo>
                  <a:pt x="148" y="244"/>
                </a:lnTo>
                <a:lnTo>
                  <a:pt x="153" y="247"/>
                </a:lnTo>
                <a:lnTo>
                  <a:pt x="157" y="250"/>
                </a:lnTo>
                <a:lnTo>
                  <a:pt x="165" y="251"/>
                </a:lnTo>
                <a:lnTo>
                  <a:pt x="173" y="254"/>
                </a:lnTo>
                <a:lnTo>
                  <a:pt x="167" y="257"/>
                </a:lnTo>
                <a:lnTo>
                  <a:pt x="162" y="258"/>
                </a:lnTo>
                <a:lnTo>
                  <a:pt x="159" y="257"/>
                </a:lnTo>
                <a:lnTo>
                  <a:pt x="157" y="255"/>
                </a:lnTo>
                <a:lnTo>
                  <a:pt x="154" y="254"/>
                </a:lnTo>
                <a:lnTo>
                  <a:pt x="150" y="254"/>
                </a:lnTo>
                <a:lnTo>
                  <a:pt x="144" y="251"/>
                </a:lnTo>
                <a:lnTo>
                  <a:pt x="137" y="251"/>
                </a:lnTo>
                <a:lnTo>
                  <a:pt x="137" y="252"/>
                </a:lnTo>
                <a:lnTo>
                  <a:pt x="137" y="254"/>
                </a:lnTo>
                <a:lnTo>
                  <a:pt x="137" y="255"/>
                </a:lnTo>
                <a:lnTo>
                  <a:pt x="138" y="255"/>
                </a:lnTo>
                <a:lnTo>
                  <a:pt x="141" y="255"/>
                </a:lnTo>
                <a:lnTo>
                  <a:pt x="144" y="256"/>
                </a:lnTo>
                <a:lnTo>
                  <a:pt x="140" y="257"/>
                </a:lnTo>
                <a:lnTo>
                  <a:pt x="138" y="258"/>
                </a:lnTo>
                <a:lnTo>
                  <a:pt x="144" y="258"/>
                </a:lnTo>
                <a:lnTo>
                  <a:pt x="148" y="257"/>
                </a:lnTo>
                <a:lnTo>
                  <a:pt x="150" y="257"/>
                </a:lnTo>
                <a:lnTo>
                  <a:pt x="150" y="257"/>
                </a:lnTo>
                <a:lnTo>
                  <a:pt x="150" y="258"/>
                </a:lnTo>
                <a:lnTo>
                  <a:pt x="151" y="260"/>
                </a:lnTo>
                <a:lnTo>
                  <a:pt x="154" y="263"/>
                </a:lnTo>
                <a:lnTo>
                  <a:pt x="157" y="263"/>
                </a:lnTo>
                <a:lnTo>
                  <a:pt x="159" y="264"/>
                </a:lnTo>
                <a:lnTo>
                  <a:pt x="162" y="264"/>
                </a:lnTo>
                <a:lnTo>
                  <a:pt x="166" y="263"/>
                </a:lnTo>
                <a:lnTo>
                  <a:pt x="172" y="264"/>
                </a:lnTo>
                <a:lnTo>
                  <a:pt x="177" y="266"/>
                </a:lnTo>
                <a:lnTo>
                  <a:pt x="182" y="269"/>
                </a:lnTo>
                <a:lnTo>
                  <a:pt x="190" y="273"/>
                </a:lnTo>
                <a:lnTo>
                  <a:pt x="198" y="274"/>
                </a:lnTo>
                <a:lnTo>
                  <a:pt x="202" y="276"/>
                </a:lnTo>
                <a:lnTo>
                  <a:pt x="204" y="277"/>
                </a:lnTo>
                <a:lnTo>
                  <a:pt x="205" y="281"/>
                </a:lnTo>
                <a:lnTo>
                  <a:pt x="204" y="285"/>
                </a:lnTo>
                <a:lnTo>
                  <a:pt x="208" y="285"/>
                </a:lnTo>
                <a:lnTo>
                  <a:pt x="213" y="285"/>
                </a:lnTo>
                <a:lnTo>
                  <a:pt x="217" y="286"/>
                </a:lnTo>
                <a:lnTo>
                  <a:pt x="221" y="289"/>
                </a:lnTo>
                <a:lnTo>
                  <a:pt x="213" y="290"/>
                </a:lnTo>
                <a:lnTo>
                  <a:pt x="205" y="289"/>
                </a:lnTo>
                <a:lnTo>
                  <a:pt x="202" y="286"/>
                </a:lnTo>
                <a:lnTo>
                  <a:pt x="198" y="283"/>
                </a:lnTo>
                <a:lnTo>
                  <a:pt x="194" y="283"/>
                </a:lnTo>
                <a:lnTo>
                  <a:pt x="188" y="283"/>
                </a:lnTo>
                <a:lnTo>
                  <a:pt x="184" y="283"/>
                </a:lnTo>
                <a:lnTo>
                  <a:pt x="181" y="282"/>
                </a:lnTo>
                <a:lnTo>
                  <a:pt x="180" y="280"/>
                </a:lnTo>
                <a:lnTo>
                  <a:pt x="179" y="277"/>
                </a:lnTo>
                <a:lnTo>
                  <a:pt x="173" y="277"/>
                </a:lnTo>
                <a:lnTo>
                  <a:pt x="166" y="277"/>
                </a:lnTo>
                <a:lnTo>
                  <a:pt x="161" y="275"/>
                </a:lnTo>
                <a:lnTo>
                  <a:pt x="154" y="272"/>
                </a:lnTo>
                <a:lnTo>
                  <a:pt x="148" y="269"/>
                </a:lnTo>
                <a:lnTo>
                  <a:pt x="141" y="268"/>
                </a:lnTo>
                <a:lnTo>
                  <a:pt x="138" y="269"/>
                </a:lnTo>
                <a:lnTo>
                  <a:pt x="136" y="271"/>
                </a:lnTo>
                <a:lnTo>
                  <a:pt x="133" y="272"/>
                </a:lnTo>
                <a:lnTo>
                  <a:pt x="131" y="275"/>
                </a:lnTo>
                <a:lnTo>
                  <a:pt x="146" y="280"/>
                </a:lnTo>
                <a:lnTo>
                  <a:pt x="161" y="285"/>
                </a:lnTo>
                <a:lnTo>
                  <a:pt x="175" y="290"/>
                </a:lnTo>
                <a:lnTo>
                  <a:pt x="190" y="296"/>
                </a:lnTo>
                <a:lnTo>
                  <a:pt x="204" y="300"/>
                </a:lnTo>
                <a:lnTo>
                  <a:pt x="217" y="306"/>
                </a:lnTo>
                <a:lnTo>
                  <a:pt x="223" y="309"/>
                </a:lnTo>
                <a:lnTo>
                  <a:pt x="230" y="313"/>
                </a:lnTo>
                <a:lnTo>
                  <a:pt x="237" y="315"/>
                </a:lnTo>
                <a:lnTo>
                  <a:pt x="244" y="316"/>
                </a:lnTo>
                <a:lnTo>
                  <a:pt x="243" y="318"/>
                </a:lnTo>
                <a:lnTo>
                  <a:pt x="243" y="322"/>
                </a:lnTo>
                <a:lnTo>
                  <a:pt x="244" y="324"/>
                </a:lnTo>
                <a:lnTo>
                  <a:pt x="246" y="326"/>
                </a:lnTo>
                <a:lnTo>
                  <a:pt x="241" y="326"/>
                </a:lnTo>
                <a:lnTo>
                  <a:pt x="239" y="325"/>
                </a:lnTo>
                <a:lnTo>
                  <a:pt x="237" y="324"/>
                </a:lnTo>
                <a:lnTo>
                  <a:pt x="233" y="323"/>
                </a:lnTo>
                <a:lnTo>
                  <a:pt x="229" y="322"/>
                </a:lnTo>
                <a:lnTo>
                  <a:pt x="223" y="321"/>
                </a:lnTo>
                <a:lnTo>
                  <a:pt x="217" y="319"/>
                </a:lnTo>
                <a:lnTo>
                  <a:pt x="215" y="316"/>
                </a:lnTo>
                <a:lnTo>
                  <a:pt x="216" y="315"/>
                </a:lnTo>
                <a:lnTo>
                  <a:pt x="217" y="314"/>
                </a:lnTo>
                <a:lnTo>
                  <a:pt x="219" y="313"/>
                </a:lnTo>
                <a:lnTo>
                  <a:pt x="217" y="311"/>
                </a:lnTo>
                <a:lnTo>
                  <a:pt x="215" y="311"/>
                </a:lnTo>
                <a:lnTo>
                  <a:pt x="213" y="310"/>
                </a:lnTo>
                <a:lnTo>
                  <a:pt x="212" y="310"/>
                </a:lnTo>
                <a:lnTo>
                  <a:pt x="213" y="307"/>
                </a:lnTo>
                <a:lnTo>
                  <a:pt x="205" y="307"/>
                </a:lnTo>
                <a:lnTo>
                  <a:pt x="197" y="308"/>
                </a:lnTo>
                <a:lnTo>
                  <a:pt x="197" y="307"/>
                </a:lnTo>
                <a:lnTo>
                  <a:pt x="198" y="305"/>
                </a:lnTo>
                <a:lnTo>
                  <a:pt x="198" y="304"/>
                </a:lnTo>
                <a:lnTo>
                  <a:pt x="197" y="304"/>
                </a:lnTo>
                <a:lnTo>
                  <a:pt x="194" y="306"/>
                </a:lnTo>
                <a:lnTo>
                  <a:pt x="191" y="308"/>
                </a:lnTo>
                <a:lnTo>
                  <a:pt x="190" y="306"/>
                </a:lnTo>
                <a:lnTo>
                  <a:pt x="189" y="305"/>
                </a:lnTo>
                <a:lnTo>
                  <a:pt x="187" y="304"/>
                </a:lnTo>
                <a:lnTo>
                  <a:pt x="184" y="305"/>
                </a:lnTo>
                <a:lnTo>
                  <a:pt x="178" y="305"/>
                </a:lnTo>
                <a:lnTo>
                  <a:pt x="174" y="306"/>
                </a:lnTo>
                <a:lnTo>
                  <a:pt x="167" y="307"/>
                </a:lnTo>
                <a:lnTo>
                  <a:pt x="162" y="307"/>
                </a:lnTo>
                <a:lnTo>
                  <a:pt x="158" y="307"/>
                </a:lnTo>
                <a:lnTo>
                  <a:pt x="155" y="307"/>
                </a:lnTo>
                <a:lnTo>
                  <a:pt x="151" y="306"/>
                </a:lnTo>
                <a:lnTo>
                  <a:pt x="149" y="304"/>
                </a:lnTo>
                <a:lnTo>
                  <a:pt x="157" y="304"/>
                </a:lnTo>
                <a:lnTo>
                  <a:pt x="165" y="304"/>
                </a:lnTo>
                <a:lnTo>
                  <a:pt x="169" y="302"/>
                </a:lnTo>
                <a:lnTo>
                  <a:pt x="172" y="301"/>
                </a:lnTo>
                <a:lnTo>
                  <a:pt x="177" y="300"/>
                </a:lnTo>
                <a:lnTo>
                  <a:pt x="179" y="298"/>
                </a:lnTo>
                <a:lnTo>
                  <a:pt x="172" y="298"/>
                </a:lnTo>
                <a:lnTo>
                  <a:pt x="165" y="299"/>
                </a:lnTo>
                <a:lnTo>
                  <a:pt x="157" y="298"/>
                </a:lnTo>
                <a:lnTo>
                  <a:pt x="150" y="294"/>
                </a:lnTo>
                <a:lnTo>
                  <a:pt x="146" y="294"/>
                </a:lnTo>
                <a:lnTo>
                  <a:pt x="140" y="294"/>
                </a:lnTo>
                <a:lnTo>
                  <a:pt x="139" y="293"/>
                </a:lnTo>
                <a:lnTo>
                  <a:pt x="138" y="291"/>
                </a:lnTo>
                <a:lnTo>
                  <a:pt x="136" y="292"/>
                </a:lnTo>
                <a:lnTo>
                  <a:pt x="132" y="293"/>
                </a:lnTo>
                <a:lnTo>
                  <a:pt x="120" y="289"/>
                </a:lnTo>
                <a:lnTo>
                  <a:pt x="107" y="285"/>
                </a:lnTo>
                <a:lnTo>
                  <a:pt x="105" y="286"/>
                </a:lnTo>
                <a:lnTo>
                  <a:pt x="101" y="289"/>
                </a:lnTo>
                <a:lnTo>
                  <a:pt x="99" y="289"/>
                </a:lnTo>
                <a:lnTo>
                  <a:pt x="96" y="289"/>
                </a:lnTo>
                <a:lnTo>
                  <a:pt x="92" y="288"/>
                </a:lnTo>
                <a:lnTo>
                  <a:pt x="89" y="288"/>
                </a:lnTo>
                <a:lnTo>
                  <a:pt x="87" y="289"/>
                </a:lnTo>
                <a:lnTo>
                  <a:pt x="83" y="291"/>
                </a:lnTo>
                <a:lnTo>
                  <a:pt x="89" y="292"/>
                </a:lnTo>
                <a:lnTo>
                  <a:pt x="93" y="293"/>
                </a:lnTo>
                <a:lnTo>
                  <a:pt x="96" y="291"/>
                </a:lnTo>
                <a:lnTo>
                  <a:pt x="99" y="290"/>
                </a:lnTo>
                <a:lnTo>
                  <a:pt x="100" y="292"/>
                </a:lnTo>
                <a:lnTo>
                  <a:pt x="100" y="293"/>
                </a:lnTo>
                <a:lnTo>
                  <a:pt x="103" y="294"/>
                </a:lnTo>
                <a:lnTo>
                  <a:pt x="104" y="296"/>
                </a:lnTo>
                <a:lnTo>
                  <a:pt x="114" y="298"/>
                </a:lnTo>
                <a:lnTo>
                  <a:pt x="123" y="300"/>
                </a:lnTo>
                <a:lnTo>
                  <a:pt x="124" y="300"/>
                </a:lnTo>
                <a:lnTo>
                  <a:pt x="125" y="300"/>
                </a:lnTo>
                <a:lnTo>
                  <a:pt x="126" y="299"/>
                </a:lnTo>
                <a:lnTo>
                  <a:pt x="128" y="298"/>
                </a:lnTo>
                <a:lnTo>
                  <a:pt x="130" y="297"/>
                </a:lnTo>
                <a:lnTo>
                  <a:pt x="133" y="297"/>
                </a:lnTo>
                <a:lnTo>
                  <a:pt x="136" y="298"/>
                </a:lnTo>
                <a:lnTo>
                  <a:pt x="136" y="299"/>
                </a:lnTo>
                <a:lnTo>
                  <a:pt x="133" y="300"/>
                </a:lnTo>
                <a:lnTo>
                  <a:pt x="132" y="300"/>
                </a:lnTo>
                <a:lnTo>
                  <a:pt x="130" y="300"/>
                </a:lnTo>
                <a:lnTo>
                  <a:pt x="129" y="301"/>
                </a:lnTo>
                <a:lnTo>
                  <a:pt x="129" y="302"/>
                </a:lnTo>
                <a:lnTo>
                  <a:pt x="131" y="304"/>
                </a:lnTo>
                <a:lnTo>
                  <a:pt x="132" y="304"/>
                </a:lnTo>
                <a:lnTo>
                  <a:pt x="133" y="304"/>
                </a:lnTo>
                <a:lnTo>
                  <a:pt x="142" y="306"/>
                </a:lnTo>
                <a:lnTo>
                  <a:pt x="150" y="309"/>
                </a:lnTo>
                <a:lnTo>
                  <a:pt x="159" y="311"/>
                </a:lnTo>
                <a:lnTo>
                  <a:pt x="167" y="316"/>
                </a:lnTo>
                <a:lnTo>
                  <a:pt x="158" y="315"/>
                </a:lnTo>
                <a:lnTo>
                  <a:pt x="149" y="313"/>
                </a:lnTo>
                <a:lnTo>
                  <a:pt x="149" y="315"/>
                </a:lnTo>
                <a:lnTo>
                  <a:pt x="150" y="317"/>
                </a:lnTo>
                <a:lnTo>
                  <a:pt x="151" y="318"/>
                </a:lnTo>
                <a:lnTo>
                  <a:pt x="150" y="318"/>
                </a:lnTo>
                <a:lnTo>
                  <a:pt x="149" y="319"/>
                </a:lnTo>
                <a:lnTo>
                  <a:pt x="147" y="319"/>
                </a:lnTo>
                <a:lnTo>
                  <a:pt x="142" y="319"/>
                </a:lnTo>
                <a:lnTo>
                  <a:pt x="137" y="317"/>
                </a:lnTo>
                <a:lnTo>
                  <a:pt x="134" y="317"/>
                </a:lnTo>
                <a:lnTo>
                  <a:pt x="132" y="317"/>
                </a:lnTo>
                <a:lnTo>
                  <a:pt x="130" y="317"/>
                </a:lnTo>
                <a:lnTo>
                  <a:pt x="128" y="318"/>
                </a:lnTo>
                <a:lnTo>
                  <a:pt x="137" y="322"/>
                </a:lnTo>
                <a:lnTo>
                  <a:pt x="147" y="324"/>
                </a:lnTo>
                <a:lnTo>
                  <a:pt x="149" y="325"/>
                </a:lnTo>
                <a:lnTo>
                  <a:pt x="150" y="325"/>
                </a:lnTo>
                <a:lnTo>
                  <a:pt x="151" y="325"/>
                </a:lnTo>
                <a:lnTo>
                  <a:pt x="151" y="324"/>
                </a:lnTo>
                <a:lnTo>
                  <a:pt x="150" y="322"/>
                </a:lnTo>
                <a:lnTo>
                  <a:pt x="151" y="318"/>
                </a:lnTo>
                <a:lnTo>
                  <a:pt x="157" y="318"/>
                </a:lnTo>
                <a:lnTo>
                  <a:pt x="163" y="321"/>
                </a:lnTo>
                <a:lnTo>
                  <a:pt x="174" y="324"/>
                </a:lnTo>
                <a:lnTo>
                  <a:pt x="186" y="327"/>
                </a:lnTo>
                <a:lnTo>
                  <a:pt x="182" y="324"/>
                </a:lnTo>
                <a:lnTo>
                  <a:pt x="179" y="323"/>
                </a:lnTo>
                <a:lnTo>
                  <a:pt x="183" y="322"/>
                </a:lnTo>
                <a:lnTo>
                  <a:pt x="189" y="323"/>
                </a:lnTo>
                <a:lnTo>
                  <a:pt x="194" y="324"/>
                </a:lnTo>
                <a:lnTo>
                  <a:pt x="198" y="326"/>
                </a:lnTo>
                <a:lnTo>
                  <a:pt x="194" y="327"/>
                </a:lnTo>
                <a:lnTo>
                  <a:pt x="189" y="327"/>
                </a:lnTo>
                <a:lnTo>
                  <a:pt x="192" y="330"/>
                </a:lnTo>
                <a:lnTo>
                  <a:pt x="197" y="332"/>
                </a:lnTo>
                <a:lnTo>
                  <a:pt x="202" y="334"/>
                </a:lnTo>
                <a:lnTo>
                  <a:pt x="206" y="335"/>
                </a:lnTo>
                <a:lnTo>
                  <a:pt x="208" y="332"/>
                </a:lnTo>
                <a:lnTo>
                  <a:pt x="213" y="331"/>
                </a:lnTo>
                <a:lnTo>
                  <a:pt x="221" y="334"/>
                </a:lnTo>
                <a:lnTo>
                  <a:pt x="228" y="339"/>
                </a:lnTo>
                <a:lnTo>
                  <a:pt x="222" y="339"/>
                </a:lnTo>
                <a:lnTo>
                  <a:pt x="213" y="338"/>
                </a:lnTo>
                <a:lnTo>
                  <a:pt x="224" y="342"/>
                </a:lnTo>
                <a:lnTo>
                  <a:pt x="236" y="347"/>
                </a:lnTo>
                <a:lnTo>
                  <a:pt x="247" y="352"/>
                </a:lnTo>
                <a:lnTo>
                  <a:pt x="258" y="356"/>
                </a:lnTo>
                <a:lnTo>
                  <a:pt x="263" y="356"/>
                </a:lnTo>
                <a:lnTo>
                  <a:pt x="266" y="357"/>
                </a:lnTo>
                <a:lnTo>
                  <a:pt x="271" y="358"/>
                </a:lnTo>
                <a:lnTo>
                  <a:pt x="274" y="360"/>
                </a:lnTo>
                <a:lnTo>
                  <a:pt x="279" y="360"/>
                </a:lnTo>
                <a:lnTo>
                  <a:pt x="282" y="360"/>
                </a:lnTo>
                <a:lnTo>
                  <a:pt x="285" y="360"/>
                </a:lnTo>
                <a:lnTo>
                  <a:pt x="286" y="362"/>
                </a:lnTo>
                <a:lnTo>
                  <a:pt x="288" y="363"/>
                </a:lnTo>
                <a:lnTo>
                  <a:pt x="289" y="365"/>
                </a:lnTo>
                <a:lnTo>
                  <a:pt x="287" y="365"/>
                </a:lnTo>
                <a:lnTo>
                  <a:pt x="285" y="365"/>
                </a:lnTo>
                <a:lnTo>
                  <a:pt x="284" y="365"/>
                </a:lnTo>
                <a:lnTo>
                  <a:pt x="282" y="365"/>
                </a:lnTo>
                <a:lnTo>
                  <a:pt x="282" y="366"/>
                </a:lnTo>
                <a:lnTo>
                  <a:pt x="284" y="367"/>
                </a:lnTo>
                <a:lnTo>
                  <a:pt x="289" y="368"/>
                </a:lnTo>
                <a:lnTo>
                  <a:pt x="293" y="371"/>
                </a:lnTo>
                <a:lnTo>
                  <a:pt x="293" y="372"/>
                </a:lnTo>
                <a:lnTo>
                  <a:pt x="293" y="373"/>
                </a:lnTo>
                <a:lnTo>
                  <a:pt x="291" y="373"/>
                </a:lnTo>
                <a:lnTo>
                  <a:pt x="289" y="373"/>
                </a:lnTo>
                <a:lnTo>
                  <a:pt x="287" y="372"/>
                </a:lnTo>
                <a:lnTo>
                  <a:pt x="285" y="372"/>
                </a:lnTo>
                <a:lnTo>
                  <a:pt x="284" y="371"/>
                </a:lnTo>
                <a:lnTo>
                  <a:pt x="281" y="371"/>
                </a:lnTo>
                <a:lnTo>
                  <a:pt x="281" y="374"/>
                </a:lnTo>
                <a:lnTo>
                  <a:pt x="284" y="376"/>
                </a:lnTo>
                <a:lnTo>
                  <a:pt x="286" y="375"/>
                </a:lnTo>
                <a:lnTo>
                  <a:pt x="289" y="374"/>
                </a:lnTo>
                <a:lnTo>
                  <a:pt x="291" y="375"/>
                </a:lnTo>
                <a:lnTo>
                  <a:pt x="294" y="376"/>
                </a:lnTo>
                <a:lnTo>
                  <a:pt x="301" y="376"/>
                </a:lnTo>
                <a:lnTo>
                  <a:pt x="307" y="375"/>
                </a:lnTo>
                <a:lnTo>
                  <a:pt x="311" y="377"/>
                </a:lnTo>
                <a:lnTo>
                  <a:pt x="312" y="381"/>
                </a:lnTo>
                <a:lnTo>
                  <a:pt x="311" y="381"/>
                </a:lnTo>
                <a:lnTo>
                  <a:pt x="310" y="382"/>
                </a:lnTo>
                <a:lnTo>
                  <a:pt x="309" y="382"/>
                </a:lnTo>
                <a:lnTo>
                  <a:pt x="306" y="382"/>
                </a:lnTo>
                <a:lnTo>
                  <a:pt x="303" y="381"/>
                </a:lnTo>
                <a:lnTo>
                  <a:pt x="301" y="380"/>
                </a:lnTo>
                <a:lnTo>
                  <a:pt x="299" y="381"/>
                </a:lnTo>
                <a:lnTo>
                  <a:pt x="297" y="384"/>
                </a:lnTo>
                <a:lnTo>
                  <a:pt x="302" y="383"/>
                </a:lnTo>
                <a:lnTo>
                  <a:pt x="305" y="383"/>
                </a:lnTo>
                <a:lnTo>
                  <a:pt x="309" y="385"/>
                </a:lnTo>
                <a:lnTo>
                  <a:pt x="313" y="388"/>
                </a:lnTo>
                <a:lnTo>
                  <a:pt x="322" y="391"/>
                </a:lnTo>
                <a:lnTo>
                  <a:pt x="331" y="394"/>
                </a:lnTo>
                <a:lnTo>
                  <a:pt x="331" y="393"/>
                </a:lnTo>
                <a:lnTo>
                  <a:pt x="334" y="391"/>
                </a:lnTo>
                <a:lnTo>
                  <a:pt x="335" y="391"/>
                </a:lnTo>
                <a:lnTo>
                  <a:pt x="337" y="392"/>
                </a:lnTo>
                <a:lnTo>
                  <a:pt x="338" y="393"/>
                </a:lnTo>
                <a:lnTo>
                  <a:pt x="338" y="394"/>
                </a:lnTo>
                <a:lnTo>
                  <a:pt x="337" y="394"/>
                </a:lnTo>
                <a:lnTo>
                  <a:pt x="337" y="396"/>
                </a:lnTo>
                <a:lnTo>
                  <a:pt x="335" y="396"/>
                </a:lnTo>
                <a:lnTo>
                  <a:pt x="332" y="396"/>
                </a:lnTo>
                <a:lnTo>
                  <a:pt x="340" y="400"/>
                </a:lnTo>
                <a:lnTo>
                  <a:pt x="350" y="404"/>
                </a:lnTo>
                <a:lnTo>
                  <a:pt x="354" y="406"/>
                </a:lnTo>
                <a:lnTo>
                  <a:pt x="360" y="408"/>
                </a:lnTo>
                <a:lnTo>
                  <a:pt x="365" y="410"/>
                </a:lnTo>
                <a:lnTo>
                  <a:pt x="370" y="413"/>
                </a:lnTo>
                <a:lnTo>
                  <a:pt x="372" y="415"/>
                </a:lnTo>
                <a:lnTo>
                  <a:pt x="375" y="417"/>
                </a:lnTo>
                <a:lnTo>
                  <a:pt x="378" y="418"/>
                </a:lnTo>
                <a:lnTo>
                  <a:pt x="383" y="421"/>
                </a:lnTo>
                <a:lnTo>
                  <a:pt x="384" y="422"/>
                </a:lnTo>
                <a:lnTo>
                  <a:pt x="386" y="423"/>
                </a:lnTo>
                <a:lnTo>
                  <a:pt x="388" y="423"/>
                </a:lnTo>
                <a:lnTo>
                  <a:pt x="390" y="423"/>
                </a:lnTo>
                <a:lnTo>
                  <a:pt x="393" y="423"/>
                </a:lnTo>
                <a:lnTo>
                  <a:pt x="395" y="424"/>
                </a:lnTo>
                <a:lnTo>
                  <a:pt x="396" y="425"/>
                </a:lnTo>
                <a:lnTo>
                  <a:pt x="397" y="426"/>
                </a:lnTo>
                <a:lnTo>
                  <a:pt x="404" y="431"/>
                </a:lnTo>
                <a:lnTo>
                  <a:pt x="412" y="433"/>
                </a:lnTo>
                <a:lnTo>
                  <a:pt x="416" y="437"/>
                </a:lnTo>
                <a:lnTo>
                  <a:pt x="417" y="440"/>
                </a:lnTo>
                <a:lnTo>
                  <a:pt x="414" y="441"/>
                </a:lnTo>
                <a:lnTo>
                  <a:pt x="411" y="441"/>
                </a:lnTo>
                <a:lnTo>
                  <a:pt x="410" y="441"/>
                </a:lnTo>
                <a:lnTo>
                  <a:pt x="409" y="442"/>
                </a:lnTo>
                <a:lnTo>
                  <a:pt x="408" y="443"/>
                </a:lnTo>
                <a:lnTo>
                  <a:pt x="406" y="445"/>
                </a:lnTo>
                <a:lnTo>
                  <a:pt x="408" y="447"/>
                </a:lnTo>
                <a:lnTo>
                  <a:pt x="409" y="448"/>
                </a:lnTo>
                <a:lnTo>
                  <a:pt x="411" y="448"/>
                </a:lnTo>
                <a:lnTo>
                  <a:pt x="412" y="449"/>
                </a:lnTo>
                <a:lnTo>
                  <a:pt x="418" y="450"/>
                </a:lnTo>
                <a:lnTo>
                  <a:pt x="422" y="449"/>
                </a:lnTo>
                <a:lnTo>
                  <a:pt x="427" y="448"/>
                </a:lnTo>
                <a:lnTo>
                  <a:pt x="433" y="447"/>
                </a:lnTo>
                <a:lnTo>
                  <a:pt x="431" y="449"/>
                </a:lnTo>
                <a:lnTo>
                  <a:pt x="431" y="450"/>
                </a:lnTo>
                <a:lnTo>
                  <a:pt x="433" y="451"/>
                </a:lnTo>
                <a:lnTo>
                  <a:pt x="434" y="451"/>
                </a:lnTo>
                <a:lnTo>
                  <a:pt x="437" y="452"/>
                </a:lnTo>
                <a:lnTo>
                  <a:pt x="441" y="452"/>
                </a:lnTo>
                <a:lnTo>
                  <a:pt x="444" y="452"/>
                </a:lnTo>
                <a:lnTo>
                  <a:pt x="446" y="452"/>
                </a:lnTo>
                <a:lnTo>
                  <a:pt x="447" y="454"/>
                </a:lnTo>
                <a:lnTo>
                  <a:pt x="447" y="455"/>
                </a:lnTo>
                <a:lnTo>
                  <a:pt x="447" y="456"/>
                </a:lnTo>
                <a:lnTo>
                  <a:pt x="446" y="456"/>
                </a:lnTo>
                <a:lnTo>
                  <a:pt x="445" y="457"/>
                </a:lnTo>
                <a:lnTo>
                  <a:pt x="445" y="459"/>
                </a:lnTo>
                <a:lnTo>
                  <a:pt x="447" y="460"/>
                </a:lnTo>
                <a:lnTo>
                  <a:pt x="451" y="460"/>
                </a:lnTo>
                <a:lnTo>
                  <a:pt x="460" y="463"/>
                </a:lnTo>
                <a:lnTo>
                  <a:pt x="470" y="467"/>
                </a:lnTo>
                <a:lnTo>
                  <a:pt x="463" y="467"/>
                </a:lnTo>
                <a:lnTo>
                  <a:pt x="458" y="467"/>
                </a:lnTo>
                <a:lnTo>
                  <a:pt x="451" y="467"/>
                </a:lnTo>
                <a:lnTo>
                  <a:pt x="445" y="465"/>
                </a:lnTo>
                <a:lnTo>
                  <a:pt x="441" y="462"/>
                </a:lnTo>
                <a:lnTo>
                  <a:pt x="436" y="457"/>
                </a:lnTo>
                <a:lnTo>
                  <a:pt x="433" y="456"/>
                </a:lnTo>
                <a:lnTo>
                  <a:pt x="430" y="456"/>
                </a:lnTo>
                <a:lnTo>
                  <a:pt x="428" y="456"/>
                </a:lnTo>
                <a:lnTo>
                  <a:pt x="425" y="458"/>
                </a:lnTo>
                <a:lnTo>
                  <a:pt x="422" y="462"/>
                </a:lnTo>
                <a:lnTo>
                  <a:pt x="421" y="464"/>
                </a:lnTo>
                <a:lnTo>
                  <a:pt x="421" y="466"/>
                </a:lnTo>
                <a:lnTo>
                  <a:pt x="422" y="467"/>
                </a:lnTo>
                <a:lnTo>
                  <a:pt x="423" y="467"/>
                </a:lnTo>
                <a:lnTo>
                  <a:pt x="426" y="467"/>
                </a:lnTo>
                <a:lnTo>
                  <a:pt x="427" y="470"/>
                </a:lnTo>
                <a:lnTo>
                  <a:pt x="429" y="471"/>
                </a:lnTo>
                <a:lnTo>
                  <a:pt x="431" y="471"/>
                </a:lnTo>
                <a:lnTo>
                  <a:pt x="433" y="470"/>
                </a:lnTo>
                <a:lnTo>
                  <a:pt x="433" y="470"/>
                </a:lnTo>
                <a:lnTo>
                  <a:pt x="431" y="472"/>
                </a:lnTo>
                <a:lnTo>
                  <a:pt x="436" y="473"/>
                </a:lnTo>
                <a:lnTo>
                  <a:pt x="439" y="476"/>
                </a:lnTo>
                <a:lnTo>
                  <a:pt x="442" y="479"/>
                </a:lnTo>
                <a:lnTo>
                  <a:pt x="443" y="481"/>
                </a:lnTo>
                <a:lnTo>
                  <a:pt x="450" y="482"/>
                </a:lnTo>
                <a:lnTo>
                  <a:pt x="455" y="482"/>
                </a:lnTo>
                <a:lnTo>
                  <a:pt x="461" y="487"/>
                </a:lnTo>
                <a:lnTo>
                  <a:pt x="466" y="490"/>
                </a:lnTo>
                <a:lnTo>
                  <a:pt x="472" y="493"/>
                </a:lnTo>
                <a:lnTo>
                  <a:pt x="480" y="497"/>
                </a:lnTo>
                <a:lnTo>
                  <a:pt x="475" y="499"/>
                </a:lnTo>
                <a:lnTo>
                  <a:pt x="469" y="500"/>
                </a:lnTo>
                <a:lnTo>
                  <a:pt x="472" y="503"/>
                </a:lnTo>
                <a:lnTo>
                  <a:pt x="477" y="504"/>
                </a:lnTo>
                <a:lnTo>
                  <a:pt x="482" y="504"/>
                </a:lnTo>
                <a:lnTo>
                  <a:pt x="485" y="503"/>
                </a:lnTo>
                <a:lnTo>
                  <a:pt x="487" y="500"/>
                </a:lnTo>
                <a:lnTo>
                  <a:pt x="487" y="497"/>
                </a:lnTo>
                <a:lnTo>
                  <a:pt x="485" y="495"/>
                </a:lnTo>
                <a:lnTo>
                  <a:pt x="482" y="493"/>
                </a:lnTo>
                <a:lnTo>
                  <a:pt x="485" y="492"/>
                </a:lnTo>
                <a:lnTo>
                  <a:pt x="490" y="493"/>
                </a:lnTo>
                <a:lnTo>
                  <a:pt x="493" y="493"/>
                </a:lnTo>
                <a:lnTo>
                  <a:pt x="496" y="496"/>
                </a:lnTo>
                <a:lnTo>
                  <a:pt x="500" y="497"/>
                </a:lnTo>
                <a:lnTo>
                  <a:pt x="503" y="499"/>
                </a:lnTo>
                <a:lnTo>
                  <a:pt x="505" y="503"/>
                </a:lnTo>
                <a:lnTo>
                  <a:pt x="508" y="505"/>
                </a:lnTo>
                <a:lnTo>
                  <a:pt x="504" y="503"/>
                </a:lnTo>
                <a:lnTo>
                  <a:pt x="499" y="500"/>
                </a:lnTo>
                <a:lnTo>
                  <a:pt x="496" y="499"/>
                </a:lnTo>
                <a:lnTo>
                  <a:pt x="494" y="498"/>
                </a:lnTo>
                <a:lnTo>
                  <a:pt x="492" y="498"/>
                </a:lnTo>
                <a:lnTo>
                  <a:pt x="491" y="499"/>
                </a:lnTo>
                <a:lnTo>
                  <a:pt x="490" y="500"/>
                </a:lnTo>
                <a:lnTo>
                  <a:pt x="490" y="503"/>
                </a:lnTo>
                <a:lnTo>
                  <a:pt x="490" y="505"/>
                </a:lnTo>
                <a:lnTo>
                  <a:pt x="491" y="506"/>
                </a:lnTo>
                <a:lnTo>
                  <a:pt x="495" y="508"/>
                </a:lnTo>
                <a:lnTo>
                  <a:pt x="499" y="510"/>
                </a:lnTo>
                <a:lnTo>
                  <a:pt x="502" y="510"/>
                </a:lnTo>
                <a:lnTo>
                  <a:pt x="507" y="510"/>
                </a:lnTo>
                <a:lnTo>
                  <a:pt x="510" y="512"/>
                </a:lnTo>
                <a:lnTo>
                  <a:pt x="513" y="512"/>
                </a:lnTo>
                <a:lnTo>
                  <a:pt x="515" y="513"/>
                </a:lnTo>
                <a:lnTo>
                  <a:pt x="516" y="512"/>
                </a:lnTo>
                <a:lnTo>
                  <a:pt x="516" y="509"/>
                </a:lnTo>
                <a:lnTo>
                  <a:pt x="518" y="508"/>
                </a:lnTo>
                <a:lnTo>
                  <a:pt x="521" y="508"/>
                </a:lnTo>
                <a:lnTo>
                  <a:pt x="526" y="510"/>
                </a:lnTo>
                <a:lnTo>
                  <a:pt x="529" y="512"/>
                </a:lnTo>
                <a:lnTo>
                  <a:pt x="534" y="514"/>
                </a:lnTo>
                <a:lnTo>
                  <a:pt x="540" y="518"/>
                </a:lnTo>
                <a:lnTo>
                  <a:pt x="548" y="523"/>
                </a:lnTo>
                <a:lnTo>
                  <a:pt x="549" y="523"/>
                </a:lnTo>
                <a:lnTo>
                  <a:pt x="551" y="524"/>
                </a:lnTo>
                <a:lnTo>
                  <a:pt x="553" y="525"/>
                </a:lnTo>
                <a:lnTo>
                  <a:pt x="553" y="526"/>
                </a:lnTo>
                <a:lnTo>
                  <a:pt x="551" y="528"/>
                </a:lnTo>
                <a:lnTo>
                  <a:pt x="548" y="526"/>
                </a:lnTo>
                <a:lnTo>
                  <a:pt x="544" y="525"/>
                </a:lnTo>
                <a:lnTo>
                  <a:pt x="541" y="524"/>
                </a:lnTo>
                <a:lnTo>
                  <a:pt x="537" y="522"/>
                </a:lnTo>
                <a:lnTo>
                  <a:pt x="535" y="517"/>
                </a:lnTo>
                <a:lnTo>
                  <a:pt x="532" y="518"/>
                </a:lnTo>
                <a:lnTo>
                  <a:pt x="529" y="518"/>
                </a:lnTo>
                <a:lnTo>
                  <a:pt x="527" y="517"/>
                </a:lnTo>
                <a:lnTo>
                  <a:pt x="525" y="516"/>
                </a:lnTo>
                <a:lnTo>
                  <a:pt x="523" y="515"/>
                </a:lnTo>
                <a:lnTo>
                  <a:pt x="521" y="514"/>
                </a:lnTo>
                <a:lnTo>
                  <a:pt x="519" y="514"/>
                </a:lnTo>
                <a:lnTo>
                  <a:pt x="519" y="516"/>
                </a:lnTo>
                <a:lnTo>
                  <a:pt x="521" y="517"/>
                </a:lnTo>
                <a:lnTo>
                  <a:pt x="524" y="520"/>
                </a:lnTo>
                <a:lnTo>
                  <a:pt x="526" y="521"/>
                </a:lnTo>
                <a:lnTo>
                  <a:pt x="527" y="521"/>
                </a:lnTo>
                <a:lnTo>
                  <a:pt x="528" y="521"/>
                </a:lnTo>
                <a:lnTo>
                  <a:pt x="530" y="520"/>
                </a:lnTo>
                <a:lnTo>
                  <a:pt x="530" y="523"/>
                </a:lnTo>
                <a:lnTo>
                  <a:pt x="533" y="525"/>
                </a:lnTo>
                <a:lnTo>
                  <a:pt x="535" y="526"/>
                </a:lnTo>
                <a:lnTo>
                  <a:pt x="537" y="526"/>
                </a:lnTo>
                <a:lnTo>
                  <a:pt x="540" y="526"/>
                </a:lnTo>
                <a:lnTo>
                  <a:pt x="541" y="529"/>
                </a:lnTo>
                <a:lnTo>
                  <a:pt x="530" y="529"/>
                </a:lnTo>
                <a:lnTo>
                  <a:pt x="521" y="528"/>
                </a:lnTo>
                <a:lnTo>
                  <a:pt x="512" y="525"/>
                </a:lnTo>
                <a:lnTo>
                  <a:pt x="504" y="522"/>
                </a:lnTo>
                <a:lnTo>
                  <a:pt x="495" y="518"/>
                </a:lnTo>
                <a:lnTo>
                  <a:pt x="486" y="516"/>
                </a:lnTo>
                <a:lnTo>
                  <a:pt x="477" y="514"/>
                </a:lnTo>
                <a:lnTo>
                  <a:pt x="468" y="512"/>
                </a:lnTo>
                <a:lnTo>
                  <a:pt x="459" y="507"/>
                </a:lnTo>
                <a:lnTo>
                  <a:pt x="451" y="505"/>
                </a:lnTo>
                <a:lnTo>
                  <a:pt x="447" y="505"/>
                </a:lnTo>
                <a:lnTo>
                  <a:pt x="444" y="505"/>
                </a:lnTo>
                <a:lnTo>
                  <a:pt x="442" y="506"/>
                </a:lnTo>
                <a:lnTo>
                  <a:pt x="442" y="506"/>
                </a:lnTo>
                <a:lnTo>
                  <a:pt x="441" y="507"/>
                </a:lnTo>
                <a:lnTo>
                  <a:pt x="442" y="508"/>
                </a:lnTo>
                <a:lnTo>
                  <a:pt x="446" y="509"/>
                </a:lnTo>
                <a:lnTo>
                  <a:pt x="451" y="509"/>
                </a:lnTo>
                <a:lnTo>
                  <a:pt x="455" y="513"/>
                </a:lnTo>
                <a:lnTo>
                  <a:pt x="460" y="516"/>
                </a:lnTo>
                <a:lnTo>
                  <a:pt x="468" y="521"/>
                </a:lnTo>
                <a:lnTo>
                  <a:pt x="475" y="525"/>
                </a:lnTo>
                <a:lnTo>
                  <a:pt x="471" y="526"/>
                </a:lnTo>
                <a:lnTo>
                  <a:pt x="469" y="526"/>
                </a:lnTo>
                <a:lnTo>
                  <a:pt x="467" y="525"/>
                </a:lnTo>
                <a:lnTo>
                  <a:pt x="466" y="524"/>
                </a:lnTo>
                <a:lnTo>
                  <a:pt x="463" y="524"/>
                </a:lnTo>
                <a:lnTo>
                  <a:pt x="459" y="524"/>
                </a:lnTo>
                <a:lnTo>
                  <a:pt x="454" y="524"/>
                </a:lnTo>
                <a:lnTo>
                  <a:pt x="450" y="524"/>
                </a:lnTo>
                <a:lnTo>
                  <a:pt x="444" y="525"/>
                </a:lnTo>
                <a:lnTo>
                  <a:pt x="441" y="528"/>
                </a:lnTo>
                <a:lnTo>
                  <a:pt x="449" y="529"/>
                </a:lnTo>
                <a:lnTo>
                  <a:pt x="456" y="529"/>
                </a:lnTo>
                <a:lnTo>
                  <a:pt x="463" y="528"/>
                </a:lnTo>
                <a:lnTo>
                  <a:pt x="470" y="529"/>
                </a:lnTo>
                <a:lnTo>
                  <a:pt x="472" y="529"/>
                </a:lnTo>
                <a:lnTo>
                  <a:pt x="474" y="530"/>
                </a:lnTo>
                <a:lnTo>
                  <a:pt x="474" y="531"/>
                </a:lnTo>
                <a:lnTo>
                  <a:pt x="474" y="531"/>
                </a:lnTo>
                <a:lnTo>
                  <a:pt x="472" y="532"/>
                </a:lnTo>
                <a:lnTo>
                  <a:pt x="472" y="532"/>
                </a:lnTo>
                <a:lnTo>
                  <a:pt x="474" y="532"/>
                </a:lnTo>
                <a:lnTo>
                  <a:pt x="472" y="532"/>
                </a:lnTo>
                <a:lnTo>
                  <a:pt x="474" y="532"/>
                </a:lnTo>
                <a:lnTo>
                  <a:pt x="474" y="532"/>
                </a:lnTo>
                <a:lnTo>
                  <a:pt x="475" y="532"/>
                </a:lnTo>
                <a:lnTo>
                  <a:pt x="476" y="532"/>
                </a:lnTo>
                <a:lnTo>
                  <a:pt x="478" y="533"/>
                </a:lnTo>
                <a:lnTo>
                  <a:pt x="479" y="533"/>
                </a:lnTo>
                <a:lnTo>
                  <a:pt x="488" y="537"/>
                </a:lnTo>
                <a:lnTo>
                  <a:pt x="499" y="540"/>
                </a:lnTo>
                <a:lnTo>
                  <a:pt x="493" y="540"/>
                </a:lnTo>
                <a:lnTo>
                  <a:pt x="487" y="540"/>
                </a:lnTo>
                <a:lnTo>
                  <a:pt x="490" y="543"/>
                </a:lnTo>
                <a:lnTo>
                  <a:pt x="493" y="545"/>
                </a:lnTo>
                <a:lnTo>
                  <a:pt x="496" y="545"/>
                </a:lnTo>
                <a:lnTo>
                  <a:pt x="500" y="545"/>
                </a:lnTo>
                <a:lnTo>
                  <a:pt x="508" y="548"/>
                </a:lnTo>
                <a:lnTo>
                  <a:pt x="517" y="548"/>
                </a:lnTo>
                <a:lnTo>
                  <a:pt x="519" y="548"/>
                </a:lnTo>
                <a:lnTo>
                  <a:pt x="521" y="548"/>
                </a:lnTo>
                <a:lnTo>
                  <a:pt x="523" y="548"/>
                </a:lnTo>
                <a:lnTo>
                  <a:pt x="524" y="549"/>
                </a:lnTo>
                <a:lnTo>
                  <a:pt x="523" y="549"/>
                </a:lnTo>
                <a:lnTo>
                  <a:pt x="521" y="551"/>
                </a:lnTo>
                <a:lnTo>
                  <a:pt x="520" y="551"/>
                </a:lnTo>
                <a:lnTo>
                  <a:pt x="518" y="551"/>
                </a:lnTo>
                <a:lnTo>
                  <a:pt x="513" y="553"/>
                </a:lnTo>
                <a:lnTo>
                  <a:pt x="510" y="555"/>
                </a:lnTo>
                <a:lnTo>
                  <a:pt x="517" y="555"/>
                </a:lnTo>
                <a:lnTo>
                  <a:pt x="523" y="557"/>
                </a:lnTo>
                <a:lnTo>
                  <a:pt x="526" y="556"/>
                </a:lnTo>
                <a:lnTo>
                  <a:pt x="528" y="555"/>
                </a:lnTo>
                <a:lnTo>
                  <a:pt x="529" y="554"/>
                </a:lnTo>
                <a:lnTo>
                  <a:pt x="529" y="551"/>
                </a:lnTo>
                <a:lnTo>
                  <a:pt x="528" y="550"/>
                </a:lnTo>
                <a:lnTo>
                  <a:pt x="528" y="548"/>
                </a:lnTo>
                <a:lnTo>
                  <a:pt x="532" y="547"/>
                </a:lnTo>
                <a:lnTo>
                  <a:pt x="534" y="548"/>
                </a:lnTo>
                <a:lnTo>
                  <a:pt x="538" y="548"/>
                </a:lnTo>
                <a:lnTo>
                  <a:pt x="543" y="549"/>
                </a:lnTo>
                <a:lnTo>
                  <a:pt x="546" y="549"/>
                </a:lnTo>
                <a:lnTo>
                  <a:pt x="551" y="548"/>
                </a:lnTo>
                <a:lnTo>
                  <a:pt x="542" y="545"/>
                </a:lnTo>
                <a:lnTo>
                  <a:pt x="532" y="542"/>
                </a:lnTo>
                <a:lnTo>
                  <a:pt x="523" y="540"/>
                </a:lnTo>
                <a:lnTo>
                  <a:pt x="515" y="535"/>
                </a:lnTo>
                <a:lnTo>
                  <a:pt x="515" y="533"/>
                </a:lnTo>
                <a:lnTo>
                  <a:pt x="516" y="532"/>
                </a:lnTo>
                <a:lnTo>
                  <a:pt x="518" y="531"/>
                </a:lnTo>
                <a:lnTo>
                  <a:pt x="521" y="532"/>
                </a:lnTo>
                <a:lnTo>
                  <a:pt x="524" y="533"/>
                </a:lnTo>
                <a:lnTo>
                  <a:pt x="527" y="534"/>
                </a:lnTo>
                <a:lnTo>
                  <a:pt x="529" y="533"/>
                </a:lnTo>
                <a:lnTo>
                  <a:pt x="532" y="530"/>
                </a:lnTo>
                <a:lnTo>
                  <a:pt x="535" y="531"/>
                </a:lnTo>
                <a:lnTo>
                  <a:pt x="540" y="533"/>
                </a:lnTo>
                <a:lnTo>
                  <a:pt x="541" y="534"/>
                </a:lnTo>
                <a:lnTo>
                  <a:pt x="541" y="535"/>
                </a:lnTo>
                <a:lnTo>
                  <a:pt x="540" y="535"/>
                </a:lnTo>
                <a:lnTo>
                  <a:pt x="538" y="535"/>
                </a:lnTo>
                <a:lnTo>
                  <a:pt x="537" y="537"/>
                </a:lnTo>
                <a:lnTo>
                  <a:pt x="537" y="539"/>
                </a:lnTo>
                <a:lnTo>
                  <a:pt x="543" y="540"/>
                </a:lnTo>
                <a:lnTo>
                  <a:pt x="549" y="540"/>
                </a:lnTo>
                <a:lnTo>
                  <a:pt x="548" y="538"/>
                </a:lnTo>
                <a:lnTo>
                  <a:pt x="545" y="535"/>
                </a:lnTo>
                <a:lnTo>
                  <a:pt x="544" y="535"/>
                </a:lnTo>
                <a:lnTo>
                  <a:pt x="544" y="534"/>
                </a:lnTo>
                <a:lnTo>
                  <a:pt x="544" y="533"/>
                </a:lnTo>
                <a:lnTo>
                  <a:pt x="546" y="532"/>
                </a:lnTo>
                <a:lnTo>
                  <a:pt x="548" y="531"/>
                </a:lnTo>
                <a:lnTo>
                  <a:pt x="550" y="532"/>
                </a:lnTo>
                <a:lnTo>
                  <a:pt x="551" y="533"/>
                </a:lnTo>
                <a:lnTo>
                  <a:pt x="552" y="534"/>
                </a:lnTo>
                <a:lnTo>
                  <a:pt x="554" y="538"/>
                </a:lnTo>
                <a:lnTo>
                  <a:pt x="558" y="540"/>
                </a:lnTo>
                <a:lnTo>
                  <a:pt x="561" y="540"/>
                </a:lnTo>
                <a:lnTo>
                  <a:pt x="560" y="539"/>
                </a:lnTo>
                <a:lnTo>
                  <a:pt x="559" y="537"/>
                </a:lnTo>
                <a:lnTo>
                  <a:pt x="558" y="535"/>
                </a:lnTo>
                <a:lnTo>
                  <a:pt x="558" y="534"/>
                </a:lnTo>
                <a:lnTo>
                  <a:pt x="559" y="532"/>
                </a:lnTo>
                <a:lnTo>
                  <a:pt x="560" y="532"/>
                </a:lnTo>
                <a:lnTo>
                  <a:pt x="562" y="532"/>
                </a:lnTo>
                <a:lnTo>
                  <a:pt x="568" y="533"/>
                </a:lnTo>
                <a:lnTo>
                  <a:pt x="570" y="534"/>
                </a:lnTo>
                <a:lnTo>
                  <a:pt x="566" y="535"/>
                </a:lnTo>
                <a:lnTo>
                  <a:pt x="561" y="535"/>
                </a:lnTo>
                <a:lnTo>
                  <a:pt x="563" y="537"/>
                </a:lnTo>
                <a:lnTo>
                  <a:pt x="563" y="538"/>
                </a:lnTo>
                <a:lnTo>
                  <a:pt x="563" y="539"/>
                </a:lnTo>
                <a:lnTo>
                  <a:pt x="563" y="541"/>
                </a:lnTo>
                <a:lnTo>
                  <a:pt x="563" y="542"/>
                </a:lnTo>
                <a:lnTo>
                  <a:pt x="563" y="543"/>
                </a:lnTo>
                <a:lnTo>
                  <a:pt x="565" y="543"/>
                </a:lnTo>
                <a:lnTo>
                  <a:pt x="568" y="545"/>
                </a:lnTo>
                <a:lnTo>
                  <a:pt x="571" y="543"/>
                </a:lnTo>
                <a:lnTo>
                  <a:pt x="576" y="543"/>
                </a:lnTo>
                <a:lnTo>
                  <a:pt x="577" y="545"/>
                </a:lnTo>
                <a:lnTo>
                  <a:pt x="577" y="546"/>
                </a:lnTo>
                <a:lnTo>
                  <a:pt x="576" y="547"/>
                </a:lnTo>
                <a:lnTo>
                  <a:pt x="576" y="548"/>
                </a:lnTo>
                <a:lnTo>
                  <a:pt x="585" y="549"/>
                </a:lnTo>
                <a:lnTo>
                  <a:pt x="593" y="551"/>
                </a:lnTo>
                <a:lnTo>
                  <a:pt x="599" y="556"/>
                </a:lnTo>
                <a:lnTo>
                  <a:pt x="603" y="560"/>
                </a:lnTo>
                <a:lnTo>
                  <a:pt x="610" y="563"/>
                </a:lnTo>
                <a:lnTo>
                  <a:pt x="617" y="563"/>
                </a:lnTo>
                <a:lnTo>
                  <a:pt x="623" y="565"/>
                </a:lnTo>
                <a:lnTo>
                  <a:pt x="627" y="568"/>
                </a:lnTo>
                <a:lnTo>
                  <a:pt x="633" y="572"/>
                </a:lnTo>
                <a:lnTo>
                  <a:pt x="639" y="574"/>
                </a:lnTo>
                <a:lnTo>
                  <a:pt x="641" y="576"/>
                </a:lnTo>
                <a:lnTo>
                  <a:pt x="643" y="578"/>
                </a:lnTo>
                <a:lnTo>
                  <a:pt x="647" y="578"/>
                </a:lnTo>
                <a:lnTo>
                  <a:pt x="649" y="578"/>
                </a:lnTo>
                <a:lnTo>
                  <a:pt x="656" y="580"/>
                </a:lnTo>
                <a:lnTo>
                  <a:pt x="661" y="583"/>
                </a:lnTo>
                <a:lnTo>
                  <a:pt x="668" y="586"/>
                </a:lnTo>
                <a:lnTo>
                  <a:pt x="675" y="587"/>
                </a:lnTo>
                <a:lnTo>
                  <a:pt x="680" y="587"/>
                </a:lnTo>
                <a:lnTo>
                  <a:pt x="683" y="584"/>
                </a:lnTo>
                <a:lnTo>
                  <a:pt x="681" y="583"/>
                </a:lnTo>
                <a:lnTo>
                  <a:pt x="677" y="583"/>
                </a:lnTo>
                <a:lnTo>
                  <a:pt x="668" y="581"/>
                </a:lnTo>
                <a:lnTo>
                  <a:pt x="660" y="578"/>
                </a:lnTo>
                <a:lnTo>
                  <a:pt x="657" y="578"/>
                </a:lnTo>
                <a:lnTo>
                  <a:pt x="653" y="576"/>
                </a:lnTo>
                <a:lnTo>
                  <a:pt x="652" y="575"/>
                </a:lnTo>
                <a:lnTo>
                  <a:pt x="652" y="574"/>
                </a:lnTo>
                <a:lnTo>
                  <a:pt x="652" y="573"/>
                </a:lnTo>
                <a:lnTo>
                  <a:pt x="651" y="572"/>
                </a:lnTo>
                <a:lnTo>
                  <a:pt x="650" y="572"/>
                </a:lnTo>
                <a:lnTo>
                  <a:pt x="649" y="572"/>
                </a:lnTo>
                <a:lnTo>
                  <a:pt x="641" y="570"/>
                </a:lnTo>
                <a:lnTo>
                  <a:pt x="633" y="567"/>
                </a:lnTo>
                <a:lnTo>
                  <a:pt x="625" y="563"/>
                </a:lnTo>
                <a:lnTo>
                  <a:pt x="618" y="558"/>
                </a:lnTo>
                <a:lnTo>
                  <a:pt x="609" y="556"/>
                </a:lnTo>
                <a:lnTo>
                  <a:pt x="601" y="554"/>
                </a:lnTo>
                <a:lnTo>
                  <a:pt x="593" y="550"/>
                </a:lnTo>
                <a:lnTo>
                  <a:pt x="585" y="547"/>
                </a:lnTo>
                <a:lnTo>
                  <a:pt x="582" y="543"/>
                </a:lnTo>
                <a:lnTo>
                  <a:pt x="578" y="538"/>
                </a:lnTo>
                <a:lnTo>
                  <a:pt x="586" y="540"/>
                </a:lnTo>
                <a:lnTo>
                  <a:pt x="594" y="542"/>
                </a:lnTo>
                <a:lnTo>
                  <a:pt x="596" y="546"/>
                </a:lnTo>
                <a:lnTo>
                  <a:pt x="600" y="548"/>
                </a:lnTo>
                <a:lnTo>
                  <a:pt x="603" y="549"/>
                </a:lnTo>
                <a:lnTo>
                  <a:pt x="607" y="549"/>
                </a:lnTo>
                <a:lnTo>
                  <a:pt x="614" y="553"/>
                </a:lnTo>
                <a:lnTo>
                  <a:pt x="626" y="557"/>
                </a:lnTo>
                <a:lnTo>
                  <a:pt x="639" y="563"/>
                </a:lnTo>
                <a:lnTo>
                  <a:pt x="644" y="564"/>
                </a:lnTo>
                <a:lnTo>
                  <a:pt x="644" y="566"/>
                </a:lnTo>
                <a:lnTo>
                  <a:pt x="645" y="568"/>
                </a:lnTo>
                <a:lnTo>
                  <a:pt x="649" y="570"/>
                </a:lnTo>
                <a:lnTo>
                  <a:pt x="651" y="571"/>
                </a:lnTo>
                <a:lnTo>
                  <a:pt x="658" y="572"/>
                </a:lnTo>
                <a:lnTo>
                  <a:pt x="664" y="573"/>
                </a:lnTo>
                <a:lnTo>
                  <a:pt x="680" y="580"/>
                </a:lnTo>
                <a:lnTo>
                  <a:pt x="697" y="587"/>
                </a:lnTo>
                <a:lnTo>
                  <a:pt x="692" y="587"/>
                </a:lnTo>
                <a:lnTo>
                  <a:pt x="688" y="587"/>
                </a:lnTo>
                <a:lnTo>
                  <a:pt x="686" y="587"/>
                </a:lnTo>
                <a:lnTo>
                  <a:pt x="684" y="587"/>
                </a:lnTo>
                <a:lnTo>
                  <a:pt x="682" y="588"/>
                </a:lnTo>
                <a:lnTo>
                  <a:pt x="681" y="590"/>
                </a:lnTo>
                <a:lnTo>
                  <a:pt x="689" y="592"/>
                </a:lnTo>
                <a:lnTo>
                  <a:pt x="698" y="592"/>
                </a:lnTo>
                <a:lnTo>
                  <a:pt x="707" y="592"/>
                </a:lnTo>
                <a:lnTo>
                  <a:pt x="716" y="592"/>
                </a:lnTo>
                <a:lnTo>
                  <a:pt x="725" y="593"/>
                </a:lnTo>
                <a:lnTo>
                  <a:pt x="734" y="595"/>
                </a:lnTo>
                <a:lnTo>
                  <a:pt x="736" y="596"/>
                </a:lnTo>
                <a:lnTo>
                  <a:pt x="739" y="596"/>
                </a:lnTo>
                <a:lnTo>
                  <a:pt x="740" y="595"/>
                </a:lnTo>
                <a:lnTo>
                  <a:pt x="743" y="593"/>
                </a:lnTo>
                <a:lnTo>
                  <a:pt x="741" y="592"/>
                </a:lnTo>
                <a:lnTo>
                  <a:pt x="740" y="591"/>
                </a:lnTo>
                <a:lnTo>
                  <a:pt x="739" y="589"/>
                </a:lnTo>
                <a:lnTo>
                  <a:pt x="740" y="587"/>
                </a:lnTo>
                <a:lnTo>
                  <a:pt x="738" y="584"/>
                </a:lnTo>
                <a:lnTo>
                  <a:pt x="736" y="582"/>
                </a:lnTo>
                <a:lnTo>
                  <a:pt x="733" y="581"/>
                </a:lnTo>
                <a:lnTo>
                  <a:pt x="731" y="581"/>
                </a:lnTo>
                <a:lnTo>
                  <a:pt x="726" y="584"/>
                </a:lnTo>
                <a:lnTo>
                  <a:pt x="721" y="586"/>
                </a:lnTo>
                <a:lnTo>
                  <a:pt x="719" y="583"/>
                </a:lnTo>
                <a:lnTo>
                  <a:pt x="719" y="581"/>
                </a:lnTo>
                <a:lnTo>
                  <a:pt x="727" y="578"/>
                </a:lnTo>
                <a:lnTo>
                  <a:pt x="735" y="578"/>
                </a:lnTo>
                <a:lnTo>
                  <a:pt x="743" y="581"/>
                </a:lnTo>
                <a:lnTo>
                  <a:pt x="751" y="584"/>
                </a:lnTo>
                <a:lnTo>
                  <a:pt x="748" y="584"/>
                </a:lnTo>
                <a:lnTo>
                  <a:pt x="743" y="586"/>
                </a:lnTo>
                <a:lnTo>
                  <a:pt x="742" y="587"/>
                </a:lnTo>
                <a:lnTo>
                  <a:pt x="742" y="588"/>
                </a:lnTo>
                <a:lnTo>
                  <a:pt x="742" y="589"/>
                </a:lnTo>
                <a:lnTo>
                  <a:pt x="743" y="590"/>
                </a:lnTo>
                <a:lnTo>
                  <a:pt x="748" y="591"/>
                </a:lnTo>
                <a:lnTo>
                  <a:pt x="754" y="592"/>
                </a:lnTo>
                <a:lnTo>
                  <a:pt x="758" y="591"/>
                </a:lnTo>
                <a:lnTo>
                  <a:pt x="763" y="590"/>
                </a:lnTo>
                <a:lnTo>
                  <a:pt x="764" y="588"/>
                </a:lnTo>
                <a:lnTo>
                  <a:pt x="765" y="586"/>
                </a:lnTo>
                <a:lnTo>
                  <a:pt x="767" y="584"/>
                </a:lnTo>
                <a:lnTo>
                  <a:pt x="771" y="586"/>
                </a:lnTo>
                <a:lnTo>
                  <a:pt x="773" y="588"/>
                </a:lnTo>
                <a:lnTo>
                  <a:pt x="774" y="589"/>
                </a:lnTo>
                <a:lnTo>
                  <a:pt x="773" y="590"/>
                </a:lnTo>
                <a:lnTo>
                  <a:pt x="771" y="592"/>
                </a:lnTo>
                <a:lnTo>
                  <a:pt x="776" y="593"/>
                </a:lnTo>
                <a:lnTo>
                  <a:pt x="782" y="595"/>
                </a:lnTo>
                <a:lnTo>
                  <a:pt x="787" y="592"/>
                </a:lnTo>
                <a:lnTo>
                  <a:pt x="791" y="590"/>
                </a:lnTo>
                <a:lnTo>
                  <a:pt x="797" y="592"/>
                </a:lnTo>
                <a:lnTo>
                  <a:pt x="802" y="596"/>
                </a:lnTo>
                <a:lnTo>
                  <a:pt x="810" y="597"/>
                </a:lnTo>
                <a:lnTo>
                  <a:pt x="817" y="600"/>
                </a:lnTo>
                <a:lnTo>
                  <a:pt x="808" y="600"/>
                </a:lnTo>
                <a:lnTo>
                  <a:pt x="799" y="599"/>
                </a:lnTo>
                <a:lnTo>
                  <a:pt x="790" y="598"/>
                </a:lnTo>
                <a:lnTo>
                  <a:pt x="781" y="598"/>
                </a:lnTo>
                <a:lnTo>
                  <a:pt x="777" y="598"/>
                </a:lnTo>
                <a:lnTo>
                  <a:pt x="773" y="598"/>
                </a:lnTo>
                <a:lnTo>
                  <a:pt x="769" y="600"/>
                </a:lnTo>
                <a:lnTo>
                  <a:pt x="766" y="603"/>
                </a:lnTo>
                <a:lnTo>
                  <a:pt x="764" y="601"/>
                </a:lnTo>
                <a:lnTo>
                  <a:pt x="762" y="600"/>
                </a:lnTo>
                <a:lnTo>
                  <a:pt x="759" y="599"/>
                </a:lnTo>
                <a:lnTo>
                  <a:pt x="756" y="599"/>
                </a:lnTo>
                <a:lnTo>
                  <a:pt x="754" y="598"/>
                </a:lnTo>
                <a:lnTo>
                  <a:pt x="751" y="596"/>
                </a:lnTo>
                <a:lnTo>
                  <a:pt x="750" y="595"/>
                </a:lnTo>
                <a:lnTo>
                  <a:pt x="748" y="596"/>
                </a:lnTo>
                <a:lnTo>
                  <a:pt x="747" y="597"/>
                </a:lnTo>
                <a:lnTo>
                  <a:pt x="747" y="598"/>
                </a:lnTo>
                <a:lnTo>
                  <a:pt x="747" y="599"/>
                </a:lnTo>
                <a:lnTo>
                  <a:pt x="748" y="599"/>
                </a:lnTo>
                <a:lnTo>
                  <a:pt x="749" y="600"/>
                </a:lnTo>
                <a:lnTo>
                  <a:pt x="750" y="601"/>
                </a:lnTo>
                <a:lnTo>
                  <a:pt x="750" y="603"/>
                </a:lnTo>
                <a:lnTo>
                  <a:pt x="749" y="604"/>
                </a:lnTo>
                <a:lnTo>
                  <a:pt x="748" y="604"/>
                </a:lnTo>
                <a:lnTo>
                  <a:pt x="746" y="604"/>
                </a:lnTo>
                <a:lnTo>
                  <a:pt x="742" y="603"/>
                </a:lnTo>
                <a:lnTo>
                  <a:pt x="740" y="601"/>
                </a:lnTo>
                <a:lnTo>
                  <a:pt x="735" y="600"/>
                </a:lnTo>
                <a:lnTo>
                  <a:pt x="731" y="600"/>
                </a:lnTo>
                <a:lnTo>
                  <a:pt x="727" y="600"/>
                </a:lnTo>
                <a:lnTo>
                  <a:pt x="723" y="600"/>
                </a:lnTo>
                <a:lnTo>
                  <a:pt x="735" y="604"/>
                </a:lnTo>
                <a:lnTo>
                  <a:pt x="749" y="607"/>
                </a:lnTo>
                <a:lnTo>
                  <a:pt x="754" y="611"/>
                </a:lnTo>
                <a:lnTo>
                  <a:pt x="759" y="612"/>
                </a:lnTo>
                <a:lnTo>
                  <a:pt x="764" y="609"/>
                </a:lnTo>
                <a:lnTo>
                  <a:pt x="767" y="606"/>
                </a:lnTo>
                <a:lnTo>
                  <a:pt x="772" y="607"/>
                </a:lnTo>
                <a:lnTo>
                  <a:pt x="776" y="608"/>
                </a:lnTo>
                <a:lnTo>
                  <a:pt x="780" y="607"/>
                </a:lnTo>
                <a:lnTo>
                  <a:pt x="782" y="604"/>
                </a:lnTo>
                <a:lnTo>
                  <a:pt x="783" y="603"/>
                </a:lnTo>
                <a:lnTo>
                  <a:pt x="783" y="603"/>
                </a:lnTo>
                <a:lnTo>
                  <a:pt x="784" y="603"/>
                </a:lnTo>
                <a:lnTo>
                  <a:pt x="785" y="604"/>
                </a:lnTo>
                <a:lnTo>
                  <a:pt x="788" y="605"/>
                </a:lnTo>
                <a:lnTo>
                  <a:pt x="790" y="606"/>
                </a:lnTo>
                <a:lnTo>
                  <a:pt x="792" y="605"/>
                </a:lnTo>
                <a:lnTo>
                  <a:pt x="796" y="605"/>
                </a:lnTo>
                <a:lnTo>
                  <a:pt x="801" y="604"/>
                </a:lnTo>
                <a:lnTo>
                  <a:pt x="808" y="604"/>
                </a:lnTo>
                <a:lnTo>
                  <a:pt x="813" y="605"/>
                </a:lnTo>
                <a:lnTo>
                  <a:pt x="817" y="606"/>
                </a:lnTo>
                <a:lnTo>
                  <a:pt x="822" y="605"/>
                </a:lnTo>
                <a:lnTo>
                  <a:pt x="824" y="606"/>
                </a:lnTo>
                <a:lnTo>
                  <a:pt x="823" y="608"/>
                </a:lnTo>
                <a:lnTo>
                  <a:pt x="820" y="609"/>
                </a:lnTo>
                <a:lnTo>
                  <a:pt x="806" y="609"/>
                </a:lnTo>
                <a:lnTo>
                  <a:pt x="792" y="608"/>
                </a:lnTo>
                <a:lnTo>
                  <a:pt x="789" y="611"/>
                </a:lnTo>
                <a:lnTo>
                  <a:pt x="785" y="613"/>
                </a:lnTo>
                <a:lnTo>
                  <a:pt x="780" y="613"/>
                </a:lnTo>
                <a:lnTo>
                  <a:pt x="774" y="612"/>
                </a:lnTo>
                <a:lnTo>
                  <a:pt x="776" y="614"/>
                </a:lnTo>
                <a:lnTo>
                  <a:pt x="777" y="615"/>
                </a:lnTo>
                <a:lnTo>
                  <a:pt x="777" y="617"/>
                </a:lnTo>
                <a:lnTo>
                  <a:pt x="775" y="620"/>
                </a:lnTo>
                <a:lnTo>
                  <a:pt x="785" y="618"/>
                </a:lnTo>
                <a:lnTo>
                  <a:pt x="796" y="620"/>
                </a:lnTo>
                <a:lnTo>
                  <a:pt x="798" y="618"/>
                </a:lnTo>
                <a:lnTo>
                  <a:pt x="799" y="620"/>
                </a:lnTo>
                <a:lnTo>
                  <a:pt x="799" y="621"/>
                </a:lnTo>
                <a:lnTo>
                  <a:pt x="798" y="622"/>
                </a:lnTo>
                <a:lnTo>
                  <a:pt x="799" y="623"/>
                </a:lnTo>
                <a:lnTo>
                  <a:pt x="800" y="623"/>
                </a:lnTo>
                <a:lnTo>
                  <a:pt x="802" y="628"/>
                </a:lnTo>
                <a:lnTo>
                  <a:pt x="805" y="629"/>
                </a:lnTo>
                <a:lnTo>
                  <a:pt x="808" y="630"/>
                </a:lnTo>
                <a:lnTo>
                  <a:pt x="812" y="630"/>
                </a:lnTo>
                <a:lnTo>
                  <a:pt x="817" y="628"/>
                </a:lnTo>
                <a:lnTo>
                  <a:pt x="823" y="623"/>
                </a:lnTo>
                <a:lnTo>
                  <a:pt x="817" y="621"/>
                </a:lnTo>
                <a:lnTo>
                  <a:pt x="812" y="620"/>
                </a:lnTo>
                <a:lnTo>
                  <a:pt x="806" y="618"/>
                </a:lnTo>
                <a:lnTo>
                  <a:pt x="800" y="617"/>
                </a:lnTo>
                <a:lnTo>
                  <a:pt x="799" y="615"/>
                </a:lnTo>
                <a:lnTo>
                  <a:pt x="799" y="615"/>
                </a:lnTo>
                <a:lnTo>
                  <a:pt x="800" y="615"/>
                </a:lnTo>
                <a:lnTo>
                  <a:pt x="802" y="615"/>
                </a:lnTo>
                <a:lnTo>
                  <a:pt x="805" y="615"/>
                </a:lnTo>
                <a:lnTo>
                  <a:pt x="808" y="615"/>
                </a:lnTo>
                <a:lnTo>
                  <a:pt x="810" y="614"/>
                </a:lnTo>
                <a:lnTo>
                  <a:pt x="814" y="613"/>
                </a:lnTo>
                <a:lnTo>
                  <a:pt x="821" y="612"/>
                </a:lnTo>
                <a:lnTo>
                  <a:pt x="826" y="612"/>
                </a:lnTo>
                <a:lnTo>
                  <a:pt x="831" y="611"/>
                </a:lnTo>
                <a:lnTo>
                  <a:pt x="835" y="608"/>
                </a:lnTo>
                <a:lnTo>
                  <a:pt x="839" y="607"/>
                </a:lnTo>
                <a:lnTo>
                  <a:pt x="842" y="609"/>
                </a:lnTo>
                <a:lnTo>
                  <a:pt x="842" y="611"/>
                </a:lnTo>
                <a:lnTo>
                  <a:pt x="843" y="612"/>
                </a:lnTo>
                <a:lnTo>
                  <a:pt x="847" y="611"/>
                </a:lnTo>
                <a:lnTo>
                  <a:pt x="848" y="609"/>
                </a:lnTo>
                <a:lnTo>
                  <a:pt x="855" y="608"/>
                </a:lnTo>
                <a:lnTo>
                  <a:pt x="861" y="608"/>
                </a:lnTo>
                <a:lnTo>
                  <a:pt x="867" y="609"/>
                </a:lnTo>
                <a:lnTo>
                  <a:pt x="873" y="609"/>
                </a:lnTo>
                <a:lnTo>
                  <a:pt x="880" y="608"/>
                </a:lnTo>
                <a:lnTo>
                  <a:pt x="887" y="607"/>
                </a:lnTo>
                <a:lnTo>
                  <a:pt x="895" y="607"/>
                </a:lnTo>
                <a:lnTo>
                  <a:pt x="902" y="607"/>
                </a:lnTo>
                <a:lnTo>
                  <a:pt x="917" y="607"/>
                </a:lnTo>
                <a:lnTo>
                  <a:pt x="933" y="607"/>
                </a:lnTo>
                <a:lnTo>
                  <a:pt x="941" y="607"/>
                </a:lnTo>
                <a:lnTo>
                  <a:pt x="949" y="608"/>
                </a:lnTo>
                <a:lnTo>
                  <a:pt x="955" y="609"/>
                </a:lnTo>
                <a:lnTo>
                  <a:pt x="960" y="612"/>
                </a:lnTo>
                <a:lnTo>
                  <a:pt x="953" y="613"/>
                </a:lnTo>
                <a:lnTo>
                  <a:pt x="948" y="612"/>
                </a:lnTo>
                <a:lnTo>
                  <a:pt x="948" y="612"/>
                </a:lnTo>
                <a:lnTo>
                  <a:pt x="948" y="612"/>
                </a:lnTo>
                <a:lnTo>
                  <a:pt x="944" y="612"/>
                </a:lnTo>
                <a:lnTo>
                  <a:pt x="940" y="613"/>
                </a:lnTo>
                <a:lnTo>
                  <a:pt x="940" y="615"/>
                </a:lnTo>
                <a:lnTo>
                  <a:pt x="941" y="616"/>
                </a:lnTo>
                <a:lnTo>
                  <a:pt x="942" y="617"/>
                </a:lnTo>
                <a:lnTo>
                  <a:pt x="944" y="617"/>
                </a:lnTo>
                <a:lnTo>
                  <a:pt x="948" y="617"/>
                </a:lnTo>
                <a:lnTo>
                  <a:pt x="952" y="616"/>
                </a:lnTo>
                <a:lnTo>
                  <a:pt x="956" y="614"/>
                </a:lnTo>
                <a:lnTo>
                  <a:pt x="960" y="612"/>
                </a:lnTo>
                <a:lnTo>
                  <a:pt x="961" y="612"/>
                </a:lnTo>
                <a:lnTo>
                  <a:pt x="963" y="613"/>
                </a:lnTo>
                <a:lnTo>
                  <a:pt x="966" y="613"/>
                </a:lnTo>
                <a:lnTo>
                  <a:pt x="969" y="612"/>
                </a:lnTo>
                <a:lnTo>
                  <a:pt x="979" y="611"/>
                </a:lnTo>
                <a:lnTo>
                  <a:pt x="988" y="612"/>
                </a:lnTo>
                <a:lnTo>
                  <a:pt x="990" y="612"/>
                </a:lnTo>
                <a:lnTo>
                  <a:pt x="993" y="613"/>
                </a:lnTo>
                <a:lnTo>
                  <a:pt x="993" y="614"/>
                </a:lnTo>
                <a:lnTo>
                  <a:pt x="991" y="616"/>
                </a:lnTo>
                <a:lnTo>
                  <a:pt x="989" y="617"/>
                </a:lnTo>
                <a:lnTo>
                  <a:pt x="988" y="618"/>
                </a:lnTo>
                <a:lnTo>
                  <a:pt x="987" y="620"/>
                </a:lnTo>
                <a:lnTo>
                  <a:pt x="986" y="618"/>
                </a:lnTo>
                <a:lnTo>
                  <a:pt x="985" y="618"/>
                </a:lnTo>
                <a:lnTo>
                  <a:pt x="982" y="620"/>
                </a:lnTo>
                <a:lnTo>
                  <a:pt x="982" y="621"/>
                </a:lnTo>
                <a:lnTo>
                  <a:pt x="981" y="623"/>
                </a:lnTo>
                <a:lnTo>
                  <a:pt x="978" y="623"/>
                </a:lnTo>
                <a:lnTo>
                  <a:pt x="974" y="622"/>
                </a:lnTo>
                <a:lnTo>
                  <a:pt x="964" y="623"/>
                </a:lnTo>
                <a:lnTo>
                  <a:pt x="956" y="626"/>
                </a:lnTo>
                <a:lnTo>
                  <a:pt x="952" y="626"/>
                </a:lnTo>
                <a:lnTo>
                  <a:pt x="947" y="626"/>
                </a:lnTo>
                <a:lnTo>
                  <a:pt x="942" y="626"/>
                </a:lnTo>
                <a:lnTo>
                  <a:pt x="939" y="624"/>
                </a:lnTo>
                <a:lnTo>
                  <a:pt x="939" y="622"/>
                </a:lnTo>
                <a:lnTo>
                  <a:pt x="939" y="620"/>
                </a:lnTo>
                <a:lnTo>
                  <a:pt x="938" y="617"/>
                </a:lnTo>
                <a:lnTo>
                  <a:pt x="937" y="615"/>
                </a:lnTo>
                <a:lnTo>
                  <a:pt x="935" y="616"/>
                </a:lnTo>
                <a:lnTo>
                  <a:pt x="932" y="617"/>
                </a:lnTo>
                <a:lnTo>
                  <a:pt x="930" y="617"/>
                </a:lnTo>
                <a:lnTo>
                  <a:pt x="927" y="617"/>
                </a:lnTo>
                <a:lnTo>
                  <a:pt x="922" y="620"/>
                </a:lnTo>
                <a:lnTo>
                  <a:pt x="917" y="623"/>
                </a:lnTo>
                <a:lnTo>
                  <a:pt x="913" y="621"/>
                </a:lnTo>
                <a:lnTo>
                  <a:pt x="908" y="617"/>
                </a:lnTo>
                <a:lnTo>
                  <a:pt x="906" y="618"/>
                </a:lnTo>
                <a:lnTo>
                  <a:pt x="905" y="620"/>
                </a:lnTo>
                <a:lnTo>
                  <a:pt x="907" y="622"/>
                </a:lnTo>
                <a:lnTo>
                  <a:pt x="908" y="622"/>
                </a:lnTo>
                <a:lnTo>
                  <a:pt x="909" y="623"/>
                </a:lnTo>
                <a:lnTo>
                  <a:pt x="908" y="624"/>
                </a:lnTo>
                <a:lnTo>
                  <a:pt x="907" y="625"/>
                </a:lnTo>
                <a:lnTo>
                  <a:pt x="906" y="626"/>
                </a:lnTo>
                <a:lnTo>
                  <a:pt x="903" y="628"/>
                </a:lnTo>
                <a:lnTo>
                  <a:pt x="899" y="629"/>
                </a:lnTo>
                <a:lnTo>
                  <a:pt x="890" y="629"/>
                </a:lnTo>
                <a:lnTo>
                  <a:pt x="882" y="628"/>
                </a:lnTo>
                <a:lnTo>
                  <a:pt x="874" y="629"/>
                </a:lnTo>
                <a:lnTo>
                  <a:pt x="866" y="630"/>
                </a:lnTo>
                <a:lnTo>
                  <a:pt x="863" y="630"/>
                </a:lnTo>
                <a:lnTo>
                  <a:pt x="858" y="631"/>
                </a:lnTo>
                <a:lnTo>
                  <a:pt x="855" y="632"/>
                </a:lnTo>
                <a:lnTo>
                  <a:pt x="854" y="634"/>
                </a:lnTo>
                <a:lnTo>
                  <a:pt x="851" y="636"/>
                </a:lnTo>
                <a:lnTo>
                  <a:pt x="848" y="636"/>
                </a:lnTo>
                <a:lnTo>
                  <a:pt x="846" y="636"/>
                </a:lnTo>
                <a:lnTo>
                  <a:pt x="845" y="633"/>
                </a:lnTo>
                <a:lnTo>
                  <a:pt x="846" y="632"/>
                </a:lnTo>
                <a:lnTo>
                  <a:pt x="847" y="632"/>
                </a:lnTo>
                <a:lnTo>
                  <a:pt x="846" y="631"/>
                </a:lnTo>
                <a:lnTo>
                  <a:pt x="847" y="632"/>
                </a:lnTo>
                <a:lnTo>
                  <a:pt x="847" y="628"/>
                </a:lnTo>
                <a:lnTo>
                  <a:pt x="847" y="624"/>
                </a:lnTo>
                <a:lnTo>
                  <a:pt x="846" y="623"/>
                </a:lnTo>
                <a:lnTo>
                  <a:pt x="845" y="623"/>
                </a:lnTo>
                <a:lnTo>
                  <a:pt x="843" y="624"/>
                </a:lnTo>
                <a:lnTo>
                  <a:pt x="845" y="626"/>
                </a:lnTo>
                <a:lnTo>
                  <a:pt x="843" y="628"/>
                </a:lnTo>
                <a:lnTo>
                  <a:pt x="841" y="630"/>
                </a:lnTo>
                <a:lnTo>
                  <a:pt x="838" y="631"/>
                </a:lnTo>
                <a:lnTo>
                  <a:pt x="834" y="631"/>
                </a:lnTo>
                <a:lnTo>
                  <a:pt x="838" y="632"/>
                </a:lnTo>
                <a:lnTo>
                  <a:pt x="841" y="634"/>
                </a:lnTo>
                <a:lnTo>
                  <a:pt x="845" y="637"/>
                </a:lnTo>
                <a:lnTo>
                  <a:pt x="848" y="636"/>
                </a:lnTo>
                <a:lnTo>
                  <a:pt x="849" y="637"/>
                </a:lnTo>
                <a:lnTo>
                  <a:pt x="848" y="636"/>
                </a:lnTo>
                <a:lnTo>
                  <a:pt x="850" y="637"/>
                </a:lnTo>
                <a:lnTo>
                  <a:pt x="851" y="637"/>
                </a:lnTo>
                <a:lnTo>
                  <a:pt x="853" y="636"/>
                </a:lnTo>
                <a:lnTo>
                  <a:pt x="854" y="634"/>
                </a:lnTo>
                <a:lnTo>
                  <a:pt x="858" y="634"/>
                </a:lnTo>
                <a:lnTo>
                  <a:pt x="862" y="634"/>
                </a:lnTo>
                <a:lnTo>
                  <a:pt x="865" y="634"/>
                </a:lnTo>
                <a:lnTo>
                  <a:pt x="867" y="633"/>
                </a:lnTo>
                <a:lnTo>
                  <a:pt x="870" y="632"/>
                </a:lnTo>
                <a:lnTo>
                  <a:pt x="872" y="631"/>
                </a:lnTo>
                <a:lnTo>
                  <a:pt x="873" y="632"/>
                </a:lnTo>
                <a:lnTo>
                  <a:pt x="874" y="633"/>
                </a:lnTo>
                <a:lnTo>
                  <a:pt x="876" y="634"/>
                </a:lnTo>
                <a:lnTo>
                  <a:pt x="879" y="636"/>
                </a:lnTo>
                <a:lnTo>
                  <a:pt x="878" y="637"/>
                </a:lnTo>
                <a:lnTo>
                  <a:pt x="874" y="638"/>
                </a:lnTo>
                <a:lnTo>
                  <a:pt x="873" y="639"/>
                </a:lnTo>
                <a:lnTo>
                  <a:pt x="872" y="639"/>
                </a:lnTo>
                <a:lnTo>
                  <a:pt x="872" y="640"/>
                </a:lnTo>
                <a:lnTo>
                  <a:pt x="874" y="641"/>
                </a:lnTo>
                <a:lnTo>
                  <a:pt x="876" y="640"/>
                </a:lnTo>
                <a:lnTo>
                  <a:pt x="880" y="638"/>
                </a:lnTo>
                <a:lnTo>
                  <a:pt x="880" y="634"/>
                </a:lnTo>
                <a:lnTo>
                  <a:pt x="880" y="631"/>
                </a:lnTo>
                <a:lnTo>
                  <a:pt x="887" y="631"/>
                </a:lnTo>
                <a:lnTo>
                  <a:pt x="894" y="631"/>
                </a:lnTo>
                <a:lnTo>
                  <a:pt x="891" y="632"/>
                </a:lnTo>
                <a:lnTo>
                  <a:pt x="888" y="633"/>
                </a:lnTo>
                <a:lnTo>
                  <a:pt x="884" y="636"/>
                </a:lnTo>
                <a:lnTo>
                  <a:pt x="883" y="638"/>
                </a:lnTo>
                <a:lnTo>
                  <a:pt x="894" y="636"/>
                </a:lnTo>
                <a:lnTo>
                  <a:pt x="905" y="633"/>
                </a:lnTo>
                <a:lnTo>
                  <a:pt x="908" y="631"/>
                </a:lnTo>
                <a:lnTo>
                  <a:pt x="912" y="630"/>
                </a:lnTo>
                <a:lnTo>
                  <a:pt x="916" y="630"/>
                </a:lnTo>
                <a:lnTo>
                  <a:pt x="920" y="630"/>
                </a:lnTo>
                <a:lnTo>
                  <a:pt x="915" y="632"/>
                </a:lnTo>
                <a:lnTo>
                  <a:pt x="911" y="632"/>
                </a:lnTo>
                <a:lnTo>
                  <a:pt x="908" y="634"/>
                </a:lnTo>
                <a:lnTo>
                  <a:pt x="908" y="636"/>
                </a:lnTo>
                <a:lnTo>
                  <a:pt x="909" y="638"/>
                </a:lnTo>
                <a:lnTo>
                  <a:pt x="912" y="638"/>
                </a:lnTo>
                <a:lnTo>
                  <a:pt x="920" y="636"/>
                </a:lnTo>
                <a:lnTo>
                  <a:pt x="927" y="633"/>
                </a:lnTo>
                <a:lnTo>
                  <a:pt x="931" y="632"/>
                </a:lnTo>
                <a:lnTo>
                  <a:pt x="936" y="632"/>
                </a:lnTo>
                <a:lnTo>
                  <a:pt x="940" y="632"/>
                </a:lnTo>
                <a:lnTo>
                  <a:pt x="945" y="633"/>
                </a:lnTo>
                <a:lnTo>
                  <a:pt x="942" y="634"/>
                </a:lnTo>
                <a:lnTo>
                  <a:pt x="940" y="636"/>
                </a:lnTo>
                <a:lnTo>
                  <a:pt x="939" y="638"/>
                </a:lnTo>
                <a:lnTo>
                  <a:pt x="939" y="639"/>
                </a:lnTo>
                <a:lnTo>
                  <a:pt x="940" y="640"/>
                </a:lnTo>
                <a:lnTo>
                  <a:pt x="942" y="640"/>
                </a:lnTo>
                <a:lnTo>
                  <a:pt x="945" y="639"/>
                </a:lnTo>
                <a:lnTo>
                  <a:pt x="946" y="638"/>
                </a:lnTo>
                <a:lnTo>
                  <a:pt x="950" y="636"/>
                </a:lnTo>
                <a:lnTo>
                  <a:pt x="955" y="633"/>
                </a:lnTo>
                <a:lnTo>
                  <a:pt x="956" y="632"/>
                </a:lnTo>
                <a:lnTo>
                  <a:pt x="958" y="631"/>
                </a:lnTo>
                <a:lnTo>
                  <a:pt x="961" y="631"/>
                </a:lnTo>
                <a:lnTo>
                  <a:pt x="964" y="631"/>
                </a:lnTo>
                <a:lnTo>
                  <a:pt x="962" y="632"/>
                </a:lnTo>
                <a:lnTo>
                  <a:pt x="960" y="632"/>
                </a:lnTo>
                <a:lnTo>
                  <a:pt x="958" y="634"/>
                </a:lnTo>
                <a:lnTo>
                  <a:pt x="960" y="636"/>
                </a:lnTo>
                <a:lnTo>
                  <a:pt x="964" y="636"/>
                </a:lnTo>
                <a:lnTo>
                  <a:pt x="966" y="632"/>
                </a:lnTo>
                <a:lnTo>
                  <a:pt x="970" y="631"/>
                </a:lnTo>
                <a:lnTo>
                  <a:pt x="973" y="631"/>
                </a:lnTo>
                <a:lnTo>
                  <a:pt x="974" y="630"/>
                </a:lnTo>
                <a:lnTo>
                  <a:pt x="975" y="629"/>
                </a:lnTo>
                <a:lnTo>
                  <a:pt x="978" y="629"/>
                </a:lnTo>
                <a:lnTo>
                  <a:pt x="978" y="630"/>
                </a:lnTo>
                <a:lnTo>
                  <a:pt x="975" y="631"/>
                </a:lnTo>
                <a:lnTo>
                  <a:pt x="974" y="632"/>
                </a:lnTo>
                <a:lnTo>
                  <a:pt x="975" y="633"/>
                </a:lnTo>
                <a:lnTo>
                  <a:pt x="977" y="634"/>
                </a:lnTo>
                <a:lnTo>
                  <a:pt x="982" y="633"/>
                </a:lnTo>
                <a:lnTo>
                  <a:pt x="989" y="632"/>
                </a:lnTo>
                <a:lnTo>
                  <a:pt x="1004" y="631"/>
                </a:lnTo>
                <a:lnTo>
                  <a:pt x="1020" y="630"/>
                </a:lnTo>
                <a:lnTo>
                  <a:pt x="1035" y="626"/>
                </a:lnTo>
                <a:lnTo>
                  <a:pt x="1049" y="624"/>
                </a:lnTo>
                <a:lnTo>
                  <a:pt x="1064" y="623"/>
                </a:lnTo>
                <a:lnTo>
                  <a:pt x="1080" y="621"/>
                </a:lnTo>
                <a:lnTo>
                  <a:pt x="1095" y="618"/>
                </a:lnTo>
                <a:lnTo>
                  <a:pt x="1110" y="616"/>
                </a:lnTo>
                <a:lnTo>
                  <a:pt x="1125" y="613"/>
                </a:lnTo>
                <a:lnTo>
                  <a:pt x="1139" y="609"/>
                </a:lnTo>
                <a:lnTo>
                  <a:pt x="1153" y="606"/>
                </a:lnTo>
                <a:lnTo>
                  <a:pt x="1168" y="603"/>
                </a:lnTo>
                <a:lnTo>
                  <a:pt x="1183" y="600"/>
                </a:lnTo>
                <a:lnTo>
                  <a:pt x="1197" y="599"/>
                </a:lnTo>
                <a:lnTo>
                  <a:pt x="1186" y="606"/>
                </a:lnTo>
                <a:lnTo>
                  <a:pt x="1174" y="612"/>
                </a:lnTo>
                <a:lnTo>
                  <a:pt x="1169" y="615"/>
                </a:lnTo>
                <a:lnTo>
                  <a:pt x="1166" y="618"/>
                </a:lnTo>
                <a:lnTo>
                  <a:pt x="1164" y="620"/>
                </a:lnTo>
                <a:lnTo>
                  <a:pt x="1162" y="620"/>
                </a:lnTo>
                <a:lnTo>
                  <a:pt x="1160" y="620"/>
                </a:lnTo>
                <a:lnTo>
                  <a:pt x="1156" y="620"/>
                </a:lnTo>
                <a:lnTo>
                  <a:pt x="1158" y="617"/>
                </a:lnTo>
                <a:lnTo>
                  <a:pt x="1161" y="615"/>
                </a:lnTo>
                <a:lnTo>
                  <a:pt x="1162" y="614"/>
                </a:lnTo>
                <a:lnTo>
                  <a:pt x="1163" y="613"/>
                </a:lnTo>
                <a:lnTo>
                  <a:pt x="1163" y="613"/>
                </a:lnTo>
                <a:lnTo>
                  <a:pt x="1162" y="612"/>
                </a:lnTo>
                <a:lnTo>
                  <a:pt x="1159" y="611"/>
                </a:lnTo>
                <a:lnTo>
                  <a:pt x="1155" y="612"/>
                </a:lnTo>
                <a:lnTo>
                  <a:pt x="1153" y="614"/>
                </a:lnTo>
                <a:lnTo>
                  <a:pt x="1152" y="616"/>
                </a:lnTo>
                <a:lnTo>
                  <a:pt x="1151" y="620"/>
                </a:lnTo>
                <a:lnTo>
                  <a:pt x="1151" y="623"/>
                </a:lnTo>
                <a:lnTo>
                  <a:pt x="1151" y="624"/>
                </a:lnTo>
                <a:lnTo>
                  <a:pt x="1150" y="624"/>
                </a:lnTo>
                <a:lnTo>
                  <a:pt x="1147" y="625"/>
                </a:lnTo>
                <a:lnTo>
                  <a:pt x="1145" y="625"/>
                </a:lnTo>
                <a:lnTo>
                  <a:pt x="1142" y="625"/>
                </a:lnTo>
                <a:lnTo>
                  <a:pt x="1138" y="623"/>
                </a:lnTo>
                <a:lnTo>
                  <a:pt x="1135" y="621"/>
                </a:lnTo>
                <a:lnTo>
                  <a:pt x="1131" y="620"/>
                </a:lnTo>
                <a:lnTo>
                  <a:pt x="1123" y="622"/>
                </a:lnTo>
                <a:lnTo>
                  <a:pt x="1115" y="626"/>
                </a:lnTo>
                <a:lnTo>
                  <a:pt x="1106" y="630"/>
                </a:lnTo>
                <a:lnTo>
                  <a:pt x="1096" y="634"/>
                </a:lnTo>
                <a:lnTo>
                  <a:pt x="1085" y="637"/>
                </a:lnTo>
                <a:lnTo>
                  <a:pt x="1072" y="638"/>
                </a:lnTo>
                <a:lnTo>
                  <a:pt x="1067" y="638"/>
                </a:lnTo>
                <a:lnTo>
                  <a:pt x="1061" y="639"/>
                </a:lnTo>
                <a:lnTo>
                  <a:pt x="1057" y="640"/>
                </a:lnTo>
                <a:lnTo>
                  <a:pt x="1054" y="641"/>
                </a:lnTo>
                <a:lnTo>
                  <a:pt x="1053" y="642"/>
                </a:lnTo>
                <a:lnTo>
                  <a:pt x="1052" y="645"/>
                </a:lnTo>
                <a:lnTo>
                  <a:pt x="1062" y="645"/>
                </a:lnTo>
                <a:lnTo>
                  <a:pt x="1072" y="642"/>
                </a:lnTo>
                <a:lnTo>
                  <a:pt x="1084" y="640"/>
                </a:lnTo>
                <a:lnTo>
                  <a:pt x="1094" y="639"/>
                </a:lnTo>
                <a:lnTo>
                  <a:pt x="1108" y="637"/>
                </a:lnTo>
                <a:lnTo>
                  <a:pt x="1119" y="634"/>
                </a:lnTo>
                <a:lnTo>
                  <a:pt x="1121" y="633"/>
                </a:lnTo>
                <a:lnTo>
                  <a:pt x="1123" y="633"/>
                </a:lnTo>
                <a:lnTo>
                  <a:pt x="1125" y="636"/>
                </a:lnTo>
                <a:lnTo>
                  <a:pt x="1126" y="638"/>
                </a:lnTo>
                <a:lnTo>
                  <a:pt x="1128" y="639"/>
                </a:lnTo>
                <a:lnTo>
                  <a:pt x="1129" y="638"/>
                </a:lnTo>
                <a:lnTo>
                  <a:pt x="1130" y="636"/>
                </a:lnTo>
                <a:lnTo>
                  <a:pt x="1133" y="634"/>
                </a:lnTo>
                <a:lnTo>
                  <a:pt x="1137" y="633"/>
                </a:lnTo>
                <a:lnTo>
                  <a:pt x="1142" y="633"/>
                </a:lnTo>
                <a:lnTo>
                  <a:pt x="1145" y="631"/>
                </a:lnTo>
                <a:lnTo>
                  <a:pt x="1148" y="629"/>
                </a:lnTo>
                <a:lnTo>
                  <a:pt x="1153" y="626"/>
                </a:lnTo>
                <a:lnTo>
                  <a:pt x="1158" y="625"/>
                </a:lnTo>
                <a:lnTo>
                  <a:pt x="1167" y="624"/>
                </a:lnTo>
                <a:lnTo>
                  <a:pt x="1176" y="622"/>
                </a:lnTo>
                <a:lnTo>
                  <a:pt x="1174" y="626"/>
                </a:lnTo>
                <a:lnTo>
                  <a:pt x="1172" y="632"/>
                </a:lnTo>
                <a:lnTo>
                  <a:pt x="1176" y="631"/>
                </a:lnTo>
                <a:lnTo>
                  <a:pt x="1179" y="630"/>
                </a:lnTo>
                <a:lnTo>
                  <a:pt x="1181" y="629"/>
                </a:lnTo>
                <a:lnTo>
                  <a:pt x="1184" y="626"/>
                </a:lnTo>
                <a:lnTo>
                  <a:pt x="1186" y="625"/>
                </a:lnTo>
                <a:lnTo>
                  <a:pt x="1189" y="623"/>
                </a:lnTo>
                <a:lnTo>
                  <a:pt x="1193" y="620"/>
                </a:lnTo>
                <a:lnTo>
                  <a:pt x="1196" y="616"/>
                </a:lnTo>
                <a:lnTo>
                  <a:pt x="1199" y="615"/>
                </a:lnTo>
                <a:lnTo>
                  <a:pt x="1201" y="614"/>
                </a:lnTo>
                <a:lnTo>
                  <a:pt x="1202" y="613"/>
                </a:lnTo>
                <a:lnTo>
                  <a:pt x="1203" y="613"/>
                </a:lnTo>
                <a:lnTo>
                  <a:pt x="1204" y="614"/>
                </a:lnTo>
                <a:lnTo>
                  <a:pt x="1204" y="615"/>
                </a:lnTo>
                <a:lnTo>
                  <a:pt x="1203" y="617"/>
                </a:lnTo>
                <a:lnTo>
                  <a:pt x="1202" y="620"/>
                </a:lnTo>
                <a:lnTo>
                  <a:pt x="1205" y="620"/>
                </a:lnTo>
                <a:lnTo>
                  <a:pt x="1208" y="618"/>
                </a:lnTo>
                <a:lnTo>
                  <a:pt x="1208" y="615"/>
                </a:lnTo>
                <a:lnTo>
                  <a:pt x="1208" y="613"/>
                </a:lnTo>
                <a:lnTo>
                  <a:pt x="1209" y="609"/>
                </a:lnTo>
                <a:lnTo>
                  <a:pt x="1212" y="608"/>
                </a:lnTo>
                <a:lnTo>
                  <a:pt x="1220" y="604"/>
                </a:lnTo>
                <a:lnTo>
                  <a:pt x="1229" y="600"/>
                </a:lnTo>
                <a:lnTo>
                  <a:pt x="1238" y="596"/>
                </a:lnTo>
                <a:lnTo>
                  <a:pt x="1246" y="591"/>
                </a:lnTo>
                <a:lnTo>
                  <a:pt x="1253" y="591"/>
                </a:lnTo>
                <a:lnTo>
                  <a:pt x="1259" y="593"/>
                </a:lnTo>
                <a:lnTo>
                  <a:pt x="1257" y="595"/>
                </a:lnTo>
                <a:lnTo>
                  <a:pt x="1255" y="597"/>
                </a:lnTo>
                <a:lnTo>
                  <a:pt x="1260" y="597"/>
                </a:lnTo>
                <a:lnTo>
                  <a:pt x="1265" y="597"/>
                </a:lnTo>
                <a:lnTo>
                  <a:pt x="1263" y="592"/>
                </a:lnTo>
                <a:lnTo>
                  <a:pt x="1262" y="588"/>
                </a:lnTo>
                <a:lnTo>
                  <a:pt x="1265" y="584"/>
                </a:lnTo>
                <a:lnTo>
                  <a:pt x="1267" y="583"/>
                </a:lnTo>
                <a:lnTo>
                  <a:pt x="1270" y="582"/>
                </a:lnTo>
                <a:lnTo>
                  <a:pt x="1274" y="581"/>
                </a:lnTo>
                <a:lnTo>
                  <a:pt x="1281" y="579"/>
                </a:lnTo>
                <a:lnTo>
                  <a:pt x="1287" y="576"/>
                </a:lnTo>
                <a:lnTo>
                  <a:pt x="1291" y="574"/>
                </a:lnTo>
                <a:lnTo>
                  <a:pt x="1293" y="574"/>
                </a:lnTo>
                <a:lnTo>
                  <a:pt x="1295" y="575"/>
                </a:lnTo>
                <a:lnTo>
                  <a:pt x="1299" y="576"/>
                </a:lnTo>
                <a:lnTo>
                  <a:pt x="1304" y="573"/>
                </a:lnTo>
                <a:lnTo>
                  <a:pt x="1311" y="570"/>
                </a:lnTo>
                <a:lnTo>
                  <a:pt x="1314" y="571"/>
                </a:lnTo>
                <a:lnTo>
                  <a:pt x="1316" y="572"/>
                </a:lnTo>
                <a:lnTo>
                  <a:pt x="1316" y="573"/>
                </a:lnTo>
                <a:lnTo>
                  <a:pt x="1315" y="574"/>
                </a:lnTo>
                <a:lnTo>
                  <a:pt x="1314" y="575"/>
                </a:lnTo>
                <a:lnTo>
                  <a:pt x="1312" y="578"/>
                </a:lnTo>
                <a:lnTo>
                  <a:pt x="1312" y="580"/>
                </a:lnTo>
                <a:lnTo>
                  <a:pt x="1312" y="582"/>
                </a:lnTo>
                <a:lnTo>
                  <a:pt x="1317" y="579"/>
                </a:lnTo>
                <a:lnTo>
                  <a:pt x="1321" y="576"/>
                </a:lnTo>
                <a:lnTo>
                  <a:pt x="1326" y="574"/>
                </a:lnTo>
                <a:lnTo>
                  <a:pt x="1332" y="573"/>
                </a:lnTo>
                <a:lnTo>
                  <a:pt x="1341" y="570"/>
                </a:lnTo>
                <a:lnTo>
                  <a:pt x="1351" y="565"/>
                </a:lnTo>
                <a:lnTo>
                  <a:pt x="1356" y="564"/>
                </a:lnTo>
                <a:lnTo>
                  <a:pt x="1361" y="563"/>
                </a:lnTo>
                <a:lnTo>
                  <a:pt x="1366" y="562"/>
                </a:lnTo>
                <a:lnTo>
                  <a:pt x="1370" y="559"/>
                </a:lnTo>
                <a:lnTo>
                  <a:pt x="1382" y="555"/>
                </a:lnTo>
                <a:lnTo>
                  <a:pt x="1393" y="551"/>
                </a:lnTo>
                <a:lnTo>
                  <a:pt x="1405" y="549"/>
                </a:lnTo>
                <a:lnTo>
                  <a:pt x="1417" y="549"/>
                </a:lnTo>
                <a:lnTo>
                  <a:pt x="1430" y="549"/>
                </a:lnTo>
                <a:lnTo>
                  <a:pt x="1443" y="549"/>
                </a:lnTo>
                <a:lnTo>
                  <a:pt x="1453" y="551"/>
                </a:lnTo>
                <a:lnTo>
                  <a:pt x="1465" y="554"/>
                </a:lnTo>
                <a:lnTo>
                  <a:pt x="1477" y="555"/>
                </a:lnTo>
                <a:lnTo>
                  <a:pt x="1491" y="558"/>
                </a:lnTo>
                <a:lnTo>
                  <a:pt x="1490" y="556"/>
                </a:lnTo>
                <a:lnTo>
                  <a:pt x="1489" y="553"/>
                </a:lnTo>
                <a:lnTo>
                  <a:pt x="1490" y="551"/>
                </a:lnTo>
                <a:lnTo>
                  <a:pt x="1490" y="549"/>
                </a:lnTo>
                <a:lnTo>
                  <a:pt x="1487" y="546"/>
                </a:lnTo>
                <a:lnTo>
                  <a:pt x="1482" y="542"/>
                </a:lnTo>
                <a:lnTo>
                  <a:pt x="1472" y="532"/>
                </a:lnTo>
                <a:lnTo>
                  <a:pt x="1464" y="521"/>
                </a:lnTo>
                <a:lnTo>
                  <a:pt x="1467" y="522"/>
                </a:lnTo>
                <a:lnTo>
                  <a:pt x="1472" y="524"/>
                </a:lnTo>
                <a:lnTo>
                  <a:pt x="1474" y="525"/>
                </a:lnTo>
                <a:lnTo>
                  <a:pt x="1476" y="525"/>
                </a:lnTo>
                <a:lnTo>
                  <a:pt x="1477" y="525"/>
                </a:lnTo>
                <a:lnTo>
                  <a:pt x="1479" y="524"/>
                </a:lnTo>
                <a:lnTo>
                  <a:pt x="1477" y="518"/>
                </a:lnTo>
                <a:lnTo>
                  <a:pt x="1473" y="513"/>
                </a:lnTo>
                <a:lnTo>
                  <a:pt x="1459" y="499"/>
                </a:lnTo>
                <a:lnTo>
                  <a:pt x="1443" y="485"/>
                </a:lnTo>
                <a:lnTo>
                  <a:pt x="1449" y="483"/>
                </a:lnTo>
                <a:lnTo>
                  <a:pt x="1455" y="481"/>
                </a:lnTo>
                <a:lnTo>
                  <a:pt x="1459" y="477"/>
                </a:lnTo>
                <a:lnTo>
                  <a:pt x="1465" y="476"/>
                </a:lnTo>
                <a:lnTo>
                  <a:pt x="1466" y="476"/>
                </a:lnTo>
                <a:lnTo>
                  <a:pt x="1467" y="475"/>
                </a:lnTo>
                <a:lnTo>
                  <a:pt x="1468" y="477"/>
                </a:lnTo>
                <a:lnTo>
                  <a:pt x="1469" y="479"/>
                </a:lnTo>
                <a:lnTo>
                  <a:pt x="1473" y="479"/>
                </a:lnTo>
                <a:lnTo>
                  <a:pt x="1475" y="477"/>
                </a:lnTo>
                <a:lnTo>
                  <a:pt x="1485" y="474"/>
                </a:lnTo>
                <a:lnTo>
                  <a:pt x="1494" y="471"/>
                </a:lnTo>
                <a:lnTo>
                  <a:pt x="1504" y="468"/>
                </a:lnTo>
                <a:lnTo>
                  <a:pt x="1512" y="466"/>
                </a:lnTo>
                <a:lnTo>
                  <a:pt x="1514" y="465"/>
                </a:lnTo>
                <a:lnTo>
                  <a:pt x="1515" y="464"/>
                </a:lnTo>
                <a:lnTo>
                  <a:pt x="1516" y="463"/>
                </a:lnTo>
                <a:lnTo>
                  <a:pt x="1517" y="464"/>
                </a:lnTo>
                <a:lnTo>
                  <a:pt x="1518" y="465"/>
                </a:lnTo>
                <a:lnTo>
                  <a:pt x="1521" y="465"/>
                </a:lnTo>
                <a:lnTo>
                  <a:pt x="1522" y="463"/>
                </a:lnTo>
                <a:lnTo>
                  <a:pt x="1523" y="462"/>
                </a:lnTo>
                <a:lnTo>
                  <a:pt x="1524" y="460"/>
                </a:lnTo>
                <a:lnTo>
                  <a:pt x="1526" y="459"/>
                </a:lnTo>
                <a:lnTo>
                  <a:pt x="1525" y="457"/>
                </a:lnTo>
                <a:lnTo>
                  <a:pt x="1525" y="455"/>
                </a:lnTo>
                <a:lnTo>
                  <a:pt x="1529" y="454"/>
                </a:lnTo>
                <a:lnTo>
                  <a:pt x="1531" y="451"/>
                </a:lnTo>
                <a:lnTo>
                  <a:pt x="1527" y="450"/>
                </a:lnTo>
                <a:lnTo>
                  <a:pt x="1522" y="449"/>
                </a:lnTo>
                <a:lnTo>
                  <a:pt x="1526" y="446"/>
                </a:lnTo>
                <a:lnTo>
                  <a:pt x="1531" y="441"/>
                </a:lnTo>
                <a:lnTo>
                  <a:pt x="1530" y="439"/>
                </a:lnTo>
                <a:lnTo>
                  <a:pt x="1529" y="437"/>
                </a:lnTo>
                <a:lnTo>
                  <a:pt x="1525" y="435"/>
                </a:lnTo>
                <a:lnTo>
                  <a:pt x="1523" y="437"/>
                </a:lnTo>
                <a:lnTo>
                  <a:pt x="1522" y="438"/>
                </a:lnTo>
                <a:lnTo>
                  <a:pt x="1521" y="440"/>
                </a:lnTo>
                <a:lnTo>
                  <a:pt x="1521" y="441"/>
                </a:lnTo>
                <a:lnTo>
                  <a:pt x="1520" y="441"/>
                </a:lnTo>
                <a:lnTo>
                  <a:pt x="1518" y="441"/>
                </a:lnTo>
                <a:lnTo>
                  <a:pt x="1517" y="440"/>
                </a:lnTo>
                <a:lnTo>
                  <a:pt x="1517" y="438"/>
                </a:lnTo>
                <a:lnTo>
                  <a:pt x="1518" y="437"/>
                </a:lnTo>
                <a:lnTo>
                  <a:pt x="1518" y="434"/>
                </a:lnTo>
                <a:lnTo>
                  <a:pt x="1517" y="433"/>
                </a:lnTo>
                <a:lnTo>
                  <a:pt x="1521" y="430"/>
                </a:lnTo>
                <a:lnTo>
                  <a:pt x="1525" y="427"/>
                </a:lnTo>
                <a:lnTo>
                  <a:pt x="1529" y="426"/>
                </a:lnTo>
                <a:lnTo>
                  <a:pt x="1532" y="425"/>
                </a:lnTo>
                <a:lnTo>
                  <a:pt x="1534" y="425"/>
                </a:lnTo>
                <a:lnTo>
                  <a:pt x="1538" y="424"/>
                </a:lnTo>
                <a:lnTo>
                  <a:pt x="1538" y="422"/>
                </a:lnTo>
                <a:lnTo>
                  <a:pt x="1538" y="421"/>
                </a:lnTo>
                <a:lnTo>
                  <a:pt x="1535" y="420"/>
                </a:lnTo>
                <a:lnTo>
                  <a:pt x="1534" y="417"/>
                </a:lnTo>
                <a:lnTo>
                  <a:pt x="1530" y="415"/>
                </a:lnTo>
                <a:lnTo>
                  <a:pt x="1527" y="412"/>
                </a:lnTo>
                <a:lnTo>
                  <a:pt x="1527" y="409"/>
                </a:lnTo>
                <a:lnTo>
                  <a:pt x="1529" y="407"/>
                </a:lnTo>
                <a:lnTo>
                  <a:pt x="1525" y="406"/>
                </a:lnTo>
                <a:lnTo>
                  <a:pt x="1523" y="405"/>
                </a:lnTo>
                <a:lnTo>
                  <a:pt x="1515" y="401"/>
                </a:lnTo>
                <a:lnTo>
                  <a:pt x="1508" y="398"/>
                </a:lnTo>
                <a:lnTo>
                  <a:pt x="1505" y="394"/>
                </a:lnTo>
                <a:lnTo>
                  <a:pt x="1505" y="392"/>
                </a:lnTo>
                <a:lnTo>
                  <a:pt x="1506" y="389"/>
                </a:lnTo>
                <a:lnTo>
                  <a:pt x="1509" y="387"/>
                </a:lnTo>
                <a:lnTo>
                  <a:pt x="1514" y="380"/>
                </a:lnTo>
                <a:lnTo>
                  <a:pt x="1518" y="373"/>
                </a:lnTo>
                <a:lnTo>
                  <a:pt x="1523" y="367"/>
                </a:lnTo>
                <a:lnTo>
                  <a:pt x="1527" y="362"/>
                </a:lnTo>
                <a:lnTo>
                  <a:pt x="1529" y="359"/>
                </a:lnTo>
                <a:lnTo>
                  <a:pt x="1530" y="356"/>
                </a:lnTo>
                <a:lnTo>
                  <a:pt x="1529" y="355"/>
                </a:lnTo>
                <a:lnTo>
                  <a:pt x="1527" y="352"/>
                </a:lnTo>
                <a:lnTo>
                  <a:pt x="1525" y="351"/>
                </a:lnTo>
                <a:lnTo>
                  <a:pt x="1525" y="350"/>
                </a:lnTo>
                <a:lnTo>
                  <a:pt x="1526" y="349"/>
                </a:lnTo>
                <a:lnTo>
                  <a:pt x="1527" y="348"/>
                </a:lnTo>
                <a:lnTo>
                  <a:pt x="1531" y="344"/>
                </a:lnTo>
                <a:lnTo>
                  <a:pt x="1534" y="341"/>
                </a:lnTo>
                <a:lnTo>
                  <a:pt x="1538" y="340"/>
                </a:lnTo>
                <a:lnTo>
                  <a:pt x="1542" y="338"/>
                </a:lnTo>
                <a:lnTo>
                  <a:pt x="1542" y="333"/>
                </a:lnTo>
                <a:lnTo>
                  <a:pt x="1541" y="329"/>
                </a:lnTo>
                <a:lnTo>
                  <a:pt x="1541" y="326"/>
                </a:lnTo>
                <a:lnTo>
                  <a:pt x="1543" y="323"/>
                </a:lnTo>
                <a:lnTo>
                  <a:pt x="1546" y="322"/>
                </a:lnTo>
                <a:lnTo>
                  <a:pt x="1549" y="319"/>
                </a:lnTo>
                <a:lnTo>
                  <a:pt x="1553" y="318"/>
                </a:lnTo>
                <a:lnTo>
                  <a:pt x="1556" y="318"/>
                </a:lnTo>
                <a:lnTo>
                  <a:pt x="1559" y="318"/>
                </a:lnTo>
                <a:lnTo>
                  <a:pt x="1563" y="319"/>
                </a:lnTo>
                <a:lnTo>
                  <a:pt x="1562" y="319"/>
                </a:lnTo>
                <a:lnTo>
                  <a:pt x="1562" y="321"/>
                </a:lnTo>
                <a:lnTo>
                  <a:pt x="1563" y="321"/>
                </a:lnTo>
                <a:lnTo>
                  <a:pt x="1564" y="319"/>
                </a:lnTo>
                <a:lnTo>
                  <a:pt x="1566" y="319"/>
                </a:lnTo>
                <a:lnTo>
                  <a:pt x="1566" y="318"/>
                </a:lnTo>
                <a:lnTo>
                  <a:pt x="1566" y="317"/>
                </a:lnTo>
                <a:lnTo>
                  <a:pt x="1565" y="316"/>
                </a:lnTo>
                <a:lnTo>
                  <a:pt x="1557" y="315"/>
                </a:lnTo>
                <a:lnTo>
                  <a:pt x="1550" y="313"/>
                </a:lnTo>
                <a:lnTo>
                  <a:pt x="1550" y="310"/>
                </a:lnTo>
                <a:lnTo>
                  <a:pt x="1550" y="308"/>
                </a:lnTo>
                <a:lnTo>
                  <a:pt x="1549" y="307"/>
                </a:lnTo>
                <a:lnTo>
                  <a:pt x="1548" y="306"/>
                </a:lnTo>
                <a:lnTo>
                  <a:pt x="1547" y="304"/>
                </a:lnTo>
                <a:lnTo>
                  <a:pt x="1546" y="301"/>
                </a:lnTo>
                <a:lnTo>
                  <a:pt x="1546" y="299"/>
                </a:lnTo>
                <a:lnTo>
                  <a:pt x="1546" y="297"/>
                </a:lnTo>
                <a:lnTo>
                  <a:pt x="1547" y="294"/>
                </a:lnTo>
                <a:lnTo>
                  <a:pt x="1549" y="293"/>
                </a:lnTo>
                <a:lnTo>
                  <a:pt x="1551" y="292"/>
                </a:lnTo>
                <a:lnTo>
                  <a:pt x="1551" y="292"/>
                </a:lnTo>
                <a:lnTo>
                  <a:pt x="1553" y="293"/>
                </a:lnTo>
                <a:lnTo>
                  <a:pt x="1554" y="294"/>
                </a:lnTo>
                <a:lnTo>
                  <a:pt x="1557" y="296"/>
                </a:lnTo>
                <a:lnTo>
                  <a:pt x="1560" y="296"/>
                </a:lnTo>
                <a:lnTo>
                  <a:pt x="1563" y="297"/>
                </a:lnTo>
                <a:lnTo>
                  <a:pt x="1563" y="298"/>
                </a:lnTo>
                <a:lnTo>
                  <a:pt x="1563" y="299"/>
                </a:lnTo>
                <a:lnTo>
                  <a:pt x="1562" y="300"/>
                </a:lnTo>
                <a:lnTo>
                  <a:pt x="1560" y="301"/>
                </a:lnTo>
                <a:lnTo>
                  <a:pt x="1558" y="300"/>
                </a:lnTo>
                <a:lnTo>
                  <a:pt x="1556" y="302"/>
                </a:lnTo>
                <a:lnTo>
                  <a:pt x="1554" y="304"/>
                </a:lnTo>
                <a:lnTo>
                  <a:pt x="1554" y="305"/>
                </a:lnTo>
                <a:lnTo>
                  <a:pt x="1553" y="305"/>
                </a:lnTo>
                <a:lnTo>
                  <a:pt x="1553" y="306"/>
                </a:lnTo>
                <a:lnTo>
                  <a:pt x="1554" y="306"/>
                </a:lnTo>
                <a:lnTo>
                  <a:pt x="1556" y="305"/>
                </a:lnTo>
                <a:lnTo>
                  <a:pt x="1557" y="305"/>
                </a:lnTo>
                <a:lnTo>
                  <a:pt x="1559" y="304"/>
                </a:lnTo>
                <a:lnTo>
                  <a:pt x="1562" y="304"/>
                </a:lnTo>
                <a:lnTo>
                  <a:pt x="1566" y="301"/>
                </a:lnTo>
                <a:lnTo>
                  <a:pt x="1570" y="298"/>
                </a:lnTo>
                <a:lnTo>
                  <a:pt x="1571" y="296"/>
                </a:lnTo>
                <a:lnTo>
                  <a:pt x="1571" y="293"/>
                </a:lnTo>
                <a:lnTo>
                  <a:pt x="1571" y="292"/>
                </a:lnTo>
                <a:lnTo>
                  <a:pt x="1570" y="291"/>
                </a:lnTo>
                <a:lnTo>
                  <a:pt x="1566" y="289"/>
                </a:lnTo>
                <a:lnTo>
                  <a:pt x="1562" y="289"/>
                </a:lnTo>
                <a:lnTo>
                  <a:pt x="1564" y="284"/>
                </a:lnTo>
                <a:lnTo>
                  <a:pt x="1567" y="282"/>
                </a:lnTo>
                <a:lnTo>
                  <a:pt x="1568" y="279"/>
                </a:lnTo>
                <a:lnTo>
                  <a:pt x="1567" y="277"/>
                </a:lnTo>
                <a:lnTo>
                  <a:pt x="1565" y="279"/>
                </a:lnTo>
                <a:lnTo>
                  <a:pt x="1562" y="280"/>
                </a:lnTo>
                <a:lnTo>
                  <a:pt x="1563" y="277"/>
                </a:lnTo>
                <a:lnTo>
                  <a:pt x="1563" y="276"/>
                </a:lnTo>
                <a:lnTo>
                  <a:pt x="1562" y="275"/>
                </a:lnTo>
                <a:lnTo>
                  <a:pt x="1560" y="274"/>
                </a:lnTo>
                <a:lnTo>
                  <a:pt x="1558" y="274"/>
                </a:lnTo>
                <a:lnTo>
                  <a:pt x="1557" y="276"/>
                </a:lnTo>
                <a:lnTo>
                  <a:pt x="1557" y="279"/>
                </a:lnTo>
                <a:lnTo>
                  <a:pt x="1556" y="280"/>
                </a:lnTo>
                <a:lnTo>
                  <a:pt x="1554" y="281"/>
                </a:lnTo>
                <a:lnTo>
                  <a:pt x="1553" y="281"/>
                </a:lnTo>
                <a:lnTo>
                  <a:pt x="1551" y="280"/>
                </a:lnTo>
                <a:lnTo>
                  <a:pt x="1553" y="277"/>
                </a:lnTo>
                <a:lnTo>
                  <a:pt x="1553" y="276"/>
                </a:lnTo>
                <a:lnTo>
                  <a:pt x="1554" y="275"/>
                </a:lnTo>
                <a:lnTo>
                  <a:pt x="1550" y="274"/>
                </a:lnTo>
                <a:lnTo>
                  <a:pt x="1547" y="274"/>
                </a:lnTo>
                <a:lnTo>
                  <a:pt x="1557" y="268"/>
                </a:lnTo>
                <a:lnTo>
                  <a:pt x="1567" y="263"/>
                </a:lnTo>
                <a:lnTo>
                  <a:pt x="1560" y="263"/>
                </a:lnTo>
                <a:lnTo>
                  <a:pt x="1555" y="265"/>
                </a:lnTo>
                <a:lnTo>
                  <a:pt x="1553" y="265"/>
                </a:lnTo>
                <a:lnTo>
                  <a:pt x="1549" y="266"/>
                </a:lnTo>
                <a:lnTo>
                  <a:pt x="1547" y="265"/>
                </a:lnTo>
                <a:lnTo>
                  <a:pt x="1543" y="263"/>
                </a:lnTo>
                <a:lnTo>
                  <a:pt x="1550" y="260"/>
                </a:lnTo>
                <a:lnTo>
                  <a:pt x="1557" y="258"/>
                </a:lnTo>
                <a:lnTo>
                  <a:pt x="1562" y="257"/>
                </a:lnTo>
                <a:lnTo>
                  <a:pt x="1565" y="256"/>
                </a:lnTo>
                <a:lnTo>
                  <a:pt x="1567" y="256"/>
                </a:lnTo>
                <a:lnTo>
                  <a:pt x="1568" y="255"/>
                </a:lnTo>
                <a:lnTo>
                  <a:pt x="1570" y="252"/>
                </a:lnTo>
                <a:lnTo>
                  <a:pt x="1570" y="250"/>
                </a:lnTo>
                <a:lnTo>
                  <a:pt x="1567" y="248"/>
                </a:lnTo>
                <a:lnTo>
                  <a:pt x="1565" y="248"/>
                </a:lnTo>
                <a:lnTo>
                  <a:pt x="1563" y="248"/>
                </a:lnTo>
                <a:lnTo>
                  <a:pt x="1560" y="248"/>
                </a:lnTo>
                <a:lnTo>
                  <a:pt x="1555" y="250"/>
                </a:lnTo>
                <a:lnTo>
                  <a:pt x="1549" y="250"/>
                </a:lnTo>
                <a:lnTo>
                  <a:pt x="1543" y="250"/>
                </a:lnTo>
                <a:lnTo>
                  <a:pt x="1538" y="251"/>
                </a:lnTo>
                <a:lnTo>
                  <a:pt x="1531" y="252"/>
                </a:lnTo>
                <a:lnTo>
                  <a:pt x="1523" y="254"/>
                </a:lnTo>
                <a:lnTo>
                  <a:pt x="1518" y="254"/>
                </a:lnTo>
                <a:lnTo>
                  <a:pt x="1515" y="252"/>
                </a:lnTo>
                <a:lnTo>
                  <a:pt x="1512" y="252"/>
                </a:lnTo>
                <a:lnTo>
                  <a:pt x="1509" y="250"/>
                </a:lnTo>
                <a:lnTo>
                  <a:pt x="1525" y="246"/>
                </a:lnTo>
                <a:lnTo>
                  <a:pt x="1542" y="241"/>
                </a:lnTo>
                <a:lnTo>
                  <a:pt x="1548" y="240"/>
                </a:lnTo>
                <a:lnTo>
                  <a:pt x="1556" y="238"/>
                </a:lnTo>
                <a:lnTo>
                  <a:pt x="1559" y="235"/>
                </a:lnTo>
                <a:lnTo>
                  <a:pt x="1560" y="234"/>
                </a:lnTo>
                <a:lnTo>
                  <a:pt x="1560" y="231"/>
                </a:lnTo>
                <a:lnTo>
                  <a:pt x="1558" y="228"/>
                </a:lnTo>
                <a:lnTo>
                  <a:pt x="1562" y="227"/>
                </a:lnTo>
                <a:lnTo>
                  <a:pt x="1564" y="226"/>
                </a:lnTo>
                <a:lnTo>
                  <a:pt x="1567" y="225"/>
                </a:lnTo>
                <a:lnTo>
                  <a:pt x="1571" y="225"/>
                </a:lnTo>
                <a:lnTo>
                  <a:pt x="1572" y="225"/>
                </a:lnTo>
                <a:lnTo>
                  <a:pt x="1573" y="225"/>
                </a:lnTo>
                <a:lnTo>
                  <a:pt x="1574" y="224"/>
                </a:lnTo>
                <a:lnTo>
                  <a:pt x="1573" y="223"/>
                </a:lnTo>
                <a:lnTo>
                  <a:pt x="1571" y="222"/>
                </a:lnTo>
                <a:lnTo>
                  <a:pt x="1567" y="222"/>
                </a:lnTo>
                <a:lnTo>
                  <a:pt x="1568" y="222"/>
                </a:lnTo>
                <a:lnTo>
                  <a:pt x="1567" y="222"/>
                </a:lnTo>
                <a:close/>
                <a:moveTo>
                  <a:pt x="666" y="268"/>
                </a:moveTo>
                <a:lnTo>
                  <a:pt x="664" y="269"/>
                </a:lnTo>
                <a:lnTo>
                  <a:pt x="660" y="268"/>
                </a:lnTo>
                <a:lnTo>
                  <a:pt x="658" y="268"/>
                </a:lnTo>
                <a:lnTo>
                  <a:pt x="656" y="266"/>
                </a:lnTo>
                <a:lnTo>
                  <a:pt x="656" y="268"/>
                </a:lnTo>
                <a:lnTo>
                  <a:pt x="657" y="272"/>
                </a:lnTo>
                <a:lnTo>
                  <a:pt x="659" y="274"/>
                </a:lnTo>
                <a:lnTo>
                  <a:pt x="661" y="274"/>
                </a:lnTo>
                <a:lnTo>
                  <a:pt x="664" y="272"/>
                </a:lnTo>
                <a:lnTo>
                  <a:pt x="666" y="268"/>
                </a:lnTo>
                <a:lnTo>
                  <a:pt x="662" y="269"/>
                </a:lnTo>
                <a:lnTo>
                  <a:pt x="666" y="268"/>
                </a:lnTo>
                <a:close/>
                <a:moveTo>
                  <a:pt x="674" y="566"/>
                </a:moveTo>
                <a:lnTo>
                  <a:pt x="674" y="567"/>
                </a:lnTo>
                <a:lnTo>
                  <a:pt x="677" y="567"/>
                </a:lnTo>
                <a:lnTo>
                  <a:pt x="675" y="566"/>
                </a:lnTo>
                <a:lnTo>
                  <a:pt x="674" y="566"/>
                </a:lnTo>
                <a:lnTo>
                  <a:pt x="674" y="566"/>
                </a:lnTo>
                <a:lnTo>
                  <a:pt x="674" y="566"/>
                </a:lnTo>
                <a:close/>
                <a:moveTo>
                  <a:pt x="657" y="559"/>
                </a:moveTo>
                <a:lnTo>
                  <a:pt x="661" y="562"/>
                </a:lnTo>
                <a:lnTo>
                  <a:pt x="666" y="562"/>
                </a:lnTo>
                <a:lnTo>
                  <a:pt x="664" y="559"/>
                </a:lnTo>
                <a:lnTo>
                  <a:pt x="662" y="558"/>
                </a:lnTo>
                <a:lnTo>
                  <a:pt x="660" y="558"/>
                </a:lnTo>
                <a:lnTo>
                  <a:pt x="657" y="559"/>
                </a:lnTo>
                <a:close/>
                <a:moveTo>
                  <a:pt x="334" y="329"/>
                </a:moveTo>
                <a:lnTo>
                  <a:pt x="334" y="331"/>
                </a:lnTo>
                <a:lnTo>
                  <a:pt x="335" y="332"/>
                </a:lnTo>
                <a:lnTo>
                  <a:pt x="338" y="332"/>
                </a:lnTo>
                <a:lnTo>
                  <a:pt x="342" y="331"/>
                </a:lnTo>
                <a:lnTo>
                  <a:pt x="338" y="330"/>
                </a:lnTo>
                <a:lnTo>
                  <a:pt x="334" y="329"/>
                </a:lnTo>
                <a:lnTo>
                  <a:pt x="335" y="329"/>
                </a:lnTo>
                <a:lnTo>
                  <a:pt x="334" y="329"/>
                </a:lnTo>
                <a:close/>
                <a:moveTo>
                  <a:pt x="311" y="319"/>
                </a:moveTo>
                <a:lnTo>
                  <a:pt x="311" y="319"/>
                </a:lnTo>
                <a:lnTo>
                  <a:pt x="310" y="319"/>
                </a:lnTo>
                <a:lnTo>
                  <a:pt x="312" y="322"/>
                </a:lnTo>
                <a:lnTo>
                  <a:pt x="315" y="324"/>
                </a:lnTo>
                <a:lnTo>
                  <a:pt x="319" y="325"/>
                </a:lnTo>
                <a:lnTo>
                  <a:pt x="321" y="324"/>
                </a:lnTo>
                <a:lnTo>
                  <a:pt x="320" y="322"/>
                </a:lnTo>
                <a:lnTo>
                  <a:pt x="318" y="321"/>
                </a:lnTo>
                <a:lnTo>
                  <a:pt x="313" y="319"/>
                </a:lnTo>
                <a:lnTo>
                  <a:pt x="311" y="319"/>
                </a:lnTo>
                <a:lnTo>
                  <a:pt x="312" y="319"/>
                </a:lnTo>
                <a:lnTo>
                  <a:pt x="311" y="319"/>
                </a:lnTo>
                <a:close/>
                <a:moveTo>
                  <a:pt x="328" y="308"/>
                </a:moveTo>
                <a:lnTo>
                  <a:pt x="327" y="308"/>
                </a:lnTo>
                <a:lnTo>
                  <a:pt x="327" y="309"/>
                </a:lnTo>
                <a:lnTo>
                  <a:pt x="328" y="309"/>
                </a:lnTo>
                <a:lnTo>
                  <a:pt x="329" y="309"/>
                </a:lnTo>
                <a:lnTo>
                  <a:pt x="329" y="309"/>
                </a:lnTo>
                <a:lnTo>
                  <a:pt x="328" y="308"/>
                </a:lnTo>
                <a:lnTo>
                  <a:pt x="328" y="308"/>
                </a:lnTo>
                <a:lnTo>
                  <a:pt x="328" y="308"/>
                </a:lnTo>
                <a:close/>
                <a:moveTo>
                  <a:pt x="295" y="249"/>
                </a:moveTo>
                <a:lnTo>
                  <a:pt x="295" y="248"/>
                </a:lnTo>
                <a:lnTo>
                  <a:pt x="296" y="248"/>
                </a:lnTo>
                <a:lnTo>
                  <a:pt x="295" y="248"/>
                </a:lnTo>
                <a:lnTo>
                  <a:pt x="294" y="248"/>
                </a:lnTo>
                <a:lnTo>
                  <a:pt x="295" y="248"/>
                </a:lnTo>
                <a:lnTo>
                  <a:pt x="295" y="249"/>
                </a:lnTo>
                <a:lnTo>
                  <a:pt x="295" y="249"/>
                </a:lnTo>
                <a:lnTo>
                  <a:pt x="295" y="249"/>
                </a:lnTo>
                <a:close/>
                <a:moveTo>
                  <a:pt x="418" y="456"/>
                </a:moveTo>
                <a:lnTo>
                  <a:pt x="417" y="454"/>
                </a:lnTo>
                <a:lnTo>
                  <a:pt x="414" y="452"/>
                </a:lnTo>
                <a:lnTo>
                  <a:pt x="411" y="451"/>
                </a:lnTo>
                <a:lnTo>
                  <a:pt x="409" y="454"/>
                </a:lnTo>
                <a:lnTo>
                  <a:pt x="413" y="456"/>
                </a:lnTo>
                <a:lnTo>
                  <a:pt x="418" y="456"/>
                </a:lnTo>
                <a:lnTo>
                  <a:pt x="417" y="456"/>
                </a:lnTo>
                <a:lnTo>
                  <a:pt x="418" y="456"/>
                </a:lnTo>
                <a:close/>
                <a:moveTo>
                  <a:pt x="345" y="173"/>
                </a:moveTo>
                <a:lnTo>
                  <a:pt x="345" y="173"/>
                </a:lnTo>
                <a:lnTo>
                  <a:pt x="345" y="173"/>
                </a:lnTo>
                <a:lnTo>
                  <a:pt x="347" y="172"/>
                </a:lnTo>
                <a:lnTo>
                  <a:pt x="346" y="169"/>
                </a:lnTo>
                <a:lnTo>
                  <a:pt x="347" y="169"/>
                </a:lnTo>
                <a:lnTo>
                  <a:pt x="347" y="168"/>
                </a:lnTo>
                <a:lnTo>
                  <a:pt x="348" y="168"/>
                </a:lnTo>
                <a:lnTo>
                  <a:pt x="348" y="167"/>
                </a:lnTo>
                <a:lnTo>
                  <a:pt x="356" y="168"/>
                </a:lnTo>
                <a:lnTo>
                  <a:pt x="363" y="169"/>
                </a:lnTo>
                <a:lnTo>
                  <a:pt x="357" y="166"/>
                </a:lnTo>
                <a:lnTo>
                  <a:pt x="351" y="164"/>
                </a:lnTo>
                <a:lnTo>
                  <a:pt x="347" y="164"/>
                </a:lnTo>
                <a:lnTo>
                  <a:pt x="345" y="163"/>
                </a:lnTo>
                <a:lnTo>
                  <a:pt x="342" y="164"/>
                </a:lnTo>
                <a:lnTo>
                  <a:pt x="338" y="165"/>
                </a:lnTo>
                <a:lnTo>
                  <a:pt x="339" y="163"/>
                </a:lnTo>
                <a:lnTo>
                  <a:pt x="340" y="161"/>
                </a:lnTo>
                <a:lnTo>
                  <a:pt x="336" y="159"/>
                </a:lnTo>
                <a:lnTo>
                  <a:pt x="330" y="157"/>
                </a:lnTo>
                <a:lnTo>
                  <a:pt x="331" y="158"/>
                </a:lnTo>
                <a:lnTo>
                  <a:pt x="330" y="157"/>
                </a:lnTo>
                <a:lnTo>
                  <a:pt x="329" y="159"/>
                </a:lnTo>
                <a:lnTo>
                  <a:pt x="327" y="161"/>
                </a:lnTo>
                <a:lnTo>
                  <a:pt x="326" y="163"/>
                </a:lnTo>
                <a:lnTo>
                  <a:pt x="324" y="163"/>
                </a:lnTo>
                <a:lnTo>
                  <a:pt x="324" y="164"/>
                </a:lnTo>
                <a:lnTo>
                  <a:pt x="324" y="165"/>
                </a:lnTo>
                <a:lnTo>
                  <a:pt x="322" y="167"/>
                </a:lnTo>
                <a:lnTo>
                  <a:pt x="322" y="168"/>
                </a:lnTo>
                <a:lnTo>
                  <a:pt x="322" y="169"/>
                </a:lnTo>
                <a:lnTo>
                  <a:pt x="324" y="172"/>
                </a:lnTo>
                <a:lnTo>
                  <a:pt x="327" y="172"/>
                </a:lnTo>
                <a:lnTo>
                  <a:pt x="329" y="173"/>
                </a:lnTo>
                <a:lnTo>
                  <a:pt x="330" y="175"/>
                </a:lnTo>
                <a:lnTo>
                  <a:pt x="331" y="177"/>
                </a:lnTo>
                <a:lnTo>
                  <a:pt x="334" y="177"/>
                </a:lnTo>
                <a:lnTo>
                  <a:pt x="336" y="177"/>
                </a:lnTo>
                <a:lnTo>
                  <a:pt x="337" y="176"/>
                </a:lnTo>
                <a:lnTo>
                  <a:pt x="338" y="175"/>
                </a:lnTo>
                <a:lnTo>
                  <a:pt x="339" y="172"/>
                </a:lnTo>
                <a:lnTo>
                  <a:pt x="338" y="172"/>
                </a:lnTo>
                <a:lnTo>
                  <a:pt x="336" y="172"/>
                </a:lnTo>
                <a:lnTo>
                  <a:pt x="335" y="172"/>
                </a:lnTo>
                <a:lnTo>
                  <a:pt x="334" y="171"/>
                </a:lnTo>
                <a:lnTo>
                  <a:pt x="334" y="169"/>
                </a:lnTo>
                <a:lnTo>
                  <a:pt x="336" y="168"/>
                </a:lnTo>
                <a:lnTo>
                  <a:pt x="338" y="168"/>
                </a:lnTo>
                <a:lnTo>
                  <a:pt x="342" y="168"/>
                </a:lnTo>
                <a:lnTo>
                  <a:pt x="345" y="169"/>
                </a:lnTo>
                <a:lnTo>
                  <a:pt x="346" y="169"/>
                </a:lnTo>
                <a:lnTo>
                  <a:pt x="346" y="169"/>
                </a:lnTo>
                <a:lnTo>
                  <a:pt x="346" y="172"/>
                </a:lnTo>
                <a:lnTo>
                  <a:pt x="345" y="173"/>
                </a:lnTo>
                <a:close/>
                <a:moveTo>
                  <a:pt x="184" y="399"/>
                </a:moveTo>
                <a:lnTo>
                  <a:pt x="184" y="400"/>
                </a:lnTo>
                <a:lnTo>
                  <a:pt x="184" y="399"/>
                </a:lnTo>
                <a:lnTo>
                  <a:pt x="184" y="399"/>
                </a:lnTo>
                <a:lnTo>
                  <a:pt x="184" y="399"/>
                </a:lnTo>
                <a:close/>
                <a:moveTo>
                  <a:pt x="350" y="117"/>
                </a:moveTo>
                <a:lnTo>
                  <a:pt x="350" y="119"/>
                </a:lnTo>
                <a:lnTo>
                  <a:pt x="351" y="120"/>
                </a:lnTo>
                <a:lnTo>
                  <a:pt x="354" y="122"/>
                </a:lnTo>
                <a:lnTo>
                  <a:pt x="357" y="123"/>
                </a:lnTo>
                <a:lnTo>
                  <a:pt x="364" y="125"/>
                </a:lnTo>
                <a:lnTo>
                  <a:pt x="369" y="125"/>
                </a:lnTo>
                <a:lnTo>
                  <a:pt x="371" y="125"/>
                </a:lnTo>
                <a:lnTo>
                  <a:pt x="373" y="125"/>
                </a:lnTo>
                <a:lnTo>
                  <a:pt x="375" y="126"/>
                </a:lnTo>
                <a:lnTo>
                  <a:pt x="375" y="128"/>
                </a:lnTo>
                <a:lnTo>
                  <a:pt x="372" y="130"/>
                </a:lnTo>
                <a:lnTo>
                  <a:pt x="370" y="131"/>
                </a:lnTo>
                <a:lnTo>
                  <a:pt x="372" y="133"/>
                </a:lnTo>
                <a:lnTo>
                  <a:pt x="376" y="135"/>
                </a:lnTo>
                <a:lnTo>
                  <a:pt x="378" y="136"/>
                </a:lnTo>
                <a:lnTo>
                  <a:pt x="383" y="136"/>
                </a:lnTo>
                <a:lnTo>
                  <a:pt x="379" y="134"/>
                </a:lnTo>
                <a:lnTo>
                  <a:pt x="377" y="131"/>
                </a:lnTo>
                <a:lnTo>
                  <a:pt x="381" y="131"/>
                </a:lnTo>
                <a:lnTo>
                  <a:pt x="386" y="130"/>
                </a:lnTo>
                <a:lnTo>
                  <a:pt x="381" y="126"/>
                </a:lnTo>
                <a:lnTo>
                  <a:pt x="376" y="124"/>
                </a:lnTo>
                <a:lnTo>
                  <a:pt x="371" y="123"/>
                </a:lnTo>
                <a:lnTo>
                  <a:pt x="364" y="122"/>
                </a:lnTo>
                <a:lnTo>
                  <a:pt x="361" y="120"/>
                </a:lnTo>
                <a:lnTo>
                  <a:pt x="357" y="117"/>
                </a:lnTo>
                <a:lnTo>
                  <a:pt x="352" y="115"/>
                </a:lnTo>
                <a:lnTo>
                  <a:pt x="346" y="115"/>
                </a:lnTo>
                <a:lnTo>
                  <a:pt x="347" y="117"/>
                </a:lnTo>
                <a:lnTo>
                  <a:pt x="350" y="117"/>
                </a:lnTo>
                <a:lnTo>
                  <a:pt x="348" y="118"/>
                </a:lnTo>
                <a:lnTo>
                  <a:pt x="350" y="117"/>
                </a:lnTo>
                <a:close/>
                <a:moveTo>
                  <a:pt x="70" y="258"/>
                </a:moveTo>
                <a:lnTo>
                  <a:pt x="70" y="258"/>
                </a:lnTo>
                <a:lnTo>
                  <a:pt x="72" y="258"/>
                </a:lnTo>
                <a:lnTo>
                  <a:pt x="75" y="258"/>
                </a:lnTo>
                <a:lnTo>
                  <a:pt x="79" y="260"/>
                </a:lnTo>
                <a:lnTo>
                  <a:pt x="80" y="259"/>
                </a:lnTo>
                <a:lnTo>
                  <a:pt x="81" y="258"/>
                </a:lnTo>
                <a:lnTo>
                  <a:pt x="82" y="260"/>
                </a:lnTo>
                <a:lnTo>
                  <a:pt x="85" y="261"/>
                </a:lnTo>
                <a:lnTo>
                  <a:pt x="90" y="261"/>
                </a:lnTo>
                <a:lnTo>
                  <a:pt x="93" y="261"/>
                </a:lnTo>
                <a:lnTo>
                  <a:pt x="100" y="263"/>
                </a:lnTo>
                <a:lnTo>
                  <a:pt x="108" y="265"/>
                </a:lnTo>
                <a:lnTo>
                  <a:pt x="112" y="267"/>
                </a:lnTo>
                <a:lnTo>
                  <a:pt x="115" y="268"/>
                </a:lnTo>
                <a:lnTo>
                  <a:pt x="117" y="268"/>
                </a:lnTo>
                <a:lnTo>
                  <a:pt x="120" y="267"/>
                </a:lnTo>
                <a:lnTo>
                  <a:pt x="122" y="269"/>
                </a:lnTo>
                <a:lnTo>
                  <a:pt x="124" y="272"/>
                </a:lnTo>
                <a:lnTo>
                  <a:pt x="120" y="272"/>
                </a:lnTo>
                <a:lnTo>
                  <a:pt x="115" y="271"/>
                </a:lnTo>
                <a:lnTo>
                  <a:pt x="111" y="269"/>
                </a:lnTo>
                <a:lnTo>
                  <a:pt x="106" y="268"/>
                </a:lnTo>
                <a:lnTo>
                  <a:pt x="106" y="268"/>
                </a:lnTo>
                <a:lnTo>
                  <a:pt x="106" y="268"/>
                </a:lnTo>
                <a:lnTo>
                  <a:pt x="92" y="265"/>
                </a:lnTo>
                <a:lnTo>
                  <a:pt x="79" y="260"/>
                </a:lnTo>
                <a:lnTo>
                  <a:pt x="75" y="260"/>
                </a:lnTo>
                <a:lnTo>
                  <a:pt x="72" y="258"/>
                </a:lnTo>
                <a:lnTo>
                  <a:pt x="71" y="258"/>
                </a:lnTo>
                <a:lnTo>
                  <a:pt x="70" y="258"/>
                </a:lnTo>
                <a:close/>
                <a:moveTo>
                  <a:pt x="163" y="230"/>
                </a:moveTo>
                <a:lnTo>
                  <a:pt x="166" y="230"/>
                </a:lnTo>
                <a:lnTo>
                  <a:pt x="169" y="231"/>
                </a:lnTo>
                <a:lnTo>
                  <a:pt x="166" y="230"/>
                </a:lnTo>
                <a:lnTo>
                  <a:pt x="163" y="230"/>
                </a:lnTo>
                <a:close/>
                <a:moveTo>
                  <a:pt x="231" y="100"/>
                </a:moveTo>
                <a:lnTo>
                  <a:pt x="229" y="100"/>
                </a:lnTo>
                <a:lnTo>
                  <a:pt x="227" y="100"/>
                </a:lnTo>
                <a:lnTo>
                  <a:pt x="228" y="101"/>
                </a:lnTo>
                <a:lnTo>
                  <a:pt x="230" y="103"/>
                </a:lnTo>
                <a:lnTo>
                  <a:pt x="232" y="103"/>
                </a:lnTo>
                <a:lnTo>
                  <a:pt x="233" y="103"/>
                </a:lnTo>
                <a:lnTo>
                  <a:pt x="235" y="101"/>
                </a:lnTo>
                <a:lnTo>
                  <a:pt x="233" y="100"/>
                </a:lnTo>
                <a:lnTo>
                  <a:pt x="232" y="100"/>
                </a:lnTo>
                <a:lnTo>
                  <a:pt x="231" y="100"/>
                </a:lnTo>
                <a:close/>
                <a:moveTo>
                  <a:pt x="940" y="241"/>
                </a:moveTo>
                <a:lnTo>
                  <a:pt x="939" y="240"/>
                </a:lnTo>
                <a:lnTo>
                  <a:pt x="939" y="240"/>
                </a:lnTo>
                <a:lnTo>
                  <a:pt x="938" y="240"/>
                </a:lnTo>
                <a:lnTo>
                  <a:pt x="937" y="241"/>
                </a:lnTo>
                <a:lnTo>
                  <a:pt x="937" y="243"/>
                </a:lnTo>
                <a:lnTo>
                  <a:pt x="937" y="247"/>
                </a:lnTo>
                <a:lnTo>
                  <a:pt x="939" y="246"/>
                </a:lnTo>
                <a:lnTo>
                  <a:pt x="940" y="244"/>
                </a:lnTo>
                <a:lnTo>
                  <a:pt x="940" y="243"/>
                </a:lnTo>
                <a:lnTo>
                  <a:pt x="940" y="241"/>
                </a:lnTo>
                <a:lnTo>
                  <a:pt x="940" y="241"/>
                </a:lnTo>
                <a:lnTo>
                  <a:pt x="940" y="241"/>
                </a:lnTo>
                <a:close/>
                <a:moveTo>
                  <a:pt x="256" y="449"/>
                </a:moveTo>
                <a:lnTo>
                  <a:pt x="260" y="448"/>
                </a:lnTo>
                <a:lnTo>
                  <a:pt x="262" y="448"/>
                </a:lnTo>
                <a:lnTo>
                  <a:pt x="264" y="448"/>
                </a:lnTo>
                <a:lnTo>
                  <a:pt x="265" y="445"/>
                </a:lnTo>
                <a:lnTo>
                  <a:pt x="263" y="445"/>
                </a:lnTo>
                <a:lnTo>
                  <a:pt x="261" y="446"/>
                </a:lnTo>
                <a:lnTo>
                  <a:pt x="258" y="447"/>
                </a:lnTo>
                <a:lnTo>
                  <a:pt x="256" y="449"/>
                </a:lnTo>
                <a:close/>
                <a:moveTo>
                  <a:pt x="293" y="132"/>
                </a:moveTo>
                <a:lnTo>
                  <a:pt x="294" y="134"/>
                </a:lnTo>
                <a:lnTo>
                  <a:pt x="296" y="135"/>
                </a:lnTo>
                <a:lnTo>
                  <a:pt x="298" y="135"/>
                </a:lnTo>
                <a:lnTo>
                  <a:pt x="301" y="134"/>
                </a:lnTo>
                <a:lnTo>
                  <a:pt x="298" y="132"/>
                </a:lnTo>
                <a:lnTo>
                  <a:pt x="296" y="131"/>
                </a:lnTo>
                <a:lnTo>
                  <a:pt x="294" y="131"/>
                </a:lnTo>
                <a:lnTo>
                  <a:pt x="293" y="132"/>
                </a:lnTo>
                <a:lnTo>
                  <a:pt x="294" y="133"/>
                </a:lnTo>
                <a:lnTo>
                  <a:pt x="293" y="132"/>
                </a:lnTo>
                <a:close/>
                <a:moveTo>
                  <a:pt x="369" y="183"/>
                </a:moveTo>
                <a:lnTo>
                  <a:pt x="370" y="183"/>
                </a:lnTo>
                <a:lnTo>
                  <a:pt x="370" y="181"/>
                </a:lnTo>
                <a:lnTo>
                  <a:pt x="369" y="178"/>
                </a:lnTo>
                <a:lnTo>
                  <a:pt x="367" y="178"/>
                </a:lnTo>
                <a:lnTo>
                  <a:pt x="364" y="180"/>
                </a:lnTo>
                <a:lnTo>
                  <a:pt x="364" y="181"/>
                </a:lnTo>
                <a:lnTo>
                  <a:pt x="367" y="182"/>
                </a:lnTo>
                <a:lnTo>
                  <a:pt x="369" y="183"/>
                </a:lnTo>
                <a:lnTo>
                  <a:pt x="369" y="183"/>
                </a:lnTo>
                <a:lnTo>
                  <a:pt x="369" y="183"/>
                </a:lnTo>
                <a:close/>
                <a:moveTo>
                  <a:pt x="649" y="609"/>
                </a:moveTo>
                <a:lnTo>
                  <a:pt x="648" y="608"/>
                </a:lnTo>
                <a:lnTo>
                  <a:pt x="645" y="607"/>
                </a:lnTo>
                <a:lnTo>
                  <a:pt x="642" y="607"/>
                </a:lnTo>
                <a:lnTo>
                  <a:pt x="641" y="609"/>
                </a:lnTo>
                <a:lnTo>
                  <a:pt x="642" y="611"/>
                </a:lnTo>
                <a:lnTo>
                  <a:pt x="644" y="612"/>
                </a:lnTo>
                <a:lnTo>
                  <a:pt x="648" y="612"/>
                </a:lnTo>
                <a:lnTo>
                  <a:pt x="649" y="609"/>
                </a:lnTo>
                <a:close/>
                <a:moveTo>
                  <a:pt x="660" y="175"/>
                </a:moveTo>
                <a:lnTo>
                  <a:pt x="661" y="174"/>
                </a:lnTo>
                <a:lnTo>
                  <a:pt x="661" y="173"/>
                </a:lnTo>
                <a:lnTo>
                  <a:pt x="661" y="172"/>
                </a:lnTo>
                <a:lnTo>
                  <a:pt x="659" y="172"/>
                </a:lnTo>
                <a:lnTo>
                  <a:pt x="657" y="173"/>
                </a:lnTo>
                <a:lnTo>
                  <a:pt x="657" y="174"/>
                </a:lnTo>
                <a:lnTo>
                  <a:pt x="658" y="175"/>
                </a:lnTo>
                <a:lnTo>
                  <a:pt x="660" y="175"/>
                </a:lnTo>
                <a:lnTo>
                  <a:pt x="660" y="175"/>
                </a:lnTo>
                <a:lnTo>
                  <a:pt x="660" y="175"/>
                </a:lnTo>
                <a:close/>
                <a:moveTo>
                  <a:pt x="306" y="140"/>
                </a:moveTo>
                <a:lnTo>
                  <a:pt x="306" y="138"/>
                </a:lnTo>
                <a:lnTo>
                  <a:pt x="306" y="136"/>
                </a:lnTo>
                <a:lnTo>
                  <a:pt x="304" y="135"/>
                </a:lnTo>
                <a:lnTo>
                  <a:pt x="303" y="136"/>
                </a:lnTo>
                <a:lnTo>
                  <a:pt x="302" y="139"/>
                </a:lnTo>
                <a:lnTo>
                  <a:pt x="299" y="140"/>
                </a:lnTo>
                <a:lnTo>
                  <a:pt x="302" y="141"/>
                </a:lnTo>
                <a:lnTo>
                  <a:pt x="304" y="141"/>
                </a:lnTo>
                <a:lnTo>
                  <a:pt x="305" y="141"/>
                </a:lnTo>
                <a:lnTo>
                  <a:pt x="306" y="140"/>
                </a:lnTo>
                <a:lnTo>
                  <a:pt x="306" y="141"/>
                </a:lnTo>
                <a:lnTo>
                  <a:pt x="306" y="140"/>
                </a:lnTo>
                <a:close/>
                <a:moveTo>
                  <a:pt x="1002" y="642"/>
                </a:moveTo>
                <a:lnTo>
                  <a:pt x="1004" y="641"/>
                </a:lnTo>
                <a:lnTo>
                  <a:pt x="1007" y="641"/>
                </a:lnTo>
                <a:lnTo>
                  <a:pt x="1008" y="640"/>
                </a:lnTo>
                <a:lnTo>
                  <a:pt x="1008" y="640"/>
                </a:lnTo>
                <a:lnTo>
                  <a:pt x="1008" y="639"/>
                </a:lnTo>
                <a:lnTo>
                  <a:pt x="1006" y="638"/>
                </a:lnTo>
                <a:lnTo>
                  <a:pt x="1003" y="638"/>
                </a:lnTo>
                <a:lnTo>
                  <a:pt x="1001" y="639"/>
                </a:lnTo>
                <a:lnTo>
                  <a:pt x="1001" y="640"/>
                </a:lnTo>
                <a:lnTo>
                  <a:pt x="1001" y="641"/>
                </a:lnTo>
                <a:lnTo>
                  <a:pt x="1002" y="642"/>
                </a:lnTo>
                <a:lnTo>
                  <a:pt x="1002" y="642"/>
                </a:lnTo>
                <a:lnTo>
                  <a:pt x="1003" y="641"/>
                </a:lnTo>
                <a:lnTo>
                  <a:pt x="1002" y="642"/>
                </a:lnTo>
                <a:close/>
                <a:moveTo>
                  <a:pt x="227" y="95"/>
                </a:moveTo>
                <a:lnTo>
                  <a:pt x="230" y="95"/>
                </a:lnTo>
                <a:lnTo>
                  <a:pt x="233" y="95"/>
                </a:lnTo>
                <a:lnTo>
                  <a:pt x="232" y="94"/>
                </a:lnTo>
                <a:lnTo>
                  <a:pt x="230" y="92"/>
                </a:lnTo>
                <a:lnTo>
                  <a:pt x="228" y="91"/>
                </a:lnTo>
                <a:lnTo>
                  <a:pt x="227" y="91"/>
                </a:lnTo>
                <a:lnTo>
                  <a:pt x="224" y="92"/>
                </a:lnTo>
                <a:lnTo>
                  <a:pt x="224" y="93"/>
                </a:lnTo>
                <a:lnTo>
                  <a:pt x="225" y="94"/>
                </a:lnTo>
                <a:lnTo>
                  <a:pt x="227" y="95"/>
                </a:lnTo>
                <a:lnTo>
                  <a:pt x="227" y="95"/>
                </a:lnTo>
                <a:lnTo>
                  <a:pt x="227" y="95"/>
                </a:lnTo>
                <a:close/>
                <a:moveTo>
                  <a:pt x="614" y="175"/>
                </a:moveTo>
                <a:lnTo>
                  <a:pt x="615" y="174"/>
                </a:lnTo>
                <a:lnTo>
                  <a:pt x="615" y="173"/>
                </a:lnTo>
                <a:lnTo>
                  <a:pt x="615" y="171"/>
                </a:lnTo>
                <a:lnTo>
                  <a:pt x="614" y="169"/>
                </a:lnTo>
                <a:lnTo>
                  <a:pt x="612" y="169"/>
                </a:lnTo>
                <a:lnTo>
                  <a:pt x="611" y="169"/>
                </a:lnTo>
                <a:lnTo>
                  <a:pt x="610" y="169"/>
                </a:lnTo>
                <a:lnTo>
                  <a:pt x="610" y="171"/>
                </a:lnTo>
                <a:lnTo>
                  <a:pt x="611" y="173"/>
                </a:lnTo>
                <a:lnTo>
                  <a:pt x="614" y="175"/>
                </a:lnTo>
                <a:lnTo>
                  <a:pt x="614" y="175"/>
                </a:lnTo>
                <a:lnTo>
                  <a:pt x="614" y="175"/>
                </a:lnTo>
                <a:close/>
                <a:moveTo>
                  <a:pt x="431" y="493"/>
                </a:moveTo>
                <a:lnTo>
                  <a:pt x="428" y="491"/>
                </a:lnTo>
                <a:lnTo>
                  <a:pt x="426" y="490"/>
                </a:lnTo>
                <a:lnTo>
                  <a:pt x="422" y="490"/>
                </a:lnTo>
                <a:lnTo>
                  <a:pt x="420" y="490"/>
                </a:lnTo>
                <a:lnTo>
                  <a:pt x="420" y="490"/>
                </a:lnTo>
                <a:lnTo>
                  <a:pt x="420" y="490"/>
                </a:lnTo>
                <a:lnTo>
                  <a:pt x="422" y="492"/>
                </a:lnTo>
                <a:lnTo>
                  <a:pt x="425" y="493"/>
                </a:lnTo>
                <a:lnTo>
                  <a:pt x="428" y="493"/>
                </a:lnTo>
                <a:lnTo>
                  <a:pt x="431" y="493"/>
                </a:lnTo>
                <a:close/>
                <a:moveTo>
                  <a:pt x="375" y="256"/>
                </a:moveTo>
                <a:lnTo>
                  <a:pt x="376" y="258"/>
                </a:lnTo>
                <a:lnTo>
                  <a:pt x="378" y="260"/>
                </a:lnTo>
                <a:lnTo>
                  <a:pt x="380" y="260"/>
                </a:lnTo>
                <a:lnTo>
                  <a:pt x="384" y="259"/>
                </a:lnTo>
                <a:lnTo>
                  <a:pt x="379" y="257"/>
                </a:lnTo>
                <a:lnTo>
                  <a:pt x="375" y="256"/>
                </a:lnTo>
                <a:close/>
                <a:moveTo>
                  <a:pt x="515" y="560"/>
                </a:moveTo>
                <a:lnTo>
                  <a:pt x="515" y="563"/>
                </a:lnTo>
                <a:lnTo>
                  <a:pt x="517" y="566"/>
                </a:lnTo>
                <a:lnTo>
                  <a:pt x="517" y="567"/>
                </a:lnTo>
                <a:lnTo>
                  <a:pt x="518" y="568"/>
                </a:lnTo>
                <a:lnTo>
                  <a:pt x="519" y="568"/>
                </a:lnTo>
                <a:lnTo>
                  <a:pt x="520" y="567"/>
                </a:lnTo>
                <a:lnTo>
                  <a:pt x="520" y="565"/>
                </a:lnTo>
                <a:lnTo>
                  <a:pt x="519" y="563"/>
                </a:lnTo>
                <a:lnTo>
                  <a:pt x="517" y="562"/>
                </a:lnTo>
                <a:lnTo>
                  <a:pt x="515" y="560"/>
                </a:lnTo>
                <a:lnTo>
                  <a:pt x="516" y="562"/>
                </a:lnTo>
                <a:lnTo>
                  <a:pt x="515" y="560"/>
                </a:lnTo>
                <a:close/>
                <a:moveTo>
                  <a:pt x="0" y="244"/>
                </a:moveTo>
                <a:lnTo>
                  <a:pt x="2" y="247"/>
                </a:lnTo>
                <a:lnTo>
                  <a:pt x="5" y="248"/>
                </a:lnTo>
                <a:lnTo>
                  <a:pt x="7" y="248"/>
                </a:lnTo>
                <a:lnTo>
                  <a:pt x="9" y="248"/>
                </a:lnTo>
                <a:lnTo>
                  <a:pt x="8" y="244"/>
                </a:lnTo>
                <a:lnTo>
                  <a:pt x="6" y="243"/>
                </a:lnTo>
                <a:lnTo>
                  <a:pt x="2" y="243"/>
                </a:lnTo>
                <a:lnTo>
                  <a:pt x="0" y="244"/>
                </a:lnTo>
                <a:close/>
                <a:moveTo>
                  <a:pt x="244" y="100"/>
                </a:moveTo>
                <a:lnTo>
                  <a:pt x="246" y="99"/>
                </a:lnTo>
                <a:lnTo>
                  <a:pt x="246" y="98"/>
                </a:lnTo>
                <a:lnTo>
                  <a:pt x="244" y="97"/>
                </a:lnTo>
                <a:lnTo>
                  <a:pt x="240" y="95"/>
                </a:lnTo>
                <a:lnTo>
                  <a:pt x="238" y="95"/>
                </a:lnTo>
                <a:lnTo>
                  <a:pt x="236" y="95"/>
                </a:lnTo>
                <a:lnTo>
                  <a:pt x="239" y="99"/>
                </a:lnTo>
                <a:lnTo>
                  <a:pt x="244" y="100"/>
                </a:lnTo>
                <a:lnTo>
                  <a:pt x="244" y="100"/>
                </a:lnTo>
                <a:lnTo>
                  <a:pt x="244" y="100"/>
                </a:lnTo>
                <a:close/>
                <a:moveTo>
                  <a:pt x="338" y="473"/>
                </a:moveTo>
                <a:lnTo>
                  <a:pt x="337" y="474"/>
                </a:lnTo>
                <a:lnTo>
                  <a:pt x="335" y="476"/>
                </a:lnTo>
                <a:lnTo>
                  <a:pt x="336" y="477"/>
                </a:lnTo>
                <a:lnTo>
                  <a:pt x="337" y="477"/>
                </a:lnTo>
                <a:lnTo>
                  <a:pt x="339" y="477"/>
                </a:lnTo>
                <a:lnTo>
                  <a:pt x="340" y="475"/>
                </a:lnTo>
                <a:lnTo>
                  <a:pt x="340" y="474"/>
                </a:lnTo>
                <a:lnTo>
                  <a:pt x="338" y="473"/>
                </a:lnTo>
                <a:lnTo>
                  <a:pt x="338" y="474"/>
                </a:lnTo>
                <a:lnTo>
                  <a:pt x="338" y="473"/>
                </a:lnTo>
                <a:close/>
                <a:moveTo>
                  <a:pt x="484" y="141"/>
                </a:moveTo>
                <a:lnTo>
                  <a:pt x="485" y="140"/>
                </a:lnTo>
                <a:lnTo>
                  <a:pt x="484" y="139"/>
                </a:lnTo>
                <a:lnTo>
                  <a:pt x="482" y="138"/>
                </a:lnTo>
                <a:lnTo>
                  <a:pt x="480" y="138"/>
                </a:lnTo>
                <a:lnTo>
                  <a:pt x="478" y="138"/>
                </a:lnTo>
                <a:lnTo>
                  <a:pt x="475" y="139"/>
                </a:lnTo>
                <a:lnTo>
                  <a:pt x="479" y="141"/>
                </a:lnTo>
                <a:lnTo>
                  <a:pt x="484" y="141"/>
                </a:lnTo>
                <a:lnTo>
                  <a:pt x="484" y="141"/>
                </a:lnTo>
                <a:lnTo>
                  <a:pt x="484" y="141"/>
                </a:lnTo>
                <a:close/>
                <a:moveTo>
                  <a:pt x="542" y="215"/>
                </a:moveTo>
                <a:lnTo>
                  <a:pt x="545" y="215"/>
                </a:lnTo>
                <a:lnTo>
                  <a:pt x="548" y="215"/>
                </a:lnTo>
                <a:lnTo>
                  <a:pt x="549" y="214"/>
                </a:lnTo>
                <a:lnTo>
                  <a:pt x="549" y="213"/>
                </a:lnTo>
                <a:lnTo>
                  <a:pt x="550" y="211"/>
                </a:lnTo>
                <a:lnTo>
                  <a:pt x="549" y="209"/>
                </a:lnTo>
                <a:lnTo>
                  <a:pt x="549" y="209"/>
                </a:lnTo>
                <a:lnTo>
                  <a:pt x="549" y="209"/>
                </a:lnTo>
                <a:lnTo>
                  <a:pt x="545" y="211"/>
                </a:lnTo>
                <a:lnTo>
                  <a:pt x="542" y="215"/>
                </a:lnTo>
                <a:close/>
                <a:moveTo>
                  <a:pt x="499" y="557"/>
                </a:moveTo>
                <a:lnTo>
                  <a:pt x="503" y="555"/>
                </a:lnTo>
                <a:lnTo>
                  <a:pt x="508" y="551"/>
                </a:lnTo>
                <a:lnTo>
                  <a:pt x="504" y="550"/>
                </a:lnTo>
                <a:lnTo>
                  <a:pt x="501" y="551"/>
                </a:lnTo>
                <a:lnTo>
                  <a:pt x="500" y="554"/>
                </a:lnTo>
                <a:lnTo>
                  <a:pt x="499" y="557"/>
                </a:lnTo>
                <a:close/>
                <a:moveTo>
                  <a:pt x="438" y="190"/>
                </a:moveTo>
                <a:lnTo>
                  <a:pt x="435" y="186"/>
                </a:lnTo>
                <a:lnTo>
                  <a:pt x="430" y="183"/>
                </a:lnTo>
                <a:lnTo>
                  <a:pt x="431" y="186"/>
                </a:lnTo>
                <a:lnTo>
                  <a:pt x="433" y="189"/>
                </a:lnTo>
                <a:lnTo>
                  <a:pt x="434" y="190"/>
                </a:lnTo>
                <a:lnTo>
                  <a:pt x="438" y="190"/>
                </a:lnTo>
                <a:close/>
                <a:moveTo>
                  <a:pt x="610" y="307"/>
                </a:moveTo>
                <a:lnTo>
                  <a:pt x="609" y="304"/>
                </a:lnTo>
                <a:lnTo>
                  <a:pt x="606" y="300"/>
                </a:lnTo>
                <a:lnTo>
                  <a:pt x="606" y="304"/>
                </a:lnTo>
                <a:lnTo>
                  <a:pt x="607" y="306"/>
                </a:lnTo>
                <a:lnTo>
                  <a:pt x="609" y="307"/>
                </a:lnTo>
                <a:lnTo>
                  <a:pt x="610" y="307"/>
                </a:lnTo>
                <a:lnTo>
                  <a:pt x="610" y="306"/>
                </a:lnTo>
                <a:lnTo>
                  <a:pt x="610" y="307"/>
                </a:lnTo>
                <a:close/>
                <a:moveTo>
                  <a:pt x="577" y="210"/>
                </a:moveTo>
                <a:lnTo>
                  <a:pt x="576" y="206"/>
                </a:lnTo>
                <a:lnTo>
                  <a:pt x="577" y="202"/>
                </a:lnTo>
                <a:lnTo>
                  <a:pt x="574" y="203"/>
                </a:lnTo>
                <a:lnTo>
                  <a:pt x="573" y="205"/>
                </a:lnTo>
                <a:lnTo>
                  <a:pt x="574" y="207"/>
                </a:lnTo>
                <a:lnTo>
                  <a:pt x="577" y="210"/>
                </a:lnTo>
                <a:close/>
                <a:moveTo>
                  <a:pt x="610" y="199"/>
                </a:moveTo>
                <a:lnTo>
                  <a:pt x="610" y="199"/>
                </a:lnTo>
                <a:lnTo>
                  <a:pt x="610" y="199"/>
                </a:lnTo>
                <a:lnTo>
                  <a:pt x="610" y="198"/>
                </a:lnTo>
                <a:lnTo>
                  <a:pt x="612" y="199"/>
                </a:lnTo>
                <a:lnTo>
                  <a:pt x="612" y="200"/>
                </a:lnTo>
                <a:lnTo>
                  <a:pt x="615" y="202"/>
                </a:lnTo>
                <a:lnTo>
                  <a:pt x="618" y="206"/>
                </a:lnTo>
                <a:lnTo>
                  <a:pt x="620" y="207"/>
                </a:lnTo>
                <a:lnTo>
                  <a:pt x="622" y="207"/>
                </a:lnTo>
                <a:lnTo>
                  <a:pt x="624" y="207"/>
                </a:lnTo>
                <a:lnTo>
                  <a:pt x="625" y="207"/>
                </a:lnTo>
                <a:lnTo>
                  <a:pt x="625" y="207"/>
                </a:lnTo>
                <a:lnTo>
                  <a:pt x="625" y="207"/>
                </a:lnTo>
                <a:lnTo>
                  <a:pt x="626" y="205"/>
                </a:lnTo>
                <a:lnTo>
                  <a:pt x="625" y="203"/>
                </a:lnTo>
                <a:lnTo>
                  <a:pt x="623" y="203"/>
                </a:lnTo>
                <a:lnTo>
                  <a:pt x="620" y="202"/>
                </a:lnTo>
                <a:lnTo>
                  <a:pt x="618" y="202"/>
                </a:lnTo>
                <a:lnTo>
                  <a:pt x="616" y="201"/>
                </a:lnTo>
                <a:lnTo>
                  <a:pt x="615" y="198"/>
                </a:lnTo>
                <a:lnTo>
                  <a:pt x="612" y="196"/>
                </a:lnTo>
                <a:lnTo>
                  <a:pt x="612" y="194"/>
                </a:lnTo>
                <a:lnTo>
                  <a:pt x="611" y="194"/>
                </a:lnTo>
                <a:lnTo>
                  <a:pt x="610" y="194"/>
                </a:lnTo>
                <a:lnTo>
                  <a:pt x="609" y="196"/>
                </a:lnTo>
                <a:lnTo>
                  <a:pt x="609" y="197"/>
                </a:lnTo>
                <a:lnTo>
                  <a:pt x="610" y="198"/>
                </a:lnTo>
                <a:lnTo>
                  <a:pt x="610" y="198"/>
                </a:lnTo>
                <a:lnTo>
                  <a:pt x="610" y="199"/>
                </a:lnTo>
                <a:close/>
                <a:moveTo>
                  <a:pt x="602" y="198"/>
                </a:moveTo>
                <a:lnTo>
                  <a:pt x="603" y="200"/>
                </a:lnTo>
                <a:lnTo>
                  <a:pt x="606" y="201"/>
                </a:lnTo>
                <a:lnTo>
                  <a:pt x="607" y="201"/>
                </a:lnTo>
                <a:lnTo>
                  <a:pt x="609" y="201"/>
                </a:lnTo>
                <a:lnTo>
                  <a:pt x="609" y="200"/>
                </a:lnTo>
                <a:lnTo>
                  <a:pt x="610" y="199"/>
                </a:lnTo>
                <a:lnTo>
                  <a:pt x="606" y="197"/>
                </a:lnTo>
                <a:lnTo>
                  <a:pt x="602" y="198"/>
                </a:lnTo>
                <a:lnTo>
                  <a:pt x="602" y="198"/>
                </a:lnTo>
                <a:lnTo>
                  <a:pt x="602" y="198"/>
                </a:lnTo>
                <a:close/>
                <a:moveTo>
                  <a:pt x="1041" y="653"/>
                </a:moveTo>
                <a:lnTo>
                  <a:pt x="1040" y="651"/>
                </a:lnTo>
                <a:lnTo>
                  <a:pt x="1038" y="651"/>
                </a:lnTo>
                <a:lnTo>
                  <a:pt x="1037" y="651"/>
                </a:lnTo>
                <a:lnTo>
                  <a:pt x="1036" y="654"/>
                </a:lnTo>
                <a:lnTo>
                  <a:pt x="1037" y="656"/>
                </a:lnTo>
                <a:lnTo>
                  <a:pt x="1038" y="656"/>
                </a:lnTo>
                <a:lnTo>
                  <a:pt x="1040" y="654"/>
                </a:lnTo>
                <a:lnTo>
                  <a:pt x="1041" y="653"/>
                </a:lnTo>
                <a:lnTo>
                  <a:pt x="1041" y="653"/>
                </a:lnTo>
                <a:lnTo>
                  <a:pt x="1041" y="653"/>
                </a:lnTo>
                <a:close/>
                <a:moveTo>
                  <a:pt x="1039" y="657"/>
                </a:moveTo>
                <a:lnTo>
                  <a:pt x="1039" y="656"/>
                </a:lnTo>
                <a:lnTo>
                  <a:pt x="1039" y="657"/>
                </a:lnTo>
                <a:lnTo>
                  <a:pt x="1036" y="659"/>
                </a:lnTo>
                <a:lnTo>
                  <a:pt x="1031" y="662"/>
                </a:lnTo>
                <a:lnTo>
                  <a:pt x="1037" y="663"/>
                </a:lnTo>
                <a:lnTo>
                  <a:pt x="1044" y="663"/>
                </a:lnTo>
                <a:lnTo>
                  <a:pt x="1047" y="662"/>
                </a:lnTo>
                <a:lnTo>
                  <a:pt x="1049" y="662"/>
                </a:lnTo>
                <a:lnTo>
                  <a:pt x="1053" y="659"/>
                </a:lnTo>
                <a:lnTo>
                  <a:pt x="1054" y="657"/>
                </a:lnTo>
                <a:lnTo>
                  <a:pt x="1046" y="657"/>
                </a:lnTo>
                <a:lnTo>
                  <a:pt x="1039" y="657"/>
                </a:lnTo>
                <a:close/>
                <a:moveTo>
                  <a:pt x="1039" y="657"/>
                </a:moveTo>
                <a:lnTo>
                  <a:pt x="1039" y="657"/>
                </a:lnTo>
                <a:lnTo>
                  <a:pt x="1039" y="657"/>
                </a:lnTo>
                <a:close/>
                <a:moveTo>
                  <a:pt x="722" y="650"/>
                </a:moveTo>
                <a:lnTo>
                  <a:pt x="716" y="649"/>
                </a:lnTo>
                <a:lnTo>
                  <a:pt x="710" y="648"/>
                </a:lnTo>
                <a:lnTo>
                  <a:pt x="714" y="650"/>
                </a:lnTo>
                <a:lnTo>
                  <a:pt x="716" y="651"/>
                </a:lnTo>
                <a:lnTo>
                  <a:pt x="718" y="651"/>
                </a:lnTo>
                <a:lnTo>
                  <a:pt x="722" y="650"/>
                </a:lnTo>
                <a:close/>
                <a:moveTo>
                  <a:pt x="581" y="184"/>
                </a:moveTo>
                <a:lnTo>
                  <a:pt x="583" y="183"/>
                </a:lnTo>
                <a:lnTo>
                  <a:pt x="584" y="181"/>
                </a:lnTo>
                <a:lnTo>
                  <a:pt x="583" y="178"/>
                </a:lnTo>
                <a:lnTo>
                  <a:pt x="582" y="177"/>
                </a:lnTo>
                <a:lnTo>
                  <a:pt x="579" y="178"/>
                </a:lnTo>
                <a:lnTo>
                  <a:pt x="577" y="181"/>
                </a:lnTo>
                <a:lnTo>
                  <a:pt x="577" y="182"/>
                </a:lnTo>
                <a:lnTo>
                  <a:pt x="578" y="183"/>
                </a:lnTo>
                <a:lnTo>
                  <a:pt x="578" y="184"/>
                </a:lnTo>
                <a:lnTo>
                  <a:pt x="581" y="184"/>
                </a:lnTo>
                <a:lnTo>
                  <a:pt x="581" y="184"/>
                </a:lnTo>
                <a:lnTo>
                  <a:pt x="581" y="184"/>
                </a:lnTo>
                <a:close/>
                <a:moveTo>
                  <a:pt x="870" y="658"/>
                </a:moveTo>
                <a:lnTo>
                  <a:pt x="872" y="658"/>
                </a:lnTo>
                <a:lnTo>
                  <a:pt x="875" y="659"/>
                </a:lnTo>
                <a:lnTo>
                  <a:pt x="876" y="659"/>
                </a:lnTo>
                <a:lnTo>
                  <a:pt x="878" y="659"/>
                </a:lnTo>
                <a:lnTo>
                  <a:pt x="879" y="658"/>
                </a:lnTo>
                <a:lnTo>
                  <a:pt x="880" y="657"/>
                </a:lnTo>
                <a:lnTo>
                  <a:pt x="876" y="656"/>
                </a:lnTo>
                <a:lnTo>
                  <a:pt x="872" y="656"/>
                </a:lnTo>
                <a:lnTo>
                  <a:pt x="871" y="656"/>
                </a:lnTo>
                <a:lnTo>
                  <a:pt x="868" y="656"/>
                </a:lnTo>
                <a:lnTo>
                  <a:pt x="868" y="657"/>
                </a:lnTo>
                <a:lnTo>
                  <a:pt x="870" y="658"/>
                </a:lnTo>
                <a:lnTo>
                  <a:pt x="871" y="657"/>
                </a:lnTo>
                <a:lnTo>
                  <a:pt x="870" y="658"/>
                </a:lnTo>
                <a:close/>
                <a:moveTo>
                  <a:pt x="680" y="202"/>
                </a:moveTo>
                <a:lnTo>
                  <a:pt x="681" y="201"/>
                </a:lnTo>
                <a:lnTo>
                  <a:pt x="682" y="200"/>
                </a:lnTo>
                <a:lnTo>
                  <a:pt x="681" y="199"/>
                </a:lnTo>
                <a:lnTo>
                  <a:pt x="680" y="198"/>
                </a:lnTo>
                <a:lnTo>
                  <a:pt x="677" y="198"/>
                </a:lnTo>
                <a:lnTo>
                  <a:pt x="676" y="199"/>
                </a:lnTo>
                <a:lnTo>
                  <a:pt x="677" y="201"/>
                </a:lnTo>
                <a:lnTo>
                  <a:pt x="680" y="202"/>
                </a:lnTo>
                <a:lnTo>
                  <a:pt x="678" y="202"/>
                </a:lnTo>
                <a:lnTo>
                  <a:pt x="680" y="202"/>
                </a:lnTo>
                <a:close/>
                <a:moveTo>
                  <a:pt x="648" y="213"/>
                </a:moveTo>
                <a:lnTo>
                  <a:pt x="650" y="213"/>
                </a:lnTo>
                <a:lnTo>
                  <a:pt x="651" y="210"/>
                </a:lnTo>
                <a:lnTo>
                  <a:pt x="649" y="209"/>
                </a:lnTo>
                <a:lnTo>
                  <a:pt x="647" y="209"/>
                </a:lnTo>
                <a:lnTo>
                  <a:pt x="645" y="209"/>
                </a:lnTo>
                <a:lnTo>
                  <a:pt x="644" y="209"/>
                </a:lnTo>
                <a:lnTo>
                  <a:pt x="643" y="210"/>
                </a:lnTo>
                <a:lnTo>
                  <a:pt x="643" y="211"/>
                </a:lnTo>
                <a:lnTo>
                  <a:pt x="645" y="213"/>
                </a:lnTo>
                <a:lnTo>
                  <a:pt x="648" y="213"/>
                </a:lnTo>
                <a:lnTo>
                  <a:pt x="648" y="213"/>
                </a:lnTo>
                <a:lnTo>
                  <a:pt x="648" y="213"/>
                </a:lnTo>
                <a:close/>
                <a:moveTo>
                  <a:pt x="294" y="117"/>
                </a:moveTo>
                <a:lnTo>
                  <a:pt x="291" y="115"/>
                </a:lnTo>
                <a:lnTo>
                  <a:pt x="289" y="114"/>
                </a:lnTo>
                <a:lnTo>
                  <a:pt x="287" y="114"/>
                </a:lnTo>
                <a:lnTo>
                  <a:pt x="284" y="116"/>
                </a:lnTo>
                <a:lnTo>
                  <a:pt x="286" y="117"/>
                </a:lnTo>
                <a:lnTo>
                  <a:pt x="288" y="118"/>
                </a:lnTo>
                <a:lnTo>
                  <a:pt x="290" y="118"/>
                </a:lnTo>
                <a:lnTo>
                  <a:pt x="294" y="117"/>
                </a:lnTo>
                <a:close/>
                <a:moveTo>
                  <a:pt x="179" y="407"/>
                </a:moveTo>
                <a:lnTo>
                  <a:pt x="181" y="409"/>
                </a:lnTo>
                <a:lnTo>
                  <a:pt x="183" y="409"/>
                </a:lnTo>
                <a:lnTo>
                  <a:pt x="186" y="409"/>
                </a:lnTo>
                <a:lnTo>
                  <a:pt x="189" y="407"/>
                </a:lnTo>
                <a:lnTo>
                  <a:pt x="183" y="406"/>
                </a:lnTo>
                <a:lnTo>
                  <a:pt x="179" y="407"/>
                </a:lnTo>
                <a:close/>
                <a:moveTo>
                  <a:pt x="1538" y="199"/>
                </a:moveTo>
                <a:lnTo>
                  <a:pt x="1542" y="199"/>
                </a:lnTo>
                <a:lnTo>
                  <a:pt x="1547" y="198"/>
                </a:lnTo>
                <a:lnTo>
                  <a:pt x="1547" y="196"/>
                </a:lnTo>
                <a:lnTo>
                  <a:pt x="1543" y="196"/>
                </a:lnTo>
                <a:lnTo>
                  <a:pt x="1540" y="197"/>
                </a:lnTo>
                <a:lnTo>
                  <a:pt x="1538" y="199"/>
                </a:lnTo>
                <a:lnTo>
                  <a:pt x="1538" y="198"/>
                </a:lnTo>
                <a:lnTo>
                  <a:pt x="1538" y="199"/>
                </a:lnTo>
                <a:close/>
                <a:moveTo>
                  <a:pt x="217" y="439"/>
                </a:moveTo>
                <a:lnTo>
                  <a:pt x="220" y="439"/>
                </a:lnTo>
                <a:lnTo>
                  <a:pt x="223" y="439"/>
                </a:lnTo>
                <a:lnTo>
                  <a:pt x="225" y="439"/>
                </a:lnTo>
                <a:lnTo>
                  <a:pt x="227" y="437"/>
                </a:lnTo>
                <a:lnTo>
                  <a:pt x="227" y="435"/>
                </a:lnTo>
                <a:lnTo>
                  <a:pt x="227" y="435"/>
                </a:lnTo>
                <a:lnTo>
                  <a:pt x="224" y="435"/>
                </a:lnTo>
                <a:lnTo>
                  <a:pt x="223" y="435"/>
                </a:lnTo>
                <a:lnTo>
                  <a:pt x="220" y="438"/>
                </a:lnTo>
                <a:lnTo>
                  <a:pt x="217" y="439"/>
                </a:lnTo>
                <a:lnTo>
                  <a:pt x="221" y="438"/>
                </a:lnTo>
                <a:lnTo>
                  <a:pt x="217" y="439"/>
                </a:lnTo>
                <a:close/>
                <a:moveTo>
                  <a:pt x="586" y="600"/>
                </a:moveTo>
                <a:lnTo>
                  <a:pt x="583" y="599"/>
                </a:lnTo>
                <a:lnTo>
                  <a:pt x="582" y="598"/>
                </a:lnTo>
                <a:lnTo>
                  <a:pt x="583" y="600"/>
                </a:lnTo>
                <a:lnTo>
                  <a:pt x="584" y="603"/>
                </a:lnTo>
                <a:lnTo>
                  <a:pt x="586" y="604"/>
                </a:lnTo>
                <a:lnTo>
                  <a:pt x="589" y="604"/>
                </a:lnTo>
                <a:lnTo>
                  <a:pt x="590" y="603"/>
                </a:lnTo>
                <a:lnTo>
                  <a:pt x="589" y="601"/>
                </a:lnTo>
                <a:lnTo>
                  <a:pt x="587" y="600"/>
                </a:lnTo>
                <a:lnTo>
                  <a:pt x="586" y="600"/>
                </a:lnTo>
                <a:lnTo>
                  <a:pt x="585" y="599"/>
                </a:lnTo>
                <a:lnTo>
                  <a:pt x="586" y="600"/>
                </a:lnTo>
                <a:close/>
                <a:moveTo>
                  <a:pt x="430" y="297"/>
                </a:moveTo>
                <a:lnTo>
                  <a:pt x="427" y="294"/>
                </a:lnTo>
                <a:lnTo>
                  <a:pt x="425" y="293"/>
                </a:lnTo>
                <a:lnTo>
                  <a:pt x="421" y="293"/>
                </a:lnTo>
                <a:lnTo>
                  <a:pt x="418" y="293"/>
                </a:lnTo>
                <a:lnTo>
                  <a:pt x="420" y="296"/>
                </a:lnTo>
                <a:lnTo>
                  <a:pt x="423" y="297"/>
                </a:lnTo>
                <a:lnTo>
                  <a:pt x="426" y="297"/>
                </a:lnTo>
                <a:lnTo>
                  <a:pt x="430" y="297"/>
                </a:lnTo>
                <a:close/>
                <a:moveTo>
                  <a:pt x="767" y="622"/>
                </a:moveTo>
                <a:lnTo>
                  <a:pt x="765" y="621"/>
                </a:lnTo>
                <a:lnTo>
                  <a:pt x="763" y="621"/>
                </a:lnTo>
                <a:lnTo>
                  <a:pt x="760" y="621"/>
                </a:lnTo>
                <a:lnTo>
                  <a:pt x="758" y="623"/>
                </a:lnTo>
                <a:lnTo>
                  <a:pt x="760" y="623"/>
                </a:lnTo>
                <a:lnTo>
                  <a:pt x="763" y="624"/>
                </a:lnTo>
                <a:lnTo>
                  <a:pt x="765" y="623"/>
                </a:lnTo>
                <a:lnTo>
                  <a:pt x="767" y="622"/>
                </a:lnTo>
                <a:close/>
                <a:moveTo>
                  <a:pt x="131" y="254"/>
                </a:moveTo>
                <a:lnTo>
                  <a:pt x="132" y="252"/>
                </a:lnTo>
                <a:lnTo>
                  <a:pt x="132" y="250"/>
                </a:lnTo>
                <a:lnTo>
                  <a:pt x="131" y="248"/>
                </a:lnTo>
                <a:lnTo>
                  <a:pt x="129" y="248"/>
                </a:lnTo>
                <a:lnTo>
                  <a:pt x="126" y="249"/>
                </a:lnTo>
                <a:lnTo>
                  <a:pt x="125" y="251"/>
                </a:lnTo>
                <a:lnTo>
                  <a:pt x="128" y="252"/>
                </a:lnTo>
                <a:lnTo>
                  <a:pt x="131" y="254"/>
                </a:lnTo>
                <a:lnTo>
                  <a:pt x="130" y="254"/>
                </a:lnTo>
                <a:lnTo>
                  <a:pt x="131" y="254"/>
                </a:lnTo>
                <a:close/>
                <a:moveTo>
                  <a:pt x="682" y="623"/>
                </a:moveTo>
                <a:lnTo>
                  <a:pt x="680" y="622"/>
                </a:lnTo>
                <a:lnTo>
                  <a:pt x="678" y="622"/>
                </a:lnTo>
                <a:lnTo>
                  <a:pt x="678" y="623"/>
                </a:lnTo>
                <a:lnTo>
                  <a:pt x="678" y="624"/>
                </a:lnTo>
                <a:lnTo>
                  <a:pt x="680" y="625"/>
                </a:lnTo>
                <a:lnTo>
                  <a:pt x="683" y="626"/>
                </a:lnTo>
                <a:lnTo>
                  <a:pt x="685" y="625"/>
                </a:lnTo>
                <a:lnTo>
                  <a:pt x="685" y="624"/>
                </a:lnTo>
                <a:lnTo>
                  <a:pt x="684" y="623"/>
                </a:lnTo>
                <a:lnTo>
                  <a:pt x="682" y="623"/>
                </a:lnTo>
                <a:lnTo>
                  <a:pt x="682" y="623"/>
                </a:lnTo>
                <a:lnTo>
                  <a:pt x="682" y="623"/>
                </a:lnTo>
                <a:close/>
                <a:moveTo>
                  <a:pt x="315" y="152"/>
                </a:moveTo>
                <a:lnTo>
                  <a:pt x="317" y="156"/>
                </a:lnTo>
                <a:lnTo>
                  <a:pt x="319" y="158"/>
                </a:lnTo>
                <a:lnTo>
                  <a:pt x="323" y="159"/>
                </a:lnTo>
                <a:lnTo>
                  <a:pt x="328" y="159"/>
                </a:lnTo>
                <a:lnTo>
                  <a:pt x="327" y="157"/>
                </a:lnTo>
                <a:lnTo>
                  <a:pt x="323" y="155"/>
                </a:lnTo>
                <a:lnTo>
                  <a:pt x="319" y="153"/>
                </a:lnTo>
                <a:lnTo>
                  <a:pt x="315" y="152"/>
                </a:lnTo>
                <a:lnTo>
                  <a:pt x="317" y="153"/>
                </a:lnTo>
                <a:lnTo>
                  <a:pt x="315" y="152"/>
                </a:lnTo>
                <a:close/>
                <a:moveTo>
                  <a:pt x="1156" y="631"/>
                </a:moveTo>
                <a:lnTo>
                  <a:pt x="1154" y="632"/>
                </a:lnTo>
                <a:lnTo>
                  <a:pt x="1153" y="633"/>
                </a:lnTo>
                <a:lnTo>
                  <a:pt x="1154" y="636"/>
                </a:lnTo>
                <a:lnTo>
                  <a:pt x="1158" y="636"/>
                </a:lnTo>
                <a:lnTo>
                  <a:pt x="1159" y="636"/>
                </a:lnTo>
                <a:lnTo>
                  <a:pt x="1160" y="633"/>
                </a:lnTo>
                <a:lnTo>
                  <a:pt x="1159" y="632"/>
                </a:lnTo>
                <a:lnTo>
                  <a:pt x="1156" y="631"/>
                </a:lnTo>
                <a:lnTo>
                  <a:pt x="1156" y="632"/>
                </a:lnTo>
                <a:lnTo>
                  <a:pt x="1156" y="631"/>
                </a:lnTo>
                <a:close/>
                <a:moveTo>
                  <a:pt x="633" y="592"/>
                </a:moveTo>
                <a:lnTo>
                  <a:pt x="631" y="590"/>
                </a:lnTo>
                <a:lnTo>
                  <a:pt x="628" y="589"/>
                </a:lnTo>
                <a:lnTo>
                  <a:pt x="626" y="588"/>
                </a:lnTo>
                <a:lnTo>
                  <a:pt x="624" y="588"/>
                </a:lnTo>
                <a:lnTo>
                  <a:pt x="625" y="590"/>
                </a:lnTo>
                <a:lnTo>
                  <a:pt x="627" y="591"/>
                </a:lnTo>
                <a:lnTo>
                  <a:pt x="629" y="592"/>
                </a:lnTo>
                <a:lnTo>
                  <a:pt x="633" y="592"/>
                </a:lnTo>
                <a:close/>
                <a:moveTo>
                  <a:pt x="93" y="241"/>
                </a:moveTo>
                <a:lnTo>
                  <a:pt x="95" y="243"/>
                </a:lnTo>
                <a:lnTo>
                  <a:pt x="97" y="243"/>
                </a:lnTo>
                <a:lnTo>
                  <a:pt x="100" y="242"/>
                </a:lnTo>
                <a:lnTo>
                  <a:pt x="101" y="241"/>
                </a:lnTo>
                <a:lnTo>
                  <a:pt x="100" y="240"/>
                </a:lnTo>
                <a:lnTo>
                  <a:pt x="97" y="239"/>
                </a:lnTo>
                <a:lnTo>
                  <a:pt x="95" y="240"/>
                </a:lnTo>
                <a:lnTo>
                  <a:pt x="93" y="241"/>
                </a:lnTo>
                <a:lnTo>
                  <a:pt x="93" y="241"/>
                </a:lnTo>
                <a:lnTo>
                  <a:pt x="93" y="241"/>
                </a:lnTo>
                <a:close/>
                <a:moveTo>
                  <a:pt x="669" y="637"/>
                </a:moveTo>
                <a:lnTo>
                  <a:pt x="672" y="638"/>
                </a:lnTo>
                <a:lnTo>
                  <a:pt x="674" y="638"/>
                </a:lnTo>
                <a:lnTo>
                  <a:pt x="676" y="636"/>
                </a:lnTo>
                <a:lnTo>
                  <a:pt x="678" y="634"/>
                </a:lnTo>
                <a:lnTo>
                  <a:pt x="674" y="634"/>
                </a:lnTo>
                <a:lnTo>
                  <a:pt x="669" y="637"/>
                </a:lnTo>
                <a:lnTo>
                  <a:pt x="670" y="637"/>
                </a:lnTo>
                <a:lnTo>
                  <a:pt x="669" y="637"/>
                </a:lnTo>
                <a:close/>
                <a:moveTo>
                  <a:pt x="607" y="579"/>
                </a:moveTo>
                <a:lnTo>
                  <a:pt x="609" y="579"/>
                </a:lnTo>
                <a:lnTo>
                  <a:pt x="612" y="580"/>
                </a:lnTo>
                <a:lnTo>
                  <a:pt x="614" y="580"/>
                </a:lnTo>
                <a:lnTo>
                  <a:pt x="615" y="580"/>
                </a:lnTo>
                <a:lnTo>
                  <a:pt x="615" y="579"/>
                </a:lnTo>
                <a:lnTo>
                  <a:pt x="615" y="578"/>
                </a:lnTo>
                <a:lnTo>
                  <a:pt x="614" y="576"/>
                </a:lnTo>
                <a:lnTo>
                  <a:pt x="610" y="576"/>
                </a:lnTo>
                <a:lnTo>
                  <a:pt x="609" y="578"/>
                </a:lnTo>
                <a:lnTo>
                  <a:pt x="607" y="579"/>
                </a:lnTo>
                <a:lnTo>
                  <a:pt x="609" y="576"/>
                </a:lnTo>
                <a:lnTo>
                  <a:pt x="607" y="579"/>
                </a:lnTo>
                <a:close/>
                <a:moveTo>
                  <a:pt x="785" y="655"/>
                </a:moveTo>
                <a:lnTo>
                  <a:pt x="785" y="657"/>
                </a:lnTo>
                <a:lnTo>
                  <a:pt x="788" y="659"/>
                </a:lnTo>
                <a:lnTo>
                  <a:pt x="791" y="656"/>
                </a:lnTo>
                <a:lnTo>
                  <a:pt x="792" y="653"/>
                </a:lnTo>
                <a:lnTo>
                  <a:pt x="789" y="653"/>
                </a:lnTo>
                <a:lnTo>
                  <a:pt x="785" y="655"/>
                </a:lnTo>
                <a:lnTo>
                  <a:pt x="784" y="655"/>
                </a:lnTo>
                <a:lnTo>
                  <a:pt x="785" y="655"/>
                </a:lnTo>
                <a:close/>
                <a:moveTo>
                  <a:pt x="1061" y="651"/>
                </a:moveTo>
                <a:lnTo>
                  <a:pt x="1065" y="650"/>
                </a:lnTo>
                <a:lnTo>
                  <a:pt x="1070" y="648"/>
                </a:lnTo>
                <a:lnTo>
                  <a:pt x="1067" y="648"/>
                </a:lnTo>
                <a:lnTo>
                  <a:pt x="1064" y="648"/>
                </a:lnTo>
                <a:lnTo>
                  <a:pt x="1062" y="649"/>
                </a:lnTo>
                <a:lnTo>
                  <a:pt x="1061" y="651"/>
                </a:lnTo>
                <a:close/>
                <a:moveTo>
                  <a:pt x="148" y="401"/>
                </a:moveTo>
                <a:lnTo>
                  <a:pt x="150" y="404"/>
                </a:lnTo>
                <a:lnTo>
                  <a:pt x="154" y="404"/>
                </a:lnTo>
                <a:lnTo>
                  <a:pt x="156" y="402"/>
                </a:lnTo>
                <a:lnTo>
                  <a:pt x="158" y="401"/>
                </a:lnTo>
                <a:lnTo>
                  <a:pt x="154" y="400"/>
                </a:lnTo>
                <a:lnTo>
                  <a:pt x="148" y="401"/>
                </a:lnTo>
                <a:close/>
                <a:moveTo>
                  <a:pt x="323" y="143"/>
                </a:moveTo>
                <a:lnTo>
                  <a:pt x="326" y="148"/>
                </a:lnTo>
                <a:lnTo>
                  <a:pt x="328" y="150"/>
                </a:lnTo>
                <a:lnTo>
                  <a:pt x="330" y="150"/>
                </a:lnTo>
                <a:lnTo>
                  <a:pt x="334" y="149"/>
                </a:lnTo>
                <a:lnTo>
                  <a:pt x="334" y="147"/>
                </a:lnTo>
                <a:lnTo>
                  <a:pt x="332" y="145"/>
                </a:lnTo>
                <a:lnTo>
                  <a:pt x="331" y="144"/>
                </a:lnTo>
                <a:lnTo>
                  <a:pt x="330" y="144"/>
                </a:lnTo>
                <a:lnTo>
                  <a:pt x="327" y="143"/>
                </a:lnTo>
                <a:lnTo>
                  <a:pt x="323" y="143"/>
                </a:lnTo>
                <a:close/>
                <a:moveTo>
                  <a:pt x="1439" y="92"/>
                </a:moveTo>
                <a:lnTo>
                  <a:pt x="1446" y="90"/>
                </a:lnTo>
                <a:lnTo>
                  <a:pt x="1452" y="88"/>
                </a:lnTo>
                <a:lnTo>
                  <a:pt x="1448" y="86"/>
                </a:lnTo>
                <a:lnTo>
                  <a:pt x="1444" y="88"/>
                </a:lnTo>
                <a:lnTo>
                  <a:pt x="1442" y="89"/>
                </a:lnTo>
                <a:lnTo>
                  <a:pt x="1439" y="92"/>
                </a:lnTo>
                <a:close/>
                <a:moveTo>
                  <a:pt x="672" y="192"/>
                </a:moveTo>
                <a:lnTo>
                  <a:pt x="670" y="190"/>
                </a:lnTo>
                <a:lnTo>
                  <a:pt x="669" y="186"/>
                </a:lnTo>
                <a:lnTo>
                  <a:pt x="668" y="184"/>
                </a:lnTo>
                <a:lnTo>
                  <a:pt x="667" y="184"/>
                </a:lnTo>
                <a:lnTo>
                  <a:pt x="666" y="183"/>
                </a:lnTo>
                <a:lnTo>
                  <a:pt x="665" y="184"/>
                </a:lnTo>
                <a:lnTo>
                  <a:pt x="665" y="186"/>
                </a:lnTo>
                <a:lnTo>
                  <a:pt x="667" y="189"/>
                </a:lnTo>
                <a:lnTo>
                  <a:pt x="669" y="191"/>
                </a:lnTo>
                <a:lnTo>
                  <a:pt x="672" y="192"/>
                </a:lnTo>
                <a:lnTo>
                  <a:pt x="669" y="190"/>
                </a:lnTo>
                <a:lnTo>
                  <a:pt x="672" y="192"/>
                </a:lnTo>
                <a:close/>
                <a:moveTo>
                  <a:pt x="355" y="482"/>
                </a:moveTo>
                <a:lnTo>
                  <a:pt x="350" y="482"/>
                </a:lnTo>
                <a:lnTo>
                  <a:pt x="344" y="482"/>
                </a:lnTo>
                <a:lnTo>
                  <a:pt x="347" y="483"/>
                </a:lnTo>
                <a:lnTo>
                  <a:pt x="350" y="485"/>
                </a:lnTo>
                <a:lnTo>
                  <a:pt x="352" y="485"/>
                </a:lnTo>
                <a:lnTo>
                  <a:pt x="353" y="484"/>
                </a:lnTo>
                <a:lnTo>
                  <a:pt x="354" y="483"/>
                </a:lnTo>
                <a:lnTo>
                  <a:pt x="355" y="482"/>
                </a:lnTo>
                <a:close/>
                <a:moveTo>
                  <a:pt x="583" y="158"/>
                </a:moveTo>
                <a:lnTo>
                  <a:pt x="587" y="158"/>
                </a:lnTo>
                <a:lnTo>
                  <a:pt x="591" y="156"/>
                </a:lnTo>
                <a:lnTo>
                  <a:pt x="589" y="155"/>
                </a:lnTo>
                <a:lnTo>
                  <a:pt x="585" y="155"/>
                </a:lnTo>
                <a:lnTo>
                  <a:pt x="584" y="155"/>
                </a:lnTo>
                <a:lnTo>
                  <a:pt x="583" y="155"/>
                </a:lnTo>
                <a:lnTo>
                  <a:pt x="583" y="156"/>
                </a:lnTo>
                <a:lnTo>
                  <a:pt x="583" y="158"/>
                </a:lnTo>
                <a:lnTo>
                  <a:pt x="584" y="159"/>
                </a:lnTo>
                <a:lnTo>
                  <a:pt x="583" y="158"/>
                </a:lnTo>
                <a:close/>
                <a:moveTo>
                  <a:pt x="490" y="550"/>
                </a:moveTo>
                <a:lnTo>
                  <a:pt x="492" y="550"/>
                </a:lnTo>
                <a:lnTo>
                  <a:pt x="494" y="553"/>
                </a:lnTo>
                <a:lnTo>
                  <a:pt x="495" y="553"/>
                </a:lnTo>
                <a:lnTo>
                  <a:pt x="496" y="554"/>
                </a:lnTo>
                <a:lnTo>
                  <a:pt x="497" y="553"/>
                </a:lnTo>
                <a:lnTo>
                  <a:pt x="497" y="551"/>
                </a:lnTo>
                <a:lnTo>
                  <a:pt x="497" y="549"/>
                </a:lnTo>
                <a:lnTo>
                  <a:pt x="497" y="549"/>
                </a:lnTo>
                <a:lnTo>
                  <a:pt x="496" y="548"/>
                </a:lnTo>
                <a:lnTo>
                  <a:pt x="495" y="548"/>
                </a:lnTo>
                <a:lnTo>
                  <a:pt x="492" y="549"/>
                </a:lnTo>
                <a:lnTo>
                  <a:pt x="490" y="550"/>
                </a:lnTo>
                <a:lnTo>
                  <a:pt x="492" y="550"/>
                </a:lnTo>
                <a:lnTo>
                  <a:pt x="490" y="550"/>
                </a:lnTo>
                <a:close/>
                <a:moveTo>
                  <a:pt x="323" y="466"/>
                </a:moveTo>
                <a:lnTo>
                  <a:pt x="326" y="468"/>
                </a:lnTo>
                <a:lnTo>
                  <a:pt x="328" y="468"/>
                </a:lnTo>
                <a:lnTo>
                  <a:pt x="330" y="468"/>
                </a:lnTo>
                <a:lnTo>
                  <a:pt x="334" y="467"/>
                </a:lnTo>
                <a:lnTo>
                  <a:pt x="330" y="466"/>
                </a:lnTo>
                <a:lnTo>
                  <a:pt x="328" y="465"/>
                </a:lnTo>
                <a:lnTo>
                  <a:pt x="326" y="465"/>
                </a:lnTo>
                <a:lnTo>
                  <a:pt x="323" y="466"/>
                </a:lnTo>
                <a:close/>
                <a:moveTo>
                  <a:pt x="87" y="183"/>
                </a:moveTo>
                <a:lnTo>
                  <a:pt x="92" y="185"/>
                </a:lnTo>
                <a:lnTo>
                  <a:pt x="99" y="188"/>
                </a:lnTo>
                <a:lnTo>
                  <a:pt x="97" y="184"/>
                </a:lnTo>
                <a:lnTo>
                  <a:pt x="93" y="183"/>
                </a:lnTo>
                <a:lnTo>
                  <a:pt x="90" y="183"/>
                </a:lnTo>
                <a:lnTo>
                  <a:pt x="87" y="183"/>
                </a:lnTo>
                <a:close/>
                <a:moveTo>
                  <a:pt x="600" y="184"/>
                </a:moveTo>
                <a:lnTo>
                  <a:pt x="601" y="184"/>
                </a:lnTo>
                <a:lnTo>
                  <a:pt x="603" y="184"/>
                </a:lnTo>
                <a:lnTo>
                  <a:pt x="603" y="181"/>
                </a:lnTo>
                <a:lnTo>
                  <a:pt x="602" y="177"/>
                </a:lnTo>
                <a:lnTo>
                  <a:pt x="601" y="176"/>
                </a:lnTo>
                <a:lnTo>
                  <a:pt x="600" y="177"/>
                </a:lnTo>
                <a:lnTo>
                  <a:pt x="600" y="177"/>
                </a:lnTo>
                <a:lnTo>
                  <a:pt x="600" y="180"/>
                </a:lnTo>
                <a:lnTo>
                  <a:pt x="600" y="182"/>
                </a:lnTo>
                <a:lnTo>
                  <a:pt x="600" y="184"/>
                </a:lnTo>
                <a:lnTo>
                  <a:pt x="601" y="183"/>
                </a:lnTo>
                <a:lnTo>
                  <a:pt x="600" y="184"/>
                </a:lnTo>
                <a:close/>
                <a:moveTo>
                  <a:pt x="1505" y="97"/>
                </a:moveTo>
                <a:lnTo>
                  <a:pt x="1507" y="98"/>
                </a:lnTo>
                <a:lnTo>
                  <a:pt x="1509" y="98"/>
                </a:lnTo>
                <a:lnTo>
                  <a:pt x="1512" y="98"/>
                </a:lnTo>
                <a:lnTo>
                  <a:pt x="1514" y="97"/>
                </a:lnTo>
                <a:lnTo>
                  <a:pt x="1510" y="94"/>
                </a:lnTo>
                <a:lnTo>
                  <a:pt x="1507" y="94"/>
                </a:lnTo>
                <a:lnTo>
                  <a:pt x="1505" y="95"/>
                </a:lnTo>
                <a:lnTo>
                  <a:pt x="1505" y="97"/>
                </a:lnTo>
                <a:lnTo>
                  <a:pt x="1506" y="98"/>
                </a:lnTo>
                <a:lnTo>
                  <a:pt x="1505" y="97"/>
                </a:lnTo>
                <a:close/>
                <a:moveTo>
                  <a:pt x="1236" y="607"/>
                </a:moveTo>
                <a:lnTo>
                  <a:pt x="1241" y="604"/>
                </a:lnTo>
                <a:lnTo>
                  <a:pt x="1244" y="600"/>
                </a:lnTo>
                <a:lnTo>
                  <a:pt x="1241" y="600"/>
                </a:lnTo>
                <a:lnTo>
                  <a:pt x="1238" y="600"/>
                </a:lnTo>
                <a:lnTo>
                  <a:pt x="1236" y="603"/>
                </a:lnTo>
                <a:lnTo>
                  <a:pt x="1236" y="607"/>
                </a:lnTo>
                <a:close/>
                <a:moveTo>
                  <a:pt x="351" y="148"/>
                </a:moveTo>
                <a:lnTo>
                  <a:pt x="353" y="147"/>
                </a:lnTo>
                <a:lnTo>
                  <a:pt x="355" y="145"/>
                </a:lnTo>
                <a:lnTo>
                  <a:pt x="355" y="144"/>
                </a:lnTo>
                <a:lnTo>
                  <a:pt x="352" y="142"/>
                </a:lnTo>
                <a:lnTo>
                  <a:pt x="350" y="141"/>
                </a:lnTo>
                <a:lnTo>
                  <a:pt x="347" y="142"/>
                </a:lnTo>
                <a:lnTo>
                  <a:pt x="347" y="143"/>
                </a:lnTo>
                <a:lnTo>
                  <a:pt x="346" y="144"/>
                </a:lnTo>
                <a:lnTo>
                  <a:pt x="347" y="147"/>
                </a:lnTo>
                <a:lnTo>
                  <a:pt x="348" y="148"/>
                </a:lnTo>
                <a:lnTo>
                  <a:pt x="350" y="149"/>
                </a:lnTo>
                <a:lnTo>
                  <a:pt x="351" y="148"/>
                </a:lnTo>
                <a:lnTo>
                  <a:pt x="351" y="148"/>
                </a:lnTo>
                <a:lnTo>
                  <a:pt x="351" y="148"/>
                </a:lnTo>
                <a:close/>
                <a:moveTo>
                  <a:pt x="655" y="599"/>
                </a:moveTo>
                <a:lnTo>
                  <a:pt x="651" y="599"/>
                </a:lnTo>
                <a:lnTo>
                  <a:pt x="650" y="601"/>
                </a:lnTo>
                <a:lnTo>
                  <a:pt x="650" y="603"/>
                </a:lnTo>
                <a:lnTo>
                  <a:pt x="653" y="604"/>
                </a:lnTo>
                <a:lnTo>
                  <a:pt x="656" y="604"/>
                </a:lnTo>
                <a:lnTo>
                  <a:pt x="659" y="603"/>
                </a:lnTo>
                <a:lnTo>
                  <a:pt x="659" y="601"/>
                </a:lnTo>
                <a:lnTo>
                  <a:pt x="659" y="600"/>
                </a:lnTo>
                <a:lnTo>
                  <a:pt x="659" y="600"/>
                </a:lnTo>
                <a:lnTo>
                  <a:pt x="657" y="599"/>
                </a:lnTo>
                <a:lnTo>
                  <a:pt x="657" y="600"/>
                </a:lnTo>
                <a:lnTo>
                  <a:pt x="656" y="601"/>
                </a:lnTo>
                <a:lnTo>
                  <a:pt x="655" y="600"/>
                </a:lnTo>
                <a:lnTo>
                  <a:pt x="656" y="598"/>
                </a:lnTo>
                <a:lnTo>
                  <a:pt x="656" y="598"/>
                </a:lnTo>
                <a:lnTo>
                  <a:pt x="656" y="598"/>
                </a:lnTo>
                <a:lnTo>
                  <a:pt x="656" y="598"/>
                </a:lnTo>
                <a:lnTo>
                  <a:pt x="656" y="598"/>
                </a:lnTo>
                <a:lnTo>
                  <a:pt x="655" y="598"/>
                </a:lnTo>
                <a:lnTo>
                  <a:pt x="655" y="599"/>
                </a:lnTo>
                <a:lnTo>
                  <a:pt x="653" y="599"/>
                </a:lnTo>
                <a:lnTo>
                  <a:pt x="655" y="599"/>
                </a:lnTo>
                <a:close/>
                <a:moveTo>
                  <a:pt x="886" y="234"/>
                </a:moveTo>
                <a:lnTo>
                  <a:pt x="887" y="234"/>
                </a:lnTo>
                <a:lnTo>
                  <a:pt x="887" y="233"/>
                </a:lnTo>
                <a:lnTo>
                  <a:pt x="887" y="232"/>
                </a:lnTo>
                <a:lnTo>
                  <a:pt x="886" y="231"/>
                </a:lnTo>
                <a:lnTo>
                  <a:pt x="883" y="228"/>
                </a:lnTo>
                <a:lnTo>
                  <a:pt x="880" y="228"/>
                </a:lnTo>
                <a:lnTo>
                  <a:pt x="880" y="231"/>
                </a:lnTo>
                <a:lnTo>
                  <a:pt x="882" y="232"/>
                </a:lnTo>
                <a:lnTo>
                  <a:pt x="883" y="233"/>
                </a:lnTo>
                <a:lnTo>
                  <a:pt x="886" y="234"/>
                </a:lnTo>
                <a:lnTo>
                  <a:pt x="884" y="234"/>
                </a:lnTo>
                <a:lnTo>
                  <a:pt x="886" y="234"/>
                </a:lnTo>
                <a:close/>
                <a:moveTo>
                  <a:pt x="79" y="228"/>
                </a:moveTo>
                <a:lnTo>
                  <a:pt x="80" y="231"/>
                </a:lnTo>
                <a:lnTo>
                  <a:pt x="82" y="232"/>
                </a:lnTo>
                <a:lnTo>
                  <a:pt x="85" y="232"/>
                </a:lnTo>
                <a:lnTo>
                  <a:pt x="89" y="231"/>
                </a:lnTo>
                <a:lnTo>
                  <a:pt x="84" y="228"/>
                </a:lnTo>
                <a:lnTo>
                  <a:pt x="79" y="228"/>
                </a:lnTo>
                <a:lnTo>
                  <a:pt x="80" y="228"/>
                </a:lnTo>
                <a:lnTo>
                  <a:pt x="79" y="228"/>
                </a:lnTo>
                <a:close/>
                <a:moveTo>
                  <a:pt x="387" y="462"/>
                </a:moveTo>
                <a:lnTo>
                  <a:pt x="385" y="462"/>
                </a:lnTo>
                <a:lnTo>
                  <a:pt x="383" y="463"/>
                </a:lnTo>
                <a:lnTo>
                  <a:pt x="386" y="465"/>
                </a:lnTo>
                <a:lnTo>
                  <a:pt x="389" y="466"/>
                </a:lnTo>
                <a:lnTo>
                  <a:pt x="392" y="466"/>
                </a:lnTo>
                <a:lnTo>
                  <a:pt x="394" y="466"/>
                </a:lnTo>
                <a:lnTo>
                  <a:pt x="395" y="465"/>
                </a:lnTo>
                <a:lnTo>
                  <a:pt x="397" y="464"/>
                </a:lnTo>
                <a:lnTo>
                  <a:pt x="392" y="464"/>
                </a:lnTo>
                <a:lnTo>
                  <a:pt x="387" y="462"/>
                </a:lnTo>
                <a:lnTo>
                  <a:pt x="387" y="463"/>
                </a:lnTo>
                <a:lnTo>
                  <a:pt x="387" y="462"/>
                </a:lnTo>
                <a:close/>
                <a:moveTo>
                  <a:pt x="287" y="452"/>
                </a:moveTo>
                <a:lnTo>
                  <a:pt x="288" y="452"/>
                </a:lnTo>
                <a:lnTo>
                  <a:pt x="289" y="450"/>
                </a:lnTo>
                <a:lnTo>
                  <a:pt x="291" y="450"/>
                </a:lnTo>
                <a:lnTo>
                  <a:pt x="295" y="451"/>
                </a:lnTo>
                <a:lnTo>
                  <a:pt x="296" y="451"/>
                </a:lnTo>
                <a:lnTo>
                  <a:pt x="298" y="451"/>
                </a:lnTo>
                <a:lnTo>
                  <a:pt x="299" y="450"/>
                </a:lnTo>
                <a:lnTo>
                  <a:pt x="301" y="449"/>
                </a:lnTo>
                <a:lnTo>
                  <a:pt x="297" y="448"/>
                </a:lnTo>
                <a:lnTo>
                  <a:pt x="294" y="448"/>
                </a:lnTo>
                <a:lnTo>
                  <a:pt x="291" y="449"/>
                </a:lnTo>
                <a:lnTo>
                  <a:pt x="289" y="450"/>
                </a:lnTo>
                <a:lnTo>
                  <a:pt x="288" y="451"/>
                </a:lnTo>
                <a:lnTo>
                  <a:pt x="287" y="452"/>
                </a:lnTo>
                <a:lnTo>
                  <a:pt x="284" y="454"/>
                </a:lnTo>
                <a:lnTo>
                  <a:pt x="281" y="455"/>
                </a:lnTo>
                <a:lnTo>
                  <a:pt x="278" y="452"/>
                </a:lnTo>
                <a:lnTo>
                  <a:pt x="273" y="449"/>
                </a:lnTo>
                <a:lnTo>
                  <a:pt x="280" y="450"/>
                </a:lnTo>
                <a:lnTo>
                  <a:pt x="287" y="452"/>
                </a:lnTo>
                <a:close/>
                <a:moveTo>
                  <a:pt x="287" y="452"/>
                </a:moveTo>
                <a:lnTo>
                  <a:pt x="287" y="452"/>
                </a:lnTo>
                <a:lnTo>
                  <a:pt x="287" y="452"/>
                </a:lnTo>
                <a:close/>
                <a:moveTo>
                  <a:pt x="289" y="450"/>
                </a:moveTo>
                <a:lnTo>
                  <a:pt x="290" y="449"/>
                </a:lnTo>
                <a:lnTo>
                  <a:pt x="289" y="450"/>
                </a:lnTo>
                <a:close/>
                <a:moveTo>
                  <a:pt x="471" y="533"/>
                </a:moveTo>
                <a:lnTo>
                  <a:pt x="470" y="533"/>
                </a:lnTo>
                <a:lnTo>
                  <a:pt x="467" y="533"/>
                </a:lnTo>
                <a:lnTo>
                  <a:pt x="467" y="533"/>
                </a:lnTo>
                <a:lnTo>
                  <a:pt x="466" y="534"/>
                </a:lnTo>
                <a:lnTo>
                  <a:pt x="466" y="534"/>
                </a:lnTo>
                <a:lnTo>
                  <a:pt x="467" y="535"/>
                </a:lnTo>
                <a:lnTo>
                  <a:pt x="471" y="535"/>
                </a:lnTo>
                <a:lnTo>
                  <a:pt x="475" y="538"/>
                </a:lnTo>
                <a:lnTo>
                  <a:pt x="475" y="535"/>
                </a:lnTo>
                <a:lnTo>
                  <a:pt x="475" y="534"/>
                </a:lnTo>
                <a:lnTo>
                  <a:pt x="472" y="533"/>
                </a:lnTo>
                <a:lnTo>
                  <a:pt x="471" y="533"/>
                </a:lnTo>
                <a:lnTo>
                  <a:pt x="471" y="533"/>
                </a:lnTo>
                <a:lnTo>
                  <a:pt x="471" y="533"/>
                </a:lnTo>
                <a:close/>
                <a:moveTo>
                  <a:pt x="623" y="200"/>
                </a:moveTo>
                <a:lnTo>
                  <a:pt x="622" y="196"/>
                </a:lnTo>
                <a:lnTo>
                  <a:pt x="618" y="192"/>
                </a:lnTo>
                <a:lnTo>
                  <a:pt x="616" y="191"/>
                </a:lnTo>
                <a:lnTo>
                  <a:pt x="615" y="191"/>
                </a:lnTo>
                <a:lnTo>
                  <a:pt x="614" y="192"/>
                </a:lnTo>
                <a:lnTo>
                  <a:pt x="612" y="194"/>
                </a:lnTo>
                <a:lnTo>
                  <a:pt x="618" y="197"/>
                </a:lnTo>
                <a:lnTo>
                  <a:pt x="623" y="200"/>
                </a:lnTo>
                <a:lnTo>
                  <a:pt x="620" y="199"/>
                </a:lnTo>
                <a:lnTo>
                  <a:pt x="623" y="200"/>
                </a:lnTo>
                <a:close/>
                <a:moveTo>
                  <a:pt x="540" y="228"/>
                </a:moveTo>
                <a:lnTo>
                  <a:pt x="534" y="227"/>
                </a:lnTo>
                <a:lnTo>
                  <a:pt x="528" y="228"/>
                </a:lnTo>
                <a:lnTo>
                  <a:pt x="530" y="228"/>
                </a:lnTo>
                <a:lnTo>
                  <a:pt x="534" y="230"/>
                </a:lnTo>
                <a:lnTo>
                  <a:pt x="536" y="231"/>
                </a:lnTo>
                <a:lnTo>
                  <a:pt x="537" y="231"/>
                </a:lnTo>
                <a:lnTo>
                  <a:pt x="538" y="230"/>
                </a:lnTo>
                <a:lnTo>
                  <a:pt x="540" y="228"/>
                </a:lnTo>
                <a:lnTo>
                  <a:pt x="540" y="228"/>
                </a:lnTo>
                <a:lnTo>
                  <a:pt x="540" y="228"/>
                </a:lnTo>
                <a:close/>
                <a:moveTo>
                  <a:pt x="711" y="626"/>
                </a:moveTo>
                <a:lnTo>
                  <a:pt x="714" y="629"/>
                </a:lnTo>
                <a:lnTo>
                  <a:pt x="717" y="630"/>
                </a:lnTo>
                <a:lnTo>
                  <a:pt x="721" y="631"/>
                </a:lnTo>
                <a:lnTo>
                  <a:pt x="722" y="630"/>
                </a:lnTo>
                <a:lnTo>
                  <a:pt x="722" y="628"/>
                </a:lnTo>
                <a:lnTo>
                  <a:pt x="722" y="626"/>
                </a:lnTo>
                <a:lnTo>
                  <a:pt x="719" y="626"/>
                </a:lnTo>
                <a:lnTo>
                  <a:pt x="718" y="626"/>
                </a:lnTo>
                <a:lnTo>
                  <a:pt x="714" y="626"/>
                </a:lnTo>
                <a:lnTo>
                  <a:pt x="711" y="626"/>
                </a:lnTo>
                <a:lnTo>
                  <a:pt x="714" y="628"/>
                </a:lnTo>
                <a:lnTo>
                  <a:pt x="711" y="626"/>
                </a:lnTo>
                <a:close/>
                <a:moveTo>
                  <a:pt x="821" y="670"/>
                </a:moveTo>
                <a:lnTo>
                  <a:pt x="828" y="671"/>
                </a:lnTo>
                <a:lnTo>
                  <a:pt x="834" y="669"/>
                </a:lnTo>
                <a:lnTo>
                  <a:pt x="831" y="669"/>
                </a:lnTo>
                <a:lnTo>
                  <a:pt x="828" y="669"/>
                </a:lnTo>
                <a:lnTo>
                  <a:pt x="824" y="669"/>
                </a:lnTo>
                <a:lnTo>
                  <a:pt x="821" y="670"/>
                </a:lnTo>
                <a:close/>
                <a:moveTo>
                  <a:pt x="282" y="414"/>
                </a:moveTo>
                <a:lnTo>
                  <a:pt x="285" y="414"/>
                </a:lnTo>
                <a:lnTo>
                  <a:pt x="285" y="413"/>
                </a:lnTo>
                <a:lnTo>
                  <a:pt x="285" y="412"/>
                </a:lnTo>
                <a:lnTo>
                  <a:pt x="284" y="410"/>
                </a:lnTo>
                <a:lnTo>
                  <a:pt x="280" y="408"/>
                </a:lnTo>
                <a:lnTo>
                  <a:pt x="278" y="407"/>
                </a:lnTo>
                <a:lnTo>
                  <a:pt x="277" y="409"/>
                </a:lnTo>
                <a:lnTo>
                  <a:pt x="278" y="412"/>
                </a:lnTo>
                <a:lnTo>
                  <a:pt x="280" y="414"/>
                </a:lnTo>
                <a:lnTo>
                  <a:pt x="282" y="414"/>
                </a:lnTo>
                <a:close/>
                <a:moveTo>
                  <a:pt x="675" y="596"/>
                </a:moveTo>
                <a:lnTo>
                  <a:pt x="675" y="596"/>
                </a:lnTo>
                <a:lnTo>
                  <a:pt x="675" y="596"/>
                </a:lnTo>
                <a:lnTo>
                  <a:pt x="675" y="595"/>
                </a:lnTo>
                <a:lnTo>
                  <a:pt x="677" y="595"/>
                </a:lnTo>
                <a:lnTo>
                  <a:pt x="677" y="595"/>
                </a:lnTo>
                <a:lnTo>
                  <a:pt x="677" y="595"/>
                </a:lnTo>
                <a:lnTo>
                  <a:pt x="676" y="593"/>
                </a:lnTo>
                <a:lnTo>
                  <a:pt x="675" y="592"/>
                </a:lnTo>
                <a:lnTo>
                  <a:pt x="674" y="592"/>
                </a:lnTo>
                <a:lnTo>
                  <a:pt x="672" y="592"/>
                </a:lnTo>
                <a:lnTo>
                  <a:pt x="668" y="591"/>
                </a:lnTo>
                <a:lnTo>
                  <a:pt x="666" y="590"/>
                </a:lnTo>
                <a:lnTo>
                  <a:pt x="665" y="591"/>
                </a:lnTo>
                <a:lnTo>
                  <a:pt x="665" y="592"/>
                </a:lnTo>
                <a:lnTo>
                  <a:pt x="666" y="593"/>
                </a:lnTo>
                <a:lnTo>
                  <a:pt x="668" y="595"/>
                </a:lnTo>
                <a:lnTo>
                  <a:pt x="673" y="596"/>
                </a:lnTo>
                <a:lnTo>
                  <a:pt x="675" y="596"/>
                </a:lnTo>
                <a:close/>
                <a:moveTo>
                  <a:pt x="719" y="603"/>
                </a:moveTo>
                <a:lnTo>
                  <a:pt x="715" y="601"/>
                </a:lnTo>
                <a:lnTo>
                  <a:pt x="710" y="600"/>
                </a:lnTo>
                <a:lnTo>
                  <a:pt x="707" y="600"/>
                </a:lnTo>
                <a:lnTo>
                  <a:pt x="703" y="600"/>
                </a:lnTo>
                <a:lnTo>
                  <a:pt x="707" y="601"/>
                </a:lnTo>
                <a:lnTo>
                  <a:pt x="710" y="603"/>
                </a:lnTo>
                <a:lnTo>
                  <a:pt x="715" y="604"/>
                </a:lnTo>
                <a:lnTo>
                  <a:pt x="719" y="603"/>
                </a:lnTo>
                <a:close/>
                <a:moveTo>
                  <a:pt x="615" y="572"/>
                </a:moveTo>
                <a:lnTo>
                  <a:pt x="618" y="571"/>
                </a:lnTo>
                <a:lnTo>
                  <a:pt x="620" y="568"/>
                </a:lnTo>
                <a:lnTo>
                  <a:pt x="620" y="568"/>
                </a:lnTo>
                <a:lnTo>
                  <a:pt x="620" y="567"/>
                </a:lnTo>
                <a:lnTo>
                  <a:pt x="619" y="566"/>
                </a:lnTo>
                <a:lnTo>
                  <a:pt x="618" y="566"/>
                </a:lnTo>
                <a:lnTo>
                  <a:pt x="615" y="567"/>
                </a:lnTo>
                <a:lnTo>
                  <a:pt x="612" y="570"/>
                </a:lnTo>
                <a:lnTo>
                  <a:pt x="612" y="571"/>
                </a:lnTo>
                <a:lnTo>
                  <a:pt x="612" y="571"/>
                </a:lnTo>
                <a:lnTo>
                  <a:pt x="614" y="572"/>
                </a:lnTo>
                <a:lnTo>
                  <a:pt x="615" y="572"/>
                </a:lnTo>
                <a:lnTo>
                  <a:pt x="615" y="572"/>
                </a:lnTo>
                <a:lnTo>
                  <a:pt x="615" y="572"/>
                </a:lnTo>
                <a:close/>
                <a:moveTo>
                  <a:pt x="658" y="217"/>
                </a:moveTo>
                <a:lnTo>
                  <a:pt x="659" y="217"/>
                </a:lnTo>
                <a:lnTo>
                  <a:pt x="660" y="216"/>
                </a:lnTo>
                <a:lnTo>
                  <a:pt x="661" y="215"/>
                </a:lnTo>
                <a:lnTo>
                  <a:pt x="661" y="213"/>
                </a:lnTo>
                <a:lnTo>
                  <a:pt x="660" y="211"/>
                </a:lnTo>
                <a:lnTo>
                  <a:pt x="660" y="210"/>
                </a:lnTo>
                <a:lnTo>
                  <a:pt x="659" y="209"/>
                </a:lnTo>
                <a:lnTo>
                  <a:pt x="657" y="209"/>
                </a:lnTo>
                <a:lnTo>
                  <a:pt x="656" y="210"/>
                </a:lnTo>
                <a:lnTo>
                  <a:pt x="655" y="211"/>
                </a:lnTo>
                <a:lnTo>
                  <a:pt x="655" y="213"/>
                </a:lnTo>
                <a:lnTo>
                  <a:pt x="655" y="214"/>
                </a:lnTo>
                <a:lnTo>
                  <a:pt x="656" y="216"/>
                </a:lnTo>
                <a:lnTo>
                  <a:pt x="658" y="217"/>
                </a:lnTo>
                <a:lnTo>
                  <a:pt x="658" y="217"/>
                </a:lnTo>
                <a:lnTo>
                  <a:pt x="658" y="217"/>
                </a:lnTo>
                <a:close/>
                <a:moveTo>
                  <a:pt x="273" y="91"/>
                </a:moveTo>
                <a:lnTo>
                  <a:pt x="274" y="92"/>
                </a:lnTo>
                <a:lnTo>
                  <a:pt x="276" y="91"/>
                </a:lnTo>
                <a:lnTo>
                  <a:pt x="276" y="90"/>
                </a:lnTo>
                <a:lnTo>
                  <a:pt x="276" y="89"/>
                </a:lnTo>
                <a:lnTo>
                  <a:pt x="270" y="86"/>
                </a:lnTo>
                <a:lnTo>
                  <a:pt x="265" y="84"/>
                </a:lnTo>
                <a:lnTo>
                  <a:pt x="265" y="88"/>
                </a:lnTo>
                <a:lnTo>
                  <a:pt x="268" y="90"/>
                </a:lnTo>
                <a:lnTo>
                  <a:pt x="270" y="90"/>
                </a:lnTo>
                <a:lnTo>
                  <a:pt x="273" y="91"/>
                </a:lnTo>
                <a:lnTo>
                  <a:pt x="272" y="91"/>
                </a:lnTo>
                <a:lnTo>
                  <a:pt x="273" y="91"/>
                </a:lnTo>
                <a:close/>
                <a:moveTo>
                  <a:pt x="801" y="664"/>
                </a:moveTo>
                <a:lnTo>
                  <a:pt x="805" y="664"/>
                </a:lnTo>
                <a:lnTo>
                  <a:pt x="808" y="663"/>
                </a:lnTo>
                <a:lnTo>
                  <a:pt x="812" y="662"/>
                </a:lnTo>
                <a:lnTo>
                  <a:pt x="814" y="659"/>
                </a:lnTo>
                <a:lnTo>
                  <a:pt x="810" y="659"/>
                </a:lnTo>
                <a:lnTo>
                  <a:pt x="807" y="659"/>
                </a:lnTo>
                <a:lnTo>
                  <a:pt x="804" y="662"/>
                </a:lnTo>
                <a:lnTo>
                  <a:pt x="801" y="664"/>
                </a:lnTo>
                <a:close/>
                <a:moveTo>
                  <a:pt x="289" y="414"/>
                </a:moveTo>
                <a:lnTo>
                  <a:pt x="291" y="415"/>
                </a:lnTo>
                <a:lnTo>
                  <a:pt x="295" y="416"/>
                </a:lnTo>
                <a:lnTo>
                  <a:pt x="298" y="416"/>
                </a:lnTo>
                <a:lnTo>
                  <a:pt x="302" y="415"/>
                </a:lnTo>
                <a:lnTo>
                  <a:pt x="298" y="414"/>
                </a:lnTo>
                <a:lnTo>
                  <a:pt x="296" y="413"/>
                </a:lnTo>
                <a:lnTo>
                  <a:pt x="293" y="413"/>
                </a:lnTo>
                <a:lnTo>
                  <a:pt x="289" y="414"/>
                </a:lnTo>
                <a:close/>
                <a:moveTo>
                  <a:pt x="1558" y="355"/>
                </a:moveTo>
                <a:lnTo>
                  <a:pt x="1555" y="355"/>
                </a:lnTo>
                <a:lnTo>
                  <a:pt x="1553" y="357"/>
                </a:lnTo>
                <a:lnTo>
                  <a:pt x="1550" y="359"/>
                </a:lnTo>
                <a:lnTo>
                  <a:pt x="1549" y="362"/>
                </a:lnTo>
                <a:lnTo>
                  <a:pt x="1551" y="360"/>
                </a:lnTo>
                <a:lnTo>
                  <a:pt x="1556" y="358"/>
                </a:lnTo>
                <a:lnTo>
                  <a:pt x="1558" y="357"/>
                </a:lnTo>
                <a:lnTo>
                  <a:pt x="1559" y="356"/>
                </a:lnTo>
                <a:lnTo>
                  <a:pt x="1559" y="355"/>
                </a:lnTo>
                <a:lnTo>
                  <a:pt x="1558" y="355"/>
                </a:lnTo>
                <a:lnTo>
                  <a:pt x="1557" y="355"/>
                </a:lnTo>
                <a:lnTo>
                  <a:pt x="1558" y="355"/>
                </a:lnTo>
                <a:close/>
                <a:moveTo>
                  <a:pt x="1097" y="630"/>
                </a:moveTo>
                <a:lnTo>
                  <a:pt x="1100" y="629"/>
                </a:lnTo>
                <a:lnTo>
                  <a:pt x="1101" y="628"/>
                </a:lnTo>
                <a:lnTo>
                  <a:pt x="1102" y="625"/>
                </a:lnTo>
                <a:lnTo>
                  <a:pt x="1101" y="624"/>
                </a:lnTo>
                <a:lnTo>
                  <a:pt x="1097" y="626"/>
                </a:lnTo>
                <a:lnTo>
                  <a:pt x="1093" y="626"/>
                </a:lnTo>
                <a:lnTo>
                  <a:pt x="1092" y="628"/>
                </a:lnTo>
                <a:lnTo>
                  <a:pt x="1092" y="630"/>
                </a:lnTo>
                <a:lnTo>
                  <a:pt x="1093" y="631"/>
                </a:lnTo>
                <a:lnTo>
                  <a:pt x="1095" y="631"/>
                </a:lnTo>
                <a:lnTo>
                  <a:pt x="1096" y="631"/>
                </a:lnTo>
                <a:lnTo>
                  <a:pt x="1097" y="630"/>
                </a:lnTo>
                <a:lnTo>
                  <a:pt x="1097" y="630"/>
                </a:lnTo>
                <a:lnTo>
                  <a:pt x="1097" y="630"/>
                </a:lnTo>
                <a:close/>
                <a:moveTo>
                  <a:pt x="961" y="665"/>
                </a:moveTo>
                <a:lnTo>
                  <a:pt x="960" y="666"/>
                </a:lnTo>
                <a:lnTo>
                  <a:pt x="960" y="667"/>
                </a:lnTo>
                <a:lnTo>
                  <a:pt x="962" y="667"/>
                </a:lnTo>
                <a:lnTo>
                  <a:pt x="963" y="666"/>
                </a:lnTo>
                <a:lnTo>
                  <a:pt x="969" y="666"/>
                </a:lnTo>
                <a:lnTo>
                  <a:pt x="973" y="663"/>
                </a:lnTo>
                <a:lnTo>
                  <a:pt x="968" y="664"/>
                </a:lnTo>
                <a:lnTo>
                  <a:pt x="961" y="665"/>
                </a:lnTo>
                <a:lnTo>
                  <a:pt x="962" y="665"/>
                </a:lnTo>
                <a:lnTo>
                  <a:pt x="961" y="665"/>
                </a:lnTo>
                <a:close/>
                <a:moveTo>
                  <a:pt x="115" y="208"/>
                </a:moveTo>
                <a:lnTo>
                  <a:pt x="112" y="207"/>
                </a:lnTo>
                <a:lnTo>
                  <a:pt x="108" y="206"/>
                </a:lnTo>
                <a:lnTo>
                  <a:pt x="105" y="205"/>
                </a:lnTo>
                <a:lnTo>
                  <a:pt x="101" y="205"/>
                </a:lnTo>
                <a:lnTo>
                  <a:pt x="105" y="206"/>
                </a:lnTo>
                <a:lnTo>
                  <a:pt x="108" y="208"/>
                </a:lnTo>
                <a:lnTo>
                  <a:pt x="112" y="208"/>
                </a:lnTo>
                <a:lnTo>
                  <a:pt x="115" y="208"/>
                </a:lnTo>
                <a:close/>
                <a:moveTo>
                  <a:pt x="140" y="206"/>
                </a:moveTo>
                <a:lnTo>
                  <a:pt x="141" y="205"/>
                </a:lnTo>
                <a:lnTo>
                  <a:pt x="142" y="205"/>
                </a:lnTo>
                <a:lnTo>
                  <a:pt x="142" y="205"/>
                </a:lnTo>
                <a:lnTo>
                  <a:pt x="140" y="203"/>
                </a:lnTo>
                <a:lnTo>
                  <a:pt x="136" y="205"/>
                </a:lnTo>
                <a:lnTo>
                  <a:pt x="131" y="206"/>
                </a:lnTo>
                <a:lnTo>
                  <a:pt x="133" y="207"/>
                </a:lnTo>
                <a:lnTo>
                  <a:pt x="137" y="208"/>
                </a:lnTo>
                <a:lnTo>
                  <a:pt x="139" y="208"/>
                </a:lnTo>
                <a:lnTo>
                  <a:pt x="140" y="206"/>
                </a:lnTo>
                <a:lnTo>
                  <a:pt x="139" y="208"/>
                </a:lnTo>
                <a:lnTo>
                  <a:pt x="140" y="206"/>
                </a:lnTo>
                <a:close/>
                <a:moveTo>
                  <a:pt x="759" y="661"/>
                </a:moveTo>
                <a:lnTo>
                  <a:pt x="763" y="662"/>
                </a:lnTo>
                <a:lnTo>
                  <a:pt x="767" y="663"/>
                </a:lnTo>
                <a:lnTo>
                  <a:pt x="771" y="663"/>
                </a:lnTo>
                <a:lnTo>
                  <a:pt x="775" y="662"/>
                </a:lnTo>
                <a:lnTo>
                  <a:pt x="772" y="661"/>
                </a:lnTo>
                <a:lnTo>
                  <a:pt x="767" y="659"/>
                </a:lnTo>
                <a:lnTo>
                  <a:pt x="764" y="659"/>
                </a:lnTo>
                <a:lnTo>
                  <a:pt x="759" y="661"/>
                </a:lnTo>
                <a:close/>
                <a:moveTo>
                  <a:pt x="466" y="182"/>
                </a:moveTo>
                <a:lnTo>
                  <a:pt x="463" y="181"/>
                </a:lnTo>
                <a:lnTo>
                  <a:pt x="460" y="178"/>
                </a:lnTo>
                <a:lnTo>
                  <a:pt x="459" y="178"/>
                </a:lnTo>
                <a:lnTo>
                  <a:pt x="456" y="180"/>
                </a:lnTo>
                <a:lnTo>
                  <a:pt x="456" y="181"/>
                </a:lnTo>
                <a:lnTo>
                  <a:pt x="455" y="183"/>
                </a:lnTo>
                <a:lnTo>
                  <a:pt x="459" y="185"/>
                </a:lnTo>
                <a:lnTo>
                  <a:pt x="461" y="186"/>
                </a:lnTo>
                <a:lnTo>
                  <a:pt x="461" y="184"/>
                </a:lnTo>
                <a:lnTo>
                  <a:pt x="461" y="183"/>
                </a:lnTo>
                <a:lnTo>
                  <a:pt x="461" y="183"/>
                </a:lnTo>
                <a:lnTo>
                  <a:pt x="462" y="183"/>
                </a:lnTo>
                <a:lnTo>
                  <a:pt x="464" y="183"/>
                </a:lnTo>
                <a:lnTo>
                  <a:pt x="466" y="182"/>
                </a:lnTo>
                <a:lnTo>
                  <a:pt x="463" y="181"/>
                </a:lnTo>
                <a:lnTo>
                  <a:pt x="466" y="182"/>
                </a:lnTo>
                <a:close/>
                <a:moveTo>
                  <a:pt x="485" y="189"/>
                </a:moveTo>
                <a:lnTo>
                  <a:pt x="484" y="188"/>
                </a:lnTo>
                <a:lnTo>
                  <a:pt x="482" y="188"/>
                </a:lnTo>
                <a:lnTo>
                  <a:pt x="480" y="189"/>
                </a:lnTo>
                <a:lnTo>
                  <a:pt x="479" y="190"/>
                </a:lnTo>
                <a:lnTo>
                  <a:pt x="480" y="191"/>
                </a:lnTo>
                <a:lnTo>
                  <a:pt x="482" y="191"/>
                </a:lnTo>
                <a:lnTo>
                  <a:pt x="484" y="193"/>
                </a:lnTo>
                <a:lnTo>
                  <a:pt x="486" y="194"/>
                </a:lnTo>
                <a:lnTo>
                  <a:pt x="490" y="194"/>
                </a:lnTo>
                <a:lnTo>
                  <a:pt x="492" y="194"/>
                </a:lnTo>
                <a:lnTo>
                  <a:pt x="488" y="191"/>
                </a:lnTo>
                <a:lnTo>
                  <a:pt x="485" y="189"/>
                </a:lnTo>
                <a:close/>
                <a:moveTo>
                  <a:pt x="88" y="217"/>
                </a:moveTo>
                <a:lnTo>
                  <a:pt x="82" y="215"/>
                </a:lnTo>
                <a:lnTo>
                  <a:pt x="79" y="214"/>
                </a:lnTo>
                <a:lnTo>
                  <a:pt x="75" y="214"/>
                </a:lnTo>
                <a:lnTo>
                  <a:pt x="72" y="215"/>
                </a:lnTo>
                <a:lnTo>
                  <a:pt x="75" y="216"/>
                </a:lnTo>
                <a:lnTo>
                  <a:pt x="79" y="217"/>
                </a:lnTo>
                <a:lnTo>
                  <a:pt x="83" y="217"/>
                </a:lnTo>
                <a:lnTo>
                  <a:pt x="88" y="217"/>
                </a:lnTo>
                <a:close/>
                <a:moveTo>
                  <a:pt x="867" y="640"/>
                </a:moveTo>
                <a:lnTo>
                  <a:pt x="865" y="640"/>
                </a:lnTo>
                <a:lnTo>
                  <a:pt x="863" y="641"/>
                </a:lnTo>
                <a:lnTo>
                  <a:pt x="862" y="642"/>
                </a:lnTo>
                <a:lnTo>
                  <a:pt x="861" y="642"/>
                </a:lnTo>
                <a:lnTo>
                  <a:pt x="858" y="643"/>
                </a:lnTo>
                <a:lnTo>
                  <a:pt x="857" y="642"/>
                </a:lnTo>
                <a:lnTo>
                  <a:pt x="856" y="643"/>
                </a:lnTo>
                <a:lnTo>
                  <a:pt x="857" y="645"/>
                </a:lnTo>
                <a:lnTo>
                  <a:pt x="859" y="646"/>
                </a:lnTo>
                <a:lnTo>
                  <a:pt x="862" y="646"/>
                </a:lnTo>
                <a:lnTo>
                  <a:pt x="865" y="645"/>
                </a:lnTo>
                <a:lnTo>
                  <a:pt x="867" y="645"/>
                </a:lnTo>
                <a:lnTo>
                  <a:pt x="868" y="642"/>
                </a:lnTo>
                <a:lnTo>
                  <a:pt x="867" y="640"/>
                </a:lnTo>
                <a:lnTo>
                  <a:pt x="867" y="640"/>
                </a:lnTo>
                <a:lnTo>
                  <a:pt x="867" y="640"/>
                </a:lnTo>
                <a:close/>
                <a:moveTo>
                  <a:pt x="468" y="136"/>
                </a:moveTo>
                <a:lnTo>
                  <a:pt x="469" y="138"/>
                </a:lnTo>
                <a:lnTo>
                  <a:pt x="471" y="138"/>
                </a:lnTo>
                <a:lnTo>
                  <a:pt x="471" y="136"/>
                </a:lnTo>
                <a:lnTo>
                  <a:pt x="470" y="134"/>
                </a:lnTo>
                <a:lnTo>
                  <a:pt x="468" y="132"/>
                </a:lnTo>
                <a:lnTo>
                  <a:pt x="466" y="131"/>
                </a:lnTo>
                <a:lnTo>
                  <a:pt x="462" y="130"/>
                </a:lnTo>
                <a:lnTo>
                  <a:pt x="459" y="130"/>
                </a:lnTo>
                <a:lnTo>
                  <a:pt x="463" y="133"/>
                </a:lnTo>
                <a:lnTo>
                  <a:pt x="466" y="136"/>
                </a:lnTo>
                <a:lnTo>
                  <a:pt x="466" y="138"/>
                </a:lnTo>
                <a:lnTo>
                  <a:pt x="466" y="138"/>
                </a:lnTo>
                <a:lnTo>
                  <a:pt x="463" y="138"/>
                </a:lnTo>
                <a:lnTo>
                  <a:pt x="462" y="138"/>
                </a:lnTo>
                <a:lnTo>
                  <a:pt x="461" y="139"/>
                </a:lnTo>
                <a:lnTo>
                  <a:pt x="461" y="140"/>
                </a:lnTo>
                <a:lnTo>
                  <a:pt x="460" y="143"/>
                </a:lnTo>
                <a:lnTo>
                  <a:pt x="459" y="144"/>
                </a:lnTo>
                <a:lnTo>
                  <a:pt x="461" y="144"/>
                </a:lnTo>
                <a:lnTo>
                  <a:pt x="459" y="144"/>
                </a:lnTo>
                <a:lnTo>
                  <a:pt x="463" y="144"/>
                </a:lnTo>
                <a:lnTo>
                  <a:pt x="468" y="144"/>
                </a:lnTo>
                <a:lnTo>
                  <a:pt x="470" y="148"/>
                </a:lnTo>
                <a:lnTo>
                  <a:pt x="475" y="149"/>
                </a:lnTo>
                <a:lnTo>
                  <a:pt x="477" y="148"/>
                </a:lnTo>
                <a:lnTo>
                  <a:pt x="476" y="147"/>
                </a:lnTo>
                <a:lnTo>
                  <a:pt x="475" y="145"/>
                </a:lnTo>
                <a:lnTo>
                  <a:pt x="472" y="144"/>
                </a:lnTo>
                <a:lnTo>
                  <a:pt x="471" y="143"/>
                </a:lnTo>
                <a:lnTo>
                  <a:pt x="468" y="141"/>
                </a:lnTo>
                <a:lnTo>
                  <a:pt x="467" y="140"/>
                </a:lnTo>
                <a:lnTo>
                  <a:pt x="466" y="136"/>
                </a:lnTo>
                <a:lnTo>
                  <a:pt x="467" y="136"/>
                </a:lnTo>
                <a:lnTo>
                  <a:pt x="468" y="136"/>
                </a:lnTo>
                <a:lnTo>
                  <a:pt x="468" y="136"/>
                </a:lnTo>
                <a:lnTo>
                  <a:pt x="468" y="136"/>
                </a:lnTo>
                <a:close/>
                <a:moveTo>
                  <a:pt x="315" y="108"/>
                </a:moveTo>
                <a:lnTo>
                  <a:pt x="317" y="107"/>
                </a:lnTo>
                <a:lnTo>
                  <a:pt x="317" y="106"/>
                </a:lnTo>
                <a:lnTo>
                  <a:pt x="315" y="105"/>
                </a:lnTo>
                <a:lnTo>
                  <a:pt x="313" y="103"/>
                </a:lnTo>
                <a:lnTo>
                  <a:pt x="309" y="101"/>
                </a:lnTo>
                <a:lnTo>
                  <a:pt x="305" y="100"/>
                </a:lnTo>
                <a:lnTo>
                  <a:pt x="307" y="102"/>
                </a:lnTo>
                <a:lnTo>
                  <a:pt x="310" y="106"/>
                </a:lnTo>
                <a:lnTo>
                  <a:pt x="313" y="108"/>
                </a:lnTo>
                <a:lnTo>
                  <a:pt x="315" y="108"/>
                </a:lnTo>
                <a:lnTo>
                  <a:pt x="315" y="108"/>
                </a:lnTo>
                <a:lnTo>
                  <a:pt x="315" y="108"/>
                </a:lnTo>
                <a:close/>
                <a:moveTo>
                  <a:pt x="726" y="640"/>
                </a:moveTo>
                <a:lnTo>
                  <a:pt x="724" y="641"/>
                </a:lnTo>
                <a:lnTo>
                  <a:pt x="724" y="643"/>
                </a:lnTo>
                <a:lnTo>
                  <a:pt x="726" y="643"/>
                </a:lnTo>
                <a:lnTo>
                  <a:pt x="729" y="642"/>
                </a:lnTo>
                <a:lnTo>
                  <a:pt x="732" y="641"/>
                </a:lnTo>
                <a:lnTo>
                  <a:pt x="734" y="641"/>
                </a:lnTo>
                <a:lnTo>
                  <a:pt x="738" y="640"/>
                </a:lnTo>
                <a:lnTo>
                  <a:pt x="740" y="639"/>
                </a:lnTo>
                <a:lnTo>
                  <a:pt x="732" y="638"/>
                </a:lnTo>
                <a:lnTo>
                  <a:pt x="726" y="640"/>
                </a:lnTo>
                <a:lnTo>
                  <a:pt x="727" y="640"/>
                </a:lnTo>
                <a:lnTo>
                  <a:pt x="726" y="640"/>
                </a:lnTo>
                <a:close/>
                <a:moveTo>
                  <a:pt x="282" y="182"/>
                </a:moveTo>
                <a:lnTo>
                  <a:pt x="278" y="184"/>
                </a:lnTo>
                <a:lnTo>
                  <a:pt x="272" y="185"/>
                </a:lnTo>
                <a:lnTo>
                  <a:pt x="274" y="188"/>
                </a:lnTo>
                <a:lnTo>
                  <a:pt x="278" y="189"/>
                </a:lnTo>
                <a:lnTo>
                  <a:pt x="281" y="189"/>
                </a:lnTo>
                <a:lnTo>
                  <a:pt x="284" y="188"/>
                </a:lnTo>
                <a:lnTo>
                  <a:pt x="285" y="185"/>
                </a:lnTo>
                <a:lnTo>
                  <a:pt x="285" y="184"/>
                </a:lnTo>
                <a:lnTo>
                  <a:pt x="284" y="182"/>
                </a:lnTo>
                <a:lnTo>
                  <a:pt x="282" y="182"/>
                </a:lnTo>
                <a:lnTo>
                  <a:pt x="281" y="183"/>
                </a:lnTo>
                <a:lnTo>
                  <a:pt x="282" y="182"/>
                </a:lnTo>
                <a:close/>
                <a:moveTo>
                  <a:pt x="412" y="185"/>
                </a:moveTo>
                <a:lnTo>
                  <a:pt x="414" y="188"/>
                </a:lnTo>
                <a:lnTo>
                  <a:pt x="417" y="190"/>
                </a:lnTo>
                <a:lnTo>
                  <a:pt x="419" y="190"/>
                </a:lnTo>
                <a:lnTo>
                  <a:pt x="420" y="190"/>
                </a:lnTo>
                <a:lnTo>
                  <a:pt x="421" y="190"/>
                </a:lnTo>
                <a:lnTo>
                  <a:pt x="421" y="189"/>
                </a:lnTo>
                <a:lnTo>
                  <a:pt x="421" y="186"/>
                </a:lnTo>
                <a:lnTo>
                  <a:pt x="421" y="185"/>
                </a:lnTo>
                <a:lnTo>
                  <a:pt x="420" y="185"/>
                </a:lnTo>
                <a:lnTo>
                  <a:pt x="418" y="185"/>
                </a:lnTo>
                <a:lnTo>
                  <a:pt x="416" y="185"/>
                </a:lnTo>
                <a:lnTo>
                  <a:pt x="412" y="185"/>
                </a:lnTo>
                <a:lnTo>
                  <a:pt x="413" y="186"/>
                </a:lnTo>
                <a:lnTo>
                  <a:pt x="412" y="185"/>
                </a:lnTo>
                <a:close/>
                <a:moveTo>
                  <a:pt x="398" y="169"/>
                </a:moveTo>
                <a:lnTo>
                  <a:pt x="402" y="173"/>
                </a:lnTo>
                <a:lnTo>
                  <a:pt x="404" y="176"/>
                </a:lnTo>
                <a:lnTo>
                  <a:pt x="405" y="177"/>
                </a:lnTo>
                <a:lnTo>
                  <a:pt x="408" y="178"/>
                </a:lnTo>
                <a:lnTo>
                  <a:pt x="410" y="180"/>
                </a:lnTo>
                <a:lnTo>
                  <a:pt x="413" y="178"/>
                </a:lnTo>
                <a:lnTo>
                  <a:pt x="410" y="176"/>
                </a:lnTo>
                <a:lnTo>
                  <a:pt x="406" y="174"/>
                </a:lnTo>
                <a:lnTo>
                  <a:pt x="403" y="171"/>
                </a:lnTo>
                <a:lnTo>
                  <a:pt x="398" y="169"/>
                </a:lnTo>
                <a:close/>
                <a:moveTo>
                  <a:pt x="46" y="284"/>
                </a:moveTo>
                <a:lnTo>
                  <a:pt x="47" y="282"/>
                </a:lnTo>
                <a:lnTo>
                  <a:pt x="47" y="279"/>
                </a:lnTo>
                <a:lnTo>
                  <a:pt x="42" y="280"/>
                </a:lnTo>
                <a:lnTo>
                  <a:pt x="38" y="281"/>
                </a:lnTo>
                <a:lnTo>
                  <a:pt x="39" y="282"/>
                </a:lnTo>
                <a:lnTo>
                  <a:pt x="41" y="284"/>
                </a:lnTo>
                <a:lnTo>
                  <a:pt x="43" y="284"/>
                </a:lnTo>
                <a:lnTo>
                  <a:pt x="46" y="284"/>
                </a:lnTo>
                <a:lnTo>
                  <a:pt x="46" y="284"/>
                </a:lnTo>
                <a:lnTo>
                  <a:pt x="46" y="284"/>
                </a:lnTo>
                <a:close/>
                <a:moveTo>
                  <a:pt x="775" y="626"/>
                </a:moveTo>
                <a:lnTo>
                  <a:pt x="781" y="626"/>
                </a:lnTo>
                <a:lnTo>
                  <a:pt x="785" y="626"/>
                </a:lnTo>
                <a:lnTo>
                  <a:pt x="790" y="625"/>
                </a:lnTo>
                <a:lnTo>
                  <a:pt x="793" y="623"/>
                </a:lnTo>
                <a:lnTo>
                  <a:pt x="789" y="623"/>
                </a:lnTo>
                <a:lnTo>
                  <a:pt x="784" y="623"/>
                </a:lnTo>
                <a:lnTo>
                  <a:pt x="780" y="623"/>
                </a:lnTo>
                <a:lnTo>
                  <a:pt x="775" y="626"/>
                </a:lnTo>
                <a:close/>
                <a:moveTo>
                  <a:pt x="1459" y="68"/>
                </a:moveTo>
                <a:lnTo>
                  <a:pt x="1463" y="68"/>
                </a:lnTo>
                <a:lnTo>
                  <a:pt x="1466" y="66"/>
                </a:lnTo>
                <a:lnTo>
                  <a:pt x="1467" y="62"/>
                </a:lnTo>
                <a:lnTo>
                  <a:pt x="1468" y="59"/>
                </a:lnTo>
                <a:lnTo>
                  <a:pt x="1464" y="61"/>
                </a:lnTo>
                <a:lnTo>
                  <a:pt x="1459" y="65"/>
                </a:lnTo>
                <a:lnTo>
                  <a:pt x="1458" y="65"/>
                </a:lnTo>
                <a:lnTo>
                  <a:pt x="1457" y="66"/>
                </a:lnTo>
                <a:lnTo>
                  <a:pt x="1457" y="67"/>
                </a:lnTo>
                <a:lnTo>
                  <a:pt x="1459" y="68"/>
                </a:lnTo>
                <a:lnTo>
                  <a:pt x="1460" y="68"/>
                </a:lnTo>
                <a:lnTo>
                  <a:pt x="1459" y="68"/>
                </a:lnTo>
                <a:close/>
                <a:moveTo>
                  <a:pt x="420" y="134"/>
                </a:moveTo>
                <a:lnTo>
                  <a:pt x="423" y="132"/>
                </a:lnTo>
                <a:lnTo>
                  <a:pt x="426" y="128"/>
                </a:lnTo>
                <a:lnTo>
                  <a:pt x="422" y="127"/>
                </a:lnTo>
                <a:lnTo>
                  <a:pt x="420" y="127"/>
                </a:lnTo>
                <a:lnTo>
                  <a:pt x="417" y="127"/>
                </a:lnTo>
                <a:lnTo>
                  <a:pt x="416" y="130"/>
                </a:lnTo>
                <a:lnTo>
                  <a:pt x="414" y="132"/>
                </a:lnTo>
                <a:lnTo>
                  <a:pt x="416" y="133"/>
                </a:lnTo>
                <a:lnTo>
                  <a:pt x="418" y="133"/>
                </a:lnTo>
                <a:lnTo>
                  <a:pt x="420" y="134"/>
                </a:lnTo>
                <a:lnTo>
                  <a:pt x="420" y="133"/>
                </a:lnTo>
                <a:lnTo>
                  <a:pt x="420" y="134"/>
                </a:lnTo>
                <a:close/>
                <a:moveTo>
                  <a:pt x="307" y="467"/>
                </a:moveTo>
                <a:lnTo>
                  <a:pt x="314" y="467"/>
                </a:lnTo>
                <a:lnTo>
                  <a:pt x="320" y="467"/>
                </a:lnTo>
                <a:lnTo>
                  <a:pt x="318" y="464"/>
                </a:lnTo>
                <a:lnTo>
                  <a:pt x="314" y="463"/>
                </a:lnTo>
                <a:lnTo>
                  <a:pt x="312" y="464"/>
                </a:lnTo>
                <a:lnTo>
                  <a:pt x="307" y="467"/>
                </a:lnTo>
                <a:close/>
                <a:moveTo>
                  <a:pt x="1520" y="193"/>
                </a:moveTo>
                <a:lnTo>
                  <a:pt x="1525" y="193"/>
                </a:lnTo>
                <a:lnTo>
                  <a:pt x="1530" y="192"/>
                </a:lnTo>
                <a:lnTo>
                  <a:pt x="1534" y="190"/>
                </a:lnTo>
                <a:lnTo>
                  <a:pt x="1538" y="188"/>
                </a:lnTo>
                <a:lnTo>
                  <a:pt x="1533" y="188"/>
                </a:lnTo>
                <a:lnTo>
                  <a:pt x="1529" y="190"/>
                </a:lnTo>
                <a:lnTo>
                  <a:pt x="1524" y="191"/>
                </a:lnTo>
                <a:lnTo>
                  <a:pt x="1520" y="193"/>
                </a:lnTo>
                <a:close/>
                <a:moveTo>
                  <a:pt x="144" y="388"/>
                </a:moveTo>
                <a:lnTo>
                  <a:pt x="134" y="388"/>
                </a:lnTo>
                <a:lnTo>
                  <a:pt x="125" y="388"/>
                </a:lnTo>
                <a:lnTo>
                  <a:pt x="133" y="390"/>
                </a:lnTo>
                <a:lnTo>
                  <a:pt x="140" y="391"/>
                </a:lnTo>
                <a:lnTo>
                  <a:pt x="144" y="392"/>
                </a:lnTo>
                <a:lnTo>
                  <a:pt x="146" y="390"/>
                </a:lnTo>
                <a:lnTo>
                  <a:pt x="147" y="389"/>
                </a:lnTo>
                <a:lnTo>
                  <a:pt x="146" y="389"/>
                </a:lnTo>
                <a:lnTo>
                  <a:pt x="145" y="388"/>
                </a:lnTo>
                <a:lnTo>
                  <a:pt x="144" y="388"/>
                </a:lnTo>
                <a:lnTo>
                  <a:pt x="142" y="388"/>
                </a:lnTo>
                <a:lnTo>
                  <a:pt x="144" y="388"/>
                </a:lnTo>
                <a:close/>
                <a:moveTo>
                  <a:pt x="89" y="285"/>
                </a:moveTo>
                <a:lnTo>
                  <a:pt x="89" y="284"/>
                </a:lnTo>
                <a:lnTo>
                  <a:pt x="89" y="283"/>
                </a:lnTo>
                <a:lnTo>
                  <a:pt x="87" y="282"/>
                </a:lnTo>
                <a:lnTo>
                  <a:pt x="84" y="281"/>
                </a:lnTo>
                <a:lnTo>
                  <a:pt x="82" y="282"/>
                </a:lnTo>
                <a:lnTo>
                  <a:pt x="80" y="284"/>
                </a:lnTo>
                <a:lnTo>
                  <a:pt x="79" y="288"/>
                </a:lnTo>
                <a:lnTo>
                  <a:pt x="78" y="290"/>
                </a:lnTo>
                <a:lnTo>
                  <a:pt x="79" y="290"/>
                </a:lnTo>
                <a:lnTo>
                  <a:pt x="81" y="290"/>
                </a:lnTo>
                <a:lnTo>
                  <a:pt x="82" y="288"/>
                </a:lnTo>
                <a:lnTo>
                  <a:pt x="82" y="286"/>
                </a:lnTo>
                <a:lnTo>
                  <a:pt x="85" y="285"/>
                </a:lnTo>
                <a:lnTo>
                  <a:pt x="89" y="285"/>
                </a:lnTo>
                <a:lnTo>
                  <a:pt x="88" y="285"/>
                </a:lnTo>
                <a:lnTo>
                  <a:pt x="89" y="285"/>
                </a:lnTo>
                <a:close/>
                <a:moveTo>
                  <a:pt x="288" y="418"/>
                </a:moveTo>
                <a:lnTo>
                  <a:pt x="282" y="417"/>
                </a:lnTo>
                <a:lnTo>
                  <a:pt x="276" y="418"/>
                </a:lnTo>
                <a:lnTo>
                  <a:pt x="279" y="420"/>
                </a:lnTo>
                <a:lnTo>
                  <a:pt x="282" y="421"/>
                </a:lnTo>
                <a:lnTo>
                  <a:pt x="286" y="421"/>
                </a:lnTo>
                <a:lnTo>
                  <a:pt x="288" y="418"/>
                </a:lnTo>
                <a:close/>
                <a:moveTo>
                  <a:pt x="140" y="222"/>
                </a:moveTo>
                <a:lnTo>
                  <a:pt x="149" y="225"/>
                </a:lnTo>
                <a:lnTo>
                  <a:pt x="158" y="228"/>
                </a:lnTo>
                <a:lnTo>
                  <a:pt x="155" y="225"/>
                </a:lnTo>
                <a:lnTo>
                  <a:pt x="150" y="223"/>
                </a:lnTo>
                <a:lnTo>
                  <a:pt x="145" y="222"/>
                </a:lnTo>
                <a:lnTo>
                  <a:pt x="140" y="222"/>
                </a:lnTo>
                <a:close/>
                <a:moveTo>
                  <a:pt x="236" y="113"/>
                </a:moveTo>
                <a:lnTo>
                  <a:pt x="236" y="114"/>
                </a:lnTo>
                <a:lnTo>
                  <a:pt x="237" y="115"/>
                </a:lnTo>
                <a:lnTo>
                  <a:pt x="239" y="117"/>
                </a:lnTo>
                <a:lnTo>
                  <a:pt x="241" y="118"/>
                </a:lnTo>
                <a:lnTo>
                  <a:pt x="246" y="119"/>
                </a:lnTo>
                <a:lnTo>
                  <a:pt x="249" y="118"/>
                </a:lnTo>
                <a:lnTo>
                  <a:pt x="248" y="116"/>
                </a:lnTo>
                <a:lnTo>
                  <a:pt x="244" y="113"/>
                </a:lnTo>
                <a:lnTo>
                  <a:pt x="241" y="111"/>
                </a:lnTo>
                <a:lnTo>
                  <a:pt x="239" y="111"/>
                </a:lnTo>
                <a:lnTo>
                  <a:pt x="237" y="111"/>
                </a:lnTo>
                <a:lnTo>
                  <a:pt x="236" y="113"/>
                </a:lnTo>
                <a:lnTo>
                  <a:pt x="236" y="111"/>
                </a:lnTo>
                <a:lnTo>
                  <a:pt x="236" y="113"/>
                </a:lnTo>
                <a:close/>
                <a:moveTo>
                  <a:pt x="401" y="503"/>
                </a:moveTo>
                <a:lnTo>
                  <a:pt x="409" y="503"/>
                </a:lnTo>
                <a:lnTo>
                  <a:pt x="416" y="500"/>
                </a:lnTo>
                <a:lnTo>
                  <a:pt x="409" y="499"/>
                </a:lnTo>
                <a:lnTo>
                  <a:pt x="405" y="499"/>
                </a:lnTo>
                <a:lnTo>
                  <a:pt x="403" y="500"/>
                </a:lnTo>
                <a:lnTo>
                  <a:pt x="401" y="503"/>
                </a:lnTo>
                <a:close/>
                <a:moveTo>
                  <a:pt x="71" y="285"/>
                </a:moveTo>
                <a:lnTo>
                  <a:pt x="63" y="284"/>
                </a:lnTo>
                <a:lnTo>
                  <a:pt x="56" y="285"/>
                </a:lnTo>
                <a:lnTo>
                  <a:pt x="62" y="288"/>
                </a:lnTo>
                <a:lnTo>
                  <a:pt x="68" y="288"/>
                </a:lnTo>
                <a:lnTo>
                  <a:pt x="70" y="289"/>
                </a:lnTo>
                <a:lnTo>
                  <a:pt x="72" y="288"/>
                </a:lnTo>
                <a:lnTo>
                  <a:pt x="72" y="286"/>
                </a:lnTo>
                <a:lnTo>
                  <a:pt x="71" y="285"/>
                </a:lnTo>
                <a:lnTo>
                  <a:pt x="68" y="285"/>
                </a:lnTo>
                <a:lnTo>
                  <a:pt x="71" y="285"/>
                </a:lnTo>
                <a:close/>
                <a:moveTo>
                  <a:pt x="182" y="396"/>
                </a:moveTo>
                <a:lnTo>
                  <a:pt x="188" y="398"/>
                </a:lnTo>
                <a:lnTo>
                  <a:pt x="192" y="399"/>
                </a:lnTo>
                <a:lnTo>
                  <a:pt x="196" y="398"/>
                </a:lnTo>
                <a:lnTo>
                  <a:pt x="200" y="396"/>
                </a:lnTo>
                <a:lnTo>
                  <a:pt x="191" y="394"/>
                </a:lnTo>
                <a:lnTo>
                  <a:pt x="182" y="396"/>
                </a:lnTo>
                <a:close/>
                <a:moveTo>
                  <a:pt x="567" y="578"/>
                </a:moveTo>
                <a:lnTo>
                  <a:pt x="559" y="578"/>
                </a:lnTo>
                <a:lnTo>
                  <a:pt x="552" y="581"/>
                </a:lnTo>
                <a:lnTo>
                  <a:pt x="557" y="581"/>
                </a:lnTo>
                <a:lnTo>
                  <a:pt x="561" y="581"/>
                </a:lnTo>
                <a:lnTo>
                  <a:pt x="565" y="582"/>
                </a:lnTo>
                <a:lnTo>
                  <a:pt x="568" y="584"/>
                </a:lnTo>
                <a:lnTo>
                  <a:pt x="568" y="583"/>
                </a:lnTo>
                <a:lnTo>
                  <a:pt x="569" y="581"/>
                </a:lnTo>
                <a:lnTo>
                  <a:pt x="568" y="579"/>
                </a:lnTo>
                <a:lnTo>
                  <a:pt x="567" y="578"/>
                </a:lnTo>
                <a:lnTo>
                  <a:pt x="567" y="578"/>
                </a:lnTo>
                <a:lnTo>
                  <a:pt x="567" y="578"/>
                </a:lnTo>
                <a:close/>
                <a:moveTo>
                  <a:pt x="421" y="159"/>
                </a:moveTo>
                <a:lnTo>
                  <a:pt x="420" y="160"/>
                </a:lnTo>
                <a:lnTo>
                  <a:pt x="418" y="163"/>
                </a:lnTo>
                <a:lnTo>
                  <a:pt x="419" y="165"/>
                </a:lnTo>
                <a:lnTo>
                  <a:pt x="420" y="165"/>
                </a:lnTo>
                <a:lnTo>
                  <a:pt x="421" y="165"/>
                </a:lnTo>
                <a:lnTo>
                  <a:pt x="423" y="166"/>
                </a:lnTo>
                <a:lnTo>
                  <a:pt x="426" y="167"/>
                </a:lnTo>
                <a:lnTo>
                  <a:pt x="428" y="167"/>
                </a:lnTo>
                <a:lnTo>
                  <a:pt x="428" y="165"/>
                </a:lnTo>
                <a:lnTo>
                  <a:pt x="427" y="164"/>
                </a:lnTo>
                <a:lnTo>
                  <a:pt x="427" y="161"/>
                </a:lnTo>
                <a:lnTo>
                  <a:pt x="427" y="159"/>
                </a:lnTo>
                <a:lnTo>
                  <a:pt x="425" y="159"/>
                </a:lnTo>
                <a:lnTo>
                  <a:pt x="421" y="159"/>
                </a:lnTo>
                <a:lnTo>
                  <a:pt x="421" y="158"/>
                </a:lnTo>
                <a:lnTo>
                  <a:pt x="421" y="159"/>
                </a:lnTo>
                <a:close/>
                <a:moveTo>
                  <a:pt x="120" y="241"/>
                </a:moveTo>
                <a:lnTo>
                  <a:pt x="113" y="241"/>
                </a:lnTo>
                <a:lnTo>
                  <a:pt x="105" y="241"/>
                </a:lnTo>
                <a:lnTo>
                  <a:pt x="108" y="246"/>
                </a:lnTo>
                <a:lnTo>
                  <a:pt x="112" y="247"/>
                </a:lnTo>
                <a:lnTo>
                  <a:pt x="116" y="246"/>
                </a:lnTo>
                <a:lnTo>
                  <a:pt x="120" y="241"/>
                </a:lnTo>
                <a:close/>
                <a:moveTo>
                  <a:pt x="831" y="646"/>
                </a:moveTo>
                <a:lnTo>
                  <a:pt x="835" y="646"/>
                </a:lnTo>
                <a:lnTo>
                  <a:pt x="839" y="647"/>
                </a:lnTo>
                <a:lnTo>
                  <a:pt x="843" y="646"/>
                </a:lnTo>
                <a:lnTo>
                  <a:pt x="848" y="645"/>
                </a:lnTo>
                <a:lnTo>
                  <a:pt x="843" y="643"/>
                </a:lnTo>
                <a:lnTo>
                  <a:pt x="839" y="643"/>
                </a:lnTo>
                <a:lnTo>
                  <a:pt x="834" y="645"/>
                </a:lnTo>
                <a:lnTo>
                  <a:pt x="831" y="646"/>
                </a:lnTo>
                <a:lnTo>
                  <a:pt x="834" y="645"/>
                </a:lnTo>
                <a:lnTo>
                  <a:pt x="831" y="646"/>
                </a:lnTo>
                <a:close/>
                <a:moveTo>
                  <a:pt x="1541" y="354"/>
                </a:moveTo>
                <a:lnTo>
                  <a:pt x="1538" y="354"/>
                </a:lnTo>
                <a:lnTo>
                  <a:pt x="1535" y="357"/>
                </a:lnTo>
                <a:lnTo>
                  <a:pt x="1534" y="358"/>
                </a:lnTo>
                <a:lnTo>
                  <a:pt x="1534" y="359"/>
                </a:lnTo>
                <a:lnTo>
                  <a:pt x="1535" y="360"/>
                </a:lnTo>
                <a:lnTo>
                  <a:pt x="1538" y="360"/>
                </a:lnTo>
                <a:lnTo>
                  <a:pt x="1541" y="359"/>
                </a:lnTo>
                <a:lnTo>
                  <a:pt x="1545" y="357"/>
                </a:lnTo>
                <a:lnTo>
                  <a:pt x="1545" y="356"/>
                </a:lnTo>
                <a:lnTo>
                  <a:pt x="1545" y="355"/>
                </a:lnTo>
                <a:lnTo>
                  <a:pt x="1543" y="354"/>
                </a:lnTo>
                <a:lnTo>
                  <a:pt x="1541" y="354"/>
                </a:lnTo>
                <a:lnTo>
                  <a:pt x="1541" y="354"/>
                </a:lnTo>
                <a:lnTo>
                  <a:pt x="1541" y="354"/>
                </a:lnTo>
                <a:close/>
                <a:moveTo>
                  <a:pt x="675" y="597"/>
                </a:moveTo>
                <a:lnTo>
                  <a:pt x="680" y="598"/>
                </a:lnTo>
                <a:lnTo>
                  <a:pt x="685" y="599"/>
                </a:lnTo>
                <a:lnTo>
                  <a:pt x="691" y="600"/>
                </a:lnTo>
                <a:lnTo>
                  <a:pt x="698" y="600"/>
                </a:lnTo>
                <a:lnTo>
                  <a:pt x="691" y="597"/>
                </a:lnTo>
                <a:lnTo>
                  <a:pt x="683" y="596"/>
                </a:lnTo>
                <a:lnTo>
                  <a:pt x="678" y="596"/>
                </a:lnTo>
                <a:lnTo>
                  <a:pt x="675" y="597"/>
                </a:lnTo>
                <a:lnTo>
                  <a:pt x="677" y="597"/>
                </a:lnTo>
                <a:lnTo>
                  <a:pt x="675" y="597"/>
                </a:lnTo>
                <a:close/>
                <a:moveTo>
                  <a:pt x="830" y="631"/>
                </a:moveTo>
                <a:lnTo>
                  <a:pt x="829" y="629"/>
                </a:lnTo>
                <a:lnTo>
                  <a:pt x="828" y="629"/>
                </a:lnTo>
                <a:lnTo>
                  <a:pt x="825" y="629"/>
                </a:lnTo>
                <a:lnTo>
                  <a:pt x="823" y="630"/>
                </a:lnTo>
                <a:lnTo>
                  <a:pt x="818" y="631"/>
                </a:lnTo>
                <a:lnTo>
                  <a:pt x="815" y="634"/>
                </a:lnTo>
                <a:lnTo>
                  <a:pt x="818" y="634"/>
                </a:lnTo>
                <a:lnTo>
                  <a:pt x="824" y="633"/>
                </a:lnTo>
                <a:lnTo>
                  <a:pt x="826" y="633"/>
                </a:lnTo>
                <a:lnTo>
                  <a:pt x="829" y="633"/>
                </a:lnTo>
                <a:lnTo>
                  <a:pt x="830" y="632"/>
                </a:lnTo>
                <a:lnTo>
                  <a:pt x="830" y="631"/>
                </a:lnTo>
                <a:lnTo>
                  <a:pt x="830" y="631"/>
                </a:lnTo>
                <a:lnTo>
                  <a:pt x="830" y="631"/>
                </a:lnTo>
                <a:close/>
                <a:moveTo>
                  <a:pt x="1490" y="202"/>
                </a:moveTo>
                <a:lnTo>
                  <a:pt x="1496" y="202"/>
                </a:lnTo>
                <a:lnTo>
                  <a:pt x="1501" y="201"/>
                </a:lnTo>
                <a:lnTo>
                  <a:pt x="1506" y="200"/>
                </a:lnTo>
                <a:lnTo>
                  <a:pt x="1510" y="197"/>
                </a:lnTo>
                <a:lnTo>
                  <a:pt x="1505" y="197"/>
                </a:lnTo>
                <a:lnTo>
                  <a:pt x="1500" y="197"/>
                </a:lnTo>
                <a:lnTo>
                  <a:pt x="1494" y="199"/>
                </a:lnTo>
                <a:lnTo>
                  <a:pt x="1490" y="202"/>
                </a:lnTo>
                <a:close/>
                <a:moveTo>
                  <a:pt x="888" y="206"/>
                </a:moveTo>
                <a:lnTo>
                  <a:pt x="889" y="208"/>
                </a:lnTo>
                <a:lnTo>
                  <a:pt x="892" y="209"/>
                </a:lnTo>
                <a:lnTo>
                  <a:pt x="895" y="209"/>
                </a:lnTo>
                <a:lnTo>
                  <a:pt x="897" y="209"/>
                </a:lnTo>
                <a:lnTo>
                  <a:pt x="898" y="208"/>
                </a:lnTo>
                <a:lnTo>
                  <a:pt x="900" y="207"/>
                </a:lnTo>
                <a:lnTo>
                  <a:pt x="898" y="206"/>
                </a:lnTo>
                <a:lnTo>
                  <a:pt x="896" y="205"/>
                </a:lnTo>
                <a:lnTo>
                  <a:pt x="894" y="202"/>
                </a:lnTo>
                <a:lnTo>
                  <a:pt x="891" y="201"/>
                </a:lnTo>
                <a:lnTo>
                  <a:pt x="888" y="201"/>
                </a:lnTo>
                <a:lnTo>
                  <a:pt x="888" y="202"/>
                </a:lnTo>
                <a:lnTo>
                  <a:pt x="889" y="205"/>
                </a:lnTo>
                <a:lnTo>
                  <a:pt x="888" y="206"/>
                </a:lnTo>
                <a:lnTo>
                  <a:pt x="888" y="206"/>
                </a:lnTo>
                <a:lnTo>
                  <a:pt x="888" y="206"/>
                </a:lnTo>
                <a:close/>
                <a:moveTo>
                  <a:pt x="97" y="407"/>
                </a:moveTo>
                <a:lnTo>
                  <a:pt x="103" y="409"/>
                </a:lnTo>
                <a:lnTo>
                  <a:pt x="108" y="410"/>
                </a:lnTo>
                <a:lnTo>
                  <a:pt x="115" y="410"/>
                </a:lnTo>
                <a:lnTo>
                  <a:pt x="121" y="410"/>
                </a:lnTo>
                <a:lnTo>
                  <a:pt x="115" y="408"/>
                </a:lnTo>
                <a:lnTo>
                  <a:pt x="109" y="407"/>
                </a:lnTo>
                <a:lnTo>
                  <a:pt x="103" y="407"/>
                </a:lnTo>
                <a:lnTo>
                  <a:pt x="97" y="407"/>
                </a:lnTo>
                <a:close/>
                <a:moveTo>
                  <a:pt x="32" y="387"/>
                </a:moveTo>
                <a:lnTo>
                  <a:pt x="23" y="387"/>
                </a:lnTo>
                <a:lnTo>
                  <a:pt x="15" y="389"/>
                </a:lnTo>
                <a:lnTo>
                  <a:pt x="19" y="389"/>
                </a:lnTo>
                <a:lnTo>
                  <a:pt x="23" y="391"/>
                </a:lnTo>
                <a:lnTo>
                  <a:pt x="25" y="391"/>
                </a:lnTo>
                <a:lnTo>
                  <a:pt x="27" y="390"/>
                </a:lnTo>
                <a:lnTo>
                  <a:pt x="30" y="389"/>
                </a:lnTo>
                <a:lnTo>
                  <a:pt x="32" y="387"/>
                </a:lnTo>
                <a:close/>
                <a:moveTo>
                  <a:pt x="49" y="394"/>
                </a:moveTo>
                <a:lnTo>
                  <a:pt x="46" y="396"/>
                </a:lnTo>
                <a:lnTo>
                  <a:pt x="43" y="398"/>
                </a:lnTo>
                <a:lnTo>
                  <a:pt x="41" y="397"/>
                </a:lnTo>
                <a:lnTo>
                  <a:pt x="40" y="396"/>
                </a:lnTo>
                <a:lnTo>
                  <a:pt x="38" y="396"/>
                </a:lnTo>
                <a:lnTo>
                  <a:pt x="33" y="394"/>
                </a:lnTo>
                <a:lnTo>
                  <a:pt x="30" y="394"/>
                </a:lnTo>
                <a:lnTo>
                  <a:pt x="27" y="396"/>
                </a:lnTo>
                <a:lnTo>
                  <a:pt x="29" y="398"/>
                </a:lnTo>
                <a:lnTo>
                  <a:pt x="31" y="399"/>
                </a:lnTo>
                <a:lnTo>
                  <a:pt x="33" y="399"/>
                </a:lnTo>
                <a:lnTo>
                  <a:pt x="37" y="399"/>
                </a:lnTo>
                <a:lnTo>
                  <a:pt x="42" y="399"/>
                </a:lnTo>
                <a:lnTo>
                  <a:pt x="47" y="399"/>
                </a:lnTo>
                <a:lnTo>
                  <a:pt x="48" y="399"/>
                </a:lnTo>
                <a:lnTo>
                  <a:pt x="50" y="399"/>
                </a:lnTo>
                <a:lnTo>
                  <a:pt x="51" y="399"/>
                </a:lnTo>
                <a:lnTo>
                  <a:pt x="52" y="398"/>
                </a:lnTo>
                <a:lnTo>
                  <a:pt x="52" y="396"/>
                </a:lnTo>
                <a:lnTo>
                  <a:pt x="51" y="396"/>
                </a:lnTo>
                <a:lnTo>
                  <a:pt x="50" y="394"/>
                </a:lnTo>
                <a:lnTo>
                  <a:pt x="49" y="394"/>
                </a:lnTo>
                <a:lnTo>
                  <a:pt x="49" y="394"/>
                </a:lnTo>
                <a:lnTo>
                  <a:pt x="49" y="394"/>
                </a:lnTo>
                <a:close/>
                <a:moveTo>
                  <a:pt x="916" y="234"/>
                </a:moveTo>
                <a:lnTo>
                  <a:pt x="920" y="235"/>
                </a:lnTo>
                <a:lnTo>
                  <a:pt x="922" y="235"/>
                </a:lnTo>
                <a:lnTo>
                  <a:pt x="924" y="235"/>
                </a:lnTo>
                <a:lnTo>
                  <a:pt x="927" y="233"/>
                </a:lnTo>
                <a:lnTo>
                  <a:pt x="921" y="232"/>
                </a:lnTo>
                <a:lnTo>
                  <a:pt x="914" y="231"/>
                </a:lnTo>
                <a:lnTo>
                  <a:pt x="909" y="232"/>
                </a:lnTo>
                <a:lnTo>
                  <a:pt x="904" y="234"/>
                </a:lnTo>
                <a:lnTo>
                  <a:pt x="911" y="233"/>
                </a:lnTo>
                <a:lnTo>
                  <a:pt x="916" y="234"/>
                </a:lnTo>
                <a:lnTo>
                  <a:pt x="919" y="234"/>
                </a:lnTo>
                <a:lnTo>
                  <a:pt x="916" y="234"/>
                </a:lnTo>
                <a:close/>
                <a:moveTo>
                  <a:pt x="626" y="156"/>
                </a:moveTo>
                <a:lnTo>
                  <a:pt x="627" y="156"/>
                </a:lnTo>
                <a:lnTo>
                  <a:pt x="628" y="153"/>
                </a:lnTo>
                <a:lnTo>
                  <a:pt x="628" y="152"/>
                </a:lnTo>
                <a:lnTo>
                  <a:pt x="627" y="151"/>
                </a:lnTo>
                <a:lnTo>
                  <a:pt x="626" y="151"/>
                </a:lnTo>
                <a:lnTo>
                  <a:pt x="625" y="151"/>
                </a:lnTo>
                <a:lnTo>
                  <a:pt x="622" y="149"/>
                </a:lnTo>
                <a:lnTo>
                  <a:pt x="619" y="147"/>
                </a:lnTo>
                <a:lnTo>
                  <a:pt x="616" y="145"/>
                </a:lnTo>
                <a:lnTo>
                  <a:pt x="612" y="145"/>
                </a:lnTo>
                <a:lnTo>
                  <a:pt x="618" y="151"/>
                </a:lnTo>
                <a:lnTo>
                  <a:pt x="626" y="156"/>
                </a:lnTo>
                <a:lnTo>
                  <a:pt x="624" y="155"/>
                </a:lnTo>
                <a:lnTo>
                  <a:pt x="626" y="156"/>
                </a:lnTo>
                <a:close/>
                <a:moveTo>
                  <a:pt x="450" y="141"/>
                </a:moveTo>
                <a:lnTo>
                  <a:pt x="452" y="141"/>
                </a:lnTo>
                <a:lnTo>
                  <a:pt x="453" y="140"/>
                </a:lnTo>
                <a:lnTo>
                  <a:pt x="454" y="139"/>
                </a:lnTo>
                <a:lnTo>
                  <a:pt x="454" y="136"/>
                </a:lnTo>
                <a:lnTo>
                  <a:pt x="452" y="134"/>
                </a:lnTo>
                <a:lnTo>
                  <a:pt x="449" y="133"/>
                </a:lnTo>
                <a:lnTo>
                  <a:pt x="446" y="132"/>
                </a:lnTo>
                <a:lnTo>
                  <a:pt x="445" y="132"/>
                </a:lnTo>
                <a:lnTo>
                  <a:pt x="444" y="133"/>
                </a:lnTo>
                <a:lnTo>
                  <a:pt x="443" y="134"/>
                </a:lnTo>
                <a:lnTo>
                  <a:pt x="443" y="138"/>
                </a:lnTo>
                <a:lnTo>
                  <a:pt x="444" y="140"/>
                </a:lnTo>
                <a:lnTo>
                  <a:pt x="447" y="141"/>
                </a:lnTo>
                <a:lnTo>
                  <a:pt x="450" y="141"/>
                </a:lnTo>
                <a:lnTo>
                  <a:pt x="451" y="141"/>
                </a:lnTo>
                <a:lnTo>
                  <a:pt x="450" y="141"/>
                </a:lnTo>
                <a:close/>
                <a:moveTo>
                  <a:pt x="536" y="153"/>
                </a:moveTo>
                <a:lnTo>
                  <a:pt x="527" y="148"/>
                </a:lnTo>
                <a:lnTo>
                  <a:pt x="518" y="142"/>
                </a:lnTo>
                <a:lnTo>
                  <a:pt x="519" y="144"/>
                </a:lnTo>
                <a:lnTo>
                  <a:pt x="520" y="147"/>
                </a:lnTo>
                <a:lnTo>
                  <a:pt x="523" y="149"/>
                </a:lnTo>
                <a:lnTo>
                  <a:pt x="525" y="150"/>
                </a:lnTo>
                <a:lnTo>
                  <a:pt x="530" y="151"/>
                </a:lnTo>
                <a:lnTo>
                  <a:pt x="536" y="153"/>
                </a:lnTo>
                <a:close/>
                <a:moveTo>
                  <a:pt x="384" y="476"/>
                </a:moveTo>
                <a:lnTo>
                  <a:pt x="379" y="475"/>
                </a:lnTo>
                <a:lnTo>
                  <a:pt x="375" y="474"/>
                </a:lnTo>
                <a:lnTo>
                  <a:pt x="378" y="477"/>
                </a:lnTo>
                <a:lnTo>
                  <a:pt x="383" y="481"/>
                </a:lnTo>
                <a:lnTo>
                  <a:pt x="385" y="483"/>
                </a:lnTo>
                <a:lnTo>
                  <a:pt x="388" y="484"/>
                </a:lnTo>
                <a:lnTo>
                  <a:pt x="390" y="483"/>
                </a:lnTo>
                <a:lnTo>
                  <a:pt x="394" y="482"/>
                </a:lnTo>
                <a:lnTo>
                  <a:pt x="388" y="479"/>
                </a:lnTo>
                <a:lnTo>
                  <a:pt x="384" y="476"/>
                </a:lnTo>
                <a:lnTo>
                  <a:pt x="383" y="476"/>
                </a:lnTo>
                <a:lnTo>
                  <a:pt x="384" y="476"/>
                </a:lnTo>
                <a:close/>
                <a:moveTo>
                  <a:pt x="454" y="189"/>
                </a:moveTo>
                <a:lnTo>
                  <a:pt x="453" y="190"/>
                </a:lnTo>
                <a:lnTo>
                  <a:pt x="454" y="192"/>
                </a:lnTo>
                <a:lnTo>
                  <a:pt x="456" y="194"/>
                </a:lnTo>
                <a:lnTo>
                  <a:pt x="459" y="196"/>
                </a:lnTo>
                <a:lnTo>
                  <a:pt x="461" y="196"/>
                </a:lnTo>
                <a:lnTo>
                  <a:pt x="463" y="194"/>
                </a:lnTo>
                <a:lnTo>
                  <a:pt x="464" y="192"/>
                </a:lnTo>
                <a:lnTo>
                  <a:pt x="464" y="191"/>
                </a:lnTo>
                <a:lnTo>
                  <a:pt x="471" y="192"/>
                </a:lnTo>
                <a:lnTo>
                  <a:pt x="479" y="193"/>
                </a:lnTo>
                <a:lnTo>
                  <a:pt x="475" y="191"/>
                </a:lnTo>
                <a:lnTo>
                  <a:pt x="471" y="190"/>
                </a:lnTo>
                <a:lnTo>
                  <a:pt x="468" y="190"/>
                </a:lnTo>
                <a:lnTo>
                  <a:pt x="463" y="190"/>
                </a:lnTo>
                <a:lnTo>
                  <a:pt x="463" y="191"/>
                </a:lnTo>
                <a:lnTo>
                  <a:pt x="462" y="191"/>
                </a:lnTo>
                <a:lnTo>
                  <a:pt x="461" y="190"/>
                </a:lnTo>
                <a:lnTo>
                  <a:pt x="461" y="189"/>
                </a:lnTo>
                <a:lnTo>
                  <a:pt x="458" y="189"/>
                </a:lnTo>
                <a:lnTo>
                  <a:pt x="454" y="189"/>
                </a:lnTo>
                <a:lnTo>
                  <a:pt x="453" y="189"/>
                </a:lnTo>
                <a:lnTo>
                  <a:pt x="454" y="189"/>
                </a:lnTo>
                <a:close/>
                <a:moveTo>
                  <a:pt x="186" y="418"/>
                </a:moveTo>
                <a:lnTo>
                  <a:pt x="175" y="416"/>
                </a:lnTo>
                <a:lnTo>
                  <a:pt x="164" y="414"/>
                </a:lnTo>
                <a:lnTo>
                  <a:pt x="170" y="418"/>
                </a:lnTo>
                <a:lnTo>
                  <a:pt x="174" y="421"/>
                </a:lnTo>
                <a:lnTo>
                  <a:pt x="180" y="421"/>
                </a:lnTo>
                <a:lnTo>
                  <a:pt x="186" y="418"/>
                </a:lnTo>
                <a:close/>
                <a:moveTo>
                  <a:pt x="186" y="337"/>
                </a:moveTo>
                <a:lnTo>
                  <a:pt x="191" y="339"/>
                </a:lnTo>
                <a:lnTo>
                  <a:pt x="197" y="341"/>
                </a:lnTo>
                <a:lnTo>
                  <a:pt x="199" y="342"/>
                </a:lnTo>
                <a:lnTo>
                  <a:pt x="202" y="342"/>
                </a:lnTo>
                <a:lnTo>
                  <a:pt x="205" y="342"/>
                </a:lnTo>
                <a:lnTo>
                  <a:pt x="208" y="341"/>
                </a:lnTo>
                <a:lnTo>
                  <a:pt x="203" y="340"/>
                </a:lnTo>
                <a:lnTo>
                  <a:pt x="197" y="338"/>
                </a:lnTo>
                <a:lnTo>
                  <a:pt x="195" y="337"/>
                </a:lnTo>
                <a:lnTo>
                  <a:pt x="191" y="335"/>
                </a:lnTo>
                <a:lnTo>
                  <a:pt x="189" y="335"/>
                </a:lnTo>
                <a:lnTo>
                  <a:pt x="186" y="337"/>
                </a:lnTo>
                <a:close/>
                <a:moveTo>
                  <a:pt x="207" y="400"/>
                </a:moveTo>
                <a:lnTo>
                  <a:pt x="212" y="404"/>
                </a:lnTo>
                <a:lnTo>
                  <a:pt x="215" y="405"/>
                </a:lnTo>
                <a:lnTo>
                  <a:pt x="219" y="404"/>
                </a:lnTo>
                <a:lnTo>
                  <a:pt x="222" y="398"/>
                </a:lnTo>
                <a:lnTo>
                  <a:pt x="214" y="398"/>
                </a:lnTo>
                <a:lnTo>
                  <a:pt x="207" y="400"/>
                </a:lnTo>
                <a:close/>
                <a:moveTo>
                  <a:pt x="1020" y="657"/>
                </a:moveTo>
                <a:lnTo>
                  <a:pt x="1013" y="658"/>
                </a:lnTo>
                <a:lnTo>
                  <a:pt x="1007" y="662"/>
                </a:lnTo>
                <a:lnTo>
                  <a:pt x="1006" y="663"/>
                </a:lnTo>
                <a:lnTo>
                  <a:pt x="1005" y="665"/>
                </a:lnTo>
                <a:lnTo>
                  <a:pt x="1006" y="667"/>
                </a:lnTo>
                <a:lnTo>
                  <a:pt x="1008" y="669"/>
                </a:lnTo>
                <a:lnTo>
                  <a:pt x="1010" y="669"/>
                </a:lnTo>
                <a:lnTo>
                  <a:pt x="1010" y="667"/>
                </a:lnTo>
                <a:lnTo>
                  <a:pt x="1010" y="666"/>
                </a:lnTo>
                <a:lnTo>
                  <a:pt x="1008" y="665"/>
                </a:lnTo>
                <a:lnTo>
                  <a:pt x="1011" y="663"/>
                </a:lnTo>
                <a:lnTo>
                  <a:pt x="1013" y="662"/>
                </a:lnTo>
                <a:lnTo>
                  <a:pt x="1014" y="664"/>
                </a:lnTo>
                <a:lnTo>
                  <a:pt x="1014" y="666"/>
                </a:lnTo>
                <a:lnTo>
                  <a:pt x="1016" y="667"/>
                </a:lnTo>
                <a:lnTo>
                  <a:pt x="1019" y="667"/>
                </a:lnTo>
                <a:lnTo>
                  <a:pt x="1018" y="666"/>
                </a:lnTo>
                <a:lnTo>
                  <a:pt x="1016" y="665"/>
                </a:lnTo>
                <a:lnTo>
                  <a:pt x="1016" y="664"/>
                </a:lnTo>
                <a:lnTo>
                  <a:pt x="1016" y="663"/>
                </a:lnTo>
                <a:lnTo>
                  <a:pt x="1019" y="659"/>
                </a:lnTo>
                <a:lnTo>
                  <a:pt x="1020" y="657"/>
                </a:lnTo>
                <a:lnTo>
                  <a:pt x="1018" y="659"/>
                </a:lnTo>
                <a:lnTo>
                  <a:pt x="1020" y="657"/>
                </a:lnTo>
                <a:close/>
                <a:moveTo>
                  <a:pt x="149" y="164"/>
                </a:moveTo>
                <a:lnTo>
                  <a:pt x="147" y="161"/>
                </a:lnTo>
                <a:lnTo>
                  <a:pt x="145" y="159"/>
                </a:lnTo>
                <a:lnTo>
                  <a:pt x="144" y="158"/>
                </a:lnTo>
                <a:lnTo>
                  <a:pt x="142" y="157"/>
                </a:lnTo>
                <a:lnTo>
                  <a:pt x="141" y="156"/>
                </a:lnTo>
                <a:lnTo>
                  <a:pt x="138" y="156"/>
                </a:lnTo>
                <a:lnTo>
                  <a:pt x="134" y="158"/>
                </a:lnTo>
                <a:lnTo>
                  <a:pt x="130" y="158"/>
                </a:lnTo>
                <a:lnTo>
                  <a:pt x="128" y="157"/>
                </a:lnTo>
                <a:lnTo>
                  <a:pt x="126" y="157"/>
                </a:lnTo>
                <a:lnTo>
                  <a:pt x="124" y="157"/>
                </a:lnTo>
                <a:lnTo>
                  <a:pt x="123" y="159"/>
                </a:lnTo>
                <a:lnTo>
                  <a:pt x="130" y="161"/>
                </a:lnTo>
                <a:lnTo>
                  <a:pt x="137" y="163"/>
                </a:lnTo>
                <a:lnTo>
                  <a:pt x="144" y="164"/>
                </a:lnTo>
                <a:lnTo>
                  <a:pt x="149" y="164"/>
                </a:lnTo>
                <a:lnTo>
                  <a:pt x="149" y="164"/>
                </a:lnTo>
                <a:lnTo>
                  <a:pt x="149" y="164"/>
                </a:lnTo>
                <a:close/>
                <a:moveTo>
                  <a:pt x="425" y="476"/>
                </a:moveTo>
                <a:lnTo>
                  <a:pt x="428" y="480"/>
                </a:lnTo>
                <a:lnTo>
                  <a:pt x="433" y="482"/>
                </a:lnTo>
                <a:lnTo>
                  <a:pt x="426" y="482"/>
                </a:lnTo>
                <a:lnTo>
                  <a:pt x="418" y="482"/>
                </a:lnTo>
                <a:lnTo>
                  <a:pt x="420" y="484"/>
                </a:lnTo>
                <a:lnTo>
                  <a:pt x="423" y="484"/>
                </a:lnTo>
                <a:lnTo>
                  <a:pt x="426" y="487"/>
                </a:lnTo>
                <a:lnTo>
                  <a:pt x="430" y="487"/>
                </a:lnTo>
                <a:lnTo>
                  <a:pt x="433" y="485"/>
                </a:lnTo>
                <a:lnTo>
                  <a:pt x="434" y="483"/>
                </a:lnTo>
                <a:lnTo>
                  <a:pt x="437" y="482"/>
                </a:lnTo>
                <a:lnTo>
                  <a:pt x="439" y="481"/>
                </a:lnTo>
                <a:lnTo>
                  <a:pt x="436" y="479"/>
                </a:lnTo>
                <a:lnTo>
                  <a:pt x="433" y="476"/>
                </a:lnTo>
                <a:lnTo>
                  <a:pt x="429" y="476"/>
                </a:lnTo>
                <a:lnTo>
                  <a:pt x="425" y="476"/>
                </a:lnTo>
                <a:lnTo>
                  <a:pt x="427" y="477"/>
                </a:lnTo>
                <a:lnTo>
                  <a:pt x="425" y="476"/>
                </a:lnTo>
                <a:close/>
                <a:moveTo>
                  <a:pt x="139" y="310"/>
                </a:moveTo>
                <a:lnTo>
                  <a:pt x="139" y="309"/>
                </a:lnTo>
                <a:lnTo>
                  <a:pt x="137" y="308"/>
                </a:lnTo>
                <a:lnTo>
                  <a:pt x="134" y="308"/>
                </a:lnTo>
                <a:lnTo>
                  <a:pt x="133" y="308"/>
                </a:lnTo>
                <a:lnTo>
                  <a:pt x="130" y="307"/>
                </a:lnTo>
                <a:lnTo>
                  <a:pt x="126" y="305"/>
                </a:lnTo>
                <a:lnTo>
                  <a:pt x="123" y="302"/>
                </a:lnTo>
                <a:lnTo>
                  <a:pt x="121" y="302"/>
                </a:lnTo>
                <a:lnTo>
                  <a:pt x="115" y="302"/>
                </a:lnTo>
                <a:lnTo>
                  <a:pt x="109" y="304"/>
                </a:lnTo>
                <a:lnTo>
                  <a:pt x="115" y="306"/>
                </a:lnTo>
                <a:lnTo>
                  <a:pt x="125" y="309"/>
                </a:lnTo>
                <a:lnTo>
                  <a:pt x="130" y="310"/>
                </a:lnTo>
                <a:lnTo>
                  <a:pt x="134" y="311"/>
                </a:lnTo>
                <a:lnTo>
                  <a:pt x="138" y="311"/>
                </a:lnTo>
                <a:lnTo>
                  <a:pt x="139" y="310"/>
                </a:lnTo>
                <a:lnTo>
                  <a:pt x="139" y="310"/>
                </a:lnTo>
                <a:lnTo>
                  <a:pt x="139" y="310"/>
                </a:lnTo>
                <a:close/>
                <a:moveTo>
                  <a:pt x="557" y="551"/>
                </a:moveTo>
                <a:lnTo>
                  <a:pt x="559" y="550"/>
                </a:lnTo>
                <a:lnTo>
                  <a:pt x="561" y="550"/>
                </a:lnTo>
                <a:lnTo>
                  <a:pt x="563" y="550"/>
                </a:lnTo>
                <a:lnTo>
                  <a:pt x="566" y="551"/>
                </a:lnTo>
                <a:lnTo>
                  <a:pt x="570" y="554"/>
                </a:lnTo>
                <a:lnTo>
                  <a:pt x="575" y="556"/>
                </a:lnTo>
                <a:lnTo>
                  <a:pt x="578" y="556"/>
                </a:lnTo>
                <a:lnTo>
                  <a:pt x="581" y="555"/>
                </a:lnTo>
                <a:lnTo>
                  <a:pt x="581" y="554"/>
                </a:lnTo>
                <a:lnTo>
                  <a:pt x="577" y="553"/>
                </a:lnTo>
                <a:lnTo>
                  <a:pt x="574" y="551"/>
                </a:lnTo>
                <a:lnTo>
                  <a:pt x="570" y="549"/>
                </a:lnTo>
                <a:lnTo>
                  <a:pt x="567" y="548"/>
                </a:lnTo>
                <a:lnTo>
                  <a:pt x="563" y="547"/>
                </a:lnTo>
                <a:lnTo>
                  <a:pt x="559" y="547"/>
                </a:lnTo>
                <a:lnTo>
                  <a:pt x="554" y="549"/>
                </a:lnTo>
                <a:lnTo>
                  <a:pt x="554" y="550"/>
                </a:lnTo>
                <a:lnTo>
                  <a:pt x="554" y="551"/>
                </a:lnTo>
                <a:lnTo>
                  <a:pt x="556" y="553"/>
                </a:lnTo>
                <a:lnTo>
                  <a:pt x="557" y="551"/>
                </a:lnTo>
                <a:lnTo>
                  <a:pt x="559" y="550"/>
                </a:lnTo>
                <a:lnTo>
                  <a:pt x="557" y="551"/>
                </a:lnTo>
                <a:close/>
                <a:moveTo>
                  <a:pt x="479" y="203"/>
                </a:moveTo>
                <a:lnTo>
                  <a:pt x="492" y="211"/>
                </a:lnTo>
                <a:lnTo>
                  <a:pt x="505" y="218"/>
                </a:lnTo>
                <a:lnTo>
                  <a:pt x="504" y="215"/>
                </a:lnTo>
                <a:lnTo>
                  <a:pt x="505" y="211"/>
                </a:lnTo>
                <a:lnTo>
                  <a:pt x="492" y="208"/>
                </a:lnTo>
                <a:lnTo>
                  <a:pt x="479" y="203"/>
                </a:lnTo>
                <a:lnTo>
                  <a:pt x="486" y="203"/>
                </a:lnTo>
                <a:lnTo>
                  <a:pt x="479" y="203"/>
                </a:lnTo>
                <a:close/>
                <a:moveTo>
                  <a:pt x="459" y="281"/>
                </a:moveTo>
                <a:lnTo>
                  <a:pt x="461" y="281"/>
                </a:lnTo>
                <a:lnTo>
                  <a:pt x="462" y="281"/>
                </a:lnTo>
                <a:lnTo>
                  <a:pt x="461" y="281"/>
                </a:lnTo>
                <a:lnTo>
                  <a:pt x="459" y="281"/>
                </a:lnTo>
                <a:lnTo>
                  <a:pt x="454" y="279"/>
                </a:lnTo>
                <a:lnTo>
                  <a:pt x="450" y="275"/>
                </a:lnTo>
                <a:lnTo>
                  <a:pt x="450" y="275"/>
                </a:lnTo>
                <a:lnTo>
                  <a:pt x="450" y="275"/>
                </a:lnTo>
                <a:lnTo>
                  <a:pt x="447" y="274"/>
                </a:lnTo>
                <a:lnTo>
                  <a:pt x="445" y="274"/>
                </a:lnTo>
                <a:lnTo>
                  <a:pt x="443" y="276"/>
                </a:lnTo>
                <a:lnTo>
                  <a:pt x="442" y="277"/>
                </a:lnTo>
                <a:lnTo>
                  <a:pt x="439" y="277"/>
                </a:lnTo>
                <a:lnTo>
                  <a:pt x="437" y="275"/>
                </a:lnTo>
                <a:lnTo>
                  <a:pt x="436" y="275"/>
                </a:lnTo>
                <a:lnTo>
                  <a:pt x="435" y="275"/>
                </a:lnTo>
                <a:lnTo>
                  <a:pt x="434" y="275"/>
                </a:lnTo>
                <a:lnTo>
                  <a:pt x="433" y="277"/>
                </a:lnTo>
                <a:lnTo>
                  <a:pt x="436" y="279"/>
                </a:lnTo>
                <a:lnTo>
                  <a:pt x="438" y="280"/>
                </a:lnTo>
                <a:lnTo>
                  <a:pt x="439" y="281"/>
                </a:lnTo>
                <a:lnTo>
                  <a:pt x="441" y="282"/>
                </a:lnTo>
                <a:lnTo>
                  <a:pt x="442" y="283"/>
                </a:lnTo>
                <a:lnTo>
                  <a:pt x="444" y="283"/>
                </a:lnTo>
                <a:lnTo>
                  <a:pt x="446" y="281"/>
                </a:lnTo>
                <a:lnTo>
                  <a:pt x="449" y="279"/>
                </a:lnTo>
                <a:lnTo>
                  <a:pt x="454" y="280"/>
                </a:lnTo>
                <a:lnTo>
                  <a:pt x="459" y="281"/>
                </a:lnTo>
                <a:close/>
                <a:moveTo>
                  <a:pt x="459" y="281"/>
                </a:moveTo>
                <a:lnTo>
                  <a:pt x="460" y="281"/>
                </a:lnTo>
                <a:lnTo>
                  <a:pt x="459" y="281"/>
                </a:lnTo>
                <a:close/>
                <a:moveTo>
                  <a:pt x="373" y="449"/>
                </a:moveTo>
                <a:lnTo>
                  <a:pt x="357" y="448"/>
                </a:lnTo>
                <a:lnTo>
                  <a:pt x="342" y="447"/>
                </a:lnTo>
                <a:lnTo>
                  <a:pt x="345" y="449"/>
                </a:lnTo>
                <a:lnTo>
                  <a:pt x="350" y="450"/>
                </a:lnTo>
                <a:lnTo>
                  <a:pt x="353" y="451"/>
                </a:lnTo>
                <a:lnTo>
                  <a:pt x="357" y="451"/>
                </a:lnTo>
                <a:lnTo>
                  <a:pt x="365" y="450"/>
                </a:lnTo>
                <a:lnTo>
                  <a:pt x="373" y="449"/>
                </a:lnTo>
                <a:close/>
                <a:moveTo>
                  <a:pt x="288" y="171"/>
                </a:moveTo>
                <a:lnTo>
                  <a:pt x="287" y="167"/>
                </a:lnTo>
                <a:lnTo>
                  <a:pt x="285" y="165"/>
                </a:lnTo>
                <a:lnTo>
                  <a:pt x="281" y="165"/>
                </a:lnTo>
                <a:lnTo>
                  <a:pt x="278" y="165"/>
                </a:lnTo>
                <a:lnTo>
                  <a:pt x="274" y="167"/>
                </a:lnTo>
                <a:lnTo>
                  <a:pt x="271" y="169"/>
                </a:lnTo>
                <a:lnTo>
                  <a:pt x="270" y="172"/>
                </a:lnTo>
                <a:lnTo>
                  <a:pt x="270" y="175"/>
                </a:lnTo>
                <a:lnTo>
                  <a:pt x="271" y="176"/>
                </a:lnTo>
                <a:lnTo>
                  <a:pt x="273" y="177"/>
                </a:lnTo>
                <a:lnTo>
                  <a:pt x="276" y="177"/>
                </a:lnTo>
                <a:lnTo>
                  <a:pt x="279" y="176"/>
                </a:lnTo>
                <a:lnTo>
                  <a:pt x="285" y="174"/>
                </a:lnTo>
                <a:lnTo>
                  <a:pt x="288" y="171"/>
                </a:lnTo>
                <a:lnTo>
                  <a:pt x="287" y="169"/>
                </a:lnTo>
                <a:lnTo>
                  <a:pt x="288" y="171"/>
                </a:lnTo>
                <a:close/>
                <a:moveTo>
                  <a:pt x="1465" y="105"/>
                </a:moveTo>
                <a:lnTo>
                  <a:pt x="1464" y="102"/>
                </a:lnTo>
                <a:lnTo>
                  <a:pt x="1463" y="101"/>
                </a:lnTo>
                <a:lnTo>
                  <a:pt x="1464" y="99"/>
                </a:lnTo>
                <a:lnTo>
                  <a:pt x="1465" y="98"/>
                </a:lnTo>
                <a:lnTo>
                  <a:pt x="1467" y="97"/>
                </a:lnTo>
                <a:lnTo>
                  <a:pt x="1469" y="99"/>
                </a:lnTo>
                <a:lnTo>
                  <a:pt x="1472" y="99"/>
                </a:lnTo>
                <a:lnTo>
                  <a:pt x="1473" y="98"/>
                </a:lnTo>
                <a:lnTo>
                  <a:pt x="1474" y="97"/>
                </a:lnTo>
                <a:lnTo>
                  <a:pt x="1475" y="95"/>
                </a:lnTo>
                <a:lnTo>
                  <a:pt x="1476" y="95"/>
                </a:lnTo>
                <a:lnTo>
                  <a:pt x="1479" y="95"/>
                </a:lnTo>
                <a:lnTo>
                  <a:pt x="1479" y="94"/>
                </a:lnTo>
                <a:lnTo>
                  <a:pt x="1479" y="93"/>
                </a:lnTo>
                <a:lnTo>
                  <a:pt x="1477" y="92"/>
                </a:lnTo>
                <a:lnTo>
                  <a:pt x="1476" y="92"/>
                </a:lnTo>
                <a:lnTo>
                  <a:pt x="1472" y="92"/>
                </a:lnTo>
                <a:lnTo>
                  <a:pt x="1469" y="92"/>
                </a:lnTo>
                <a:lnTo>
                  <a:pt x="1465" y="94"/>
                </a:lnTo>
                <a:lnTo>
                  <a:pt x="1460" y="95"/>
                </a:lnTo>
                <a:lnTo>
                  <a:pt x="1456" y="99"/>
                </a:lnTo>
                <a:lnTo>
                  <a:pt x="1452" y="101"/>
                </a:lnTo>
                <a:lnTo>
                  <a:pt x="1458" y="102"/>
                </a:lnTo>
                <a:lnTo>
                  <a:pt x="1465" y="105"/>
                </a:lnTo>
                <a:lnTo>
                  <a:pt x="1461" y="105"/>
                </a:lnTo>
                <a:lnTo>
                  <a:pt x="1465" y="105"/>
                </a:lnTo>
                <a:close/>
                <a:moveTo>
                  <a:pt x="255" y="122"/>
                </a:moveTo>
                <a:lnTo>
                  <a:pt x="263" y="125"/>
                </a:lnTo>
                <a:lnTo>
                  <a:pt x="271" y="128"/>
                </a:lnTo>
                <a:lnTo>
                  <a:pt x="280" y="133"/>
                </a:lnTo>
                <a:lnTo>
                  <a:pt x="289" y="136"/>
                </a:lnTo>
                <a:lnTo>
                  <a:pt x="287" y="133"/>
                </a:lnTo>
                <a:lnTo>
                  <a:pt x="286" y="130"/>
                </a:lnTo>
                <a:lnTo>
                  <a:pt x="282" y="127"/>
                </a:lnTo>
                <a:lnTo>
                  <a:pt x="279" y="125"/>
                </a:lnTo>
                <a:lnTo>
                  <a:pt x="279" y="126"/>
                </a:lnTo>
                <a:lnTo>
                  <a:pt x="278" y="127"/>
                </a:lnTo>
                <a:lnTo>
                  <a:pt x="277" y="128"/>
                </a:lnTo>
                <a:lnTo>
                  <a:pt x="276" y="128"/>
                </a:lnTo>
                <a:lnTo>
                  <a:pt x="272" y="125"/>
                </a:lnTo>
                <a:lnTo>
                  <a:pt x="270" y="122"/>
                </a:lnTo>
                <a:lnTo>
                  <a:pt x="264" y="120"/>
                </a:lnTo>
                <a:lnTo>
                  <a:pt x="258" y="119"/>
                </a:lnTo>
                <a:lnTo>
                  <a:pt x="256" y="118"/>
                </a:lnTo>
                <a:lnTo>
                  <a:pt x="254" y="117"/>
                </a:lnTo>
                <a:lnTo>
                  <a:pt x="253" y="119"/>
                </a:lnTo>
                <a:lnTo>
                  <a:pt x="255" y="122"/>
                </a:lnTo>
                <a:lnTo>
                  <a:pt x="256" y="123"/>
                </a:lnTo>
                <a:lnTo>
                  <a:pt x="255" y="122"/>
                </a:lnTo>
                <a:close/>
                <a:moveTo>
                  <a:pt x="482" y="152"/>
                </a:moveTo>
                <a:lnTo>
                  <a:pt x="480" y="151"/>
                </a:lnTo>
                <a:lnTo>
                  <a:pt x="479" y="151"/>
                </a:lnTo>
                <a:lnTo>
                  <a:pt x="479" y="151"/>
                </a:lnTo>
                <a:lnTo>
                  <a:pt x="478" y="151"/>
                </a:lnTo>
                <a:lnTo>
                  <a:pt x="476" y="153"/>
                </a:lnTo>
                <a:lnTo>
                  <a:pt x="476" y="156"/>
                </a:lnTo>
                <a:lnTo>
                  <a:pt x="477" y="158"/>
                </a:lnTo>
                <a:lnTo>
                  <a:pt x="477" y="158"/>
                </a:lnTo>
                <a:lnTo>
                  <a:pt x="479" y="158"/>
                </a:lnTo>
                <a:lnTo>
                  <a:pt x="480" y="158"/>
                </a:lnTo>
                <a:lnTo>
                  <a:pt x="484" y="157"/>
                </a:lnTo>
                <a:lnTo>
                  <a:pt x="487" y="157"/>
                </a:lnTo>
                <a:lnTo>
                  <a:pt x="488" y="159"/>
                </a:lnTo>
                <a:lnTo>
                  <a:pt x="490" y="163"/>
                </a:lnTo>
                <a:lnTo>
                  <a:pt x="491" y="165"/>
                </a:lnTo>
                <a:lnTo>
                  <a:pt x="493" y="166"/>
                </a:lnTo>
                <a:lnTo>
                  <a:pt x="499" y="163"/>
                </a:lnTo>
                <a:lnTo>
                  <a:pt x="503" y="157"/>
                </a:lnTo>
                <a:lnTo>
                  <a:pt x="497" y="157"/>
                </a:lnTo>
                <a:lnTo>
                  <a:pt x="492" y="157"/>
                </a:lnTo>
                <a:lnTo>
                  <a:pt x="490" y="155"/>
                </a:lnTo>
                <a:lnTo>
                  <a:pt x="488" y="152"/>
                </a:lnTo>
                <a:lnTo>
                  <a:pt x="485" y="153"/>
                </a:lnTo>
                <a:lnTo>
                  <a:pt x="482" y="152"/>
                </a:lnTo>
                <a:lnTo>
                  <a:pt x="482" y="151"/>
                </a:lnTo>
                <a:lnTo>
                  <a:pt x="482" y="152"/>
                </a:lnTo>
                <a:close/>
                <a:moveTo>
                  <a:pt x="543" y="160"/>
                </a:moveTo>
                <a:lnTo>
                  <a:pt x="552" y="165"/>
                </a:lnTo>
                <a:lnTo>
                  <a:pt x="560" y="171"/>
                </a:lnTo>
                <a:lnTo>
                  <a:pt x="565" y="172"/>
                </a:lnTo>
                <a:lnTo>
                  <a:pt x="567" y="171"/>
                </a:lnTo>
                <a:lnTo>
                  <a:pt x="568" y="168"/>
                </a:lnTo>
                <a:lnTo>
                  <a:pt x="570" y="165"/>
                </a:lnTo>
                <a:lnTo>
                  <a:pt x="565" y="164"/>
                </a:lnTo>
                <a:lnTo>
                  <a:pt x="559" y="163"/>
                </a:lnTo>
                <a:lnTo>
                  <a:pt x="554" y="161"/>
                </a:lnTo>
                <a:lnTo>
                  <a:pt x="549" y="161"/>
                </a:lnTo>
                <a:lnTo>
                  <a:pt x="545" y="159"/>
                </a:lnTo>
                <a:lnTo>
                  <a:pt x="542" y="157"/>
                </a:lnTo>
                <a:lnTo>
                  <a:pt x="541" y="157"/>
                </a:lnTo>
                <a:lnTo>
                  <a:pt x="540" y="158"/>
                </a:lnTo>
                <a:lnTo>
                  <a:pt x="541" y="160"/>
                </a:lnTo>
                <a:lnTo>
                  <a:pt x="543" y="160"/>
                </a:lnTo>
                <a:lnTo>
                  <a:pt x="543" y="160"/>
                </a:lnTo>
                <a:lnTo>
                  <a:pt x="543" y="160"/>
                </a:lnTo>
                <a:close/>
                <a:moveTo>
                  <a:pt x="474" y="284"/>
                </a:moveTo>
                <a:lnTo>
                  <a:pt x="474" y="282"/>
                </a:lnTo>
                <a:lnTo>
                  <a:pt x="472" y="282"/>
                </a:lnTo>
                <a:lnTo>
                  <a:pt x="471" y="282"/>
                </a:lnTo>
                <a:lnTo>
                  <a:pt x="470" y="282"/>
                </a:lnTo>
                <a:lnTo>
                  <a:pt x="468" y="282"/>
                </a:lnTo>
                <a:lnTo>
                  <a:pt x="466" y="282"/>
                </a:lnTo>
                <a:lnTo>
                  <a:pt x="464" y="281"/>
                </a:lnTo>
                <a:lnTo>
                  <a:pt x="463" y="281"/>
                </a:lnTo>
                <a:lnTo>
                  <a:pt x="462" y="282"/>
                </a:lnTo>
                <a:lnTo>
                  <a:pt x="462" y="283"/>
                </a:lnTo>
                <a:lnTo>
                  <a:pt x="459" y="284"/>
                </a:lnTo>
                <a:lnTo>
                  <a:pt x="455" y="283"/>
                </a:lnTo>
                <a:lnTo>
                  <a:pt x="452" y="282"/>
                </a:lnTo>
                <a:lnTo>
                  <a:pt x="449" y="282"/>
                </a:lnTo>
                <a:lnTo>
                  <a:pt x="450" y="284"/>
                </a:lnTo>
                <a:lnTo>
                  <a:pt x="452" y="285"/>
                </a:lnTo>
                <a:lnTo>
                  <a:pt x="455" y="288"/>
                </a:lnTo>
                <a:lnTo>
                  <a:pt x="460" y="290"/>
                </a:lnTo>
                <a:lnTo>
                  <a:pt x="464" y="291"/>
                </a:lnTo>
                <a:lnTo>
                  <a:pt x="469" y="291"/>
                </a:lnTo>
                <a:lnTo>
                  <a:pt x="470" y="290"/>
                </a:lnTo>
                <a:lnTo>
                  <a:pt x="471" y="289"/>
                </a:lnTo>
                <a:lnTo>
                  <a:pt x="472" y="286"/>
                </a:lnTo>
                <a:lnTo>
                  <a:pt x="474" y="284"/>
                </a:lnTo>
                <a:lnTo>
                  <a:pt x="474" y="284"/>
                </a:lnTo>
                <a:lnTo>
                  <a:pt x="474" y="284"/>
                </a:lnTo>
                <a:close/>
                <a:moveTo>
                  <a:pt x="1015" y="643"/>
                </a:moveTo>
                <a:lnTo>
                  <a:pt x="1007" y="645"/>
                </a:lnTo>
                <a:lnTo>
                  <a:pt x="998" y="647"/>
                </a:lnTo>
                <a:lnTo>
                  <a:pt x="997" y="651"/>
                </a:lnTo>
                <a:lnTo>
                  <a:pt x="998" y="657"/>
                </a:lnTo>
                <a:lnTo>
                  <a:pt x="999" y="654"/>
                </a:lnTo>
                <a:lnTo>
                  <a:pt x="1002" y="650"/>
                </a:lnTo>
                <a:lnTo>
                  <a:pt x="1004" y="649"/>
                </a:lnTo>
                <a:lnTo>
                  <a:pt x="1008" y="650"/>
                </a:lnTo>
                <a:lnTo>
                  <a:pt x="1005" y="653"/>
                </a:lnTo>
                <a:lnTo>
                  <a:pt x="1002" y="654"/>
                </a:lnTo>
                <a:lnTo>
                  <a:pt x="1004" y="655"/>
                </a:lnTo>
                <a:lnTo>
                  <a:pt x="1006" y="655"/>
                </a:lnTo>
                <a:lnTo>
                  <a:pt x="1007" y="655"/>
                </a:lnTo>
                <a:lnTo>
                  <a:pt x="1010" y="654"/>
                </a:lnTo>
                <a:lnTo>
                  <a:pt x="1012" y="651"/>
                </a:lnTo>
                <a:lnTo>
                  <a:pt x="1014" y="649"/>
                </a:lnTo>
                <a:lnTo>
                  <a:pt x="1021" y="648"/>
                </a:lnTo>
                <a:lnTo>
                  <a:pt x="1026" y="646"/>
                </a:lnTo>
                <a:lnTo>
                  <a:pt x="1023" y="645"/>
                </a:lnTo>
                <a:lnTo>
                  <a:pt x="1021" y="643"/>
                </a:lnTo>
                <a:lnTo>
                  <a:pt x="1019" y="642"/>
                </a:lnTo>
                <a:lnTo>
                  <a:pt x="1015" y="643"/>
                </a:lnTo>
                <a:lnTo>
                  <a:pt x="1015" y="643"/>
                </a:lnTo>
                <a:lnTo>
                  <a:pt x="1015" y="643"/>
                </a:lnTo>
                <a:close/>
                <a:moveTo>
                  <a:pt x="433" y="173"/>
                </a:moveTo>
                <a:lnTo>
                  <a:pt x="430" y="172"/>
                </a:lnTo>
                <a:lnTo>
                  <a:pt x="428" y="172"/>
                </a:lnTo>
                <a:lnTo>
                  <a:pt x="427" y="173"/>
                </a:lnTo>
                <a:lnTo>
                  <a:pt x="426" y="173"/>
                </a:lnTo>
                <a:lnTo>
                  <a:pt x="426" y="175"/>
                </a:lnTo>
                <a:lnTo>
                  <a:pt x="426" y="176"/>
                </a:lnTo>
                <a:lnTo>
                  <a:pt x="427" y="177"/>
                </a:lnTo>
                <a:lnTo>
                  <a:pt x="428" y="178"/>
                </a:lnTo>
                <a:lnTo>
                  <a:pt x="431" y="181"/>
                </a:lnTo>
                <a:lnTo>
                  <a:pt x="435" y="180"/>
                </a:lnTo>
                <a:lnTo>
                  <a:pt x="436" y="178"/>
                </a:lnTo>
                <a:lnTo>
                  <a:pt x="436" y="177"/>
                </a:lnTo>
                <a:lnTo>
                  <a:pt x="436" y="177"/>
                </a:lnTo>
                <a:lnTo>
                  <a:pt x="438" y="178"/>
                </a:lnTo>
                <a:lnTo>
                  <a:pt x="439" y="182"/>
                </a:lnTo>
                <a:lnTo>
                  <a:pt x="441" y="183"/>
                </a:lnTo>
                <a:lnTo>
                  <a:pt x="442" y="182"/>
                </a:lnTo>
                <a:lnTo>
                  <a:pt x="443" y="180"/>
                </a:lnTo>
                <a:lnTo>
                  <a:pt x="446" y="178"/>
                </a:lnTo>
                <a:lnTo>
                  <a:pt x="451" y="176"/>
                </a:lnTo>
                <a:lnTo>
                  <a:pt x="450" y="174"/>
                </a:lnTo>
                <a:lnTo>
                  <a:pt x="445" y="172"/>
                </a:lnTo>
                <a:lnTo>
                  <a:pt x="441" y="171"/>
                </a:lnTo>
                <a:lnTo>
                  <a:pt x="438" y="171"/>
                </a:lnTo>
                <a:lnTo>
                  <a:pt x="442" y="174"/>
                </a:lnTo>
                <a:lnTo>
                  <a:pt x="443" y="177"/>
                </a:lnTo>
                <a:lnTo>
                  <a:pt x="437" y="175"/>
                </a:lnTo>
                <a:lnTo>
                  <a:pt x="433" y="173"/>
                </a:lnTo>
                <a:lnTo>
                  <a:pt x="433" y="173"/>
                </a:lnTo>
                <a:lnTo>
                  <a:pt x="433" y="173"/>
                </a:lnTo>
                <a:close/>
                <a:moveTo>
                  <a:pt x="711" y="617"/>
                </a:moveTo>
                <a:lnTo>
                  <a:pt x="710" y="616"/>
                </a:lnTo>
                <a:lnTo>
                  <a:pt x="708" y="615"/>
                </a:lnTo>
                <a:lnTo>
                  <a:pt x="706" y="616"/>
                </a:lnTo>
                <a:lnTo>
                  <a:pt x="703" y="616"/>
                </a:lnTo>
                <a:lnTo>
                  <a:pt x="699" y="618"/>
                </a:lnTo>
                <a:lnTo>
                  <a:pt x="696" y="621"/>
                </a:lnTo>
                <a:lnTo>
                  <a:pt x="697" y="623"/>
                </a:lnTo>
                <a:lnTo>
                  <a:pt x="698" y="624"/>
                </a:lnTo>
                <a:lnTo>
                  <a:pt x="697" y="625"/>
                </a:lnTo>
                <a:lnTo>
                  <a:pt x="697" y="626"/>
                </a:lnTo>
                <a:lnTo>
                  <a:pt x="693" y="628"/>
                </a:lnTo>
                <a:lnTo>
                  <a:pt x="691" y="630"/>
                </a:lnTo>
                <a:lnTo>
                  <a:pt x="694" y="630"/>
                </a:lnTo>
                <a:lnTo>
                  <a:pt x="698" y="630"/>
                </a:lnTo>
                <a:lnTo>
                  <a:pt x="700" y="630"/>
                </a:lnTo>
                <a:lnTo>
                  <a:pt x="701" y="630"/>
                </a:lnTo>
                <a:lnTo>
                  <a:pt x="703" y="629"/>
                </a:lnTo>
                <a:lnTo>
                  <a:pt x="706" y="626"/>
                </a:lnTo>
                <a:lnTo>
                  <a:pt x="707" y="626"/>
                </a:lnTo>
                <a:lnTo>
                  <a:pt x="708" y="626"/>
                </a:lnTo>
                <a:lnTo>
                  <a:pt x="708" y="626"/>
                </a:lnTo>
                <a:lnTo>
                  <a:pt x="708" y="625"/>
                </a:lnTo>
                <a:lnTo>
                  <a:pt x="709" y="624"/>
                </a:lnTo>
                <a:lnTo>
                  <a:pt x="710" y="623"/>
                </a:lnTo>
                <a:lnTo>
                  <a:pt x="711" y="621"/>
                </a:lnTo>
                <a:lnTo>
                  <a:pt x="711" y="617"/>
                </a:lnTo>
                <a:lnTo>
                  <a:pt x="713" y="617"/>
                </a:lnTo>
                <a:lnTo>
                  <a:pt x="711" y="617"/>
                </a:lnTo>
                <a:close/>
                <a:moveTo>
                  <a:pt x="416" y="491"/>
                </a:moveTo>
                <a:lnTo>
                  <a:pt x="418" y="490"/>
                </a:lnTo>
                <a:lnTo>
                  <a:pt x="420" y="490"/>
                </a:lnTo>
                <a:lnTo>
                  <a:pt x="418" y="488"/>
                </a:lnTo>
                <a:lnTo>
                  <a:pt x="416" y="487"/>
                </a:lnTo>
                <a:lnTo>
                  <a:pt x="413" y="487"/>
                </a:lnTo>
                <a:lnTo>
                  <a:pt x="411" y="487"/>
                </a:lnTo>
                <a:lnTo>
                  <a:pt x="406" y="488"/>
                </a:lnTo>
                <a:lnTo>
                  <a:pt x="402" y="488"/>
                </a:lnTo>
                <a:lnTo>
                  <a:pt x="406" y="492"/>
                </a:lnTo>
                <a:lnTo>
                  <a:pt x="413" y="495"/>
                </a:lnTo>
                <a:lnTo>
                  <a:pt x="417" y="495"/>
                </a:lnTo>
                <a:lnTo>
                  <a:pt x="420" y="497"/>
                </a:lnTo>
                <a:lnTo>
                  <a:pt x="421" y="499"/>
                </a:lnTo>
                <a:lnTo>
                  <a:pt x="421" y="500"/>
                </a:lnTo>
                <a:lnTo>
                  <a:pt x="422" y="501"/>
                </a:lnTo>
                <a:lnTo>
                  <a:pt x="426" y="501"/>
                </a:lnTo>
                <a:lnTo>
                  <a:pt x="428" y="503"/>
                </a:lnTo>
                <a:lnTo>
                  <a:pt x="431" y="503"/>
                </a:lnTo>
                <a:lnTo>
                  <a:pt x="434" y="504"/>
                </a:lnTo>
                <a:lnTo>
                  <a:pt x="436" y="504"/>
                </a:lnTo>
                <a:lnTo>
                  <a:pt x="436" y="503"/>
                </a:lnTo>
                <a:lnTo>
                  <a:pt x="437" y="503"/>
                </a:lnTo>
                <a:lnTo>
                  <a:pt x="426" y="497"/>
                </a:lnTo>
                <a:lnTo>
                  <a:pt x="416" y="491"/>
                </a:lnTo>
                <a:lnTo>
                  <a:pt x="418" y="493"/>
                </a:lnTo>
                <a:lnTo>
                  <a:pt x="416" y="491"/>
                </a:lnTo>
                <a:close/>
                <a:moveTo>
                  <a:pt x="357" y="464"/>
                </a:moveTo>
                <a:lnTo>
                  <a:pt x="353" y="463"/>
                </a:lnTo>
                <a:lnTo>
                  <a:pt x="348" y="460"/>
                </a:lnTo>
                <a:lnTo>
                  <a:pt x="345" y="459"/>
                </a:lnTo>
                <a:lnTo>
                  <a:pt x="343" y="459"/>
                </a:lnTo>
                <a:lnTo>
                  <a:pt x="342" y="458"/>
                </a:lnTo>
                <a:lnTo>
                  <a:pt x="339" y="458"/>
                </a:lnTo>
                <a:lnTo>
                  <a:pt x="338" y="456"/>
                </a:lnTo>
                <a:lnTo>
                  <a:pt x="338" y="455"/>
                </a:lnTo>
                <a:lnTo>
                  <a:pt x="332" y="454"/>
                </a:lnTo>
                <a:lnTo>
                  <a:pt x="326" y="454"/>
                </a:lnTo>
                <a:lnTo>
                  <a:pt x="323" y="454"/>
                </a:lnTo>
                <a:lnTo>
                  <a:pt x="321" y="452"/>
                </a:lnTo>
                <a:lnTo>
                  <a:pt x="319" y="452"/>
                </a:lnTo>
                <a:lnTo>
                  <a:pt x="319" y="455"/>
                </a:lnTo>
                <a:lnTo>
                  <a:pt x="321" y="456"/>
                </a:lnTo>
                <a:lnTo>
                  <a:pt x="324" y="457"/>
                </a:lnTo>
                <a:lnTo>
                  <a:pt x="330" y="459"/>
                </a:lnTo>
                <a:lnTo>
                  <a:pt x="336" y="462"/>
                </a:lnTo>
                <a:lnTo>
                  <a:pt x="343" y="462"/>
                </a:lnTo>
                <a:lnTo>
                  <a:pt x="348" y="463"/>
                </a:lnTo>
                <a:lnTo>
                  <a:pt x="346" y="465"/>
                </a:lnTo>
                <a:lnTo>
                  <a:pt x="343" y="467"/>
                </a:lnTo>
                <a:lnTo>
                  <a:pt x="350" y="467"/>
                </a:lnTo>
                <a:lnTo>
                  <a:pt x="356" y="466"/>
                </a:lnTo>
                <a:lnTo>
                  <a:pt x="359" y="467"/>
                </a:lnTo>
                <a:lnTo>
                  <a:pt x="360" y="466"/>
                </a:lnTo>
                <a:lnTo>
                  <a:pt x="360" y="464"/>
                </a:lnTo>
                <a:lnTo>
                  <a:pt x="357" y="464"/>
                </a:lnTo>
                <a:lnTo>
                  <a:pt x="357" y="464"/>
                </a:lnTo>
                <a:lnTo>
                  <a:pt x="357" y="464"/>
                </a:lnTo>
                <a:close/>
                <a:moveTo>
                  <a:pt x="516" y="210"/>
                </a:moveTo>
                <a:lnTo>
                  <a:pt x="519" y="211"/>
                </a:lnTo>
                <a:lnTo>
                  <a:pt x="524" y="214"/>
                </a:lnTo>
                <a:lnTo>
                  <a:pt x="527" y="218"/>
                </a:lnTo>
                <a:lnTo>
                  <a:pt x="532" y="221"/>
                </a:lnTo>
                <a:lnTo>
                  <a:pt x="530" y="217"/>
                </a:lnTo>
                <a:lnTo>
                  <a:pt x="527" y="214"/>
                </a:lnTo>
                <a:lnTo>
                  <a:pt x="530" y="213"/>
                </a:lnTo>
                <a:lnTo>
                  <a:pt x="532" y="209"/>
                </a:lnTo>
                <a:lnTo>
                  <a:pt x="526" y="208"/>
                </a:lnTo>
                <a:lnTo>
                  <a:pt x="520" y="205"/>
                </a:lnTo>
                <a:lnTo>
                  <a:pt x="519" y="205"/>
                </a:lnTo>
                <a:lnTo>
                  <a:pt x="519" y="203"/>
                </a:lnTo>
                <a:lnTo>
                  <a:pt x="517" y="203"/>
                </a:lnTo>
                <a:lnTo>
                  <a:pt x="515" y="203"/>
                </a:lnTo>
                <a:lnTo>
                  <a:pt x="511" y="201"/>
                </a:lnTo>
                <a:lnTo>
                  <a:pt x="508" y="198"/>
                </a:lnTo>
                <a:lnTo>
                  <a:pt x="507" y="202"/>
                </a:lnTo>
                <a:lnTo>
                  <a:pt x="505" y="206"/>
                </a:lnTo>
                <a:lnTo>
                  <a:pt x="504" y="206"/>
                </a:lnTo>
                <a:lnTo>
                  <a:pt x="503" y="206"/>
                </a:lnTo>
                <a:lnTo>
                  <a:pt x="502" y="207"/>
                </a:lnTo>
                <a:lnTo>
                  <a:pt x="503" y="208"/>
                </a:lnTo>
                <a:lnTo>
                  <a:pt x="507" y="208"/>
                </a:lnTo>
                <a:lnTo>
                  <a:pt x="510" y="207"/>
                </a:lnTo>
                <a:lnTo>
                  <a:pt x="511" y="207"/>
                </a:lnTo>
                <a:lnTo>
                  <a:pt x="512" y="207"/>
                </a:lnTo>
                <a:lnTo>
                  <a:pt x="515" y="208"/>
                </a:lnTo>
                <a:lnTo>
                  <a:pt x="516" y="210"/>
                </a:lnTo>
                <a:lnTo>
                  <a:pt x="515" y="209"/>
                </a:lnTo>
                <a:lnTo>
                  <a:pt x="516" y="210"/>
                </a:lnTo>
                <a:close/>
                <a:moveTo>
                  <a:pt x="293" y="156"/>
                </a:moveTo>
                <a:lnTo>
                  <a:pt x="295" y="157"/>
                </a:lnTo>
                <a:lnTo>
                  <a:pt x="295" y="158"/>
                </a:lnTo>
                <a:lnTo>
                  <a:pt x="295" y="159"/>
                </a:lnTo>
                <a:lnTo>
                  <a:pt x="296" y="160"/>
                </a:lnTo>
                <a:lnTo>
                  <a:pt x="303" y="164"/>
                </a:lnTo>
                <a:lnTo>
                  <a:pt x="310" y="166"/>
                </a:lnTo>
                <a:lnTo>
                  <a:pt x="312" y="167"/>
                </a:lnTo>
                <a:lnTo>
                  <a:pt x="315" y="167"/>
                </a:lnTo>
                <a:lnTo>
                  <a:pt x="318" y="168"/>
                </a:lnTo>
                <a:lnTo>
                  <a:pt x="319" y="167"/>
                </a:lnTo>
                <a:lnTo>
                  <a:pt x="319" y="167"/>
                </a:lnTo>
                <a:lnTo>
                  <a:pt x="319" y="165"/>
                </a:lnTo>
                <a:lnTo>
                  <a:pt x="315" y="161"/>
                </a:lnTo>
                <a:lnTo>
                  <a:pt x="312" y="159"/>
                </a:lnTo>
                <a:lnTo>
                  <a:pt x="306" y="159"/>
                </a:lnTo>
                <a:lnTo>
                  <a:pt x="303" y="158"/>
                </a:lnTo>
                <a:lnTo>
                  <a:pt x="304" y="157"/>
                </a:lnTo>
                <a:lnTo>
                  <a:pt x="306" y="156"/>
                </a:lnTo>
                <a:lnTo>
                  <a:pt x="307" y="156"/>
                </a:lnTo>
                <a:lnTo>
                  <a:pt x="307" y="153"/>
                </a:lnTo>
                <a:lnTo>
                  <a:pt x="306" y="150"/>
                </a:lnTo>
                <a:lnTo>
                  <a:pt x="303" y="149"/>
                </a:lnTo>
                <a:lnTo>
                  <a:pt x="301" y="148"/>
                </a:lnTo>
                <a:lnTo>
                  <a:pt x="297" y="148"/>
                </a:lnTo>
                <a:lnTo>
                  <a:pt x="295" y="148"/>
                </a:lnTo>
                <a:lnTo>
                  <a:pt x="293" y="150"/>
                </a:lnTo>
                <a:lnTo>
                  <a:pt x="291" y="152"/>
                </a:lnTo>
                <a:lnTo>
                  <a:pt x="293" y="156"/>
                </a:lnTo>
                <a:lnTo>
                  <a:pt x="293" y="155"/>
                </a:lnTo>
                <a:lnTo>
                  <a:pt x="293" y="156"/>
                </a:lnTo>
                <a:close/>
                <a:moveTo>
                  <a:pt x="468" y="317"/>
                </a:moveTo>
                <a:lnTo>
                  <a:pt x="471" y="319"/>
                </a:lnTo>
                <a:lnTo>
                  <a:pt x="476" y="323"/>
                </a:lnTo>
                <a:lnTo>
                  <a:pt x="480" y="324"/>
                </a:lnTo>
                <a:lnTo>
                  <a:pt x="486" y="324"/>
                </a:lnTo>
                <a:lnTo>
                  <a:pt x="480" y="321"/>
                </a:lnTo>
                <a:lnTo>
                  <a:pt x="475" y="317"/>
                </a:lnTo>
                <a:lnTo>
                  <a:pt x="469" y="316"/>
                </a:lnTo>
                <a:lnTo>
                  <a:pt x="463" y="315"/>
                </a:lnTo>
                <a:lnTo>
                  <a:pt x="461" y="314"/>
                </a:lnTo>
                <a:lnTo>
                  <a:pt x="460" y="311"/>
                </a:lnTo>
                <a:lnTo>
                  <a:pt x="459" y="310"/>
                </a:lnTo>
                <a:lnTo>
                  <a:pt x="456" y="310"/>
                </a:lnTo>
                <a:lnTo>
                  <a:pt x="455" y="310"/>
                </a:lnTo>
                <a:lnTo>
                  <a:pt x="453" y="310"/>
                </a:lnTo>
                <a:lnTo>
                  <a:pt x="453" y="308"/>
                </a:lnTo>
                <a:lnTo>
                  <a:pt x="452" y="306"/>
                </a:lnTo>
                <a:lnTo>
                  <a:pt x="449" y="305"/>
                </a:lnTo>
                <a:lnTo>
                  <a:pt x="444" y="306"/>
                </a:lnTo>
                <a:lnTo>
                  <a:pt x="443" y="307"/>
                </a:lnTo>
                <a:lnTo>
                  <a:pt x="443" y="307"/>
                </a:lnTo>
                <a:lnTo>
                  <a:pt x="444" y="308"/>
                </a:lnTo>
                <a:lnTo>
                  <a:pt x="446" y="309"/>
                </a:lnTo>
                <a:lnTo>
                  <a:pt x="451" y="313"/>
                </a:lnTo>
                <a:lnTo>
                  <a:pt x="456" y="315"/>
                </a:lnTo>
                <a:lnTo>
                  <a:pt x="462" y="317"/>
                </a:lnTo>
                <a:lnTo>
                  <a:pt x="468" y="317"/>
                </a:lnTo>
                <a:lnTo>
                  <a:pt x="464" y="317"/>
                </a:lnTo>
                <a:lnTo>
                  <a:pt x="468" y="317"/>
                </a:lnTo>
                <a:close/>
                <a:moveTo>
                  <a:pt x="1003" y="227"/>
                </a:moveTo>
                <a:lnTo>
                  <a:pt x="997" y="226"/>
                </a:lnTo>
                <a:lnTo>
                  <a:pt x="991" y="224"/>
                </a:lnTo>
                <a:lnTo>
                  <a:pt x="989" y="223"/>
                </a:lnTo>
                <a:lnTo>
                  <a:pt x="987" y="223"/>
                </a:lnTo>
                <a:lnTo>
                  <a:pt x="983" y="222"/>
                </a:lnTo>
                <a:lnTo>
                  <a:pt x="981" y="219"/>
                </a:lnTo>
                <a:lnTo>
                  <a:pt x="970" y="219"/>
                </a:lnTo>
                <a:lnTo>
                  <a:pt x="957" y="217"/>
                </a:lnTo>
                <a:lnTo>
                  <a:pt x="969" y="222"/>
                </a:lnTo>
                <a:lnTo>
                  <a:pt x="979" y="225"/>
                </a:lnTo>
                <a:lnTo>
                  <a:pt x="986" y="227"/>
                </a:lnTo>
                <a:lnTo>
                  <a:pt x="990" y="227"/>
                </a:lnTo>
                <a:lnTo>
                  <a:pt x="996" y="228"/>
                </a:lnTo>
                <a:lnTo>
                  <a:pt x="1003" y="227"/>
                </a:lnTo>
                <a:lnTo>
                  <a:pt x="1005" y="227"/>
                </a:lnTo>
                <a:lnTo>
                  <a:pt x="1007" y="226"/>
                </a:lnTo>
                <a:lnTo>
                  <a:pt x="1005" y="227"/>
                </a:lnTo>
                <a:lnTo>
                  <a:pt x="1003" y="227"/>
                </a:lnTo>
                <a:close/>
                <a:moveTo>
                  <a:pt x="1003" y="227"/>
                </a:moveTo>
                <a:lnTo>
                  <a:pt x="998" y="227"/>
                </a:lnTo>
                <a:lnTo>
                  <a:pt x="1003" y="227"/>
                </a:lnTo>
                <a:close/>
                <a:moveTo>
                  <a:pt x="345" y="267"/>
                </a:moveTo>
                <a:lnTo>
                  <a:pt x="339" y="266"/>
                </a:lnTo>
                <a:lnTo>
                  <a:pt x="335" y="265"/>
                </a:lnTo>
                <a:lnTo>
                  <a:pt x="330" y="261"/>
                </a:lnTo>
                <a:lnTo>
                  <a:pt x="326" y="259"/>
                </a:lnTo>
                <a:lnTo>
                  <a:pt x="322" y="256"/>
                </a:lnTo>
                <a:lnTo>
                  <a:pt x="318" y="255"/>
                </a:lnTo>
                <a:lnTo>
                  <a:pt x="312" y="254"/>
                </a:lnTo>
                <a:lnTo>
                  <a:pt x="307" y="254"/>
                </a:lnTo>
                <a:lnTo>
                  <a:pt x="317" y="258"/>
                </a:lnTo>
                <a:lnTo>
                  <a:pt x="327" y="263"/>
                </a:lnTo>
                <a:lnTo>
                  <a:pt x="337" y="267"/>
                </a:lnTo>
                <a:lnTo>
                  <a:pt x="347" y="273"/>
                </a:lnTo>
                <a:lnTo>
                  <a:pt x="350" y="275"/>
                </a:lnTo>
                <a:lnTo>
                  <a:pt x="353" y="277"/>
                </a:lnTo>
                <a:lnTo>
                  <a:pt x="355" y="279"/>
                </a:lnTo>
                <a:lnTo>
                  <a:pt x="357" y="279"/>
                </a:lnTo>
                <a:lnTo>
                  <a:pt x="359" y="279"/>
                </a:lnTo>
                <a:lnTo>
                  <a:pt x="360" y="277"/>
                </a:lnTo>
                <a:lnTo>
                  <a:pt x="361" y="276"/>
                </a:lnTo>
                <a:lnTo>
                  <a:pt x="360" y="274"/>
                </a:lnTo>
                <a:lnTo>
                  <a:pt x="357" y="273"/>
                </a:lnTo>
                <a:lnTo>
                  <a:pt x="354" y="271"/>
                </a:lnTo>
                <a:lnTo>
                  <a:pt x="348" y="268"/>
                </a:lnTo>
                <a:lnTo>
                  <a:pt x="345" y="267"/>
                </a:lnTo>
                <a:lnTo>
                  <a:pt x="343" y="267"/>
                </a:lnTo>
                <a:lnTo>
                  <a:pt x="345" y="267"/>
                </a:lnTo>
                <a:close/>
                <a:moveTo>
                  <a:pt x="353" y="181"/>
                </a:moveTo>
                <a:lnTo>
                  <a:pt x="352" y="180"/>
                </a:lnTo>
                <a:lnTo>
                  <a:pt x="350" y="181"/>
                </a:lnTo>
                <a:lnTo>
                  <a:pt x="350" y="182"/>
                </a:lnTo>
                <a:lnTo>
                  <a:pt x="350" y="183"/>
                </a:lnTo>
                <a:lnTo>
                  <a:pt x="352" y="185"/>
                </a:lnTo>
                <a:lnTo>
                  <a:pt x="354" y="185"/>
                </a:lnTo>
                <a:lnTo>
                  <a:pt x="357" y="185"/>
                </a:lnTo>
                <a:lnTo>
                  <a:pt x="359" y="188"/>
                </a:lnTo>
                <a:lnTo>
                  <a:pt x="362" y="189"/>
                </a:lnTo>
                <a:lnTo>
                  <a:pt x="365" y="191"/>
                </a:lnTo>
                <a:lnTo>
                  <a:pt x="372" y="193"/>
                </a:lnTo>
                <a:lnTo>
                  <a:pt x="379" y="197"/>
                </a:lnTo>
                <a:lnTo>
                  <a:pt x="383" y="199"/>
                </a:lnTo>
                <a:lnTo>
                  <a:pt x="385" y="200"/>
                </a:lnTo>
                <a:lnTo>
                  <a:pt x="388" y="200"/>
                </a:lnTo>
                <a:lnTo>
                  <a:pt x="393" y="200"/>
                </a:lnTo>
                <a:lnTo>
                  <a:pt x="389" y="197"/>
                </a:lnTo>
                <a:lnTo>
                  <a:pt x="385" y="194"/>
                </a:lnTo>
                <a:lnTo>
                  <a:pt x="379" y="192"/>
                </a:lnTo>
                <a:lnTo>
                  <a:pt x="373" y="191"/>
                </a:lnTo>
                <a:lnTo>
                  <a:pt x="369" y="189"/>
                </a:lnTo>
                <a:lnTo>
                  <a:pt x="365" y="185"/>
                </a:lnTo>
                <a:lnTo>
                  <a:pt x="362" y="182"/>
                </a:lnTo>
                <a:lnTo>
                  <a:pt x="361" y="177"/>
                </a:lnTo>
                <a:lnTo>
                  <a:pt x="357" y="180"/>
                </a:lnTo>
                <a:lnTo>
                  <a:pt x="353" y="181"/>
                </a:lnTo>
                <a:lnTo>
                  <a:pt x="354" y="181"/>
                </a:lnTo>
                <a:lnTo>
                  <a:pt x="353" y="181"/>
                </a:lnTo>
                <a:close/>
                <a:moveTo>
                  <a:pt x="1564" y="327"/>
                </a:moveTo>
                <a:lnTo>
                  <a:pt x="1560" y="325"/>
                </a:lnTo>
                <a:lnTo>
                  <a:pt x="1557" y="324"/>
                </a:lnTo>
                <a:lnTo>
                  <a:pt x="1554" y="323"/>
                </a:lnTo>
                <a:lnTo>
                  <a:pt x="1550" y="323"/>
                </a:lnTo>
                <a:lnTo>
                  <a:pt x="1548" y="325"/>
                </a:lnTo>
                <a:lnTo>
                  <a:pt x="1548" y="327"/>
                </a:lnTo>
                <a:lnTo>
                  <a:pt x="1548" y="330"/>
                </a:lnTo>
                <a:lnTo>
                  <a:pt x="1549" y="332"/>
                </a:lnTo>
                <a:lnTo>
                  <a:pt x="1549" y="335"/>
                </a:lnTo>
                <a:lnTo>
                  <a:pt x="1549" y="338"/>
                </a:lnTo>
                <a:lnTo>
                  <a:pt x="1548" y="340"/>
                </a:lnTo>
                <a:lnTo>
                  <a:pt x="1546" y="341"/>
                </a:lnTo>
                <a:lnTo>
                  <a:pt x="1543" y="342"/>
                </a:lnTo>
                <a:lnTo>
                  <a:pt x="1540" y="342"/>
                </a:lnTo>
                <a:lnTo>
                  <a:pt x="1539" y="343"/>
                </a:lnTo>
                <a:lnTo>
                  <a:pt x="1538" y="344"/>
                </a:lnTo>
                <a:lnTo>
                  <a:pt x="1537" y="346"/>
                </a:lnTo>
                <a:lnTo>
                  <a:pt x="1538" y="347"/>
                </a:lnTo>
                <a:lnTo>
                  <a:pt x="1543" y="344"/>
                </a:lnTo>
                <a:lnTo>
                  <a:pt x="1549" y="341"/>
                </a:lnTo>
                <a:lnTo>
                  <a:pt x="1555" y="339"/>
                </a:lnTo>
                <a:lnTo>
                  <a:pt x="1559" y="335"/>
                </a:lnTo>
                <a:lnTo>
                  <a:pt x="1560" y="333"/>
                </a:lnTo>
                <a:lnTo>
                  <a:pt x="1562" y="331"/>
                </a:lnTo>
                <a:lnTo>
                  <a:pt x="1564" y="329"/>
                </a:lnTo>
                <a:lnTo>
                  <a:pt x="1564" y="327"/>
                </a:lnTo>
                <a:lnTo>
                  <a:pt x="1564" y="327"/>
                </a:lnTo>
                <a:lnTo>
                  <a:pt x="1564" y="327"/>
                </a:lnTo>
                <a:close/>
                <a:moveTo>
                  <a:pt x="633" y="611"/>
                </a:moveTo>
                <a:lnTo>
                  <a:pt x="628" y="608"/>
                </a:lnTo>
                <a:lnTo>
                  <a:pt x="624" y="607"/>
                </a:lnTo>
                <a:lnTo>
                  <a:pt x="619" y="608"/>
                </a:lnTo>
                <a:lnTo>
                  <a:pt x="615" y="607"/>
                </a:lnTo>
                <a:lnTo>
                  <a:pt x="611" y="606"/>
                </a:lnTo>
                <a:lnTo>
                  <a:pt x="607" y="604"/>
                </a:lnTo>
                <a:lnTo>
                  <a:pt x="603" y="604"/>
                </a:lnTo>
                <a:lnTo>
                  <a:pt x="599" y="605"/>
                </a:lnTo>
                <a:lnTo>
                  <a:pt x="604" y="606"/>
                </a:lnTo>
                <a:lnTo>
                  <a:pt x="610" y="607"/>
                </a:lnTo>
                <a:lnTo>
                  <a:pt x="611" y="608"/>
                </a:lnTo>
                <a:lnTo>
                  <a:pt x="612" y="611"/>
                </a:lnTo>
                <a:lnTo>
                  <a:pt x="612" y="613"/>
                </a:lnTo>
                <a:lnTo>
                  <a:pt x="611" y="615"/>
                </a:lnTo>
                <a:lnTo>
                  <a:pt x="616" y="615"/>
                </a:lnTo>
                <a:lnTo>
                  <a:pt x="620" y="616"/>
                </a:lnTo>
                <a:lnTo>
                  <a:pt x="623" y="617"/>
                </a:lnTo>
                <a:lnTo>
                  <a:pt x="625" y="616"/>
                </a:lnTo>
                <a:lnTo>
                  <a:pt x="626" y="615"/>
                </a:lnTo>
                <a:lnTo>
                  <a:pt x="628" y="613"/>
                </a:lnTo>
                <a:lnTo>
                  <a:pt x="629" y="616"/>
                </a:lnTo>
                <a:lnTo>
                  <a:pt x="632" y="618"/>
                </a:lnTo>
                <a:lnTo>
                  <a:pt x="634" y="618"/>
                </a:lnTo>
                <a:lnTo>
                  <a:pt x="636" y="616"/>
                </a:lnTo>
                <a:lnTo>
                  <a:pt x="635" y="613"/>
                </a:lnTo>
                <a:lnTo>
                  <a:pt x="633" y="611"/>
                </a:lnTo>
                <a:lnTo>
                  <a:pt x="632" y="611"/>
                </a:lnTo>
                <a:lnTo>
                  <a:pt x="633" y="611"/>
                </a:lnTo>
                <a:close/>
                <a:moveTo>
                  <a:pt x="780" y="639"/>
                </a:moveTo>
                <a:lnTo>
                  <a:pt x="784" y="636"/>
                </a:lnTo>
                <a:lnTo>
                  <a:pt x="789" y="630"/>
                </a:lnTo>
                <a:lnTo>
                  <a:pt x="784" y="632"/>
                </a:lnTo>
                <a:lnTo>
                  <a:pt x="780" y="633"/>
                </a:lnTo>
                <a:lnTo>
                  <a:pt x="777" y="637"/>
                </a:lnTo>
                <a:lnTo>
                  <a:pt x="773" y="639"/>
                </a:lnTo>
                <a:lnTo>
                  <a:pt x="769" y="639"/>
                </a:lnTo>
                <a:lnTo>
                  <a:pt x="766" y="639"/>
                </a:lnTo>
                <a:lnTo>
                  <a:pt x="765" y="639"/>
                </a:lnTo>
                <a:lnTo>
                  <a:pt x="765" y="640"/>
                </a:lnTo>
                <a:lnTo>
                  <a:pt x="765" y="642"/>
                </a:lnTo>
                <a:lnTo>
                  <a:pt x="765" y="645"/>
                </a:lnTo>
                <a:lnTo>
                  <a:pt x="765" y="642"/>
                </a:lnTo>
                <a:lnTo>
                  <a:pt x="766" y="641"/>
                </a:lnTo>
                <a:lnTo>
                  <a:pt x="768" y="640"/>
                </a:lnTo>
                <a:lnTo>
                  <a:pt x="769" y="640"/>
                </a:lnTo>
                <a:lnTo>
                  <a:pt x="772" y="641"/>
                </a:lnTo>
                <a:lnTo>
                  <a:pt x="773" y="642"/>
                </a:lnTo>
                <a:lnTo>
                  <a:pt x="773" y="643"/>
                </a:lnTo>
                <a:lnTo>
                  <a:pt x="773" y="646"/>
                </a:lnTo>
                <a:lnTo>
                  <a:pt x="775" y="643"/>
                </a:lnTo>
                <a:lnTo>
                  <a:pt x="776" y="642"/>
                </a:lnTo>
                <a:lnTo>
                  <a:pt x="779" y="642"/>
                </a:lnTo>
                <a:lnTo>
                  <a:pt x="782" y="642"/>
                </a:lnTo>
                <a:lnTo>
                  <a:pt x="788" y="643"/>
                </a:lnTo>
                <a:lnTo>
                  <a:pt x="792" y="645"/>
                </a:lnTo>
                <a:lnTo>
                  <a:pt x="799" y="645"/>
                </a:lnTo>
                <a:lnTo>
                  <a:pt x="806" y="646"/>
                </a:lnTo>
                <a:lnTo>
                  <a:pt x="812" y="643"/>
                </a:lnTo>
                <a:lnTo>
                  <a:pt x="817" y="640"/>
                </a:lnTo>
                <a:lnTo>
                  <a:pt x="807" y="641"/>
                </a:lnTo>
                <a:lnTo>
                  <a:pt x="798" y="641"/>
                </a:lnTo>
                <a:lnTo>
                  <a:pt x="789" y="640"/>
                </a:lnTo>
                <a:lnTo>
                  <a:pt x="780" y="639"/>
                </a:lnTo>
                <a:lnTo>
                  <a:pt x="784" y="638"/>
                </a:lnTo>
                <a:lnTo>
                  <a:pt x="780" y="639"/>
                </a:lnTo>
                <a:close/>
                <a:moveTo>
                  <a:pt x="672" y="607"/>
                </a:moveTo>
                <a:lnTo>
                  <a:pt x="676" y="608"/>
                </a:lnTo>
                <a:lnTo>
                  <a:pt x="682" y="608"/>
                </a:lnTo>
                <a:lnTo>
                  <a:pt x="688" y="607"/>
                </a:lnTo>
                <a:lnTo>
                  <a:pt x="692" y="605"/>
                </a:lnTo>
                <a:lnTo>
                  <a:pt x="692" y="604"/>
                </a:lnTo>
                <a:lnTo>
                  <a:pt x="692" y="603"/>
                </a:lnTo>
                <a:lnTo>
                  <a:pt x="691" y="603"/>
                </a:lnTo>
                <a:lnTo>
                  <a:pt x="689" y="603"/>
                </a:lnTo>
                <a:lnTo>
                  <a:pt x="684" y="603"/>
                </a:lnTo>
                <a:lnTo>
                  <a:pt x="681" y="604"/>
                </a:lnTo>
                <a:lnTo>
                  <a:pt x="675" y="603"/>
                </a:lnTo>
                <a:lnTo>
                  <a:pt x="670" y="601"/>
                </a:lnTo>
                <a:lnTo>
                  <a:pt x="668" y="603"/>
                </a:lnTo>
                <a:lnTo>
                  <a:pt x="666" y="605"/>
                </a:lnTo>
                <a:lnTo>
                  <a:pt x="659" y="606"/>
                </a:lnTo>
                <a:lnTo>
                  <a:pt x="652" y="606"/>
                </a:lnTo>
                <a:lnTo>
                  <a:pt x="656" y="609"/>
                </a:lnTo>
                <a:lnTo>
                  <a:pt x="660" y="613"/>
                </a:lnTo>
                <a:lnTo>
                  <a:pt x="655" y="614"/>
                </a:lnTo>
                <a:lnTo>
                  <a:pt x="649" y="614"/>
                </a:lnTo>
                <a:lnTo>
                  <a:pt x="645" y="613"/>
                </a:lnTo>
                <a:lnTo>
                  <a:pt x="642" y="613"/>
                </a:lnTo>
                <a:lnTo>
                  <a:pt x="640" y="615"/>
                </a:lnTo>
                <a:lnTo>
                  <a:pt x="640" y="616"/>
                </a:lnTo>
                <a:lnTo>
                  <a:pt x="641" y="616"/>
                </a:lnTo>
                <a:lnTo>
                  <a:pt x="643" y="617"/>
                </a:lnTo>
                <a:lnTo>
                  <a:pt x="649" y="617"/>
                </a:lnTo>
                <a:lnTo>
                  <a:pt x="652" y="617"/>
                </a:lnTo>
                <a:lnTo>
                  <a:pt x="656" y="617"/>
                </a:lnTo>
                <a:lnTo>
                  <a:pt x="660" y="617"/>
                </a:lnTo>
                <a:lnTo>
                  <a:pt x="665" y="616"/>
                </a:lnTo>
                <a:lnTo>
                  <a:pt x="667" y="613"/>
                </a:lnTo>
                <a:lnTo>
                  <a:pt x="668" y="611"/>
                </a:lnTo>
                <a:lnTo>
                  <a:pt x="667" y="609"/>
                </a:lnTo>
                <a:lnTo>
                  <a:pt x="668" y="608"/>
                </a:lnTo>
                <a:lnTo>
                  <a:pt x="672" y="607"/>
                </a:lnTo>
                <a:lnTo>
                  <a:pt x="672" y="607"/>
                </a:lnTo>
                <a:lnTo>
                  <a:pt x="672" y="607"/>
                </a:lnTo>
                <a:close/>
                <a:moveTo>
                  <a:pt x="293" y="125"/>
                </a:moveTo>
                <a:lnTo>
                  <a:pt x="305" y="128"/>
                </a:lnTo>
                <a:lnTo>
                  <a:pt x="319" y="134"/>
                </a:lnTo>
                <a:lnTo>
                  <a:pt x="323" y="135"/>
                </a:lnTo>
                <a:lnTo>
                  <a:pt x="327" y="139"/>
                </a:lnTo>
                <a:lnTo>
                  <a:pt x="330" y="141"/>
                </a:lnTo>
                <a:lnTo>
                  <a:pt x="332" y="141"/>
                </a:lnTo>
                <a:lnTo>
                  <a:pt x="336" y="142"/>
                </a:lnTo>
                <a:lnTo>
                  <a:pt x="338" y="142"/>
                </a:lnTo>
                <a:lnTo>
                  <a:pt x="336" y="136"/>
                </a:lnTo>
                <a:lnTo>
                  <a:pt x="331" y="132"/>
                </a:lnTo>
                <a:lnTo>
                  <a:pt x="327" y="127"/>
                </a:lnTo>
                <a:lnTo>
                  <a:pt x="322" y="125"/>
                </a:lnTo>
                <a:lnTo>
                  <a:pt x="319" y="126"/>
                </a:lnTo>
                <a:lnTo>
                  <a:pt x="317" y="126"/>
                </a:lnTo>
                <a:lnTo>
                  <a:pt x="314" y="124"/>
                </a:lnTo>
                <a:lnTo>
                  <a:pt x="311" y="122"/>
                </a:lnTo>
                <a:lnTo>
                  <a:pt x="304" y="119"/>
                </a:lnTo>
                <a:lnTo>
                  <a:pt x="298" y="117"/>
                </a:lnTo>
                <a:lnTo>
                  <a:pt x="296" y="119"/>
                </a:lnTo>
                <a:lnTo>
                  <a:pt x="296" y="122"/>
                </a:lnTo>
                <a:lnTo>
                  <a:pt x="294" y="123"/>
                </a:lnTo>
                <a:lnTo>
                  <a:pt x="291" y="122"/>
                </a:lnTo>
                <a:lnTo>
                  <a:pt x="286" y="119"/>
                </a:lnTo>
                <a:lnTo>
                  <a:pt x="280" y="118"/>
                </a:lnTo>
                <a:lnTo>
                  <a:pt x="282" y="122"/>
                </a:lnTo>
                <a:lnTo>
                  <a:pt x="286" y="123"/>
                </a:lnTo>
                <a:lnTo>
                  <a:pt x="288" y="124"/>
                </a:lnTo>
                <a:lnTo>
                  <a:pt x="293" y="125"/>
                </a:lnTo>
                <a:lnTo>
                  <a:pt x="294" y="125"/>
                </a:lnTo>
                <a:lnTo>
                  <a:pt x="293" y="125"/>
                </a:lnTo>
                <a:close/>
                <a:moveTo>
                  <a:pt x="311" y="125"/>
                </a:moveTo>
                <a:lnTo>
                  <a:pt x="307" y="126"/>
                </a:lnTo>
                <a:lnTo>
                  <a:pt x="305" y="125"/>
                </a:lnTo>
                <a:lnTo>
                  <a:pt x="304" y="124"/>
                </a:lnTo>
                <a:lnTo>
                  <a:pt x="302" y="123"/>
                </a:lnTo>
                <a:lnTo>
                  <a:pt x="304" y="123"/>
                </a:lnTo>
                <a:lnTo>
                  <a:pt x="306" y="123"/>
                </a:lnTo>
                <a:lnTo>
                  <a:pt x="309" y="124"/>
                </a:lnTo>
                <a:lnTo>
                  <a:pt x="311" y="125"/>
                </a:lnTo>
                <a:close/>
                <a:moveTo>
                  <a:pt x="411" y="313"/>
                </a:moveTo>
                <a:lnTo>
                  <a:pt x="406" y="313"/>
                </a:lnTo>
                <a:lnTo>
                  <a:pt x="403" y="311"/>
                </a:lnTo>
                <a:lnTo>
                  <a:pt x="400" y="310"/>
                </a:lnTo>
                <a:lnTo>
                  <a:pt x="396" y="309"/>
                </a:lnTo>
                <a:lnTo>
                  <a:pt x="393" y="309"/>
                </a:lnTo>
                <a:lnTo>
                  <a:pt x="390" y="309"/>
                </a:lnTo>
                <a:lnTo>
                  <a:pt x="387" y="310"/>
                </a:lnTo>
                <a:lnTo>
                  <a:pt x="384" y="309"/>
                </a:lnTo>
                <a:lnTo>
                  <a:pt x="392" y="315"/>
                </a:lnTo>
                <a:lnTo>
                  <a:pt x="401" y="319"/>
                </a:lnTo>
                <a:lnTo>
                  <a:pt x="409" y="324"/>
                </a:lnTo>
                <a:lnTo>
                  <a:pt x="419" y="329"/>
                </a:lnTo>
                <a:lnTo>
                  <a:pt x="427" y="333"/>
                </a:lnTo>
                <a:lnTo>
                  <a:pt x="436" y="334"/>
                </a:lnTo>
                <a:lnTo>
                  <a:pt x="437" y="333"/>
                </a:lnTo>
                <a:lnTo>
                  <a:pt x="438" y="331"/>
                </a:lnTo>
                <a:lnTo>
                  <a:pt x="441" y="331"/>
                </a:lnTo>
                <a:lnTo>
                  <a:pt x="443" y="330"/>
                </a:lnTo>
                <a:lnTo>
                  <a:pt x="439" y="327"/>
                </a:lnTo>
                <a:lnTo>
                  <a:pt x="435" y="326"/>
                </a:lnTo>
                <a:lnTo>
                  <a:pt x="428" y="325"/>
                </a:lnTo>
                <a:lnTo>
                  <a:pt x="422" y="324"/>
                </a:lnTo>
                <a:lnTo>
                  <a:pt x="417" y="323"/>
                </a:lnTo>
                <a:lnTo>
                  <a:pt x="413" y="323"/>
                </a:lnTo>
                <a:lnTo>
                  <a:pt x="412" y="322"/>
                </a:lnTo>
                <a:lnTo>
                  <a:pt x="411" y="321"/>
                </a:lnTo>
                <a:lnTo>
                  <a:pt x="410" y="318"/>
                </a:lnTo>
                <a:lnTo>
                  <a:pt x="410" y="316"/>
                </a:lnTo>
                <a:lnTo>
                  <a:pt x="417" y="316"/>
                </a:lnTo>
                <a:lnTo>
                  <a:pt x="422" y="315"/>
                </a:lnTo>
                <a:lnTo>
                  <a:pt x="420" y="314"/>
                </a:lnTo>
                <a:lnTo>
                  <a:pt x="417" y="313"/>
                </a:lnTo>
                <a:lnTo>
                  <a:pt x="414" y="311"/>
                </a:lnTo>
                <a:lnTo>
                  <a:pt x="411" y="313"/>
                </a:lnTo>
                <a:lnTo>
                  <a:pt x="410" y="313"/>
                </a:lnTo>
                <a:lnTo>
                  <a:pt x="411" y="313"/>
                </a:lnTo>
                <a:close/>
                <a:moveTo>
                  <a:pt x="982" y="211"/>
                </a:moveTo>
                <a:lnTo>
                  <a:pt x="985" y="213"/>
                </a:lnTo>
                <a:lnTo>
                  <a:pt x="985" y="211"/>
                </a:lnTo>
                <a:lnTo>
                  <a:pt x="986" y="209"/>
                </a:lnTo>
                <a:lnTo>
                  <a:pt x="986" y="208"/>
                </a:lnTo>
                <a:lnTo>
                  <a:pt x="988" y="208"/>
                </a:lnTo>
                <a:lnTo>
                  <a:pt x="991" y="208"/>
                </a:lnTo>
                <a:lnTo>
                  <a:pt x="996" y="209"/>
                </a:lnTo>
                <a:lnTo>
                  <a:pt x="999" y="208"/>
                </a:lnTo>
                <a:lnTo>
                  <a:pt x="1002" y="206"/>
                </a:lnTo>
                <a:lnTo>
                  <a:pt x="1005" y="206"/>
                </a:lnTo>
                <a:lnTo>
                  <a:pt x="1007" y="206"/>
                </a:lnTo>
                <a:lnTo>
                  <a:pt x="1011" y="207"/>
                </a:lnTo>
                <a:lnTo>
                  <a:pt x="1026" y="209"/>
                </a:lnTo>
                <a:lnTo>
                  <a:pt x="1041" y="210"/>
                </a:lnTo>
                <a:lnTo>
                  <a:pt x="1057" y="210"/>
                </a:lnTo>
                <a:lnTo>
                  <a:pt x="1073" y="210"/>
                </a:lnTo>
                <a:lnTo>
                  <a:pt x="1071" y="208"/>
                </a:lnTo>
                <a:lnTo>
                  <a:pt x="1069" y="206"/>
                </a:lnTo>
                <a:lnTo>
                  <a:pt x="1065" y="206"/>
                </a:lnTo>
                <a:lnTo>
                  <a:pt x="1063" y="205"/>
                </a:lnTo>
                <a:lnTo>
                  <a:pt x="1068" y="203"/>
                </a:lnTo>
                <a:lnTo>
                  <a:pt x="1071" y="199"/>
                </a:lnTo>
                <a:lnTo>
                  <a:pt x="1060" y="201"/>
                </a:lnTo>
                <a:lnTo>
                  <a:pt x="1048" y="202"/>
                </a:lnTo>
                <a:lnTo>
                  <a:pt x="1036" y="203"/>
                </a:lnTo>
                <a:lnTo>
                  <a:pt x="1024" y="203"/>
                </a:lnTo>
                <a:lnTo>
                  <a:pt x="1011" y="203"/>
                </a:lnTo>
                <a:lnTo>
                  <a:pt x="998" y="203"/>
                </a:lnTo>
                <a:lnTo>
                  <a:pt x="985" y="203"/>
                </a:lnTo>
                <a:lnTo>
                  <a:pt x="972" y="206"/>
                </a:lnTo>
                <a:lnTo>
                  <a:pt x="977" y="209"/>
                </a:lnTo>
                <a:lnTo>
                  <a:pt x="982" y="211"/>
                </a:lnTo>
                <a:lnTo>
                  <a:pt x="982" y="211"/>
                </a:lnTo>
                <a:lnTo>
                  <a:pt x="982" y="211"/>
                </a:lnTo>
                <a:close/>
                <a:moveTo>
                  <a:pt x="348" y="152"/>
                </a:moveTo>
                <a:lnTo>
                  <a:pt x="344" y="151"/>
                </a:lnTo>
                <a:lnTo>
                  <a:pt x="338" y="150"/>
                </a:lnTo>
                <a:lnTo>
                  <a:pt x="342" y="153"/>
                </a:lnTo>
                <a:lnTo>
                  <a:pt x="345" y="155"/>
                </a:lnTo>
                <a:lnTo>
                  <a:pt x="343" y="156"/>
                </a:lnTo>
                <a:lnTo>
                  <a:pt x="342" y="158"/>
                </a:lnTo>
                <a:lnTo>
                  <a:pt x="346" y="159"/>
                </a:lnTo>
                <a:lnTo>
                  <a:pt x="351" y="159"/>
                </a:lnTo>
                <a:lnTo>
                  <a:pt x="355" y="160"/>
                </a:lnTo>
                <a:lnTo>
                  <a:pt x="360" y="163"/>
                </a:lnTo>
                <a:lnTo>
                  <a:pt x="367" y="167"/>
                </a:lnTo>
                <a:lnTo>
                  <a:pt x="375" y="169"/>
                </a:lnTo>
                <a:lnTo>
                  <a:pt x="375" y="167"/>
                </a:lnTo>
                <a:lnTo>
                  <a:pt x="373" y="166"/>
                </a:lnTo>
                <a:lnTo>
                  <a:pt x="372" y="165"/>
                </a:lnTo>
                <a:lnTo>
                  <a:pt x="371" y="164"/>
                </a:lnTo>
                <a:lnTo>
                  <a:pt x="370" y="161"/>
                </a:lnTo>
                <a:lnTo>
                  <a:pt x="370" y="158"/>
                </a:lnTo>
                <a:lnTo>
                  <a:pt x="369" y="156"/>
                </a:lnTo>
                <a:lnTo>
                  <a:pt x="370" y="153"/>
                </a:lnTo>
                <a:lnTo>
                  <a:pt x="375" y="155"/>
                </a:lnTo>
                <a:lnTo>
                  <a:pt x="379" y="156"/>
                </a:lnTo>
                <a:lnTo>
                  <a:pt x="381" y="157"/>
                </a:lnTo>
                <a:lnTo>
                  <a:pt x="384" y="157"/>
                </a:lnTo>
                <a:lnTo>
                  <a:pt x="385" y="158"/>
                </a:lnTo>
                <a:lnTo>
                  <a:pt x="386" y="160"/>
                </a:lnTo>
                <a:lnTo>
                  <a:pt x="384" y="161"/>
                </a:lnTo>
                <a:lnTo>
                  <a:pt x="383" y="164"/>
                </a:lnTo>
                <a:lnTo>
                  <a:pt x="385" y="165"/>
                </a:lnTo>
                <a:lnTo>
                  <a:pt x="388" y="166"/>
                </a:lnTo>
                <a:lnTo>
                  <a:pt x="390" y="166"/>
                </a:lnTo>
                <a:lnTo>
                  <a:pt x="390" y="165"/>
                </a:lnTo>
                <a:lnTo>
                  <a:pt x="390" y="164"/>
                </a:lnTo>
                <a:lnTo>
                  <a:pt x="390" y="163"/>
                </a:lnTo>
                <a:lnTo>
                  <a:pt x="392" y="161"/>
                </a:lnTo>
                <a:lnTo>
                  <a:pt x="393" y="160"/>
                </a:lnTo>
                <a:lnTo>
                  <a:pt x="394" y="161"/>
                </a:lnTo>
                <a:lnTo>
                  <a:pt x="396" y="163"/>
                </a:lnTo>
                <a:lnTo>
                  <a:pt x="401" y="165"/>
                </a:lnTo>
                <a:lnTo>
                  <a:pt x="404" y="167"/>
                </a:lnTo>
                <a:lnTo>
                  <a:pt x="405" y="168"/>
                </a:lnTo>
                <a:lnTo>
                  <a:pt x="406" y="168"/>
                </a:lnTo>
                <a:lnTo>
                  <a:pt x="408" y="167"/>
                </a:lnTo>
                <a:lnTo>
                  <a:pt x="409" y="166"/>
                </a:lnTo>
                <a:lnTo>
                  <a:pt x="406" y="164"/>
                </a:lnTo>
                <a:lnTo>
                  <a:pt x="404" y="163"/>
                </a:lnTo>
                <a:lnTo>
                  <a:pt x="404" y="161"/>
                </a:lnTo>
                <a:lnTo>
                  <a:pt x="404" y="160"/>
                </a:lnTo>
                <a:lnTo>
                  <a:pt x="405" y="159"/>
                </a:lnTo>
                <a:lnTo>
                  <a:pt x="402" y="158"/>
                </a:lnTo>
                <a:lnTo>
                  <a:pt x="398" y="158"/>
                </a:lnTo>
                <a:lnTo>
                  <a:pt x="394" y="158"/>
                </a:lnTo>
                <a:lnTo>
                  <a:pt x="388" y="157"/>
                </a:lnTo>
                <a:lnTo>
                  <a:pt x="383" y="155"/>
                </a:lnTo>
                <a:lnTo>
                  <a:pt x="378" y="152"/>
                </a:lnTo>
                <a:lnTo>
                  <a:pt x="375" y="149"/>
                </a:lnTo>
                <a:lnTo>
                  <a:pt x="387" y="153"/>
                </a:lnTo>
                <a:lnTo>
                  <a:pt x="400" y="156"/>
                </a:lnTo>
                <a:lnTo>
                  <a:pt x="396" y="155"/>
                </a:lnTo>
                <a:lnTo>
                  <a:pt x="392" y="152"/>
                </a:lnTo>
                <a:lnTo>
                  <a:pt x="389" y="150"/>
                </a:lnTo>
                <a:lnTo>
                  <a:pt x="387" y="147"/>
                </a:lnTo>
                <a:lnTo>
                  <a:pt x="385" y="147"/>
                </a:lnTo>
                <a:lnTo>
                  <a:pt x="381" y="147"/>
                </a:lnTo>
                <a:lnTo>
                  <a:pt x="378" y="145"/>
                </a:lnTo>
                <a:lnTo>
                  <a:pt x="373" y="143"/>
                </a:lnTo>
                <a:lnTo>
                  <a:pt x="370" y="143"/>
                </a:lnTo>
                <a:lnTo>
                  <a:pt x="370" y="144"/>
                </a:lnTo>
                <a:lnTo>
                  <a:pt x="370" y="147"/>
                </a:lnTo>
                <a:lnTo>
                  <a:pt x="370" y="149"/>
                </a:lnTo>
                <a:lnTo>
                  <a:pt x="369" y="150"/>
                </a:lnTo>
                <a:lnTo>
                  <a:pt x="367" y="150"/>
                </a:lnTo>
                <a:lnTo>
                  <a:pt x="365" y="149"/>
                </a:lnTo>
                <a:lnTo>
                  <a:pt x="364" y="148"/>
                </a:lnTo>
                <a:lnTo>
                  <a:pt x="361" y="144"/>
                </a:lnTo>
                <a:lnTo>
                  <a:pt x="359" y="143"/>
                </a:lnTo>
                <a:lnTo>
                  <a:pt x="360" y="147"/>
                </a:lnTo>
                <a:lnTo>
                  <a:pt x="361" y="150"/>
                </a:lnTo>
                <a:lnTo>
                  <a:pt x="363" y="152"/>
                </a:lnTo>
                <a:lnTo>
                  <a:pt x="365" y="155"/>
                </a:lnTo>
                <a:lnTo>
                  <a:pt x="357" y="156"/>
                </a:lnTo>
                <a:lnTo>
                  <a:pt x="348" y="156"/>
                </a:lnTo>
                <a:lnTo>
                  <a:pt x="346" y="156"/>
                </a:lnTo>
                <a:lnTo>
                  <a:pt x="346" y="155"/>
                </a:lnTo>
                <a:lnTo>
                  <a:pt x="347" y="155"/>
                </a:lnTo>
                <a:lnTo>
                  <a:pt x="348" y="152"/>
                </a:lnTo>
                <a:lnTo>
                  <a:pt x="347" y="152"/>
                </a:lnTo>
                <a:lnTo>
                  <a:pt x="348" y="152"/>
                </a:lnTo>
                <a:close/>
                <a:moveTo>
                  <a:pt x="268" y="149"/>
                </a:moveTo>
                <a:lnTo>
                  <a:pt x="270" y="148"/>
                </a:lnTo>
                <a:lnTo>
                  <a:pt x="273" y="148"/>
                </a:lnTo>
                <a:lnTo>
                  <a:pt x="272" y="144"/>
                </a:lnTo>
                <a:lnTo>
                  <a:pt x="270" y="142"/>
                </a:lnTo>
                <a:lnTo>
                  <a:pt x="271" y="141"/>
                </a:lnTo>
                <a:lnTo>
                  <a:pt x="272" y="140"/>
                </a:lnTo>
                <a:lnTo>
                  <a:pt x="273" y="140"/>
                </a:lnTo>
                <a:lnTo>
                  <a:pt x="276" y="140"/>
                </a:lnTo>
                <a:lnTo>
                  <a:pt x="279" y="141"/>
                </a:lnTo>
                <a:lnTo>
                  <a:pt x="280" y="142"/>
                </a:lnTo>
                <a:lnTo>
                  <a:pt x="282" y="147"/>
                </a:lnTo>
                <a:lnTo>
                  <a:pt x="286" y="149"/>
                </a:lnTo>
                <a:lnTo>
                  <a:pt x="289" y="147"/>
                </a:lnTo>
                <a:lnTo>
                  <a:pt x="291" y="143"/>
                </a:lnTo>
                <a:lnTo>
                  <a:pt x="282" y="140"/>
                </a:lnTo>
                <a:lnTo>
                  <a:pt x="273" y="135"/>
                </a:lnTo>
                <a:lnTo>
                  <a:pt x="263" y="133"/>
                </a:lnTo>
                <a:lnTo>
                  <a:pt x="253" y="133"/>
                </a:lnTo>
                <a:lnTo>
                  <a:pt x="255" y="134"/>
                </a:lnTo>
                <a:lnTo>
                  <a:pt x="256" y="135"/>
                </a:lnTo>
                <a:lnTo>
                  <a:pt x="256" y="138"/>
                </a:lnTo>
                <a:lnTo>
                  <a:pt x="255" y="139"/>
                </a:lnTo>
                <a:lnTo>
                  <a:pt x="252" y="135"/>
                </a:lnTo>
                <a:lnTo>
                  <a:pt x="248" y="130"/>
                </a:lnTo>
                <a:lnTo>
                  <a:pt x="246" y="130"/>
                </a:lnTo>
                <a:lnTo>
                  <a:pt x="244" y="130"/>
                </a:lnTo>
                <a:lnTo>
                  <a:pt x="243" y="127"/>
                </a:lnTo>
                <a:lnTo>
                  <a:pt x="241" y="126"/>
                </a:lnTo>
                <a:lnTo>
                  <a:pt x="237" y="125"/>
                </a:lnTo>
                <a:lnTo>
                  <a:pt x="232" y="124"/>
                </a:lnTo>
                <a:lnTo>
                  <a:pt x="229" y="123"/>
                </a:lnTo>
                <a:lnTo>
                  <a:pt x="227" y="124"/>
                </a:lnTo>
                <a:lnTo>
                  <a:pt x="224" y="125"/>
                </a:lnTo>
                <a:lnTo>
                  <a:pt x="223" y="127"/>
                </a:lnTo>
                <a:lnTo>
                  <a:pt x="221" y="126"/>
                </a:lnTo>
                <a:lnTo>
                  <a:pt x="217" y="126"/>
                </a:lnTo>
                <a:lnTo>
                  <a:pt x="213" y="124"/>
                </a:lnTo>
                <a:lnTo>
                  <a:pt x="207" y="122"/>
                </a:lnTo>
                <a:lnTo>
                  <a:pt x="204" y="120"/>
                </a:lnTo>
                <a:lnTo>
                  <a:pt x="200" y="120"/>
                </a:lnTo>
                <a:lnTo>
                  <a:pt x="198" y="122"/>
                </a:lnTo>
                <a:lnTo>
                  <a:pt x="196" y="123"/>
                </a:lnTo>
                <a:lnTo>
                  <a:pt x="205" y="125"/>
                </a:lnTo>
                <a:lnTo>
                  <a:pt x="214" y="128"/>
                </a:lnTo>
                <a:lnTo>
                  <a:pt x="223" y="131"/>
                </a:lnTo>
                <a:lnTo>
                  <a:pt x="232" y="134"/>
                </a:lnTo>
                <a:lnTo>
                  <a:pt x="241" y="136"/>
                </a:lnTo>
                <a:lnTo>
                  <a:pt x="250" y="140"/>
                </a:lnTo>
                <a:lnTo>
                  <a:pt x="260" y="143"/>
                </a:lnTo>
                <a:lnTo>
                  <a:pt x="268" y="149"/>
                </a:lnTo>
                <a:lnTo>
                  <a:pt x="262" y="144"/>
                </a:lnTo>
                <a:lnTo>
                  <a:pt x="268" y="149"/>
                </a:lnTo>
                <a:close/>
                <a:moveTo>
                  <a:pt x="920" y="651"/>
                </a:moveTo>
                <a:lnTo>
                  <a:pt x="916" y="651"/>
                </a:lnTo>
                <a:lnTo>
                  <a:pt x="913" y="650"/>
                </a:lnTo>
                <a:lnTo>
                  <a:pt x="912" y="647"/>
                </a:lnTo>
                <a:lnTo>
                  <a:pt x="911" y="645"/>
                </a:lnTo>
                <a:lnTo>
                  <a:pt x="909" y="648"/>
                </a:lnTo>
                <a:lnTo>
                  <a:pt x="907" y="650"/>
                </a:lnTo>
                <a:lnTo>
                  <a:pt x="904" y="650"/>
                </a:lnTo>
                <a:lnTo>
                  <a:pt x="900" y="651"/>
                </a:lnTo>
                <a:lnTo>
                  <a:pt x="892" y="650"/>
                </a:lnTo>
                <a:lnTo>
                  <a:pt x="887" y="650"/>
                </a:lnTo>
                <a:lnTo>
                  <a:pt x="876" y="649"/>
                </a:lnTo>
                <a:lnTo>
                  <a:pt x="868" y="649"/>
                </a:lnTo>
                <a:lnTo>
                  <a:pt x="867" y="651"/>
                </a:lnTo>
                <a:lnTo>
                  <a:pt x="867" y="651"/>
                </a:lnTo>
                <a:lnTo>
                  <a:pt x="868" y="653"/>
                </a:lnTo>
                <a:lnTo>
                  <a:pt x="871" y="653"/>
                </a:lnTo>
                <a:lnTo>
                  <a:pt x="874" y="653"/>
                </a:lnTo>
                <a:lnTo>
                  <a:pt x="876" y="653"/>
                </a:lnTo>
                <a:lnTo>
                  <a:pt x="884" y="654"/>
                </a:lnTo>
                <a:lnTo>
                  <a:pt x="894" y="654"/>
                </a:lnTo>
                <a:lnTo>
                  <a:pt x="899" y="653"/>
                </a:lnTo>
                <a:lnTo>
                  <a:pt x="905" y="654"/>
                </a:lnTo>
                <a:lnTo>
                  <a:pt x="906" y="656"/>
                </a:lnTo>
                <a:lnTo>
                  <a:pt x="906" y="658"/>
                </a:lnTo>
                <a:lnTo>
                  <a:pt x="905" y="661"/>
                </a:lnTo>
                <a:lnTo>
                  <a:pt x="903" y="661"/>
                </a:lnTo>
                <a:lnTo>
                  <a:pt x="895" y="662"/>
                </a:lnTo>
                <a:lnTo>
                  <a:pt x="887" y="664"/>
                </a:lnTo>
                <a:lnTo>
                  <a:pt x="895" y="665"/>
                </a:lnTo>
                <a:lnTo>
                  <a:pt x="902" y="664"/>
                </a:lnTo>
                <a:lnTo>
                  <a:pt x="907" y="659"/>
                </a:lnTo>
                <a:lnTo>
                  <a:pt x="912" y="655"/>
                </a:lnTo>
                <a:lnTo>
                  <a:pt x="917" y="654"/>
                </a:lnTo>
                <a:lnTo>
                  <a:pt x="922" y="655"/>
                </a:lnTo>
                <a:lnTo>
                  <a:pt x="928" y="655"/>
                </a:lnTo>
                <a:lnTo>
                  <a:pt x="933" y="654"/>
                </a:lnTo>
                <a:lnTo>
                  <a:pt x="947" y="654"/>
                </a:lnTo>
                <a:lnTo>
                  <a:pt x="960" y="653"/>
                </a:lnTo>
                <a:lnTo>
                  <a:pt x="966" y="651"/>
                </a:lnTo>
                <a:lnTo>
                  <a:pt x="972" y="650"/>
                </a:lnTo>
                <a:lnTo>
                  <a:pt x="978" y="650"/>
                </a:lnTo>
                <a:lnTo>
                  <a:pt x="985" y="649"/>
                </a:lnTo>
                <a:lnTo>
                  <a:pt x="986" y="648"/>
                </a:lnTo>
                <a:lnTo>
                  <a:pt x="986" y="647"/>
                </a:lnTo>
                <a:lnTo>
                  <a:pt x="985" y="647"/>
                </a:lnTo>
                <a:lnTo>
                  <a:pt x="982" y="646"/>
                </a:lnTo>
                <a:lnTo>
                  <a:pt x="977" y="645"/>
                </a:lnTo>
                <a:lnTo>
                  <a:pt x="970" y="646"/>
                </a:lnTo>
                <a:lnTo>
                  <a:pt x="957" y="646"/>
                </a:lnTo>
                <a:lnTo>
                  <a:pt x="945" y="648"/>
                </a:lnTo>
                <a:lnTo>
                  <a:pt x="932" y="649"/>
                </a:lnTo>
                <a:lnTo>
                  <a:pt x="920" y="651"/>
                </a:lnTo>
                <a:lnTo>
                  <a:pt x="921" y="651"/>
                </a:lnTo>
                <a:lnTo>
                  <a:pt x="925" y="650"/>
                </a:lnTo>
                <a:lnTo>
                  <a:pt x="928" y="650"/>
                </a:lnTo>
                <a:lnTo>
                  <a:pt x="920" y="651"/>
                </a:lnTo>
                <a:close/>
                <a:moveTo>
                  <a:pt x="602" y="586"/>
                </a:moveTo>
                <a:lnTo>
                  <a:pt x="602" y="582"/>
                </a:lnTo>
                <a:lnTo>
                  <a:pt x="601" y="581"/>
                </a:lnTo>
                <a:lnTo>
                  <a:pt x="600" y="580"/>
                </a:lnTo>
                <a:lnTo>
                  <a:pt x="598" y="578"/>
                </a:lnTo>
                <a:lnTo>
                  <a:pt x="596" y="576"/>
                </a:lnTo>
                <a:lnTo>
                  <a:pt x="596" y="576"/>
                </a:lnTo>
                <a:lnTo>
                  <a:pt x="596" y="575"/>
                </a:lnTo>
                <a:lnTo>
                  <a:pt x="598" y="574"/>
                </a:lnTo>
                <a:lnTo>
                  <a:pt x="600" y="571"/>
                </a:lnTo>
                <a:lnTo>
                  <a:pt x="602" y="570"/>
                </a:lnTo>
                <a:lnTo>
                  <a:pt x="606" y="570"/>
                </a:lnTo>
                <a:lnTo>
                  <a:pt x="609" y="570"/>
                </a:lnTo>
                <a:lnTo>
                  <a:pt x="608" y="567"/>
                </a:lnTo>
                <a:lnTo>
                  <a:pt x="608" y="566"/>
                </a:lnTo>
                <a:lnTo>
                  <a:pt x="606" y="565"/>
                </a:lnTo>
                <a:lnTo>
                  <a:pt x="603" y="565"/>
                </a:lnTo>
                <a:lnTo>
                  <a:pt x="600" y="565"/>
                </a:lnTo>
                <a:lnTo>
                  <a:pt x="595" y="565"/>
                </a:lnTo>
                <a:lnTo>
                  <a:pt x="591" y="566"/>
                </a:lnTo>
                <a:lnTo>
                  <a:pt x="586" y="567"/>
                </a:lnTo>
                <a:lnTo>
                  <a:pt x="584" y="565"/>
                </a:lnTo>
                <a:lnTo>
                  <a:pt x="581" y="563"/>
                </a:lnTo>
                <a:lnTo>
                  <a:pt x="577" y="563"/>
                </a:lnTo>
                <a:lnTo>
                  <a:pt x="573" y="563"/>
                </a:lnTo>
                <a:lnTo>
                  <a:pt x="569" y="560"/>
                </a:lnTo>
                <a:lnTo>
                  <a:pt x="566" y="558"/>
                </a:lnTo>
                <a:lnTo>
                  <a:pt x="557" y="558"/>
                </a:lnTo>
                <a:lnTo>
                  <a:pt x="549" y="557"/>
                </a:lnTo>
                <a:lnTo>
                  <a:pt x="551" y="562"/>
                </a:lnTo>
                <a:lnTo>
                  <a:pt x="556" y="564"/>
                </a:lnTo>
                <a:lnTo>
                  <a:pt x="557" y="566"/>
                </a:lnTo>
                <a:lnTo>
                  <a:pt x="556" y="568"/>
                </a:lnTo>
                <a:lnTo>
                  <a:pt x="554" y="570"/>
                </a:lnTo>
                <a:lnTo>
                  <a:pt x="553" y="572"/>
                </a:lnTo>
                <a:lnTo>
                  <a:pt x="554" y="573"/>
                </a:lnTo>
                <a:lnTo>
                  <a:pt x="558" y="574"/>
                </a:lnTo>
                <a:lnTo>
                  <a:pt x="561" y="573"/>
                </a:lnTo>
                <a:lnTo>
                  <a:pt x="565" y="573"/>
                </a:lnTo>
                <a:lnTo>
                  <a:pt x="568" y="573"/>
                </a:lnTo>
                <a:lnTo>
                  <a:pt x="573" y="573"/>
                </a:lnTo>
                <a:lnTo>
                  <a:pt x="576" y="574"/>
                </a:lnTo>
                <a:lnTo>
                  <a:pt x="579" y="576"/>
                </a:lnTo>
                <a:lnTo>
                  <a:pt x="578" y="578"/>
                </a:lnTo>
                <a:lnTo>
                  <a:pt x="577" y="579"/>
                </a:lnTo>
                <a:lnTo>
                  <a:pt x="576" y="580"/>
                </a:lnTo>
                <a:lnTo>
                  <a:pt x="577" y="581"/>
                </a:lnTo>
                <a:lnTo>
                  <a:pt x="578" y="582"/>
                </a:lnTo>
                <a:lnTo>
                  <a:pt x="579" y="581"/>
                </a:lnTo>
                <a:lnTo>
                  <a:pt x="581" y="580"/>
                </a:lnTo>
                <a:lnTo>
                  <a:pt x="582" y="579"/>
                </a:lnTo>
                <a:lnTo>
                  <a:pt x="583" y="578"/>
                </a:lnTo>
                <a:lnTo>
                  <a:pt x="585" y="579"/>
                </a:lnTo>
                <a:lnTo>
                  <a:pt x="587" y="580"/>
                </a:lnTo>
                <a:lnTo>
                  <a:pt x="587" y="581"/>
                </a:lnTo>
                <a:lnTo>
                  <a:pt x="584" y="583"/>
                </a:lnTo>
                <a:lnTo>
                  <a:pt x="582" y="584"/>
                </a:lnTo>
                <a:lnTo>
                  <a:pt x="585" y="584"/>
                </a:lnTo>
                <a:lnTo>
                  <a:pt x="589" y="587"/>
                </a:lnTo>
                <a:lnTo>
                  <a:pt x="589" y="588"/>
                </a:lnTo>
                <a:lnTo>
                  <a:pt x="590" y="590"/>
                </a:lnTo>
                <a:lnTo>
                  <a:pt x="591" y="589"/>
                </a:lnTo>
                <a:lnTo>
                  <a:pt x="591" y="587"/>
                </a:lnTo>
                <a:lnTo>
                  <a:pt x="593" y="587"/>
                </a:lnTo>
                <a:lnTo>
                  <a:pt x="594" y="587"/>
                </a:lnTo>
                <a:lnTo>
                  <a:pt x="596" y="588"/>
                </a:lnTo>
                <a:lnTo>
                  <a:pt x="599" y="588"/>
                </a:lnTo>
                <a:lnTo>
                  <a:pt x="601" y="587"/>
                </a:lnTo>
                <a:lnTo>
                  <a:pt x="602" y="586"/>
                </a:lnTo>
                <a:lnTo>
                  <a:pt x="602" y="586"/>
                </a:lnTo>
                <a:lnTo>
                  <a:pt x="602" y="586"/>
                </a:lnTo>
                <a:close/>
                <a:moveTo>
                  <a:pt x="560" y="564"/>
                </a:moveTo>
                <a:lnTo>
                  <a:pt x="558" y="564"/>
                </a:lnTo>
                <a:lnTo>
                  <a:pt x="558" y="563"/>
                </a:lnTo>
                <a:lnTo>
                  <a:pt x="558" y="562"/>
                </a:lnTo>
                <a:lnTo>
                  <a:pt x="560" y="563"/>
                </a:lnTo>
                <a:lnTo>
                  <a:pt x="560" y="563"/>
                </a:lnTo>
                <a:lnTo>
                  <a:pt x="560" y="564"/>
                </a:lnTo>
                <a:lnTo>
                  <a:pt x="559" y="564"/>
                </a:lnTo>
                <a:lnTo>
                  <a:pt x="560" y="564"/>
                </a:lnTo>
                <a:close/>
                <a:moveTo>
                  <a:pt x="396" y="437"/>
                </a:moveTo>
                <a:lnTo>
                  <a:pt x="393" y="437"/>
                </a:lnTo>
                <a:lnTo>
                  <a:pt x="389" y="434"/>
                </a:lnTo>
                <a:lnTo>
                  <a:pt x="389" y="432"/>
                </a:lnTo>
                <a:lnTo>
                  <a:pt x="388" y="430"/>
                </a:lnTo>
                <a:lnTo>
                  <a:pt x="385" y="429"/>
                </a:lnTo>
                <a:lnTo>
                  <a:pt x="380" y="429"/>
                </a:lnTo>
                <a:lnTo>
                  <a:pt x="377" y="429"/>
                </a:lnTo>
                <a:lnTo>
                  <a:pt x="373" y="429"/>
                </a:lnTo>
                <a:lnTo>
                  <a:pt x="373" y="427"/>
                </a:lnTo>
                <a:lnTo>
                  <a:pt x="371" y="426"/>
                </a:lnTo>
                <a:lnTo>
                  <a:pt x="364" y="425"/>
                </a:lnTo>
                <a:lnTo>
                  <a:pt x="359" y="425"/>
                </a:lnTo>
                <a:lnTo>
                  <a:pt x="356" y="424"/>
                </a:lnTo>
                <a:lnTo>
                  <a:pt x="354" y="422"/>
                </a:lnTo>
                <a:lnTo>
                  <a:pt x="352" y="422"/>
                </a:lnTo>
                <a:lnTo>
                  <a:pt x="348" y="423"/>
                </a:lnTo>
                <a:lnTo>
                  <a:pt x="345" y="423"/>
                </a:lnTo>
                <a:lnTo>
                  <a:pt x="342" y="423"/>
                </a:lnTo>
                <a:lnTo>
                  <a:pt x="340" y="421"/>
                </a:lnTo>
                <a:lnTo>
                  <a:pt x="338" y="418"/>
                </a:lnTo>
                <a:lnTo>
                  <a:pt x="332" y="418"/>
                </a:lnTo>
                <a:lnTo>
                  <a:pt x="328" y="417"/>
                </a:lnTo>
                <a:lnTo>
                  <a:pt x="327" y="416"/>
                </a:lnTo>
                <a:lnTo>
                  <a:pt x="327" y="415"/>
                </a:lnTo>
                <a:lnTo>
                  <a:pt x="327" y="415"/>
                </a:lnTo>
                <a:lnTo>
                  <a:pt x="328" y="414"/>
                </a:lnTo>
                <a:lnTo>
                  <a:pt x="329" y="414"/>
                </a:lnTo>
                <a:lnTo>
                  <a:pt x="330" y="412"/>
                </a:lnTo>
                <a:lnTo>
                  <a:pt x="324" y="412"/>
                </a:lnTo>
                <a:lnTo>
                  <a:pt x="320" y="410"/>
                </a:lnTo>
                <a:lnTo>
                  <a:pt x="318" y="410"/>
                </a:lnTo>
                <a:lnTo>
                  <a:pt x="318" y="412"/>
                </a:lnTo>
                <a:lnTo>
                  <a:pt x="318" y="412"/>
                </a:lnTo>
                <a:lnTo>
                  <a:pt x="318" y="414"/>
                </a:lnTo>
                <a:lnTo>
                  <a:pt x="318" y="415"/>
                </a:lnTo>
                <a:lnTo>
                  <a:pt x="318" y="415"/>
                </a:lnTo>
                <a:lnTo>
                  <a:pt x="318" y="415"/>
                </a:lnTo>
                <a:lnTo>
                  <a:pt x="317" y="415"/>
                </a:lnTo>
                <a:lnTo>
                  <a:pt x="314" y="415"/>
                </a:lnTo>
                <a:lnTo>
                  <a:pt x="312" y="414"/>
                </a:lnTo>
                <a:lnTo>
                  <a:pt x="309" y="415"/>
                </a:lnTo>
                <a:lnTo>
                  <a:pt x="305" y="415"/>
                </a:lnTo>
                <a:lnTo>
                  <a:pt x="320" y="420"/>
                </a:lnTo>
                <a:lnTo>
                  <a:pt x="335" y="424"/>
                </a:lnTo>
                <a:lnTo>
                  <a:pt x="330" y="425"/>
                </a:lnTo>
                <a:lnTo>
                  <a:pt x="326" y="424"/>
                </a:lnTo>
                <a:lnTo>
                  <a:pt x="330" y="427"/>
                </a:lnTo>
                <a:lnTo>
                  <a:pt x="335" y="430"/>
                </a:lnTo>
                <a:lnTo>
                  <a:pt x="340" y="431"/>
                </a:lnTo>
                <a:lnTo>
                  <a:pt x="345" y="430"/>
                </a:lnTo>
                <a:lnTo>
                  <a:pt x="345" y="429"/>
                </a:lnTo>
                <a:lnTo>
                  <a:pt x="345" y="427"/>
                </a:lnTo>
                <a:lnTo>
                  <a:pt x="347" y="427"/>
                </a:lnTo>
                <a:lnTo>
                  <a:pt x="351" y="427"/>
                </a:lnTo>
                <a:lnTo>
                  <a:pt x="354" y="430"/>
                </a:lnTo>
                <a:lnTo>
                  <a:pt x="359" y="432"/>
                </a:lnTo>
                <a:lnTo>
                  <a:pt x="362" y="433"/>
                </a:lnTo>
                <a:lnTo>
                  <a:pt x="365" y="433"/>
                </a:lnTo>
                <a:lnTo>
                  <a:pt x="371" y="433"/>
                </a:lnTo>
                <a:lnTo>
                  <a:pt x="376" y="432"/>
                </a:lnTo>
                <a:lnTo>
                  <a:pt x="379" y="433"/>
                </a:lnTo>
                <a:lnTo>
                  <a:pt x="383" y="435"/>
                </a:lnTo>
                <a:lnTo>
                  <a:pt x="385" y="439"/>
                </a:lnTo>
                <a:lnTo>
                  <a:pt x="387" y="443"/>
                </a:lnTo>
                <a:lnTo>
                  <a:pt x="384" y="441"/>
                </a:lnTo>
                <a:lnTo>
                  <a:pt x="378" y="440"/>
                </a:lnTo>
                <a:lnTo>
                  <a:pt x="372" y="440"/>
                </a:lnTo>
                <a:lnTo>
                  <a:pt x="368" y="441"/>
                </a:lnTo>
                <a:lnTo>
                  <a:pt x="368" y="443"/>
                </a:lnTo>
                <a:lnTo>
                  <a:pt x="368" y="443"/>
                </a:lnTo>
                <a:lnTo>
                  <a:pt x="369" y="445"/>
                </a:lnTo>
                <a:lnTo>
                  <a:pt x="371" y="445"/>
                </a:lnTo>
                <a:lnTo>
                  <a:pt x="377" y="446"/>
                </a:lnTo>
                <a:lnTo>
                  <a:pt x="383" y="448"/>
                </a:lnTo>
                <a:lnTo>
                  <a:pt x="387" y="449"/>
                </a:lnTo>
                <a:lnTo>
                  <a:pt x="392" y="449"/>
                </a:lnTo>
                <a:lnTo>
                  <a:pt x="397" y="448"/>
                </a:lnTo>
                <a:lnTo>
                  <a:pt x="401" y="446"/>
                </a:lnTo>
                <a:lnTo>
                  <a:pt x="403" y="442"/>
                </a:lnTo>
                <a:lnTo>
                  <a:pt x="402" y="440"/>
                </a:lnTo>
                <a:lnTo>
                  <a:pt x="400" y="438"/>
                </a:lnTo>
                <a:lnTo>
                  <a:pt x="396" y="437"/>
                </a:lnTo>
                <a:lnTo>
                  <a:pt x="396" y="437"/>
                </a:lnTo>
                <a:lnTo>
                  <a:pt x="396" y="437"/>
                </a:lnTo>
                <a:close/>
                <a:moveTo>
                  <a:pt x="339" y="426"/>
                </a:moveTo>
                <a:lnTo>
                  <a:pt x="342" y="426"/>
                </a:lnTo>
                <a:lnTo>
                  <a:pt x="343" y="426"/>
                </a:lnTo>
                <a:lnTo>
                  <a:pt x="342" y="427"/>
                </a:lnTo>
                <a:lnTo>
                  <a:pt x="339" y="426"/>
                </a:lnTo>
                <a:close/>
                <a:moveTo>
                  <a:pt x="398" y="127"/>
                </a:moveTo>
                <a:lnTo>
                  <a:pt x="395" y="128"/>
                </a:lnTo>
                <a:lnTo>
                  <a:pt x="392" y="130"/>
                </a:lnTo>
                <a:lnTo>
                  <a:pt x="388" y="131"/>
                </a:lnTo>
                <a:lnTo>
                  <a:pt x="387" y="134"/>
                </a:lnTo>
                <a:lnTo>
                  <a:pt x="388" y="136"/>
                </a:lnTo>
                <a:lnTo>
                  <a:pt x="388" y="141"/>
                </a:lnTo>
                <a:lnTo>
                  <a:pt x="390" y="143"/>
                </a:lnTo>
                <a:lnTo>
                  <a:pt x="393" y="144"/>
                </a:lnTo>
                <a:lnTo>
                  <a:pt x="394" y="141"/>
                </a:lnTo>
                <a:lnTo>
                  <a:pt x="397" y="138"/>
                </a:lnTo>
                <a:lnTo>
                  <a:pt x="402" y="139"/>
                </a:lnTo>
                <a:lnTo>
                  <a:pt x="405" y="141"/>
                </a:lnTo>
                <a:lnTo>
                  <a:pt x="410" y="143"/>
                </a:lnTo>
                <a:lnTo>
                  <a:pt x="413" y="147"/>
                </a:lnTo>
                <a:lnTo>
                  <a:pt x="417" y="148"/>
                </a:lnTo>
                <a:lnTo>
                  <a:pt x="420" y="149"/>
                </a:lnTo>
                <a:lnTo>
                  <a:pt x="422" y="150"/>
                </a:lnTo>
                <a:lnTo>
                  <a:pt x="423" y="152"/>
                </a:lnTo>
                <a:lnTo>
                  <a:pt x="430" y="157"/>
                </a:lnTo>
                <a:lnTo>
                  <a:pt x="438" y="159"/>
                </a:lnTo>
                <a:lnTo>
                  <a:pt x="447" y="163"/>
                </a:lnTo>
                <a:lnTo>
                  <a:pt x="458" y="166"/>
                </a:lnTo>
                <a:lnTo>
                  <a:pt x="462" y="168"/>
                </a:lnTo>
                <a:lnTo>
                  <a:pt x="467" y="172"/>
                </a:lnTo>
                <a:lnTo>
                  <a:pt x="471" y="176"/>
                </a:lnTo>
                <a:lnTo>
                  <a:pt x="475" y="180"/>
                </a:lnTo>
                <a:lnTo>
                  <a:pt x="475" y="177"/>
                </a:lnTo>
                <a:lnTo>
                  <a:pt x="476" y="175"/>
                </a:lnTo>
                <a:lnTo>
                  <a:pt x="477" y="174"/>
                </a:lnTo>
                <a:lnTo>
                  <a:pt x="479" y="174"/>
                </a:lnTo>
                <a:lnTo>
                  <a:pt x="482" y="175"/>
                </a:lnTo>
                <a:lnTo>
                  <a:pt x="483" y="176"/>
                </a:lnTo>
                <a:lnTo>
                  <a:pt x="484" y="178"/>
                </a:lnTo>
                <a:lnTo>
                  <a:pt x="483" y="181"/>
                </a:lnTo>
                <a:lnTo>
                  <a:pt x="485" y="178"/>
                </a:lnTo>
                <a:lnTo>
                  <a:pt x="487" y="178"/>
                </a:lnTo>
                <a:lnTo>
                  <a:pt x="490" y="177"/>
                </a:lnTo>
                <a:lnTo>
                  <a:pt x="492" y="178"/>
                </a:lnTo>
                <a:lnTo>
                  <a:pt x="497" y="178"/>
                </a:lnTo>
                <a:lnTo>
                  <a:pt x="502" y="178"/>
                </a:lnTo>
                <a:lnTo>
                  <a:pt x="499" y="175"/>
                </a:lnTo>
                <a:lnTo>
                  <a:pt x="495" y="174"/>
                </a:lnTo>
                <a:lnTo>
                  <a:pt x="491" y="174"/>
                </a:lnTo>
                <a:lnTo>
                  <a:pt x="487" y="175"/>
                </a:lnTo>
                <a:lnTo>
                  <a:pt x="486" y="172"/>
                </a:lnTo>
                <a:lnTo>
                  <a:pt x="486" y="169"/>
                </a:lnTo>
                <a:lnTo>
                  <a:pt x="485" y="166"/>
                </a:lnTo>
                <a:lnTo>
                  <a:pt x="482" y="164"/>
                </a:lnTo>
                <a:lnTo>
                  <a:pt x="480" y="166"/>
                </a:lnTo>
                <a:lnTo>
                  <a:pt x="479" y="165"/>
                </a:lnTo>
                <a:lnTo>
                  <a:pt x="477" y="165"/>
                </a:lnTo>
                <a:lnTo>
                  <a:pt x="476" y="165"/>
                </a:lnTo>
                <a:lnTo>
                  <a:pt x="476" y="166"/>
                </a:lnTo>
                <a:lnTo>
                  <a:pt x="476" y="167"/>
                </a:lnTo>
                <a:lnTo>
                  <a:pt x="476" y="168"/>
                </a:lnTo>
                <a:lnTo>
                  <a:pt x="476" y="169"/>
                </a:lnTo>
                <a:lnTo>
                  <a:pt x="474" y="169"/>
                </a:lnTo>
                <a:lnTo>
                  <a:pt x="470" y="169"/>
                </a:lnTo>
                <a:lnTo>
                  <a:pt x="468" y="169"/>
                </a:lnTo>
                <a:lnTo>
                  <a:pt x="467" y="168"/>
                </a:lnTo>
                <a:lnTo>
                  <a:pt x="467" y="167"/>
                </a:lnTo>
                <a:lnTo>
                  <a:pt x="466" y="165"/>
                </a:lnTo>
                <a:lnTo>
                  <a:pt x="462" y="164"/>
                </a:lnTo>
                <a:lnTo>
                  <a:pt x="460" y="163"/>
                </a:lnTo>
                <a:lnTo>
                  <a:pt x="461" y="160"/>
                </a:lnTo>
                <a:lnTo>
                  <a:pt x="461" y="159"/>
                </a:lnTo>
                <a:lnTo>
                  <a:pt x="460" y="156"/>
                </a:lnTo>
                <a:lnTo>
                  <a:pt x="459" y="153"/>
                </a:lnTo>
                <a:lnTo>
                  <a:pt x="455" y="151"/>
                </a:lnTo>
                <a:lnTo>
                  <a:pt x="452" y="150"/>
                </a:lnTo>
                <a:lnTo>
                  <a:pt x="452" y="150"/>
                </a:lnTo>
                <a:lnTo>
                  <a:pt x="452" y="151"/>
                </a:lnTo>
                <a:lnTo>
                  <a:pt x="453" y="152"/>
                </a:lnTo>
                <a:lnTo>
                  <a:pt x="454" y="153"/>
                </a:lnTo>
                <a:lnTo>
                  <a:pt x="456" y="156"/>
                </a:lnTo>
                <a:lnTo>
                  <a:pt x="459" y="156"/>
                </a:lnTo>
                <a:lnTo>
                  <a:pt x="451" y="158"/>
                </a:lnTo>
                <a:lnTo>
                  <a:pt x="443" y="158"/>
                </a:lnTo>
                <a:lnTo>
                  <a:pt x="447" y="157"/>
                </a:lnTo>
                <a:lnTo>
                  <a:pt x="451" y="156"/>
                </a:lnTo>
                <a:lnTo>
                  <a:pt x="451" y="153"/>
                </a:lnTo>
                <a:lnTo>
                  <a:pt x="450" y="153"/>
                </a:lnTo>
                <a:lnTo>
                  <a:pt x="449" y="152"/>
                </a:lnTo>
                <a:lnTo>
                  <a:pt x="447" y="152"/>
                </a:lnTo>
                <a:lnTo>
                  <a:pt x="444" y="153"/>
                </a:lnTo>
                <a:lnTo>
                  <a:pt x="443" y="153"/>
                </a:lnTo>
                <a:lnTo>
                  <a:pt x="439" y="153"/>
                </a:lnTo>
                <a:lnTo>
                  <a:pt x="438" y="153"/>
                </a:lnTo>
                <a:lnTo>
                  <a:pt x="436" y="152"/>
                </a:lnTo>
                <a:lnTo>
                  <a:pt x="435" y="151"/>
                </a:lnTo>
                <a:lnTo>
                  <a:pt x="431" y="148"/>
                </a:lnTo>
                <a:lnTo>
                  <a:pt x="428" y="145"/>
                </a:lnTo>
                <a:lnTo>
                  <a:pt x="423" y="144"/>
                </a:lnTo>
                <a:lnTo>
                  <a:pt x="420" y="142"/>
                </a:lnTo>
                <a:lnTo>
                  <a:pt x="419" y="140"/>
                </a:lnTo>
                <a:lnTo>
                  <a:pt x="419" y="139"/>
                </a:lnTo>
                <a:lnTo>
                  <a:pt x="417" y="139"/>
                </a:lnTo>
                <a:lnTo>
                  <a:pt x="413" y="140"/>
                </a:lnTo>
                <a:lnTo>
                  <a:pt x="409" y="139"/>
                </a:lnTo>
                <a:lnTo>
                  <a:pt x="402" y="135"/>
                </a:lnTo>
                <a:lnTo>
                  <a:pt x="400" y="133"/>
                </a:lnTo>
                <a:lnTo>
                  <a:pt x="397" y="131"/>
                </a:lnTo>
                <a:lnTo>
                  <a:pt x="397" y="128"/>
                </a:lnTo>
                <a:lnTo>
                  <a:pt x="398" y="127"/>
                </a:lnTo>
                <a:lnTo>
                  <a:pt x="396" y="128"/>
                </a:lnTo>
                <a:lnTo>
                  <a:pt x="398" y="127"/>
                </a:lnTo>
                <a:close/>
                <a:moveTo>
                  <a:pt x="501" y="277"/>
                </a:moveTo>
                <a:lnTo>
                  <a:pt x="502" y="276"/>
                </a:lnTo>
                <a:lnTo>
                  <a:pt x="504" y="275"/>
                </a:lnTo>
                <a:lnTo>
                  <a:pt x="505" y="273"/>
                </a:lnTo>
                <a:lnTo>
                  <a:pt x="507" y="271"/>
                </a:lnTo>
                <a:lnTo>
                  <a:pt x="505" y="268"/>
                </a:lnTo>
                <a:lnTo>
                  <a:pt x="502" y="267"/>
                </a:lnTo>
                <a:lnTo>
                  <a:pt x="499" y="266"/>
                </a:lnTo>
                <a:lnTo>
                  <a:pt x="496" y="264"/>
                </a:lnTo>
                <a:lnTo>
                  <a:pt x="494" y="261"/>
                </a:lnTo>
                <a:lnTo>
                  <a:pt x="491" y="260"/>
                </a:lnTo>
                <a:lnTo>
                  <a:pt x="483" y="257"/>
                </a:lnTo>
                <a:lnTo>
                  <a:pt x="475" y="254"/>
                </a:lnTo>
                <a:lnTo>
                  <a:pt x="471" y="251"/>
                </a:lnTo>
                <a:lnTo>
                  <a:pt x="469" y="249"/>
                </a:lnTo>
                <a:lnTo>
                  <a:pt x="466" y="247"/>
                </a:lnTo>
                <a:lnTo>
                  <a:pt x="461" y="246"/>
                </a:lnTo>
                <a:lnTo>
                  <a:pt x="451" y="242"/>
                </a:lnTo>
                <a:lnTo>
                  <a:pt x="441" y="240"/>
                </a:lnTo>
                <a:lnTo>
                  <a:pt x="437" y="238"/>
                </a:lnTo>
                <a:lnTo>
                  <a:pt x="434" y="238"/>
                </a:lnTo>
                <a:lnTo>
                  <a:pt x="430" y="238"/>
                </a:lnTo>
                <a:lnTo>
                  <a:pt x="427" y="241"/>
                </a:lnTo>
                <a:lnTo>
                  <a:pt x="425" y="242"/>
                </a:lnTo>
                <a:lnTo>
                  <a:pt x="422" y="243"/>
                </a:lnTo>
                <a:lnTo>
                  <a:pt x="421" y="244"/>
                </a:lnTo>
                <a:lnTo>
                  <a:pt x="421" y="246"/>
                </a:lnTo>
                <a:lnTo>
                  <a:pt x="421" y="247"/>
                </a:lnTo>
                <a:lnTo>
                  <a:pt x="422" y="248"/>
                </a:lnTo>
                <a:lnTo>
                  <a:pt x="429" y="247"/>
                </a:lnTo>
                <a:lnTo>
                  <a:pt x="436" y="248"/>
                </a:lnTo>
                <a:lnTo>
                  <a:pt x="434" y="248"/>
                </a:lnTo>
                <a:lnTo>
                  <a:pt x="431" y="250"/>
                </a:lnTo>
                <a:lnTo>
                  <a:pt x="434" y="254"/>
                </a:lnTo>
                <a:lnTo>
                  <a:pt x="438" y="256"/>
                </a:lnTo>
                <a:lnTo>
                  <a:pt x="443" y="255"/>
                </a:lnTo>
                <a:lnTo>
                  <a:pt x="447" y="256"/>
                </a:lnTo>
                <a:lnTo>
                  <a:pt x="453" y="260"/>
                </a:lnTo>
                <a:lnTo>
                  <a:pt x="459" y="264"/>
                </a:lnTo>
                <a:lnTo>
                  <a:pt x="464" y="266"/>
                </a:lnTo>
                <a:lnTo>
                  <a:pt x="470" y="268"/>
                </a:lnTo>
                <a:lnTo>
                  <a:pt x="477" y="267"/>
                </a:lnTo>
                <a:lnTo>
                  <a:pt x="485" y="266"/>
                </a:lnTo>
                <a:lnTo>
                  <a:pt x="488" y="266"/>
                </a:lnTo>
                <a:lnTo>
                  <a:pt x="492" y="266"/>
                </a:lnTo>
                <a:lnTo>
                  <a:pt x="496" y="267"/>
                </a:lnTo>
                <a:lnTo>
                  <a:pt x="499" y="268"/>
                </a:lnTo>
                <a:lnTo>
                  <a:pt x="500" y="273"/>
                </a:lnTo>
                <a:lnTo>
                  <a:pt x="501" y="277"/>
                </a:lnTo>
                <a:lnTo>
                  <a:pt x="501" y="277"/>
                </a:lnTo>
                <a:lnTo>
                  <a:pt x="501" y="277"/>
                </a:lnTo>
                <a:close/>
                <a:moveTo>
                  <a:pt x="476" y="265"/>
                </a:moveTo>
                <a:lnTo>
                  <a:pt x="474" y="266"/>
                </a:lnTo>
                <a:lnTo>
                  <a:pt x="472" y="266"/>
                </a:lnTo>
                <a:lnTo>
                  <a:pt x="472" y="265"/>
                </a:lnTo>
                <a:lnTo>
                  <a:pt x="471" y="264"/>
                </a:lnTo>
                <a:lnTo>
                  <a:pt x="468" y="264"/>
                </a:lnTo>
                <a:lnTo>
                  <a:pt x="466" y="261"/>
                </a:lnTo>
                <a:lnTo>
                  <a:pt x="469" y="258"/>
                </a:lnTo>
                <a:lnTo>
                  <a:pt x="472" y="257"/>
                </a:lnTo>
                <a:lnTo>
                  <a:pt x="475" y="257"/>
                </a:lnTo>
                <a:lnTo>
                  <a:pt x="477" y="258"/>
                </a:lnTo>
                <a:lnTo>
                  <a:pt x="479" y="260"/>
                </a:lnTo>
                <a:lnTo>
                  <a:pt x="482" y="261"/>
                </a:lnTo>
                <a:lnTo>
                  <a:pt x="478" y="264"/>
                </a:lnTo>
                <a:lnTo>
                  <a:pt x="476" y="265"/>
                </a:lnTo>
                <a:lnTo>
                  <a:pt x="476" y="265"/>
                </a:lnTo>
                <a:lnTo>
                  <a:pt x="476" y="265"/>
                </a:lnTo>
                <a:close/>
                <a:moveTo>
                  <a:pt x="500" y="165"/>
                </a:moveTo>
                <a:lnTo>
                  <a:pt x="502" y="169"/>
                </a:lnTo>
                <a:lnTo>
                  <a:pt x="504" y="174"/>
                </a:lnTo>
                <a:lnTo>
                  <a:pt x="508" y="175"/>
                </a:lnTo>
                <a:lnTo>
                  <a:pt x="511" y="174"/>
                </a:lnTo>
                <a:lnTo>
                  <a:pt x="512" y="174"/>
                </a:lnTo>
                <a:lnTo>
                  <a:pt x="515" y="175"/>
                </a:lnTo>
                <a:lnTo>
                  <a:pt x="517" y="175"/>
                </a:lnTo>
                <a:lnTo>
                  <a:pt x="518" y="177"/>
                </a:lnTo>
                <a:lnTo>
                  <a:pt x="519" y="181"/>
                </a:lnTo>
                <a:lnTo>
                  <a:pt x="521" y="183"/>
                </a:lnTo>
                <a:lnTo>
                  <a:pt x="523" y="184"/>
                </a:lnTo>
                <a:lnTo>
                  <a:pt x="524" y="184"/>
                </a:lnTo>
                <a:lnTo>
                  <a:pt x="525" y="185"/>
                </a:lnTo>
                <a:lnTo>
                  <a:pt x="524" y="186"/>
                </a:lnTo>
                <a:lnTo>
                  <a:pt x="516" y="184"/>
                </a:lnTo>
                <a:lnTo>
                  <a:pt x="508" y="181"/>
                </a:lnTo>
                <a:lnTo>
                  <a:pt x="505" y="181"/>
                </a:lnTo>
                <a:lnTo>
                  <a:pt x="503" y="182"/>
                </a:lnTo>
                <a:lnTo>
                  <a:pt x="503" y="184"/>
                </a:lnTo>
                <a:lnTo>
                  <a:pt x="503" y="185"/>
                </a:lnTo>
                <a:lnTo>
                  <a:pt x="504" y="189"/>
                </a:lnTo>
                <a:lnTo>
                  <a:pt x="508" y="192"/>
                </a:lnTo>
                <a:lnTo>
                  <a:pt x="510" y="193"/>
                </a:lnTo>
                <a:lnTo>
                  <a:pt x="510" y="192"/>
                </a:lnTo>
                <a:lnTo>
                  <a:pt x="511" y="191"/>
                </a:lnTo>
                <a:lnTo>
                  <a:pt x="512" y="191"/>
                </a:lnTo>
                <a:lnTo>
                  <a:pt x="515" y="192"/>
                </a:lnTo>
                <a:lnTo>
                  <a:pt x="515" y="193"/>
                </a:lnTo>
                <a:lnTo>
                  <a:pt x="516" y="197"/>
                </a:lnTo>
                <a:lnTo>
                  <a:pt x="518" y="198"/>
                </a:lnTo>
                <a:lnTo>
                  <a:pt x="520" y="197"/>
                </a:lnTo>
                <a:lnTo>
                  <a:pt x="523" y="197"/>
                </a:lnTo>
                <a:lnTo>
                  <a:pt x="523" y="197"/>
                </a:lnTo>
                <a:lnTo>
                  <a:pt x="525" y="199"/>
                </a:lnTo>
                <a:lnTo>
                  <a:pt x="532" y="205"/>
                </a:lnTo>
                <a:lnTo>
                  <a:pt x="540" y="210"/>
                </a:lnTo>
                <a:lnTo>
                  <a:pt x="541" y="208"/>
                </a:lnTo>
                <a:lnTo>
                  <a:pt x="543" y="206"/>
                </a:lnTo>
                <a:lnTo>
                  <a:pt x="545" y="206"/>
                </a:lnTo>
                <a:lnTo>
                  <a:pt x="548" y="207"/>
                </a:lnTo>
                <a:lnTo>
                  <a:pt x="549" y="207"/>
                </a:lnTo>
                <a:lnTo>
                  <a:pt x="549" y="209"/>
                </a:lnTo>
                <a:lnTo>
                  <a:pt x="552" y="208"/>
                </a:lnTo>
                <a:lnTo>
                  <a:pt x="557" y="208"/>
                </a:lnTo>
                <a:lnTo>
                  <a:pt x="558" y="210"/>
                </a:lnTo>
                <a:lnTo>
                  <a:pt x="560" y="211"/>
                </a:lnTo>
                <a:lnTo>
                  <a:pt x="562" y="213"/>
                </a:lnTo>
                <a:lnTo>
                  <a:pt x="563" y="211"/>
                </a:lnTo>
                <a:lnTo>
                  <a:pt x="565" y="209"/>
                </a:lnTo>
                <a:lnTo>
                  <a:pt x="563" y="207"/>
                </a:lnTo>
                <a:lnTo>
                  <a:pt x="558" y="203"/>
                </a:lnTo>
                <a:lnTo>
                  <a:pt x="552" y="201"/>
                </a:lnTo>
                <a:lnTo>
                  <a:pt x="553" y="199"/>
                </a:lnTo>
                <a:lnTo>
                  <a:pt x="556" y="199"/>
                </a:lnTo>
                <a:lnTo>
                  <a:pt x="557" y="200"/>
                </a:lnTo>
                <a:lnTo>
                  <a:pt x="558" y="201"/>
                </a:lnTo>
                <a:lnTo>
                  <a:pt x="559" y="201"/>
                </a:lnTo>
                <a:lnTo>
                  <a:pt x="561" y="201"/>
                </a:lnTo>
                <a:lnTo>
                  <a:pt x="559" y="199"/>
                </a:lnTo>
                <a:lnTo>
                  <a:pt x="557" y="198"/>
                </a:lnTo>
                <a:lnTo>
                  <a:pt x="556" y="194"/>
                </a:lnTo>
                <a:lnTo>
                  <a:pt x="553" y="192"/>
                </a:lnTo>
                <a:lnTo>
                  <a:pt x="550" y="191"/>
                </a:lnTo>
                <a:lnTo>
                  <a:pt x="545" y="190"/>
                </a:lnTo>
                <a:lnTo>
                  <a:pt x="541" y="191"/>
                </a:lnTo>
                <a:lnTo>
                  <a:pt x="538" y="192"/>
                </a:lnTo>
                <a:lnTo>
                  <a:pt x="537" y="193"/>
                </a:lnTo>
                <a:lnTo>
                  <a:pt x="534" y="193"/>
                </a:lnTo>
                <a:lnTo>
                  <a:pt x="530" y="192"/>
                </a:lnTo>
                <a:lnTo>
                  <a:pt x="527" y="190"/>
                </a:lnTo>
                <a:lnTo>
                  <a:pt x="527" y="186"/>
                </a:lnTo>
                <a:lnTo>
                  <a:pt x="528" y="184"/>
                </a:lnTo>
                <a:lnTo>
                  <a:pt x="530" y="183"/>
                </a:lnTo>
                <a:lnTo>
                  <a:pt x="534" y="184"/>
                </a:lnTo>
                <a:lnTo>
                  <a:pt x="535" y="185"/>
                </a:lnTo>
                <a:lnTo>
                  <a:pt x="538" y="186"/>
                </a:lnTo>
                <a:lnTo>
                  <a:pt x="541" y="186"/>
                </a:lnTo>
                <a:lnTo>
                  <a:pt x="542" y="186"/>
                </a:lnTo>
                <a:lnTo>
                  <a:pt x="542" y="186"/>
                </a:lnTo>
                <a:lnTo>
                  <a:pt x="542" y="184"/>
                </a:lnTo>
                <a:lnTo>
                  <a:pt x="538" y="183"/>
                </a:lnTo>
                <a:lnTo>
                  <a:pt x="535" y="182"/>
                </a:lnTo>
                <a:lnTo>
                  <a:pt x="532" y="180"/>
                </a:lnTo>
                <a:lnTo>
                  <a:pt x="528" y="176"/>
                </a:lnTo>
                <a:lnTo>
                  <a:pt x="521" y="172"/>
                </a:lnTo>
                <a:lnTo>
                  <a:pt x="515" y="169"/>
                </a:lnTo>
                <a:lnTo>
                  <a:pt x="511" y="167"/>
                </a:lnTo>
                <a:lnTo>
                  <a:pt x="507" y="165"/>
                </a:lnTo>
                <a:lnTo>
                  <a:pt x="503" y="164"/>
                </a:lnTo>
                <a:lnTo>
                  <a:pt x="500" y="165"/>
                </a:lnTo>
                <a:lnTo>
                  <a:pt x="501" y="165"/>
                </a:lnTo>
                <a:lnTo>
                  <a:pt x="500" y="165"/>
                </a:lnTo>
                <a:close/>
                <a:moveTo>
                  <a:pt x="553" y="196"/>
                </a:moveTo>
                <a:lnTo>
                  <a:pt x="553" y="198"/>
                </a:lnTo>
                <a:lnTo>
                  <a:pt x="552" y="199"/>
                </a:lnTo>
                <a:lnTo>
                  <a:pt x="551" y="200"/>
                </a:lnTo>
                <a:lnTo>
                  <a:pt x="549" y="201"/>
                </a:lnTo>
                <a:lnTo>
                  <a:pt x="545" y="199"/>
                </a:lnTo>
                <a:lnTo>
                  <a:pt x="543" y="194"/>
                </a:lnTo>
                <a:lnTo>
                  <a:pt x="549" y="194"/>
                </a:lnTo>
                <a:lnTo>
                  <a:pt x="553" y="196"/>
                </a:lnTo>
                <a:lnTo>
                  <a:pt x="552" y="194"/>
                </a:lnTo>
                <a:lnTo>
                  <a:pt x="553" y="196"/>
                </a:lnTo>
                <a:close/>
                <a:moveTo>
                  <a:pt x="534" y="197"/>
                </a:moveTo>
                <a:lnTo>
                  <a:pt x="537" y="198"/>
                </a:lnTo>
                <a:lnTo>
                  <a:pt x="541" y="199"/>
                </a:lnTo>
                <a:lnTo>
                  <a:pt x="544" y="199"/>
                </a:lnTo>
                <a:lnTo>
                  <a:pt x="545" y="201"/>
                </a:lnTo>
                <a:lnTo>
                  <a:pt x="545" y="202"/>
                </a:lnTo>
                <a:lnTo>
                  <a:pt x="545" y="203"/>
                </a:lnTo>
                <a:lnTo>
                  <a:pt x="544" y="203"/>
                </a:lnTo>
                <a:lnTo>
                  <a:pt x="543" y="202"/>
                </a:lnTo>
                <a:lnTo>
                  <a:pt x="542" y="202"/>
                </a:lnTo>
                <a:lnTo>
                  <a:pt x="540" y="202"/>
                </a:lnTo>
                <a:lnTo>
                  <a:pt x="538" y="202"/>
                </a:lnTo>
                <a:lnTo>
                  <a:pt x="537" y="203"/>
                </a:lnTo>
                <a:lnTo>
                  <a:pt x="535" y="202"/>
                </a:lnTo>
                <a:lnTo>
                  <a:pt x="534" y="201"/>
                </a:lnTo>
                <a:lnTo>
                  <a:pt x="533" y="199"/>
                </a:lnTo>
                <a:lnTo>
                  <a:pt x="534" y="197"/>
                </a:lnTo>
                <a:lnTo>
                  <a:pt x="534" y="197"/>
                </a:lnTo>
                <a:lnTo>
                  <a:pt x="534" y="197"/>
                </a:lnTo>
                <a:close/>
                <a:moveTo>
                  <a:pt x="549" y="209"/>
                </a:moveTo>
                <a:lnTo>
                  <a:pt x="549" y="209"/>
                </a:lnTo>
                <a:lnTo>
                  <a:pt x="549" y="209"/>
                </a:lnTo>
                <a:close/>
                <a:moveTo>
                  <a:pt x="225" y="156"/>
                </a:moveTo>
                <a:lnTo>
                  <a:pt x="225" y="157"/>
                </a:lnTo>
                <a:lnTo>
                  <a:pt x="225" y="156"/>
                </a:lnTo>
                <a:lnTo>
                  <a:pt x="225" y="156"/>
                </a:lnTo>
                <a:lnTo>
                  <a:pt x="225" y="156"/>
                </a:lnTo>
                <a:close/>
                <a:moveTo>
                  <a:pt x="175" y="141"/>
                </a:moveTo>
                <a:lnTo>
                  <a:pt x="184" y="142"/>
                </a:lnTo>
                <a:lnTo>
                  <a:pt x="192" y="145"/>
                </a:lnTo>
                <a:lnTo>
                  <a:pt x="197" y="145"/>
                </a:lnTo>
                <a:lnTo>
                  <a:pt x="200" y="147"/>
                </a:lnTo>
                <a:lnTo>
                  <a:pt x="204" y="149"/>
                </a:lnTo>
                <a:lnTo>
                  <a:pt x="207" y="150"/>
                </a:lnTo>
                <a:lnTo>
                  <a:pt x="212" y="151"/>
                </a:lnTo>
                <a:lnTo>
                  <a:pt x="215" y="152"/>
                </a:lnTo>
                <a:lnTo>
                  <a:pt x="219" y="152"/>
                </a:lnTo>
                <a:lnTo>
                  <a:pt x="222" y="152"/>
                </a:lnTo>
                <a:lnTo>
                  <a:pt x="224" y="155"/>
                </a:lnTo>
                <a:lnTo>
                  <a:pt x="227" y="156"/>
                </a:lnTo>
                <a:lnTo>
                  <a:pt x="231" y="157"/>
                </a:lnTo>
                <a:lnTo>
                  <a:pt x="236" y="157"/>
                </a:lnTo>
                <a:lnTo>
                  <a:pt x="235" y="158"/>
                </a:lnTo>
                <a:lnTo>
                  <a:pt x="232" y="159"/>
                </a:lnTo>
                <a:lnTo>
                  <a:pt x="231" y="160"/>
                </a:lnTo>
                <a:lnTo>
                  <a:pt x="229" y="160"/>
                </a:lnTo>
                <a:lnTo>
                  <a:pt x="227" y="160"/>
                </a:lnTo>
                <a:lnTo>
                  <a:pt x="225" y="159"/>
                </a:lnTo>
                <a:lnTo>
                  <a:pt x="224" y="158"/>
                </a:lnTo>
                <a:lnTo>
                  <a:pt x="224" y="157"/>
                </a:lnTo>
                <a:lnTo>
                  <a:pt x="214" y="155"/>
                </a:lnTo>
                <a:lnTo>
                  <a:pt x="203" y="152"/>
                </a:lnTo>
                <a:lnTo>
                  <a:pt x="194" y="150"/>
                </a:lnTo>
                <a:lnTo>
                  <a:pt x="184" y="148"/>
                </a:lnTo>
                <a:lnTo>
                  <a:pt x="187" y="150"/>
                </a:lnTo>
                <a:lnTo>
                  <a:pt x="190" y="151"/>
                </a:lnTo>
                <a:lnTo>
                  <a:pt x="192" y="152"/>
                </a:lnTo>
                <a:lnTo>
                  <a:pt x="196" y="152"/>
                </a:lnTo>
                <a:lnTo>
                  <a:pt x="198" y="155"/>
                </a:lnTo>
                <a:lnTo>
                  <a:pt x="200" y="156"/>
                </a:lnTo>
                <a:lnTo>
                  <a:pt x="202" y="156"/>
                </a:lnTo>
                <a:lnTo>
                  <a:pt x="204" y="157"/>
                </a:lnTo>
                <a:lnTo>
                  <a:pt x="207" y="157"/>
                </a:lnTo>
                <a:lnTo>
                  <a:pt x="211" y="158"/>
                </a:lnTo>
                <a:lnTo>
                  <a:pt x="212" y="159"/>
                </a:lnTo>
                <a:lnTo>
                  <a:pt x="211" y="159"/>
                </a:lnTo>
                <a:lnTo>
                  <a:pt x="211" y="160"/>
                </a:lnTo>
                <a:lnTo>
                  <a:pt x="210" y="160"/>
                </a:lnTo>
                <a:lnTo>
                  <a:pt x="206" y="161"/>
                </a:lnTo>
                <a:lnTo>
                  <a:pt x="204" y="161"/>
                </a:lnTo>
                <a:lnTo>
                  <a:pt x="212" y="163"/>
                </a:lnTo>
                <a:lnTo>
                  <a:pt x="219" y="165"/>
                </a:lnTo>
                <a:lnTo>
                  <a:pt x="219" y="164"/>
                </a:lnTo>
                <a:lnTo>
                  <a:pt x="217" y="161"/>
                </a:lnTo>
                <a:lnTo>
                  <a:pt x="217" y="159"/>
                </a:lnTo>
                <a:lnTo>
                  <a:pt x="219" y="159"/>
                </a:lnTo>
                <a:lnTo>
                  <a:pt x="223" y="161"/>
                </a:lnTo>
                <a:lnTo>
                  <a:pt x="228" y="164"/>
                </a:lnTo>
                <a:lnTo>
                  <a:pt x="231" y="164"/>
                </a:lnTo>
                <a:lnTo>
                  <a:pt x="237" y="165"/>
                </a:lnTo>
                <a:lnTo>
                  <a:pt x="239" y="165"/>
                </a:lnTo>
                <a:lnTo>
                  <a:pt x="241" y="166"/>
                </a:lnTo>
                <a:lnTo>
                  <a:pt x="243" y="167"/>
                </a:lnTo>
                <a:lnTo>
                  <a:pt x="244" y="169"/>
                </a:lnTo>
                <a:lnTo>
                  <a:pt x="236" y="168"/>
                </a:lnTo>
                <a:lnTo>
                  <a:pt x="227" y="168"/>
                </a:lnTo>
                <a:lnTo>
                  <a:pt x="232" y="172"/>
                </a:lnTo>
                <a:lnTo>
                  <a:pt x="239" y="174"/>
                </a:lnTo>
                <a:lnTo>
                  <a:pt x="246" y="175"/>
                </a:lnTo>
                <a:lnTo>
                  <a:pt x="253" y="176"/>
                </a:lnTo>
                <a:lnTo>
                  <a:pt x="257" y="180"/>
                </a:lnTo>
                <a:lnTo>
                  <a:pt x="260" y="183"/>
                </a:lnTo>
                <a:lnTo>
                  <a:pt x="264" y="184"/>
                </a:lnTo>
                <a:lnTo>
                  <a:pt x="269" y="184"/>
                </a:lnTo>
                <a:lnTo>
                  <a:pt x="266" y="182"/>
                </a:lnTo>
                <a:lnTo>
                  <a:pt x="265" y="178"/>
                </a:lnTo>
                <a:lnTo>
                  <a:pt x="264" y="176"/>
                </a:lnTo>
                <a:lnTo>
                  <a:pt x="264" y="173"/>
                </a:lnTo>
                <a:lnTo>
                  <a:pt x="265" y="167"/>
                </a:lnTo>
                <a:lnTo>
                  <a:pt x="265" y="163"/>
                </a:lnTo>
                <a:lnTo>
                  <a:pt x="264" y="160"/>
                </a:lnTo>
                <a:lnTo>
                  <a:pt x="261" y="159"/>
                </a:lnTo>
                <a:lnTo>
                  <a:pt x="258" y="158"/>
                </a:lnTo>
                <a:lnTo>
                  <a:pt x="255" y="157"/>
                </a:lnTo>
                <a:lnTo>
                  <a:pt x="248" y="157"/>
                </a:lnTo>
                <a:lnTo>
                  <a:pt x="241" y="158"/>
                </a:lnTo>
                <a:lnTo>
                  <a:pt x="243" y="156"/>
                </a:lnTo>
                <a:lnTo>
                  <a:pt x="244" y="153"/>
                </a:lnTo>
                <a:lnTo>
                  <a:pt x="225" y="150"/>
                </a:lnTo>
                <a:lnTo>
                  <a:pt x="208" y="144"/>
                </a:lnTo>
                <a:lnTo>
                  <a:pt x="191" y="140"/>
                </a:lnTo>
                <a:lnTo>
                  <a:pt x="174" y="136"/>
                </a:lnTo>
                <a:lnTo>
                  <a:pt x="174" y="139"/>
                </a:lnTo>
                <a:lnTo>
                  <a:pt x="175" y="141"/>
                </a:lnTo>
                <a:lnTo>
                  <a:pt x="177" y="141"/>
                </a:lnTo>
                <a:lnTo>
                  <a:pt x="175" y="141"/>
                </a:lnTo>
                <a:close/>
                <a:moveTo>
                  <a:pt x="240" y="160"/>
                </a:moveTo>
                <a:lnTo>
                  <a:pt x="241" y="160"/>
                </a:lnTo>
                <a:lnTo>
                  <a:pt x="244" y="160"/>
                </a:lnTo>
                <a:lnTo>
                  <a:pt x="246" y="161"/>
                </a:lnTo>
                <a:lnTo>
                  <a:pt x="246" y="163"/>
                </a:lnTo>
                <a:lnTo>
                  <a:pt x="243" y="164"/>
                </a:lnTo>
                <a:lnTo>
                  <a:pt x="238" y="164"/>
                </a:lnTo>
                <a:lnTo>
                  <a:pt x="238" y="161"/>
                </a:lnTo>
                <a:lnTo>
                  <a:pt x="240" y="160"/>
                </a:lnTo>
                <a:lnTo>
                  <a:pt x="239" y="160"/>
                </a:lnTo>
                <a:lnTo>
                  <a:pt x="240" y="160"/>
                </a:lnTo>
                <a:close/>
                <a:moveTo>
                  <a:pt x="314" y="196"/>
                </a:moveTo>
                <a:lnTo>
                  <a:pt x="318" y="200"/>
                </a:lnTo>
                <a:lnTo>
                  <a:pt x="321" y="205"/>
                </a:lnTo>
                <a:lnTo>
                  <a:pt x="328" y="208"/>
                </a:lnTo>
                <a:lnTo>
                  <a:pt x="337" y="210"/>
                </a:lnTo>
                <a:lnTo>
                  <a:pt x="345" y="214"/>
                </a:lnTo>
                <a:lnTo>
                  <a:pt x="354" y="217"/>
                </a:lnTo>
                <a:lnTo>
                  <a:pt x="357" y="218"/>
                </a:lnTo>
                <a:lnTo>
                  <a:pt x="361" y="219"/>
                </a:lnTo>
                <a:lnTo>
                  <a:pt x="364" y="223"/>
                </a:lnTo>
                <a:lnTo>
                  <a:pt x="368" y="225"/>
                </a:lnTo>
                <a:lnTo>
                  <a:pt x="372" y="226"/>
                </a:lnTo>
                <a:lnTo>
                  <a:pt x="377" y="228"/>
                </a:lnTo>
                <a:lnTo>
                  <a:pt x="380" y="230"/>
                </a:lnTo>
                <a:lnTo>
                  <a:pt x="384" y="231"/>
                </a:lnTo>
                <a:lnTo>
                  <a:pt x="385" y="230"/>
                </a:lnTo>
                <a:lnTo>
                  <a:pt x="387" y="228"/>
                </a:lnTo>
                <a:lnTo>
                  <a:pt x="388" y="230"/>
                </a:lnTo>
                <a:lnTo>
                  <a:pt x="389" y="233"/>
                </a:lnTo>
                <a:lnTo>
                  <a:pt x="392" y="234"/>
                </a:lnTo>
                <a:lnTo>
                  <a:pt x="393" y="235"/>
                </a:lnTo>
                <a:lnTo>
                  <a:pt x="394" y="235"/>
                </a:lnTo>
                <a:lnTo>
                  <a:pt x="395" y="234"/>
                </a:lnTo>
                <a:lnTo>
                  <a:pt x="397" y="233"/>
                </a:lnTo>
                <a:lnTo>
                  <a:pt x="401" y="232"/>
                </a:lnTo>
                <a:lnTo>
                  <a:pt x="408" y="234"/>
                </a:lnTo>
                <a:lnTo>
                  <a:pt x="413" y="239"/>
                </a:lnTo>
                <a:lnTo>
                  <a:pt x="418" y="240"/>
                </a:lnTo>
                <a:lnTo>
                  <a:pt x="421" y="240"/>
                </a:lnTo>
                <a:lnTo>
                  <a:pt x="422" y="236"/>
                </a:lnTo>
                <a:lnTo>
                  <a:pt x="423" y="232"/>
                </a:lnTo>
                <a:lnTo>
                  <a:pt x="420" y="230"/>
                </a:lnTo>
                <a:lnTo>
                  <a:pt x="414" y="228"/>
                </a:lnTo>
                <a:lnTo>
                  <a:pt x="410" y="230"/>
                </a:lnTo>
                <a:lnTo>
                  <a:pt x="406" y="231"/>
                </a:lnTo>
                <a:lnTo>
                  <a:pt x="403" y="230"/>
                </a:lnTo>
                <a:lnTo>
                  <a:pt x="400" y="228"/>
                </a:lnTo>
                <a:lnTo>
                  <a:pt x="397" y="230"/>
                </a:lnTo>
                <a:lnTo>
                  <a:pt x="395" y="231"/>
                </a:lnTo>
                <a:lnTo>
                  <a:pt x="393" y="230"/>
                </a:lnTo>
                <a:lnTo>
                  <a:pt x="393" y="228"/>
                </a:lnTo>
                <a:lnTo>
                  <a:pt x="394" y="226"/>
                </a:lnTo>
                <a:lnTo>
                  <a:pt x="394" y="225"/>
                </a:lnTo>
                <a:lnTo>
                  <a:pt x="390" y="223"/>
                </a:lnTo>
                <a:lnTo>
                  <a:pt x="387" y="222"/>
                </a:lnTo>
                <a:lnTo>
                  <a:pt x="383" y="219"/>
                </a:lnTo>
                <a:lnTo>
                  <a:pt x="378" y="217"/>
                </a:lnTo>
                <a:lnTo>
                  <a:pt x="377" y="217"/>
                </a:lnTo>
                <a:lnTo>
                  <a:pt x="375" y="216"/>
                </a:lnTo>
                <a:lnTo>
                  <a:pt x="373" y="215"/>
                </a:lnTo>
                <a:lnTo>
                  <a:pt x="376" y="214"/>
                </a:lnTo>
                <a:lnTo>
                  <a:pt x="380" y="215"/>
                </a:lnTo>
                <a:lnTo>
                  <a:pt x="385" y="218"/>
                </a:lnTo>
                <a:lnTo>
                  <a:pt x="389" y="219"/>
                </a:lnTo>
                <a:lnTo>
                  <a:pt x="394" y="222"/>
                </a:lnTo>
                <a:lnTo>
                  <a:pt x="397" y="223"/>
                </a:lnTo>
                <a:lnTo>
                  <a:pt x="400" y="223"/>
                </a:lnTo>
                <a:lnTo>
                  <a:pt x="402" y="223"/>
                </a:lnTo>
                <a:lnTo>
                  <a:pt x="403" y="222"/>
                </a:lnTo>
                <a:lnTo>
                  <a:pt x="394" y="218"/>
                </a:lnTo>
                <a:lnTo>
                  <a:pt x="385" y="214"/>
                </a:lnTo>
                <a:lnTo>
                  <a:pt x="377" y="209"/>
                </a:lnTo>
                <a:lnTo>
                  <a:pt x="368" y="205"/>
                </a:lnTo>
                <a:lnTo>
                  <a:pt x="370" y="205"/>
                </a:lnTo>
                <a:lnTo>
                  <a:pt x="372" y="205"/>
                </a:lnTo>
                <a:lnTo>
                  <a:pt x="373" y="203"/>
                </a:lnTo>
                <a:lnTo>
                  <a:pt x="375" y="203"/>
                </a:lnTo>
                <a:lnTo>
                  <a:pt x="375" y="202"/>
                </a:lnTo>
                <a:lnTo>
                  <a:pt x="375" y="201"/>
                </a:lnTo>
                <a:lnTo>
                  <a:pt x="369" y="199"/>
                </a:lnTo>
                <a:lnTo>
                  <a:pt x="363" y="197"/>
                </a:lnTo>
                <a:lnTo>
                  <a:pt x="359" y="194"/>
                </a:lnTo>
                <a:lnTo>
                  <a:pt x="353" y="192"/>
                </a:lnTo>
                <a:lnTo>
                  <a:pt x="347" y="193"/>
                </a:lnTo>
                <a:lnTo>
                  <a:pt x="340" y="194"/>
                </a:lnTo>
                <a:lnTo>
                  <a:pt x="344" y="192"/>
                </a:lnTo>
                <a:lnTo>
                  <a:pt x="346" y="190"/>
                </a:lnTo>
                <a:lnTo>
                  <a:pt x="340" y="188"/>
                </a:lnTo>
                <a:lnTo>
                  <a:pt x="335" y="185"/>
                </a:lnTo>
                <a:lnTo>
                  <a:pt x="329" y="182"/>
                </a:lnTo>
                <a:lnTo>
                  <a:pt x="322" y="182"/>
                </a:lnTo>
                <a:lnTo>
                  <a:pt x="318" y="183"/>
                </a:lnTo>
                <a:lnTo>
                  <a:pt x="314" y="182"/>
                </a:lnTo>
                <a:lnTo>
                  <a:pt x="315" y="180"/>
                </a:lnTo>
                <a:lnTo>
                  <a:pt x="318" y="178"/>
                </a:lnTo>
                <a:lnTo>
                  <a:pt x="311" y="176"/>
                </a:lnTo>
                <a:lnTo>
                  <a:pt x="305" y="175"/>
                </a:lnTo>
                <a:lnTo>
                  <a:pt x="299" y="172"/>
                </a:lnTo>
                <a:lnTo>
                  <a:pt x="293" y="171"/>
                </a:lnTo>
                <a:lnTo>
                  <a:pt x="289" y="172"/>
                </a:lnTo>
                <a:lnTo>
                  <a:pt x="289" y="172"/>
                </a:lnTo>
                <a:lnTo>
                  <a:pt x="290" y="174"/>
                </a:lnTo>
                <a:lnTo>
                  <a:pt x="293" y="175"/>
                </a:lnTo>
                <a:lnTo>
                  <a:pt x="296" y="178"/>
                </a:lnTo>
                <a:lnTo>
                  <a:pt x="298" y="182"/>
                </a:lnTo>
                <a:lnTo>
                  <a:pt x="297" y="188"/>
                </a:lnTo>
                <a:lnTo>
                  <a:pt x="295" y="192"/>
                </a:lnTo>
                <a:lnTo>
                  <a:pt x="294" y="193"/>
                </a:lnTo>
                <a:lnTo>
                  <a:pt x="294" y="196"/>
                </a:lnTo>
                <a:lnTo>
                  <a:pt x="295" y="197"/>
                </a:lnTo>
                <a:lnTo>
                  <a:pt x="297" y="198"/>
                </a:lnTo>
                <a:lnTo>
                  <a:pt x="305" y="199"/>
                </a:lnTo>
                <a:lnTo>
                  <a:pt x="312" y="200"/>
                </a:lnTo>
                <a:lnTo>
                  <a:pt x="313" y="198"/>
                </a:lnTo>
                <a:lnTo>
                  <a:pt x="314" y="196"/>
                </a:lnTo>
                <a:lnTo>
                  <a:pt x="314" y="198"/>
                </a:lnTo>
                <a:lnTo>
                  <a:pt x="314" y="196"/>
                </a:lnTo>
                <a:close/>
                <a:moveTo>
                  <a:pt x="360" y="209"/>
                </a:moveTo>
                <a:lnTo>
                  <a:pt x="364" y="208"/>
                </a:lnTo>
                <a:lnTo>
                  <a:pt x="370" y="210"/>
                </a:lnTo>
                <a:lnTo>
                  <a:pt x="367" y="213"/>
                </a:lnTo>
                <a:lnTo>
                  <a:pt x="363" y="213"/>
                </a:lnTo>
                <a:lnTo>
                  <a:pt x="362" y="213"/>
                </a:lnTo>
                <a:lnTo>
                  <a:pt x="361" y="211"/>
                </a:lnTo>
                <a:lnTo>
                  <a:pt x="360" y="210"/>
                </a:lnTo>
                <a:lnTo>
                  <a:pt x="360" y="209"/>
                </a:lnTo>
                <a:lnTo>
                  <a:pt x="360" y="209"/>
                </a:lnTo>
                <a:lnTo>
                  <a:pt x="360" y="209"/>
                </a:lnTo>
                <a:close/>
                <a:moveTo>
                  <a:pt x="319" y="188"/>
                </a:moveTo>
                <a:lnTo>
                  <a:pt x="321" y="188"/>
                </a:lnTo>
                <a:lnTo>
                  <a:pt x="323" y="188"/>
                </a:lnTo>
                <a:lnTo>
                  <a:pt x="324" y="190"/>
                </a:lnTo>
                <a:lnTo>
                  <a:pt x="324" y="192"/>
                </a:lnTo>
                <a:lnTo>
                  <a:pt x="321" y="193"/>
                </a:lnTo>
                <a:lnTo>
                  <a:pt x="319" y="193"/>
                </a:lnTo>
                <a:lnTo>
                  <a:pt x="319" y="192"/>
                </a:lnTo>
                <a:lnTo>
                  <a:pt x="318" y="190"/>
                </a:lnTo>
                <a:lnTo>
                  <a:pt x="317" y="189"/>
                </a:lnTo>
                <a:lnTo>
                  <a:pt x="319" y="188"/>
                </a:lnTo>
                <a:lnTo>
                  <a:pt x="319" y="188"/>
                </a:lnTo>
                <a:lnTo>
                  <a:pt x="319" y="188"/>
                </a:lnTo>
                <a:close/>
                <a:moveTo>
                  <a:pt x="311" y="189"/>
                </a:moveTo>
                <a:lnTo>
                  <a:pt x="309" y="189"/>
                </a:lnTo>
                <a:lnTo>
                  <a:pt x="306" y="186"/>
                </a:lnTo>
                <a:lnTo>
                  <a:pt x="306" y="185"/>
                </a:lnTo>
                <a:lnTo>
                  <a:pt x="307" y="183"/>
                </a:lnTo>
                <a:lnTo>
                  <a:pt x="311" y="184"/>
                </a:lnTo>
                <a:lnTo>
                  <a:pt x="313" y="185"/>
                </a:lnTo>
                <a:lnTo>
                  <a:pt x="314" y="186"/>
                </a:lnTo>
                <a:lnTo>
                  <a:pt x="314" y="188"/>
                </a:lnTo>
                <a:lnTo>
                  <a:pt x="313" y="189"/>
                </a:lnTo>
                <a:lnTo>
                  <a:pt x="311" y="189"/>
                </a:lnTo>
                <a:lnTo>
                  <a:pt x="311" y="189"/>
                </a:lnTo>
                <a:lnTo>
                  <a:pt x="311" y="189"/>
                </a:lnTo>
                <a:close/>
                <a:moveTo>
                  <a:pt x="559" y="346"/>
                </a:moveTo>
                <a:lnTo>
                  <a:pt x="559" y="346"/>
                </a:lnTo>
                <a:lnTo>
                  <a:pt x="559" y="346"/>
                </a:lnTo>
                <a:close/>
                <a:moveTo>
                  <a:pt x="1424" y="92"/>
                </a:moveTo>
                <a:lnTo>
                  <a:pt x="1425" y="91"/>
                </a:lnTo>
                <a:lnTo>
                  <a:pt x="1425" y="91"/>
                </a:lnTo>
                <a:lnTo>
                  <a:pt x="1426" y="91"/>
                </a:lnTo>
                <a:lnTo>
                  <a:pt x="1427" y="91"/>
                </a:lnTo>
                <a:lnTo>
                  <a:pt x="1425" y="93"/>
                </a:lnTo>
                <a:lnTo>
                  <a:pt x="1424" y="92"/>
                </a:lnTo>
                <a:lnTo>
                  <a:pt x="1424" y="92"/>
                </a:lnTo>
                <a:lnTo>
                  <a:pt x="1424" y="92"/>
                </a:lnTo>
                <a:close/>
                <a:moveTo>
                  <a:pt x="693" y="246"/>
                </a:moveTo>
                <a:lnTo>
                  <a:pt x="689" y="244"/>
                </a:lnTo>
                <a:lnTo>
                  <a:pt x="684" y="242"/>
                </a:lnTo>
                <a:lnTo>
                  <a:pt x="684" y="240"/>
                </a:lnTo>
                <a:lnTo>
                  <a:pt x="684" y="239"/>
                </a:lnTo>
                <a:lnTo>
                  <a:pt x="686" y="238"/>
                </a:lnTo>
                <a:lnTo>
                  <a:pt x="688" y="238"/>
                </a:lnTo>
                <a:lnTo>
                  <a:pt x="692" y="239"/>
                </a:lnTo>
                <a:lnTo>
                  <a:pt x="697" y="241"/>
                </a:lnTo>
                <a:lnTo>
                  <a:pt x="697" y="242"/>
                </a:lnTo>
                <a:lnTo>
                  <a:pt x="697" y="244"/>
                </a:lnTo>
                <a:lnTo>
                  <a:pt x="696" y="246"/>
                </a:lnTo>
                <a:lnTo>
                  <a:pt x="693" y="246"/>
                </a:lnTo>
                <a:lnTo>
                  <a:pt x="693" y="246"/>
                </a:lnTo>
                <a:lnTo>
                  <a:pt x="693" y="246"/>
                </a:lnTo>
                <a:close/>
                <a:moveTo>
                  <a:pt x="589" y="230"/>
                </a:moveTo>
                <a:lnTo>
                  <a:pt x="587" y="231"/>
                </a:lnTo>
                <a:lnTo>
                  <a:pt x="586" y="231"/>
                </a:lnTo>
                <a:lnTo>
                  <a:pt x="584" y="230"/>
                </a:lnTo>
                <a:lnTo>
                  <a:pt x="581" y="228"/>
                </a:lnTo>
                <a:lnTo>
                  <a:pt x="576" y="224"/>
                </a:lnTo>
                <a:lnTo>
                  <a:pt x="574" y="222"/>
                </a:lnTo>
                <a:lnTo>
                  <a:pt x="576" y="221"/>
                </a:lnTo>
                <a:lnTo>
                  <a:pt x="578" y="222"/>
                </a:lnTo>
                <a:lnTo>
                  <a:pt x="579" y="224"/>
                </a:lnTo>
                <a:lnTo>
                  <a:pt x="582" y="226"/>
                </a:lnTo>
                <a:lnTo>
                  <a:pt x="584" y="226"/>
                </a:lnTo>
                <a:lnTo>
                  <a:pt x="586" y="227"/>
                </a:lnTo>
                <a:lnTo>
                  <a:pt x="589" y="227"/>
                </a:lnTo>
                <a:lnTo>
                  <a:pt x="589" y="230"/>
                </a:lnTo>
                <a:lnTo>
                  <a:pt x="589" y="230"/>
                </a:lnTo>
                <a:lnTo>
                  <a:pt x="589" y="230"/>
                </a:lnTo>
                <a:close/>
                <a:moveTo>
                  <a:pt x="652" y="256"/>
                </a:moveTo>
                <a:lnTo>
                  <a:pt x="652" y="256"/>
                </a:lnTo>
                <a:lnTo>
                  <a:pt x="652" y="256"/>
                </a:lnTo>
                <a:lnTo>
                  <a:pt x="652" y="256"/>
                </a:lnTo>
                <a:lnTo>
                  <a:pt x="652" y="256"/>
                </a:lnTo>
                <a:close/>
                <a:moveTo>
                  <a:pt x="659" y="250"/>
                </a:moveTo>
                <a:lnTo>
                  <a:pt x="658" y="252"/>
                </a:lnTo>
                <a:lnTo>
                  <a:pt x="657" y="254"/>
                </a:lnTo>
                <a:lnTo>
                  <a:pt x="656" y="254"/>
                </a:lnTo>
                <a:lnTo>
                  <a:pt x="655" y="254"/>
                </a:lnTo>
                <a:lnTo>
                  <a:pt x="652" y="252"/>
                </a:lnTo>
                <a:lnTo>
                  <a:pt x="649" y="251"/>
                </a:lnTo>
                <a:lnTo>
                  <a:pt x="648" y="252"/>
                </a:lnTo>
                <a:lnTo>
                  <a:pt x="647" y="254"/>
                </a:lnTo>
                <a:lnTo>
                  <a:pt x="649" y="256"/>
                </a:lnTo>
                <a:lnTo>
                  <a:pt x="652" y="257"/>
                </a:lnTo>
                <a:lnTo>
                  <a:pt x="651" y="258"/>
                </a:lnTo>
                <a:lnTo>
                  <a:pt x="650" y="258"/>
                </a:lnTo>
                <a:lnTo>
                  <a:pt x="648" y="258"/>
                </a:lnTo>
                <a:lnTo>
                  <a:pt x="647" y="258"/>
                </a:lnTo>
                <a:lnTo>
                  <a:pt x="644" y="255"/>
                </a:lnTo>
                <a:lnTo>
                  <a:pt x="644" y="251"/>
                </a:lnTo>
                <a:lnTo>
                  <a:pt x="643" y="249"/>
                </a:lnTo>
                <a:lnTo>
                  <a:pt x="640" y="248"/>
                </a:lnTo>
                <a:lnTo>
                  <a:pt x="639" y="244"/>
                </a:lnTo>
                <a:lnTo>
                  <a:pt x="637" y="241"/>
                </a:lnTo>
                <a:lnTo>
                  <a:pt x="634" y="242"/>
                </a:lnTo>
                <a:lnTo>
                  <a:pt x="629" y="242"/>
                </a:lnTo>
                <a:lnTo>
                  <a:pt x="625" y="241"/>
                </a:lnTo>
                <a:lnTo>
                  <a:pt x="619" y="239"/>
                </a:lnTo>
                <a:lnTo>
                  <a:pt x="610" y="233"/>
                </a:lnTo>
                <a:lnTo>
                  <a:pt x="603" y="228"/>
                </a:lnTo>
                <a:lnTo>
                  <a:pt x="606" y="227"/>
                </a:lnTo>
                <a:lnTo>
                  <a:pt x="608" y="226"/>
                </a:lnTo>
                <a:lnTo>
                  <a:pt x="610" y="227"/>
                </a:lnTo>
                <a:lnTo>
                  <a:pt x="612" y="228"/>
                </a:lnTo>
                <a:lnTo>
                  <a:pt x="616" y="231"/>
                </a:lnTo>
                <a:lnTo>
                  <a:pt x="619" y="234"/>
                </a:lnTo>
                <a:lnTo>
                  <a:pt x="624" y="235"/>
                </a:lnTo>
                <a:lnTo>
                  <a:pt x="629" y="236"/>
                </a:lnTo>
                <a:lnTo>
                  <a:pt x="631" y="235"/>
                </a:lnTo>
                <a:lnTo>
                  <a:pt x="633" y="235"/>
                </a:lnTo>
                <a:lnTo>
                  <a:pt x="635" y="235"/>
                </a:lnTo>
                <a:lnTo>
                  <a:pt x="636" y="236"/>
                </a:lnTo>
                <a:lnTo>
                  <a:pt x="636" y="239"/>
                </a:lnTo>
                <a:lnTo>
                  <a:pt x="637" y="240"/>
                </a:lnTo>
                <a:lnTo>
                  <a:pt x="639" y="239"/>
                </a:lnTo>
                <a:lnTo>
                  <a:pt x="640" y="239"/>
                </a:lnTo>
                <a:lnTo>
                  <a:pt x="642" y="240"/>
                </a:lnTo>
                <a:lnTo>
                  <a:pt x="645" y="240"/>
                </a:lnTo>
                <a:lnTo>
                  <a:pt x="649" y="240"/>
                </a:lnTo>
                <a:lnTo>
                  <a:pt x="650" y="241"/>
                </a:lnTo>
                <a:lnTo>
                  <a:pt x="652" y="243"/>
                </a:lnTo>
                <a:lnTo>
                  <a:pt x="653" y="246"/>
                </a:lnTo>
                <a:lnTo>
                  <a:pt x="658" y="247"/>
                </a:lnTo>
                <a:lnTo>
                  <a:pt x="659" y="250"/>
                </a:lnTo>
                <a:lnTo>
                  <a:pt x="659" y="250"/>
                </a:lnTo>
                <a:lnTo>
                  <a:pt x="659" y="250"/>
                </a:lnTo>
                <a:close/>
                <a:moveTo>
                  <a:pt x="689" y="316"/>
                </a:moveTo>
                <a:lnTo>
                  <a:pt x="685" y="316"/>
                </a:lnTo>
                <a:lnTo>
                  <a:pt x="684" y="314"/>
                </a:lnTo>
                <a:lnTo>
                  <a:pt x="684" y="313"/>
                </a:lnTo>
                <a:lnTo>
                  <a:pt x="685" y="311"/>
                </a:lnTo>
                <a:lnTo>
                  <a:pt x="688" y="310"/>
                </a:lnTo>
                <a:lnTo>
                  <a:pt x="690" y="310"/>
                </a:lnTo>
                <a:lnTo>
                  <a:pt x="692" y="313"/>
                </a:lnTo>
                <a:lnTo>
                  <a:pt x="693" y="315"/>
                </a:lnTo>
                <a:lnTo>
                  <a:pt x="691" y="316"/>
                </a:lnTo>
                <a:lnTo>
                  <a:pt x="689" y="316"/>
                </a:lnTo>
                <a:lnTo>
                  <a:pt x="689" y="315"/>
                </a:lnTo>
                <a:lnTo>
                  <a:pt x="689" y="316"/>
                </a:lnTo>
                <a:close/>
                <a:moveTo>
                  <a:pt x="527" y="323"/>
                </a:moveTo>
                <a:lnTo>
                  <a:pt x="526" y="322"/>
                </a:lnTo>
                <a:lnTo>
                  <a:pt x="523" y="319"/>
                </a:lnTo>
                <a:lnTo>
                  <a:pt x="521" y="319"/>
                </a:lnTo>
                <a:lnTo>
                  <a:pt x="521" y="319"/>
                </a:lnTo>
                <a:lnTo>
                  <a:pt x="520" y="321"/>
                </a:lnTo>
                <a:lnTo>
                  <a:pt x="520" y="323"/>
                </a:lnTo>
                <a:lnTo>
                  <a:pt x="521" y="324"/>
                </a:lnTo>
                <a:lnTo>
                  <a:pt x="524" y="324"/>
                </a:lnTo>
                <a:lnTo>
                  <a:pt x="526" y="324"/>
                </a:lnTo>
                <a:lnTo>
                  <a:pt x="526" y="325"/>
                </a:lnTo>
                <a:lnTo>
                  <a:pt x="526" y="326"/>
                </a:lnTo>
                <a:lnTo>
                  <a:pt x="527" y="327"/>
                </a:lnTo>
                <a:lnTo>
                  <a:pt x="527" y="330"/>
                </a:lnTo>
                <a:lnTo>
                  <a:pt x="527" y="332"/>
                </a:lnTo>
                <a:lnTo>
                  <a:pt x="527" y="332"/>
                </a:lnTo>
                <a:lnTo>
                  <a:pt x="526" y="331"/>
                </a:lnTo>
                <a:lnTo>
                  <a:pt x="523" y="327"/>
                </a:lnTo>
                <a:lnTo>
                  <a:pt x="519" y="326"/>
                </a:lnTo>
                <a:lnTo>
                  <a:pt x="517" y="323"/>
                </a:lnTo>
                <a:lnTo>
                  <a:pt x="513" y="321"/>
                </a:lnTo>
                <a:lnTo>
                  <a:pt x="516" y="319"/>
                </a:lnTo>
                <a:lnTo>
                  <a:pt x="519" y="319"/>
                </a:lnTo>
                <a:lnTo>
                  <a:pt x="520" y="317"/>
                </a:lnTo>
                <a:lnTo>
                  <a:pt x="521" y="316"/>
                </a:lnTo>
                <a:lnTo>
                  <a:pt x="527" y="317"/>
                </a:lnTo>
                <a:lnTo>
                  <a:pt x="532" y="319"/>
                </a:lnTo>
                <a:lnTo>
                  <a:pt x="533" y="322"/>
                </a:lnTo>
                <a:lnTo>
                  <a:pt x="532" y="323"/>
                </a:lnTo>
                <a:lnTo>
                  <a:pt x="529" y="323"/>
                </a:lnTo>
                <a:lnTo>
                  <a:pt x="527" y="323"/>
                </a:lnTo>
                <a:lnTo>
                  <a:pt x="527" y="323"/>
                </a:lnTo>
                <a:lnTo>
                  <a:pt x="527" y="323"/>
                </a:lnTo>
                <a:close/>
                <a:moveTo>
                  <a:pt x="537" y="338"/>
                </a:moveTo>
                <a:lnTo>
                  <a:pt x="541" y="335"/>
                </a:lnTo>
                <a:lnTo>
                  <a:pt x="543" y="335"/>
                </a:lnTo>
                <a:lnTo>
                  <a:pt x="545" y="337"/>
                </a:lnTo>
                <a:lnTo>
                  <a:pt x="548" y="338"/>
                </a:lnTo>
                <a:lnTo>
                  <a:pt x="543" y="338"/>
                </a:lnTo>
                <a:lnTo>
                  <a:pt x="537" y="338"/>
                </a:lnTo>
                <a:close/>
                <a:moveTo>
                  <a:pt x="553" y="334"/>
                </a:moveTo>
                <a:lnTo>
                  <a:pt x="551" y="333"/>
                </a:lnTo>
                <a:lnTo>
                  <a:pt x="549" y="332"/>
                </a:lnTo>
                <a:lnTo>
                  <a:pt x="549" y="331"/>
                </a:lnTo>
                <a:lnTo>
                  <a:pt x="549" y="330"/>
                </a:lnTo>
                <a:lnTo>
                  <a:pt x="549" y="329"/>
                </a:lnTo>
                <a:lnTo>
                  <a:pt x="551" y="329"/>
                </a:lnTo>
                <a:lnTo>
                  <a:pt x="553" y="329"/>
                </a:lnTo>
                <a:lnTo>
                  <a:pt x="554" y="331"/>
                </a:lnTo>
                <a:lnTo>
                  <a:pt x="554" y="333"/>
                </a:lnTo>
                <a:lnTo>
                  <a:pt x="553" y="334"/>
                </a:lnTo>
                <a:lnTo>
                  <a:pt x="552" y="334"/>
                </a:lnTo>
                <a:lnTo>
                  <a:pt x="553" y="334"/>
                </a:lnTo>
                <a:close/>
                <a:moveTo>
                  <a:pt x="632" y="379"/>
                </a:moveTo>
                <a:lnTo>
                  <a:pt x="629" y="380"/>
                </a:lnTo>
                <a:lnTo>
                  <a:pt x="627" y="380"/>
                </a:lnTo>
                <a:lnTo>
                  <a:pt x="625" y="380"/>
                </a:lnTo>
                <a:lnTo>
                  <a:pt x="623" y="380"/>
                </a:lnTo>
                <a:lnTo>
                  <a:pt x="624" y="379"/>
                </a:lnTo>
                <a:lnTo>
                  <a:pt x="626" y="377"/>
                </a:lnTo>
                <a:lnTo>
                  <a:pt x="626" y="375"/>
                </a:lnTo>
                <a:lnTo>
                  <a:pt x="626" y="373"/>
                </a:lnTo>
                <a:lnTo>
                  <a:pt x="628" y="373"/>
                </a:lnTo>
                <a:lnTo>
                  <a:pt x="631" y="374"/>
                </a:lnTo>
                <a:lnTo>
                  <a:pt x="632" y="375"/>
                </a:lnTo>
                <a:lnTo>
                  <a:pt x="633" y="375"/>
                </a:lnTo>
                <a:lnTo>
                  <a:pt x="632" y="376"/>
                </a:lnTo>
                <a:lnTo>
                  <a:pt x="632" y="379"/>
                </a:lnTo>
                <a:lnTo>
                  <a:pt x="631" y="379"/>
                </a:lnTo>
                <a:lnTo>
                  <a:pt x="632" y="379"/>
                </a:lnTo>
                <a:close/>
                <a:moveTo>
                  <a:pt x="379" y="321"/>
                </a:moveTo>
                <a:lnTo>
                  <a:pt x="379" y="321"/>
                </a:lnTo>
                <a:lnTo>
                  <a:pt x="379" y="319"/>
                </a:lnTo>
                <a:lnTo>
                  <a:pt x="380" y="321"/>
                </a:lnTo>
                <a:lnTo>
                  <a:pt x="379" y="321"/>
                </a:lnTo>
                <a:lnTo>
                  <a:pt x="379" y="321"/>
                </a:lnTo>
                <a:lnTo>
                  <a:pt x="379" y="321"/>
                </a:lnTo>
                <a:close/>
                <a:moveTo>
                  <a:pt x="478" y="359"/>
                </a:moveTo>
                <a:lnTo>
                  <a:pt x="469" y="356"/>
                </a:lnTo>
                <a:lnTo>
                  <a:pt x="461" y="354"/>
                </a:lnTo>
                <a:lnTo>
                  <a:pt x="456" y="350"/>
                </a:lnTo>
                <a:lnTo>
                  <a:pt x="453" y="347"/>
                </a:lnTo>
                <a:lnTo>
                  <a:pt x="455" y="346"/>
                </a:lnTo>
                <a:lnTo>
                  <a:pt x="458" y="347"/>
                </a:lnTo>
                <a:lnTo>
                  <a:pt x="459" y="348"/>
                </a:lnTo>
                <a:lnTo>
                  <a:pt x="461" y="350"/>
                </a:lnTo>
                <a:lnTo>
                  <a:pt x="466" y="352"/>
                </a:lnTo>
                <a:lnTo>
                  <a:pt x="472" y="352"/>
                </a:lnTo>
                <a:lnTo>
                  <a:pt x="478" y="355"/>
                </a:lnTo>
                <a:lnTo>
                  <a:pt x="484" y="358"/>
                </a:lnTo>
                <a:lnTo>
                  <a:pt x="488" y="362"/>
                </a:lnTo>
                <a:lnTo>
                  <a:pt x="492" y="367"/>
                </a:lnTo>
                <a:lnTo>
                  <a:pt x="485" y="363"/>
                </a:lnTo>
                <a:lnTo>
                  <a:pt x="478" y="359"/>
                </a:lnTo>
                <a:lnTo>
                  <a:pt x="477" y="359"/>
                </a:lnTo>
                <a:lnTo>
                  <a:pt x="478" y="359"/>
                </a:lnTo>
                <a:close/>
                <a:moveTo>
                  <a:pt x="279" y="202"/>
                </a:moveTo>
                <a:lnTo>
                  <a:pt x="281" y="202"/>
                </a:lnTo>
                <a:lnTo>
                  <a:pt x="284" y="202"/>
                </a:lnTo>
                <a:lnTo>
                  <a:pt x="286" y="203"/>
                </a:lnTo>
                <a:lnTo>
                  <a:pt x="288" y="206"/>
                </a:lnTo>
                <a:lnTo>
                  <a:pt x="282" y="207"/>
                </a:lnTo>
                <a:lnTo>
                  <a:pt x="278" y="206"/>
                </a:lnTo>
                <a:lnTo>
                  <a:pt x="277" y="205"/>
                </a:lnTo>
                <a:lnTo>
                  <a:pt x="277" y="203"/>
                </a:lnTo>
                <a:lnTo>
                  <a:pt x="277" y="202"/>
                </a:lnTo>
                <a:lnTo>
                  <a:pt x="279" y="202"/>
                </a:lnTo>
                <a:lnTo>
                  <a:pt x="279" y="202"/>
                </a:lnTo>
                <a:lnTo>
                  <a:pt x="279" y="202"/>
                </a:lnTo>
                <a:close/>
                <a:moveTo>
                  <a:pt x="294" y="217"/>
                </a:moveTo>
                <a:lnTo>
                  <a:pt x="301" y="221"/>
                </a:lnTo>
                <a:lnTo>
                  <a:pt x="306" y="222"/>
                </a:lnTo>
                <a:lnTo>
                  <a:pt x="311" y="223"/>
                </a:lnTo>
                <a:lnTo>
                  <a:pt x="314" y="224"/>
                </a:lnTo>
                <a:lnTo>
                  <a:pt x="318" y="223"/>
                </a:lnTo>
                <a:lnTo>
                  <a:pt x="321" y="223"/>
                </a:lnTo>
                <a:lnTo>
                  <a:pt x="322" y="225"/>
                </a:lnTo>
                <a:lnTo>
                  <a:pt x="322" y="227"/>
                </a:lnTo>
                <a:lnTo>
                  <a:pt x="320" y="227"/>
                </a:lnTo>
                <a:lnTo>
                  <a:pt x="319" y="227"/>
                </a:lnTo>
                <a:lnTo>
                  <a:pt x="318" y="228"/>
                </a:lnTo>
                <a:lnTo>
                  <a:pt x="318" y="230"/>
                </a:lnTo>
                <a:lnTo>
                  <a:pt x="320" y="230"/>
                </a:lnTo>
                <a:lnTo>
                  <a:pt x="320" y="230"/>
                </a:lnTo>
                <a:lnTo>
                  <a:pt x="332" y="233"/>
                </a:lnTo>
                <a:lnTo>
                  <a:pt x="345" y="236"/>
                </a:lnTo>
                <a:lnTo>
                  <a:pt x="350" y="239"/>
                </a:lnTo>
                <a:lnTo>
                  <a:pt x="353" y="241"/>
                </a:lnTo>
                <a:lnTo>
                  <a:pt x="353" y="242"/>
                </a:lnTo>
                <a:lnTo>
                  <a:pt x="353" y="243"/>
                </a:lnTo>
                <a:lnTo>
                  <a:pt x="351" y="244"/>
                </a:lnTo>
                <a:lnTo>
                  <a:pt x="348" y="244"/>
                </a:lnTo>
                <a:lnTo>
                  <a:pt x="340" y="243"/>
                </a:lnTo>
                <a:lnTo>
                  <a:pt x="335" y="241"/>
                </a:lnTo>
                <a:lnTo>
                  <a:pt x="328" y="238"/>
                </a:lnTo>
                <a:lnTo>
                  <a:pt x="322" y="234"/>
                </a:lnTo>
                <a:lnTo>
                  <a:pt x="309" y="230"/>
                </a:lnTo>
                <a:lnTo>
                  <a:pt x="296" y="224"/>
                </a:lnTo>
                <a:lnTo>
                  <a:pt x="285" y="219"/>
                </a:lnTo>
                <a:lnTo>
                  <a:pt x="273" y="216"/>
                </a:lnTo>
                <a:lnTo>
                  <a:pt x="269" y="215"/>
                </a:lnTo>
                <a:lnTo>
                  <a:pt x="265" y="214"/>
                </a:lnTo>
                <a:lnTo>
                  <a:pt x="262" y="210"/>
                </a:lnTo>
                <a:lnTo>
                  <a:pt x="261" y="207"/>
                </a:lnTo>
                <a:lnTo>
                  <a:pt x="278" y="211"/>
                </a:lnTo>
                <a:lnTo>
                  <a:pt x="294" y="217"/>
                </a:lnTo>
                <a:lnTo>
                  <a:pt x="296" y="218"/>
                </a:lnTo>
                <a:lnTo>
                  <a:pt x="293" y="217"/>
                </a:lnTo>
                <a:lnTo>
                  <a:pt x="290" y="216"/>
                </a:lnTo>
                <a:lnTo>
                  <a:pt x="294" y="217"/>
                </a:lnTo>
                <a:close/>
                <a:moveTo>
                  <a:pt x="247" y="201"/>
                </a:moveTo>
                <a:lnTo>
                  <a:pt x="253" y="202"/>
                </a:lnTo>
                <a:lnTo>
                  <a:pt x="260" y="205"/>
                </a:lnTo>
                <a:lnTo>
                  <a:pt x="255" y="206"/>
                </a:lnTo>
                <a:lnTo>
                  <a:pt x="252" y="206"/>
                </a:lnTo>
                <a:lnTo>
                  <a:pt x="249" y="205"/>
                </a:lnTo>
                <a:lnTo>
                  <a:pt x="247" y="201"/>
                </a:lnTo>
                <a:close/>
                <a:moveTo>
                  <a:pt x="228" y="186"/>
                </a:moveTo>
                <a:lnTo>
                  <a:pt x="230" y="184"/>
                </a:lnTo>
                <a:lnTo>
                  <a:pt x="231" y="184"/>
                </a:lnTo>
                <a:lnTo>
                  <a:pt x="233" y="186"/>
                </a:lnTo>
                <a:lnTo>
                  <a:pt x="236" y="189"/>
                </a:lnTo>
                <a:lnTo>
                  <a:pt x="241" y="189"/>
                </a:lnTo>
                <a:lnTo>
                  <a:pt x="247" y="192"/>
                </a:lnTo>
                <a:lnTo>
                  <a:pt x="241" y="192"/>
                </a:lnTo>
                <a:lnTo>
                  <a:pt x="236" y="191"/>
                </a:lnTo>
                <a:lnTo>
                  <a:pt x="231" y="190"/>
                </a:lnTo>
                <a:lnTo>
                  <a:pt x="228" y="186"/>
                </a:lnTo>
                <a:lnTo>
                  <a:pt x="230" y="188"/>
                </a:lnTo>
                <a:lnTo>
                  <a:pt x="228" y="186"/>
                </a:lnTo>
                <a:close/>
                <a:moveTo>
                  <a:pt x="159" y="201"/>
                </a:moveTo>
                <a:lnTo>
                  <a:pt x="155" y="201"/>
                </a:lnTo>
                <a:lnTo>
                  <a:pt x="150" y="199"/>
                </a:lnTo>
                <a:lnTo>
                  <a:pt x="151" y="198"/>
                </a:lnTo>
                <a:lnTo>
                  <a:pt x="154" y="198"/>
                </a:lnTo>
                <a:lnTo>
                  <a:pt x="156" y="198"/>
                </a:lnTo>
                <a:lnTo>
                  <a:pt x="158" y="198"/>
                </a:lnTo>
                <a:lnTo>
                  <a:pt x="161" y="199"/>
                </a:lnTo>
                <a:lnTo>
                  <a:pt x="159" y="201"/>
                </a:lnTo>
                <a:lnTo>
                  <a:pt x="159" y="201"/>
                </a:lnTo>
                <a:lnTo>
                  <a:pt x="159" y="201"/>
                </a:lnTo>
                <a:close/>
                <a:moveTo>
                  <a:pt x="187" y="289"/>
                </a:moveTo>
                <a:lnTo>
                  <a:pt x="180" y="289"/>
                </a:lnTo>
                <a:lnTo>
                  <a:pt x="173" y="286"/>
                </a:lnTo>
                <a:lnTo>
                  <a:pt x="166" y="284"/>
                </a:lnTo>
                <a:lnTo>
                  <a:pt x="161" y="281"/>
                </a:lnTo>
                <a:lnTo>
                  <a:pt x="171" y="282"/>
                </a:lnTo>
                <a:lnTo>
                  <a:pt x="181" y="282"/>
                </a:lnTo>
                <a:lnTo>
                  <a:pt x="181" y="284"/>
                </a:lnTo>
                <a:lnTo>
                  <a:pt x="183" y="285"/>
                </a:lnTo>
                <a:lnTo>
                  <a:pt x="186" y="285"/>
                </a:lnTo>
                <a:lnTo>
                  <a:pt x="188" y="285"/>
                </a:lnTo>
                <a:lnTo>
                  <a:pt x="189" y="286"/>
                </a:lnTo>
                <a:lnTo>
                  <a:pt x="190" y="288"/>
                </a:lnTo>
                <a:lnTo>
                  <a:pt x="189" y="289"/>
                </a:lnTo>
                <a:lnTo>
                  <a:pt x="187" y="289"/>
                </a:lnTo>
                <a:lnTo>
                  <a:pt x="184" y="289"/>
                </a:lnTo>
                <a:lnTo>
                  <a:pt x="187" y="289"/>
                </a:lnTo>
                <a:close/>
                <a:moveTo>
                  <a:pt x="121" y="294"/>
                </a:moveTo>
                <a:lnTo>
                  <a:pt x="114" y="294"/>
                </a:lnTo>
                <a:lnTo>
                  <a:pt x="106" y="292"/>
                </a:lnTo>
                <a:lnTo>
                  <a:pt x="111" y="291"/>
                </a:lnTo>
                <a:lnTo>
                  <a:pt x="116" y="291"/>
                </a:lnTo>
                <a:lnTo>
                  <a:pt x="118" y="291"/>
                </a:lnTo>
                <a:lnTo>
                  <a:pt x="120" y="292"/>
                </a:lnTo>
                <a:lnTo>
                  <a:pt x="121" y="293"/>
                </a:lnTo>
                <a:lnTo>
                  <a:pt x="121" y="294"/>
                </a:lnTo>
                <a:lnTo>
                  <a:pt x="120" y="296"/>
                </a:lnTo>
                <a:lnTo>
                  <a:pt x="121" y="294"/>
                </a:lnTo>
                <a:close/>
                <a:moveTo>
                  <a:pt x="148" y="304"/>
                </a:moveTo>
                <a:lnTo>
                  <a:pt x="148" y="304"/>
                </a:lnTo>
                <a:lnTo>
                  <a:pt x="149" y="304"/>
                </a:lnTo>
                <a:lnTo>
                  <a:pt x="149" y="304"/>
                </a:lnTo>
                <a:lnTo>
                  <a:pt x="148" y="304"/>
                </a:lnTo>
                <a:close/>
                <a:moveTo>
                  <a:pt x="188" y="316"/>
                </a:moveTo>
                <a:lnTo>
                  <a:pt x="184" y="315"/>
                </a:lnTo>
                <a:lnTo>
                  <a:pt x="182" y="315"/>
                </a:lnTo>
                <a:lnTo>
                  <a:pt x="181" y="313"/>
                </a:lnTo>
                <a:lnTo>
                  <a:pt x="180" y="310"/>
                </a:lnTo>
                <a:lnTo>
                  <a:pt x="183" y="310"/>
                </a:lnTo>
                <a:lnTo>
                  <a:pt x="187" y="311"/>
                </a:lnTo>
                <a:lnTo>
                  <a:pt x="187" y="311"/>
                </a:lnTo>
                <a:lnTo>
                  <a:pt x="188" y="314"/>
                </a:lnTo>
                <a:lnTo>
                  <a:pt x="189" y="315"/>
                </a:lnTo>
                <a:lnTo>
                  <a:pt x="188" y="316"/>
                </a:lnTo>
                <a:lnTo>
                  <a:pt x="187" y="316"/>
                </a:lnTo>
                <a:lnTo>
                  <a:pt x="188" y="316"/>
                </a:lnTo>
                <a:close/>
                <a:moveTo>
                  <a:pt x="302" y="319"/>
                </a:moveTo>
                <a:lnTo>
                  <a:pt x="296" y="321"/>
                </a:lnTo>
                <a:lnTo>
                  <a:pt x="289" y="321"/>
                </a:lnTo>
                <a:lnTo>
                  <a:pt x="287" y="321"/>
                </a:lnTo>
                <a:lnTo>
                  <a:pt x="284" y="319"/>
                </a:lnTo>
                <a:lnTo>
                  <a:pt x="281" y="318"/>
                </a:lnTo>
                <a:lnTo>
                  <a:pt x="280" y="316"/>
                </a:lnTo>
                <a:lnTo>
                  <a:pt x="285" y="314"/>
                </a:lnTo>
                <a:lnTo>
                  <a:pt x="290" y="313"/>
                </a:lnTo>
                <a:lnTo>
                  <a:pt x="294" y="314"/>
                </a:lnTo>
                <a:lnTo>
                  <a:pt x="298" y="315"/>
                </a:lnTo>
                <a:lnTo>
                  <a:pt x="299" y="315"/>
                </a:lnTo>
                <a:lnTo>
                  <a:pt x="301" y="316"/>
                </a:lnTo>
                <a:lnTo>
                  <a:pt x="302" y="318"/>
                </a:lnTo>
                <a:lnTo>
                  <a:pt x="302" y="319"/>
                </a:lnTo>
                <a:lnTo>
                  <a:pt x="302" y="321"/>
                </a:lnTo>
                <a:lnTo>
                  <a:pt x="302" y="319"/>
                </a:lnTo>
                <a:close/>
                <a:moveTo>
                  <a:pt x="299" y="304"/>
                </a:moveTo>
                <a:lnTo>
                  <a:pt x="297" y="306"/>
                </a:lnTo>
                <a:lnTo>
                  <a:pt x="295" y="308"/>
                </a:lnTo>
                <a:lnTo>
                  <a:pt x="293" y="308"/>
                </a:lnTo>
                <a:lnTo>
                  <a:pt x="289" y="308"/>
                </a:lnTo>
                <a:lnTo>
                  <a:pt x="282" y="305"/>
                </a:lnTo>
                <a:lnTo>
                  <a:pt x="277" y="301"/>
                </a:lnTo>
                <a:lnTo>
                  <a:pt x="277" y="299"/>
                </a:lnTo>
                <a:lnTo>
                  <a:pt x="278" y="299"/>
                </a:lnTo>
                <a:lnTo>
                  <a:pt x="278" y="298"/>
                </a:lnTo>
                <a:lnTo>
                  <a:pt x="279" y="298"/>
                </a:lnTo>
                <a:lnTo>
                  <a:pt x="279" y="298"/>
                </a:lnTo>
                <a:lnTo>
                  <a:pt x="277" y="297"/>
                </a:lnTo>
                <a:lnTo>
                  <a:pt x="270" y="294"/>
                </a:lnTo>
                <a:lnTo>
                  <a:pt x="264" y="293"/>
                </a:lnTo>
                <a:lnTo>
                  <a:pt x="261" y="293"/>
                </a:lnTo>
                <a:lnTo>
                  <a:pt x="256" y="293"/>
                </a:lnTo>
                <a:lnTo>
                  <a:pt x="254" y="291"/>
                </a:lnTo>
                <a:lnTo>
                  <a:pt x="252" y="289"/>
                </a:lnTo>
                <a:lnTo>
                  <a:pt x="247" y="290"/>
                </a:lnTo>
                <a:lnTo>
                  <a:pt x="243" y="288"/>
                </a:lnTo>
                <a:lnTo>
                  <a:pt x="245" y="285"/>
                </a:lnTo>
                <a:lnTo>
                  <a:pt x="247" y="282"/>
                </a:lnTo>
                <a:lnTo>
                  <a:pt x="260" y="286"/>
                </a:lnTo>
                <a:lnTo>
                  <a:pt x="271" y="292"/>
                </a:lnTo>
                <a:lnTo>
                  <a:pt x="276" y="293"/>
                </a:lnTo>
                <a:lnTo>
                  <a:pt x="279" y="293"/>
                </a:lnTo>
                <a:lnTo>
                  <a:pt x="280" y="296"/>
                </a:lnTo>
                <a:lnTo>
                  <a:pt x="279" y="297"/>
                </a:lnTo>
                <a:lnTo>
                  <a:pt x="281" y="298"/>
                </a:lnTo>
                <a:lnTo>
                  <a:pt x="284" y="299"/>
                </a:lnTo>
                <a:lnTo>
                  <a:pt x="291" y="300"/>
                </a:lnTo>
                <a:lnTo>
                  <a:pt x="299" y="304"/>
                </a:lnTo>
                <a:lnTo>
                  <a:pt x="296" y="304"/>
                </a:lnTo>
                <a:lnTo>
                  <a:pt x="299" y="304"/>
                </a:lnTo>
                <a:close/>
                <a:moveTo>
                  <a:pt x="247" y="282"/>
                </a:moveTo>
                <a:lnTo>
                  <a:pt x="244" y="283"/>
                </a:lnTo>
                <a:lnTo>
                  <a:pt x="239" y="284"/>
                </a:lnTo>
                <a:lnTo>
                  <a:pt x="237" y="284"/>
                </a:lnTo>
                <a:lnTo>
                  <a:pt x="235" y="284"/>
                </a:lnTo>
                <a:lnTo>
                  <a:pt x="235" y="283"/>
                </a:lnTo>
                <a:lnTo>
                  <a:pt x="235" y="281"/>
                </a:lnTo>
                <a:lnTo>
                  <a:pt x="237" y="280"/>
                </a:lnTo>
                <a:lnTo>
                  <a:pt x="240" y="279"/>
                </a:lnTo>
                <a:lnTo>
                  <a:pt x="244" y="280"/>
                </a:lnTo>
                <a:lnTo>
                  <a:pt x="247" y="282"/>
                </a:lnTo>
                <a:lnTo>
                  <a:pt x="245" y="282"/>
                </a:lnTo>
                <a:lnTo>
                  <a:pt x="247" y="282"/>
                </a:lnTo>
                <a:close/>
                <a:moveTo>
                  <a:pt x="237" y="273"/>
                </a:moveTo>
                <a:lnTo>
                  <a:pt x="238" y="271"/>
                </a:lnTo>
                <a:lnTo>
                  <a:pt x="241" y="269"/>
                </a:lnTo>
                <a:lnTo>
                  <a:pt x="245" y="271"/>
                </a:lnTo>
                <a:lnTo>
                  <a:pt x="247" y="271"/>
                </a:lnTo>
                <a:lnTo>
                  <a:pt x="245" y="273"/>
                </a:lnTo>
                <a:lnTo>
                  <a:pt x="241" y="274"/>
                </a:lnTo>
                <a:lnTo>
                  <a:pt x="238" y="274"/>
                </a:lnTo>
                <a:lnTo>
                  <a:pt x="237" y="273"/>
                </a:lnTo>
                <a:lnTo>
                  <a:pt x="236" y="272"/>
                </a:lnTo>
                <a:lnTo>
                  <a:pt x="237" y="273"/>
                </a:lnTo>
                <a:close/>
                <a:moveTo>
                  <a:pt x="254" y="274"/>
                </a:moveTo>
                <a:lnTo>
                  <a:pt x="258" y="274"/>
                </a:lnTo>
                <a:lnTo>
                  <a:pt x="263" y="276"/>
                </a:lnTo>
                <a:lnTo>
                  <a:pt x="269" y="279"/>
                </a:lnTo>
                <a:lnTo>
                  <a:pt x="274" y="277"/>
                </a:lnTo>
                <a:lnTo>
                  <a:pt x="273" y="280"/>
                </a:lnTo>
                <a:lnTo>
                  <a:pt x="272" y="281"/>
                </a:lnTo>
                <a:lnTo>
                  <a:pt x="271" y="282"/>
                </a:lnTo>
                <a:lnTo>
                  <a:pt x="269" y="282"/>
                </a:lnTo>
                <a:lnTo>
                  <a:pt x="265" y="280"/>
                </a:lnTo>
                <a:lnTo>
                  <a:pt x="262" y="279"/>
                </a:lnTo>
                <a:lnTo>
                  <a:pt x="258" y="279"/>
                </a:lnTo>
                <a:lnTo>
                  <a:pt x="255" y="277"/>
                </a:lnTo>
                <a:lnTo>
                  <a:pt x="253" y="276"/>
                </a:lnTo>
                <a:lnTo>
                  <a:pt x="253" y="276"/>
                </a:lnTo>
                <a:lnTo>
                  <a:pt x="253" y="275"/>
                </a:lnTo>
                <a:lnTo>
                  <a:pt x="254" y="274"/>
                </a:lnTo>
                <a:lnTo>
                  <a:pt x="254" y="274"/>
                </a:lnTo>
                <a:lnTo>
                  <a:pt x="254" y="274"/>
                </a:lnTo>
                <a:close/>
                <a:moveTo>
                  <a:pt x="312" y="292"/>
                </a:moveTo>
                <a:lnTo>
                  <a:pt x="319" y="293"/>
                </a:lnTo>
                <a:lnTo>
                  <a:pt x="324" y="293"/>
                </a:lnTo>
                <a:lnTo>
                  <a:pt x="321" y="296"/>
                </a:lnTo>
                <a:lnTo>
                  <a:pt x="319" y="297"/>
                </a:lnTo>
                <a:lnTo>
                  <a:pt x="317" y="296"/>
                </a:lnTo>
                <a:lnTo>
                  <a:pt x="312" y="292"/>
                </a:lnTo>
                <a:close/>
                <a:moveTo>
                  <a:pt x="337" y="290"/>
                </a:moveTo>
                <a:lnTo>
                  <a:pt x="342" y="289"/>
                </a:lnTo>
                <a:lnTo>
                  <a:pt x="347" y="289"/>
                </a:lnTo>
                <a:lnTo>
                  <a:pt x="351" y="289"/>
                </a:lnTo>
                <a:lnTo>
                  <a:pt x="353" y="290"/>
                </a:lnTo>
                <a:lnTo>
                  <a:pt x="355" y="292"/>
                </a:lnTo>
                <a:lnTo>
                  <a:pt x="355" y="293"/>
                </a:lnTo>
                <a:lnTo>
                  <a:pt x="355" y="296"/>
                </a:lnTo>
                <a:lnTo>
                  <a:pt x="353" y="297"/>
                </a:lnTo>
                <a:lnTo>
                  <a:pt x="351" y="298"/>
                </a:lnTo>
                <a:lnTo>
                  <a:pt x="350" y="298"/>
                </a:lnTo>
                <a:lnTo>
                  <a:pt x="346" y="298"/>
                </a:lnTo>
                <a:lnTo>
                  <a:pt x="342" y="297"/>
                </a:lnTo>
                <a:lnTo>
                  <a:pt x="338" y="297"/>
                </a:lnTo>
                <a:lnTo>
                  <a:pt x="334" y="297"/>
                </a:lnTo>
                <a:lnTo>
                  <a:pt x="331" y="293"/>
                </a:lnTo>
                <a:lnTo>
                  <a:pt x="332" y="291"/>
                </a:lnTo>
                <a:lnTo>
                  <a:pt x="334" y="290"/>
                </a:lnTo>
                <a:lnTo>
                  <a:pt x="337" y="290"/>
                </a:lnTo>
                <a:lnTo>
                  <a:pt x="338" y="289"/>
                </a:lnTo>
                <a:lnTo>
                  <a:pt x="337" y="290"/>
                </a:lnTo>
                <a:close/>
                <a:moveTo>
                  <a:pt x="331" y="284"/>
                </a:moveTo>
                <a:lnTo>
                  <a:pt x="334" y="284"/>
                </a:lnTo>
                <a:lnTo>
                  <a:pt x="334" y="285"/>
                </a:lnTo>
                <a:lnTo>
                  <a:pt x="334" y="285"/>
                </a:lnTo>
                <a:lnTo>
                  <a:pt x="332" y="286"/>
                </a:lnTo>
                <a:lnTo>
                  <a:pt x="328" y="288"/>
                </a:lnTo>
                <a:lnTo>
                  <a:pt x="326" y="289"/>
                </a:lnTo>
                <a:lnTo>
                  <a:pt x="320" y="289"/>
                </a:lnTo>
                <a:lnTo>
                  <a:pt x="315" y="286"/>
                </a:lnTo>
                <a:lnTo>
                  <a:pt x="312" y="288"/>
                </a:lnTo>
                <a:lnTo>
                  <a:pt x="309" y="289"/>
                </a:lnTo>
                <a:lnTo>
                  <a:pt x="305" y="290"/>
                </a:lnTo>
                <a:lnTo>
                  <a:pt x="302" y="289"/>
                </a:lnTo>
                <a:lnTo>
                  <a:pt x="299" y="288"/>
                </a:lnTo>
                <a:lnTo>
                  <a:pt x="297" y="286"/>
                </a:lnTo>
                <a:lnTo>
                  <a:pt x="295" y="285"/>
                </a:lnTo>
                <a:lnTo>
                  <a:pt x="293" y="284"/>
                </a:lnTo>
                <a:lnTo>
                  <a:pt x="294" y="282"/>
                </a:lnTo>
                <a:lnTo>
                  <a:pt x="294" y="279"/>
                </a:lnTo>
                <a:lnTo>
                  <a:pt x="303" y="281"/>
                </a:lnTo>
                <a:lnTo>
                  <a:pt x="312" y="283"/>
                </a:lnTo>
                <a:lnTo>
                  <a:pt x="322" y="283"/>
                </a:lnTo>
                <a:lnTo>
                  <a:pt x="331" y="284"/>
                </a:lnTo>
                <a:lnTo>
                  <a:pt x="327" y="283"/>
                </a:lnTo>
                <a:lnTo>
                  <a:pt x="331" y="284"/>
                </a:lnTo>
                <a:close/>
                <a:moveTo>
                  <a:pt x="284" y="267"/>
                </a:moveTo>
                <a:lnTo>
                  <a:pt x="282" y="266"/>
                </a:lnTo>
                <a:lnTo>
                  <a:pt x="282" y="266"/>
                </a:lnTo>
                <a:lnTo>
                  <a:pt x="282" y="265"/>
                </a:lnTo>
                <a:lnTo>
                  <a:pt x="284" y="265"/>
                </a:lnTo>
                <a:lnTo>
                  <a:pt x="286" y="266"/>
                </a:lnTo>
                <a:lnTo>
                  <a:pt x="288" y="267"/>
                </a:lnTo>
                <a:lnTo>
                  <a:pt x="290" y="266"/>
                </a:lnTo>
                <a:lnTo>
                  <a:pt x="293" y="266"/>
                </a:lnTo>
                <a:lnTo>
                  <a:pt x="294" y="268"/>
                </a:lnTo>
                <a:lnTo>
                  <a:pt x="294" y="271"/>
                </a:lnTo>
                <a:lnTo>
                  <a:pt x="297" y="271"/>
                </a:lnTo>
                <a:lnTo>
                  <a:pt x="301" y="271"/>
                </a:lnTo>
                <a:lnTo>
                  <a:pt x="303" y="272"/>
                </a:lnTo>
                <a:lnTo>
                  <a:pt x="304" y="273"/>
                </a:lnTo>
                <a:lnTo>
                  <a:pt x="305" y="274"/>
                </a:lnTo>
                <a:lnTo>
                  <a:pt x="305" y="274"/>
                </a:lnTo>
                <a:lnTo>
                  <a:pt x="303" y="276"/>
                </a:lnTo>
                <a:lnTo>
                  <a:pt x="299" y="276"/>
                </a:lnTo>
                <a:lnTo>
                  <a:pt x="295" y="275"/>
                </a:lnTo>
                <a:lnTo>
                  <a:pt x="290" y="274"/>
                </a:lnTo>
                <a:lnTo>
                  <a:pt x="286" y="273"/>
                </a:lnTo>
                <a:lnTo>
                  <a:pt x="284" y="274"/>
                </a:lnTo>
                <a:lnTo>
                  <a:pt x="286" y="274"/>
                </a:lnTo>
                <a:lnTo>
                  <a:pt x="287" y="275"/>
                </a:lnTo>
                <a:lnTo>
                  <a:pt x="288" y="276"/>
                </a:lnTo>
                <a:lnTo>
                  <a:pt x="286" y="277"/>
                </a:lnTo>
                <a:lnTo>
                  <a:pt x="281" y="279"/>
                </a:lnTo>
                <a:lnTo>
                  <a:pt x="274" y="277"/>
                </a:lnTo>
                <a:lnTo>
                  <a:pt x="276" y="274"/>
                </a:lnTo>
                <a:lnTo>
                  <a:pt x="277" y="271"/>
                </a:lnTo>
                <a:lnTo>
                  <a:pt x="274" y="271"/>
                </a:lnTo>
                <a:lnTo>
                  <a:pt x="273" y="271"/>
                </a:lnTo>
                <a:lnTo>
                  <a:pt x="272" y="269"/>
                </a:lnTo>
                <a:lnTo>
                  <a:pt x="272" y="268"/>
                </a:lnTo>
                <a:lnTo>
                  <a:pt x="271" y="265"/>
                </a:lnTo>
                <a:lnTo>
                  <a:pt x="270" y="261"/>
                </a:lnTo>
                <a:lnTo>
                  <a:pt x="273" y="264"/>
                </a:lnTo>
                <a:lnTo>
                  <a:pt x="277" y="267"/>
                </a:lnTo>
                <a:lnTo>
                  <a:pt x="279" y="268"/>
                </a:lnTo>
                <a:lnTo>
                  <a:pt x="280" y="268"/>
                </a:lnTo>
                <a:lnTo>
                  <a:pt x="281" y="268"/>
                </a:lnTo>
                <a:lnTo>
                  <a:pt x="284" y="267"/>
                </a:lnTo>
                <a:lnTo>
                  <a:pt x="282" y="268"/>
                </a:lnTo>
                <a:lnTo>
                  <a:pt x="284" y="267"/>
                </a:lnTo>
                <a:close/>
                <a:moveTo>
                  <a:pt x="276" y="241"/>
                </a:moveTo>
                <a:lnTo>
                  <a:pt x="277" y="242"/>
                </a:lnTo>
                <a:lnTo>
                  <a:pt x="276" y="244"/>
                </a:lnTo>
                <a:lnTo>
                  <a:pt x="273" y="243"/>
                </a:lnTo>
                <a:lnTo>
                  <a:pt x="272" y="242"/>
                </a:lnTo>
                <a:lnTo>
                  <a:pt x="266" y="241"/>
                </a:lnTo>
                <a:lnTo>
                  <a:pt x="262" y="239"/>
                </a:lnTo>
                <a:lnTo>
                  <a:pt x="265" y="238"/>
                </a:lnTo>
                <a:lnTo>
                  <a:pt x="269" y="238"/>
                </a:lnTo>
                <a:lnTo>
                  <a:pt x="272" y="239"/>
                </a:lnTo>
                <a:lnTo>
                  <a:pt x="276" y="241"/>
                </a:lnTo>
                <a:lnTo>
                  <a:pt x="274" y="241"/>
                </a:lnTo>
                <a:lnTo>
                  <a:pt x="276" y="241"/>
                </a:lnTo>
                <a:close/>
                <a:moveTo>
                  <a:pt x="263" y="259"/>
                </a:moveTo>
                <a:lnTo>
                  <a:pt x="263" y="260"/>
                </a:lnTo>
                <a:lnTo>
                  <a:pt x="262" y="261"/>
                </a:lnTo>
                <a:lnTo>
                  <a:pt x="261" y="263"/>
                </a:lnTo>
                <a:lnTo>
                  <a:pt x="260" y="263"/>
                </a:lnTo>
                <a:lnTo>
                  <a:pt x="258" y="261"/>
                </a:lnTo>
                <a:lnTo>
                  <a:pt x="257" y="259"/>
                </a:lnTo>
                <a:lnTo>
                  <a:pt x="254" y="258"/>
                </a:lnTo>
                <a:lnTo>
                  <a:pt x="249" y="257"/>
                </a:lnTo>
                <a:lnTo>
                  <a:pt x="252" y="260"/>
                </a:lnTo>
                <a:lnTo>
                  <a:pt x="253" y="264"/>
                </a:lnTo>
                <a:lnTo>
                  <a:pt x="250" y="263"/>
                </a:lnTo>
                <a:lnTo>
                  <a:pt x="247" y="263"/>
                </a:lnTo>
                <a:lnTo>
                  <a:pt x="245" y="263"/>
                </a:lnTo>
                <a:lnTo>
                  <a:pt x="243" y="260"/>
                </a:lnTo>
                <a:lnTo>
                  <a:pt x="243" y="258"/>
                </a:lnTo>
                <a:lnTo>
                  <a:pt x="244" y="257"/>
                </a:lnTo>
                <a:lnTo>
                  <a:pt x="246" y="256"/>
                </a:lnTo>
                <a:lnTo>
                  <a:pt x="248" y="255"/>
                </a:lnTo>
                <a:lnTo>
                  <a:pt x="249" y="254"/>
                </a:lnTo>
                <a:lnTo>
                  <a:pt x="250" y="254"/>
                </a:lnTo>
                <a:lnTo>
                  <a:pt x="252" y="254"/>
                </a:lnTo>
                <a:lnTo>
                  <a:pt x="254" y="254"/>
                </a:lnTo>
                <a:lnTo>
                  <a:pt x="258" y="256"/>
                </a:lnTo>
                <a:lnTo>
                  <a:pt x="263" y="259"/>
                </a:lnTo>
                <a:close/>
                <a:moveTo>
                  <a:pt x="227" y="216"/>
                </a:moveTo>
                <a:lnTo>
                  <a:pt x="225" y="217"/>
                </a:lnTo>
                <a:lnTo>
                  <a:pt x="223" y="216"/>
                </a:lnTo>
                <a:lnTo>
                  <a:pt x="224" y="216"/>
                </a:lnTo>
                <a:lnTo>
                  <a:pt x="227" y="216"/>
                </a:lnTo>
                <a:lnTo>
                  <a:pt x="227" y="216"/>
                </a:lnTo>
                <a:lnTo>
                  <a:pt x="227" y="216"/>
                </a:lnTo>
                <a:close/>
                <a:moveTo>
                  <a:pt x="220" y="214"/>
                </a:moveTo>
                <a:lnTo>
                  <a:pt x="221" y="214"/>
                </a:lnTo>
                <a:lnTo>
                  <a:pt x="221" y="214"/>
                </a:lnTo>
                <a:lnTo>
                  <a:pt x="220" y="214"/>
                </a:lnTo>
                <a:lnTo>
                  <a:pt x="219" y="214"/>
                </a:lnTo>
                <a:lnTo>
                  <a:pt x="220" y="214"/>
                </a:lnTo>
                <a:lnTo>
                  <a:pt x="220" y="214"/>
                </a:lnTo>
                <a:lnTo>
                  <a:pt x="220" y="214"/>
                </a:lnTo>
                <a:lnTo>
                  <a:pt x="220" y="214"/>
                </a:lnTo>
                <a:close/>
                <a:moveTo>
                  <a:pt x="181" y="194"/>
                </a:moveTo>
                <a:lnTo>
                  <a:pt x="182" y="193"/>
                </a:lnTo>
                <a:lnTo>
                  <a:pt x="183" y="192"/>
                </a:lnTo>
                <a:lnTo>
                  <a:pt x="184" y="192"/>
                </a:lnTo>
                <a:lnTo>
                  <a:pt x="186" y="194"/>
                </a:lnTo>
                <a:lnTo>
                  <a:pt x="186" y="197"/>
                </a:lnTo>
                <a:lnTo>
                  <a:pt x="186" y="198"/>
                </a:lnTo>
                <a:lnTo>
                  <a:pt x="183" y="198"/>
                </a:lnTo>
                <a:lnTo>
                  <a:pt x="181" y="198"/>
                </a:lnTo>
                <a:lnTo>
                  <a:pt x="180" y="197"/>
                </a:lnTo>
                <a:lnTo>
                  <a:pt x="181" y="194"/>
                </a:lnTo>
                <a:lnTo>
                  <a:pt x="180" y="194"/>
                </a:lnTo>
                <a:lnTo>
                  <a:pt x="181" y="194"/>
                </a:lnTo>
                <a:close/>
                <a:moveTo>
                  <a:pt x="191" y="207"/>
                </a:moveTo>
                <a:lnTo>
                  <a:pt x="188" y="206"/>
                </a:lnTo>
                <a:lnTo>
                  <a:pt x="184" y="206"/>
                </a:lnTo>
                <a:lnTo>
                  <a:pt x="182" y="206"/>
                </a:lnTo>
                <a:lnTo>
                  <a:pt x="181" y="202"/>
                </a:lnTo>
                <a:lnTo>
                  <a:pt x="178" y="202"/>
                </a:lnTo>
                <a:lnTo>
                  <a:pt x="175" y="201"/>
                </a:lnTo>
                <a:lnTo>
                  <a:pt x="173" y="199"/>
                </a:lnTo>
                <a:lnTo>
                  <a:pt x="171" y="198"/>
                </a:lnTo>
                <a:lnTo>
                  <a:pt x="167" y="198"/>
                </a:lnTo>
                <a:lnTo>
                  <a:pt x="165" y="197"/>
                </a:lnTo>
                <a:lnTo>
                  <a:pt x="165" y="196"/>
                </a:lnTo>
                <a:lnTo>
                  <a:pt x="166" y="194"/>
                </a:lnTo>
                <a:lnTo>
                  <a:pt x="170" y="194"/>
                </a:lnTo>
                <a:lnTo>
                  <a:pt x="171" y="194"/>
                </a:lnTo>
                <a:lnTo>
                  <a:pt x="169" y="192"/>
                </a:lnTo>
                <a:lnTo>
                  <a:pt x="166" y="191"/>
                </a:lnTo>
                <a:lnTo>
                  <a:pt x="166" y="190"/>
                </a:lnTo>
                <a:lnTo>
                  <a:pt x="167" y="189"/>
                </a:lnTo>
                <a:lnTo>
                  <a:pt x="169" y="188"/>
                </a:lnTo>
                <a:lnTo>
                  <a:pt x="171" y="188"/>
                </a:lnTo>
                <a:lnTo>
                  <a:pt x="174" y="188"/>
                </a:lnTo>
                <a:lnTo>
                  <a:pt x="177" y="188"/>
                </a:lnTo>
                <a:lnTo>
                  <a:pt x="174" y="192"/>
                </a:lnTo>
                <a:lnTo>
                  <a:pt x="172" y="196"/>
                </a:lnTo>
                <a:lnTo>
                  <a:pt x="181" y="198"/>
                </a:lnTo>
                <a:lnTo>
                  <a:pt x="196" y="203"/>
                </a:lnTo>
                <a:lnTo>
                  <a:pt x="210" y="209"/>
                </a:lnTo>
                <a:lnTo>
                  <a:pt x="215" y="213"/>
                </a:lnTo>
                <a:lnTo>
                  <a:pt x="203" y="210"/>
                </a:lnTo>
                <a:lnTo>
                  <a:pt x="191" y="207"/>
                </a:lnTo>
                <a:lnTo>
                  <a:pt x="192" y="207"/>
                </a:lnTo>
                <a:lnTo>
                  <a:pt x="191" y="207"/>
                </a:lnTo>
                <a:close/>
                <a:moveTo>
                  <a:pt x="192" y="216"/>
                </a:moveTo>
                <a:lnTo>
                  <a:pt x="194" y="216"/>
                </a:lnTo>
                <a:lnTo>
                  <a:pt x="196" y="216"/>
                </a:lnTo>
                <a:lnTo>
                  <a:pt x="195" y="217"/>
                </a:lnTo>
                <a:lnTo>
                  <a:pt x="192" y="216"/>
                </a:lnTo>
                <a:lnTo>
                  <a:pt x="192" y="216"/>
                </a:lnTo>
                <a:lnTo>
                  <a:pt x="192" y="216"/>
                </a:lnTo>
                <a:close/>
                <a:moveTo>
                  <a:pt x="195" y="234"/>
                </a:moveTo>
                <a:lnTo>
                  <a:pt x="195" y="235"/>
                </a:lnTo>
                <a:lnTo>
                  <a:pt x="196" y="235"/>
                </a:lnTo>
                <a:lnTo>
                  <a:pt x="195" y="235"/>
                </a:lnTo>
                <a:lnTo>
                  <a:pt x="194" y="235"/>
                </a:lnTo>
                <a:lnTo>
                  <a:pt x="194" y="234"/>
                </a:lnTo>
                <a:lnTo>
                  <a:pt x="195" y="234"/>
                </a:lnTo>
                <a:lnTo>
                  <a:pt x="194" y="234"/>
                </a:lnTo>
                <a:lnTo>
                  <a:pt x="195" y="234"/>
                </a:lnTo>
                <a:close/>
                <a:moveTo>
                  <a:pt x="204" y="244"/>
                </a:moveTo>
                <a:lnTo>
                  <a:pt x="202" y="246"/>
                </a:lnTo>
                <a:lnTo>
                  <a:pt x="198" y="244"/>
                </a:lnTo>
                <a:lnTo>
                  <a:pt x="196" y="243"/>
                </a:lnTo>
                <a:lnTo>
                  <a:pt x="192" y="243"/>
                </a:lnTo>
                <a:lnTo>
                  <a:pt x="198" y="242"/>
                </a:lnTo>
                <a:lnTo>
                  <a:pt x="204" y="244"/>
                </a:lnTo>
                <a:close/>
                <a:moveTo>
                  <a:pt x="204" y="256"/>
                </a:moveTo>
                <a:lnTo>
                  <a:pt x="200" y="256"/>
                </a:lnTo>
                <a:lnTo>
                  <a:pt x="196" y="256"/>
                </a:lnTo>
                <a:lnTo>
                  <a:pt x="191" y="255"/>
                </a:lnTo>
                <a:lnTo>
                  <a:pt x="188" y="252"/>
                </a:lnTo>
                <a:lnTo>
                  <a:pt x="188" y="250"/>
                </a:lnTo>
                <a:lnTo>
                  <a:pt x="189" y="250"/>
                </a:lnTo>
                <a:lnTo>
                  <a:pt x="191" y="250"/>
                </a:lnTo>
                <a:lnTo>
                  <a:pt x="195" y="251"/>
                </a:lnTo>
                <a:lnTo>
                  <a:pt x="200" y="254"/>
                </a:lnTo>
                <a:lnTo>
                  <a:pt x="204" y="256"/>
                </a:lnTo>
                <a:lnTo>
                  <a:pt x="200" y="255"/>
                </a:lnTo>
                <a:lnTo>
                  <a:pt x="204" y="256"/>
                </a:lnTo>
                <a:close/>
                <a:moveTo>
                  <a:pt x="181" y="243"/>
                </a:moveTo>
                <a:lnTo>
                  <a:pt x="181" y="240"/>
                </a:lnTo>
                <a:lnTo>
                  <a:pt x="182" y="238"/>
                </a:lnTo>
                <a:lnTo>
                  <a:pt x="182" y="236"/>
                </a:lnTo>
                <a:lnTo>
                  <a:pt x="183" y="235"/>
                </a:lnTo>
                <a:lnTo>
                  <a:pt x="184" y="236"/>
                </a:lnTo>
                <a:lnTo>
                  <a:pt x="187" y="238"/>
                </a:lnTo>
                <a:lnTo>
                  <a:pt x="189" y="240"/>
                </a:lnTo>
                <a:lnTo>
                  <a:pt x="189" y="241"/>
                </a:lnTo>
                <a:lnTo>
                  <a:pt x="189" y="242"/>
                </a:lnTo>
                <a:lnTo>
                  <a:pt x="188" y="243"/>
                </a:lnTo>
                <a:lnTo>
                  <a:pt x="184" y="243"/>
                </a:lnTo>
                <a:lnTo>
                  <a:pt x="181" y="243"/>
                </a:lnTo>
                <a:lnTo>
                  <a:pt x="182" y="243"/>
                </a:lnTo>
                <a:lnTo>
                  <a:pt x="181" y="243"/>
                </a:lnTo>
                <a:close/>
                <a:moveTo>
                  <a:pt x="189" y="263"/>
                </a:moveTo>
                <a:lnTo>
                  <a:pt x="186" y="261"/>
                </a:lnTo>
                <a:lnTo>
                  <a:pt x="183" y="260"/>
                </a:lnTo>
                <a:lnTo>
                  <a:pt x="181" y="261"/>
                </a:lnTo>
                <a:lnTo>
                  <a:pt x="180" y="263"/>
                </a:lnTo>
                <a:lnTo>
                  <a:pt x="179" y="264"/>
                </a:lnTo>
                <a:lnTo>
                  <a:pt x="178" y="264"/>
                </a:lnTo>
                <a:lnTo>
                  <a:pt x="175" y="261"/>
                </a:lnTo>
                <a:lnTo>
                  <a:pt x="174" y="260"/>
                </a:lnTo>
                <a:lnTo>
                  <a:pt x="175" y="258"/>
                </a:lnTo>
                <a:lnTo>
                  <a:pt x="178" y="257"/>
                </a:lnTo>
                <a:lnTo>
                  <a:pt x="180" y="257"/>
                </a:lnTo>
                <a:lnTo>
                  <a:pt x="183" y="257"/>
                </a:lnTo>
                <a:lnTo>
                  <a:pt x="186" y="256"/>
                </a:lnTo>
                <a:lnTo>
                  <a:pt x="188" y="257"/>
                </a:lnTo>
                <a:lnTo>
                  <a:pt x="189" y="258"/>
                </a:lnTo>
                <a:lnTo>
                  <a:pt x="190" y="259"/>
                </a:lnTo>
                <a:lnTo>
                  <a:pt x="190" y="261"/>
                </a:lnTo>
                <a:lnTo>
                  <a:pt x="189" y="263"/>
                </a:lnTo>
                <a:lnTo>
                  <a:pt x="189" y="263"/>
                </a:lnTo>
                <a:lnTo>
                  <a:pt x="189" y="263"/>
                </a:lnTo>
                <a:close/>
                <a:moveTo>
                  <a:pt x="191" y="267"/>
                </a:moveTo>
                <a:lnTo>
                  <a:pt x="190" y="266"/>
                </a:lnTo>
                <a:lnTo>
                  <a:pt x="191" y="265"/>
                </a:lnTo>
                <a:lnTo>
                  <a:pt x="191" y="265"/>
                </a:lnTo>
                <a:lnTo>
                  <a:pt x="192" y="264"/>
                </a:lnTo>
                <a:lnTo>
                  <a:pt x="196" y="264"/>
                </a:lnTo>
                <a:lnTo>
                  <a:pt x="198" y="264"/>
                </a:lnTo>
                <a:lnTo>
                  <a:pt x="203" y="265"/>
                </a:lnTo>
                <a:lnTo>
                  <a:pt x="208" y="266"/>
                </a:lnTo>
                <a:lnTo>
                  <a:pt x="205" y="268"/>
                </a:lnTo>
                <a:lnTo>
                  <a:pt x="199" y="269"/>
                </a:lnTo>
                <a:lnTo>
                  <a:pt x="195" y="269"/>
                </a:lnTo>
                <a:lnTo>
                  <a:pt x="191" y="267"/>
                </a:lnTo>
                <a:lnTo>
                  <a:pt x="191" y="267"/>
                </a:lnTo>
                <a:lnTo>
                  <a:pt x="191" y="267"/>
                </a:lnTo>
                <a:close/>
                <a:moveTo>
                  <a:pt x="207" y="226"/>
                </a:moveTo>
                <a:lnTo>
                  <a:pt x="207" y="223"/>
                </a:lnTo>
                <a:lnTo>
                  <a:pt x="208" y="221"/>
                </a:lnTo>
                <a:lnTo>
                  <a:pt x="210" y="219"/>
                </a:lnTo>
                <a:lnTo>
                  <a:pt x="211" y="218"/>
                </a:lnTo>
                <a:lnTo>
                  <a:pt x="216" y="218"/>
                </a:lnTo>
                <a:lnTo>
                  <a:pt x="222" y="221"/>
                </a:lnTo>
                <a:lnTo>
                  <a:pt x="231" y="223"/>
                </a:lnTo>
                <a:lnTo>
                  <a:pt x="241" y="227"/>
                </a:lnTo>
                <a:lnTo>
                  <a:pt x="250" y="231"/>
                </a:lnTo>
                <a:lnTo>
                  <a:pt x="260" y="235"/>
                </a:lnTo>
                <a:lnTo>
                  <a:pt x="253" y="235"/>
                </a:lnTo>
                <a:lnTo>
                  <a:pt x="246" y="234"/>
                </a:lnTo>
                <a:lnTo>
                  <a:pt x="240" y="231"/>
                </a:lnTo>
                <a:lnTo>
                  <a:pt x="235" y="228"/>
                </a:lnTo>
                <a:lnTo>
                  <a:pt x="230" y="231"/>
                </a:lnTo>
                <a:lnTo>
                  <a:pt x="225" y="230"/>
                </a:lnTo>
                <a:lnTo>
                  <a:pt x="223" y="228"/>
                </a:lnTo>
                <a:lnTo>
                  <a:pt x="224" y="227"/>
                </a:lnTo>
                <a:lnTo>
                  <a:pt x="227" y="227"/>
                </a:lnTo>
                <a:lnTo>
                  <a:pt x="228" y="225"/>
                </a:lnTo>
                <a:lnTo>
                  <a:pt x="222" y="224"/>
                </a:lnTo>
                <a:lnTo>
                  <a:pt x="216" y="225"/>
                </a:lnTo>
                <a:lnTo>
                  <a:pt x="214" y="226"/>
                </a:lnTo>
                <a:lnTo>
                  <a:pt x="212" y="227"/>
                </a:lnTo>
                <a:lnTo>
                  <a:pt x="211" y="228"/>
                </a:lnTo>
                <a:lnTo>
                  <a:pt x="210" y="228"/>
                </a:lnTo>
                <a:lnTo>
                  <a:pt x="208" y="227"/>
                </a:lnTo>
                <a:lnTo>
                  <a:pt x="207" y="226"/>
                </a:lnTo>
                <a:lnTo>
                  <a:pt x="207" y="224"/>
                </a:lnTo>
                <a:lnTo>
                  <a:pt x="207" y="226"/>
                </a:lnTo>
                <a:close/>
                <a:moveTo>
                  <a:pt x="208" y="240"/>
                </a:moveTo>
                <a:lnTo>
                  <a:pt x="220" y="242"/>
                </a:lnTo>
                <a:lnTo>
                  <a:pt x="231" y="244"/>
                </a:lnTo>
                <a:lnTo>
                  <a:pt x="235" y="246"/>
                </a:lnTo>
                <a:lnTo>
                  <a:pt x="238" y="248"/>
                </a:lnTo>
                <a:lnTo>
                  <a:pt x="240" y="249"/>
                </a:lnTo>
                <a:lnTo>
                  <a:pt x="241" y="250"/>
                </a:lnTo>
                <a:lnTo>
                  <a:pt x="241" y="251"/>
                </a:lnTo>
                <a:lnTo>
                  <a:pt x="240" y="252"/>
                </a:lnTo>
                <a:lnTo>
                  <a:pt x="237" y="252"/>
                </a:lnTo>
                <a:lnTo>
                  <a:pt x="233" y="250"/>
                </a:lnTo>
                <a:lnTo>
                  <a:pt x="229" y="249"/>
                </a:lnTo>
                <a:lnTo>
                  <a:pt x="224" y="248"/>
                </a:lnTo>
                <a:lnTo>
                  <a:pt x="220" y="247"/>
                </a:lnTo>
                <a:lnTo>
                  <a:pt x="215" y="246"/>
                </a:lnTo>
                <a:lnTo>
                  <a:pt x="213" y="243"/>
                </a:lnTo>
                <a:lnTo>
                  <a:pt x="208" y="240"/>
                </a:lnTo>
                <a:lnTo>
                  <a:pt x="213" y="241"/>
                </a:lnTo>
                <a:lnTo>
                  <a:pt x="208" y="240"/>
                </a:lnTo>
                <a:close/>
                <a:moveTo>
                  <a:pt x="221" y="285"/>
                </a:moveTo>
                <a:lnTo>
                  <a:pt x="220" y="284"/>
                </a:lnTo>
                <a:lnTo>
                  <a:pt x="220" y="283"/>
                </a:lnTo>
                <a:lnTo>
                  <a:pt x="220" y="281"/>
                </a:lnTo>
                <a:lnTo>
                  <a:pt x="222" y="279"/>
                </a:lnTo>
                <a:lnTo>
                  <a:pt x="223" y="276"/>
                </a:lnTo>
                <a:lnTo>
                  <a:pt x="225" y="274"/>
                </a:lnTo>
                <a:lnTo>
                  <a:pt x="228" y="274"/>
                </a:lnTo>
                <a:lnTo>
                  <a:pt x="229" y="274"/>
                </a:lnTo>
                <a:lnTo>
                  <a:pt x="230" y="275"/>
                </a:lnTo>
                <a:lnTo>
                  <a:pt x="231" y="275"/>
                </a:lnTo>
                <a:lnTo>
                  <a:pt x="230" y="276"/>
                </a:lnTo>
                <a:lnTo>
                  <a:pt x="229" y="277"/>
                </a:lnTo>
                <a:lnTo>
                  <a:pt x="227" y="277"/>
                </a:lnTo>
                <a:lnTo>
                  <a:pt x="225" y="279"/>
                </a:lnTo>
                <a:lnTo>
                  <a:pt x="223" y="282"/>
                </a:lnTo>
                <a:lnTo>
                  <a:pt x="221" y="285"/>
                </a:lnTo>
                <a:lnTo>
                  <a:pt x="221" y="285"/>
                </a:lnTo>
                <a:lnTo>
                  <a:pt x="221" y="285"/>
                </a:lnTo>
                <a:close/>
                <a:moveTo>
                  <a:pt x="221" y="301"/>
                </a:moveTo>
                <a:lnTo>
                  <a:pt x="225" y="300"/>
                </a:lnTo>
                <a:lnTo>
                  <a:pt x="230" y="300"/>
                </a:lnTo>
                <a:lnTo>
                  <a:pt x="232" y="302"/>
                </a:lnTo>
                <a:lnTo>
                  <a:pt x="235" y="306"/>
                </a:lnTo>
                <a:lnTo>
                  <a:pt x="231" y="305"/>
                </a:lnTo>
                <a:lnTo>
                  <a:pt x="228" y="305"/>
                </a:lnTo>
                <a:lnTo>
                  <a:pt x="223" y="304"/>
                </a:lnTo>
                <a:lnTo>
                  <a:pt x="221" y="301"/>
                </a:lnTo>
                <a:close/>
                <a:moveTo>
                  <a:pt x="241" y="297"/>
                </a:moveTo>
                <a:lnTo>
                  <a:pt x="232" y="298"/>
                </a:lnTo>
                <a:lnTo>
                  <a:pt x="223" y="297"/>
                </a:lnTo>
                <a:lnTo>
                  <a:pt x="223" y="294"/>
                </a:lnTo>
                <a:lnTo>
                  <a:pt x="223" y="293"/>
                </a:lnTo>
                <a:lnTo>
                  <a:pt x="223" y="292"/>
                </a:lnTo>
                <a:lnTo>
                  <a:pt x="224" y="292"/>
                </a:lnTo>
                <a:lnTo>
                  <a:pt x="228" y="291"/>
                </a:lnTo>
                <a:lnTo>
                  <a:pt x="230" y="291"/>
                </a:lnTo>
                <a:lnTo>
                  <a:pt x="237" y="293"/>
                </a:lnTo>
                <a:lnTo>
                  <a:pt x="244" y="296"/>
                </a:lnTo>
                <a:lnTo>
                  <a:pt x="249" y="299"/>
                </a:lnTo>
                <a:lnTo>
                  <a:pt x="256" y="301"/>
                </a:lnTo>
                <a:lnTo>
                  <a:pt x="263" y="304"/>
                </a:lnTo>
                <a:lnTo>
                  <a:pt x="269" y="306"/>
                </a:lnTo>
                <a:lnTo>
                  <a:pt x="274" y="307"/>
                </a:lnTo>
                <a:lnTo>
                  <a:pt x="278" y="310"/>
                </a:lnTo>
                <a:lnTo>
                  <a:pt x="278" y="313"/>
                </a:lnTo>
                <a:lnTo>
                  <a:pt x="276" y="315"/>
                </a:lnTo>
                <a:lnTo>
                  <a:pt x="272" y="317"/>
                </a:lnTo>
                <a:lnTo>
                  <a:pt x="270" y="317"/>
                </a:lnTo>
                <a:lnTo>
                  <a:pt x="268" y="316"/>
                </a:lnTo>
                <a:lnTo>
                  <a:pt x="266" y="316"/>
                </a:lnTo>
                <a:lnTo>
                  <a:pt x="266" y="315"/>
                </a:lnTo>
                <a:lnTo>
                  <a:pt x="266" y="315"/>
                </a:lnTo>
                <a:lnTo>
                  <a:pt x="268" y="314"/>
                </a:lnTo>
                <a:lnTo>
                  <a:pt x="269" y="311"/>
                </a:lnTo>
                <a:lnTo>
                  <a:pt x="264" y="311"/>
                </a:lnTo>
                <a:lnTo>
                  <a:pt x="260" y="311"/>
                </a:lnTo>
                <a:lnTo>
                  <a:pt x="256" y="308"/>
                </a:lnTo>
                <a:lnTo>
                  <a:pt x="255" y="305"/>
                </a:lnTo>
                <a:lnTo>
                  <a:pt x="250" y="304"/>
                </a:lnTo>
                <a:lnTo>
                  <a:pt x="247" y="304"/>
                </a:lnTo>
                <a:lnTo>
                  <a:pt x="245" y="302"/>
                </a:lnTo>
                <a:lnTo>
                  <a:pt x="244" y="301"/>
                </a:lnTo>
                <a:lnTo>
                  <a:pt x="243" y="300"/>
                </a:lnTo>
                <a:lnTo>
                  <a:pt x="241" y="297"/>
                </a:lnTo>
                <a:lnTo>
                  <a:pt x="240" y="299"/>
                </a:lnTo>
                <a:lnTo>
                  <a:pt x="241" y="297"/>
                </a:lnTo>
                <a:close/>
                <a:moveTo>
                  <a:pt x="261" y="319"/>
                </a:moveTo>
                <a:lnTo>
                  <a:pt x="264" y="318"/>
                </a:lnTo>
                <a:lnTo>
                  <a:pt x="266" y="319"/>
                </a:lnTo>
                <a:lnTo>
                  <a:pt x="269" y="321"/>
                </a:lnTo>
                <a:lnTo>
                  <a:pt x="271" y="323"/>
                </a:lnTo>
                <a:lnTo>
                  <a:pt x="268" y="324"/>
                </a:lnTo>
                <a:lnTo>
                  <a:pt x="263" y="324"/>
                </a:lnTo>
                <a:lnTo>
                  <a:pt x="261" y="322"/>
                </a:lnTo>
                <a:lnTo>
                  <a:pt x="261" y="319"/>
                </a:lnTo>
                <a:lnTo>
                  <a:pt x="262" y="319"/>
                </a:lnTo>
                <a:lnTo>
                  <a:pt x="261" y="319"/>
                </a:lnTo>
                <a:close/>
                <a:moveTo>
                  <a:pt x="253" y="316"/>
                </a:moveTo>
                <a:lnTo>
                  <a:pt x="250" y="315"/>
                </a:lnTo>
                <a:lnTo>
                  <a:pt x="250" y="315"/>
                </a:lnTo>
                <a:lnTo>
                  <a:pt x="250" y="314"/>
                </a:lnTo>
                <a:lnTo>
                  <a:pt x="252" y="313"/>
                </a:lnTo>
                <a:lnTo>
                  <a:pt x="254" y="311"/>
                </a:lnTo>
                <a:lnTo>
                  <a:pt x="256" y="313"/>
                </a:lnTo>
                <a:lnTo>
                  <a:pt x="260" y="314"/>
                </a:lnTo>
                <a:lnTo>
                  <a:pt x="261" y="316"/>
                </a:lnTo>
                <a:lnTo>
                  <a:pt x="256" y="316"/>
                </a:lnTo>
                <a:lnTo>
                  <a:pt x="253" y="316"/>
                </a:lnTo>
                <a:lnTo>
                  <a:pt x="253" y="316"/>
                </a:lnTo>
                <a:lnTo>
                  <a:pt x="253" y="316"/>
                </a:lnTo>
                <a:close/>
                <a:moveTo>
                  <a:pt x="280" y="346"/>
                </a:moveTo>
                <a:lnTo>
                  <a:pt x="279" y="346"/>
                </a:lnTo>
                <a:lnTo>
                  <a:pt x="278" y="344"/>
                </a:lnTo>
                <a:lnTo>
                  <a:pt x="280" y="344"/>
                </a:lnTo>
                <a:lnTo>
                  <a:pt x="281" y="344"/>
                </a:lnTo>
                <a:lnTo>
                  <a:pt x="281" y="346"/>
                </a:lnTo>
                <a:lnTo>
                  <a:pt x="280" y="346"/>
                </a:lnTo>
                <a:lnTo>
                  <a:pt x="280" y="346"/>
                </a:lnTo>
                <a:lnTo>
                  <a:pt x="280" y="346"/>
                </a:lnTo>
                <a:close/>
                <a:moveTo>
                  <a:pt x="243" y="330"/>
                </a:moveTo>
                <a:lnTo>
                  <a:pt x="249" y="329"/>
                </a:lnTo>
                <a:lnTo>
                  <a:pt x="256" y="327"/>
                </a:lnTo>
                <a:lnTo>
                  <a:pt x="262" y="327"/>
                </a:lnTo>
                <a:lnTo>
                  <a:pt x="269" y="331"/>
                </a:lnTo>
                <a:lnTo>
                  <a:pt x="272" y="333"/>
                </a:lnTo>
                <a:lnTo>
                  <a:pt x="278" y="334"/>
                </a:lnTo>
                <a:lnTo>
                  <a:pt x="281" y="335"/>
                </a:lnTo>
                <a:lnTo>
                  <a:pt x="286" y="337"/>
                </a:lnTo>
                <a:lnTo>
                  <a:pt x="288" y="337"/>
                </a:lnTo>
                <a:lnTo>
                  <a:pt x="290" y="338"/>
                </a:lnTo>
                <a:lnTo>
                  <a:pt x="291" y="338"/>
                </a:lnTo>
                <a:lnTo>
                  <a:pt x="291" y="339"/>
                </a:lnTo>
                <a:lnTo>
                  <a:pt x="291" y="340"/>
                </a:lnTo>
                <a:lnTo>
                  <a:pt x="290" y="340"/>
                </a:lnTo>
                <a:lnTo>
                  <a:pt x="284" y="340"/>
                </a:lnTo>
                <a:lnTo>
                  <a:pt x="277" y="339"/>
                </a:lnTo>
                <a:lnTo>
                  <a:pt x="260" y="334"/>
                </a:lnTo>
                <a:lnTo>
                  <a:pt x="243" y="330"/>
                </a:lnTo>
                <a:lnTo>
                  <a:pt x="252" y="331"/>
                </a:lnTo>
                <a:lnTo>
                  <a:pt x="243" y="330"/>
                </a:lnTo>
                <a:close/>
                <a:moveTo>
                  <a:pt x="302" y="351"/>
                </a:moveTo>
                <a:lnTo>
                  <a:pt x="299" y="348"/>
                </a:lnTo>
                <a:lnTo>
                  <a:pt x="297" y="347"/>
                </a:lnTo>
                <a:lnTo>
                  <a:pt x="294" y="347"/>
                </a:lnTo>
                <a:lnTo>
                  <a:pt x="290" y="346"/>
                </a:lnTo>
                <a:lnTo>
                  <a:pt x="288" y="346"/>
                </a:lnTo>
                <a:lnTo>
                  <a:pt x="285" y="344"/>
                </a:lnTo>
                <a:lnTo>
                  <a:pt x="284" y="344"/>
                </a:lnTo>
                <a:lnTo>
                  <a:pt x="284" y="343"/>
                </a:lnTo>
                <a:lnTo>
                  <a:pt x="284" y="342"/>
                </a:lnTo>
                <a:lnTo>
                  <a:pt x="286" y="342"/>
                </a:lnTo>
                <a:lnTo>
                  <a:pt x="288" y="342"/>
                </a:lnTo>
                <a:lnTo>
                  <a:pt x="291" y="342"/>
                </a:lnTo>
                <a:lnTo>
                  <a:pt x="295" y="341"/>
                </a:lnTo>
                <a:lnTo>
                  <a:pt x="299" y="341"/>
                </a:lnTo>
                <a:lnTo>
                  <a:pt x="303" y="342"/>
                </a:lnTo>
                <a:lnTo>
                  <a:pt x="305" y="346"/>
                </a:lnTo>
                <a:lnTo>
                  <a:pt x="304" y="348"/>
                </a:lnTo>
                <a:lnTo>
                  <a:pt x="304" y="351"/>
                </a:lnTo>
                <a:lnTo>
                  <a:pt x="303" y="351"/>
                </a:lnTo>
                <a:lnTo>
                  <a:pt x="302" y="351"/>
                </a:lnTo>
                <a:lnTo>
                  <a:pt x="301" y="349"/>
                </a:lnTo>
                <a:lnTo>
                  <a:pt x="302" y="351"/>
                </a:lnTo>
                <a:close/>
                <a:moveTo>
                  <a:pt x="315" y="384"/>
                </a:moveTo>
                <a:lnTo>
                  <a:pt x="314" y="384"/>
                </a:lnTo>
                <a:lnTo>
                  <a:pt x="315" y="382"/>
                </a:lnTo>
                <a:lnTo>
                  <a:pt x="317" y="381"/>
                </a:lnTo>
                <a:lnTo>
                  <a:pt x="319" y="382"/>
                </a:lnTo>
                <a:lnTo>
                  <a:pt x="324" y="384"/>
                </a:lnTo>
                <a:lnTo>
                  <a:pt x="329" y="388"/>
                </a:lnTo>
                <a:lnTo>
                  <a:pt x="326" y="388"/>
                </a:lnTo>
                <a:lnTo>
                  <a:pt x="322" y="388"/>
                </a:lnTo>
                <a:lnTo>
                  <a:pt x="319" y="387"/>
                </a:lnTo>
                <a:lnTo>
                  <a:pt x="315" y="384"/>
                </a:lnTo>
                <a:lnTo>
                  <a:pt x="317" y="385"/>
                </a:lnTo>
                <a:lnTo>
                  <a:pt x="315" y="384"/>
                </a:lnTo>
                <a:close/>
                <a:moveTo>
                  <a:pt x="342" y="364"/>
                </a:moveTo>
                <a:lnTo>
                  <a:pt x="339" y="365"/>
                </a:lnTo>
                <a:lnTo>
                  <a:pt x="337" y="365"/>
                </a:lnTo>
                <a:lnTo>
                  <a:pt x="335" y="364"/>
                </a:lnTo>
                <a:lnTo>
                  <a:pt x="332" y="363"/>
                </a:lnTo>
                <a:lnTo>
                  <a:pt x="328" y="362"/>
                </a:lnTo>
                <a:lnTo>
                  <a:pt x="323" y="360"/>
                </a:lnTo>
                <a:lnTo>
                  <a:pt x="321" y="358"/>
                </a:lnTo>
                <a:lnTo>
                  <a:pt x="320" y="355"/>
                </a:lnTo>
                <a:lnTo>
                  <a:pt x="313" y="355"/>
                </a:lnTo>
                <a:lnTo>
                  <a:pt x="306" y="356"/>
                </a:lnTo>
                <a:lnTo>
                  <a:pt x="305" y="356"/>
                </a:lnTo>
                <a:lnTo>
                  <a:pt x="303" y="355"/>
                </a:lnTo>
                <a:lnTo>
                  <a:pt x="303" y="354"/>
                </a:lnTo>
                <a:lnTo>
                  <a:pt x="304" y="351"/>
                </a:lnTo>
                <a:lnTo>
                  <a:pt x="306" y="350"/>
                </a:lnTo>
                <a:lnTo>
                  <a:pt x="311" y="350"/>
                </a:lnTo>
                <a:lnTo>
                  <a:pt x="315" y="351"/>
                </a:lnTo>
                <a:lnTo>
                  <a:pt x="319" y="352"/>
                </a:lnTo>
                <a:lnTo>
                  <a:pt x="326" y="355"/>
                </a:lnTo>
                <a:lnTo>
                  <a:pt x="331" y="358"/>
                </a:lnTo>
                <a:lnTo>
                  <a:pt x="338" y="360"/>
                </a:lnTo>
                <a:lnTo>
                  <a:pt x="342" y="364"/>
                </a:lnTo>
                <a:lnTo>
                  <a:pt x="342" y="364"/>
                </a:lnTo>
                <a:lnTo>
                  <a:pt x="342" y="364"/>
                </a:lnTo>
                <a:close/>
                <a:moveTo>
                  <a:pt x="351" y="350"/>
                </a:moveTo>
                <a:lnTo>
                  <a:pt x="354" y="350"/>
                </a:lnTo>
                <a:lnTo>
                  <a:pt x="357" y="351"/>
                </a:lnTo>
                <a:lnTo>
                  <a:pt x="359" y="351"/>
                </a:lnTo>
                <a:lnTo>
                  <a:pt x="359" y="350"/>
                </a:lnTo>
                <a:lnTo>
                  <a:pt x="360" y="348"/>
                </a:lnTo>
                <a:lnTo>
                  <a:pt x="360" y="344"/>
                </a:lnTo>
                <a:lnTo>
                  <a:pt x="363" y="349"/>
                </a:lnTo>
                <a:lnTo>
                  <a:pt x="368" y="352"/>
                </a:lnTo>
                <a:lnTo>
                  <a:pt x="363" y="354"/>
                </a:lnTo>
                <a:lnTo>
                  <a:pt x="359" y="354"/>
                </a:lnTo>
                <a:lnTo>
                  <a:pt x="356" y="354"/>
                </a:lnTo>
                <a:lnTo>
                  <a:pt x="354" y="354"/>
                </a:lnTo>
                <a:lnTo>
                  <a:pt x="352" y="352"/>
                </a:lnTo>
                <a:lnTo>
                  <a:pt x="351" y="350"/>
                </a:lnTo>
                <a:lnTo>
                  <a:pt x="353" y="351"/>
                </a:lnTo>
                <a:lnTo>
                  <a:pt x="351" y="350"/>
                </a:lnTo>
                <a:close/>
                <a:moveTo>
                  <a:pt x="371" y="381"/>
                </a:moveTo>
                <a:lnTo>
                  <a:pt x="371" y="377"/>
                </a:lnTo>
                <a:lnTo>
                  <a:pt x="372" y="375"/>
                </a:lnTo>
                <a:lnTo>
                  <a:pt x="377" y="376"/>
                </a:lnTo>
                <a:lnTo>
                  <a:pt x="380" y="379"/>
                </a:lnTo>
                <a:lnTo>
                  <a:pt x="376" y="380"/>
                </a:lnTo>
                <a:lnTo>
                  <a:pt x="371" y="381"/>
                </a:lnTo>
                <a:lnTo>
                  <a:pt x="372" y="379"/>
                </a:lnTo>
                <a:lnTo>
                  <a:pt x="371" y="381"/>
                </a:lnTo>
                <a:close/>
                <a:moveTo>
                  <a:pt x="389" y="364"/>
                </a:moveTo>
                <a:lnTo>
                  <a:pt x="383" y="364"/>
                </a:lnTo>
                <a:lnTo>
                  <a:pt x="375" y="363"/>
                </a:lnTo>
                <a:lnTo>
                  <a:pt x="378" y="360"/>
                </a:lnTo>
                <a:lnTo>
                  <a:pt x="384" y="359"/>
                </a:lnTo>
                <a:lnTo>
                  <a:pt x="386" y="359"/>
                </a:lnTo>
                <a:lnTo>
                  <a:pt x="388" y="360"/>
                </a:lnTo>
                <a:lnTo>
                  <a:pt x="389" y="362"/>
                </a:lnTo>
                <a:lnTo>
                  <a:pt x="389" y="364"/>
                </a:lnTo>
                <a:lnTo>
                  <a:pt x="389" y="364"/>
                </a:lnTo>
                <a:lnTo>
                  <a:pt x="389" y="364"/>
                </a:lnTo>
                <a:close/>
                <a:moveTo>
                  <a:pt x="401" y="372"/>
                </a:moveTo>
                <a:lnTo>
                  <a:pt x="400" y="369"/>
                </a:lnTo>
                <a:lnTo>
                  <a:pt x="400" y="367"/>
                </a:lnTo>
                <a:lnTo>
                  <a:pt x="401" y="365"/>
                </a:lnTo>
                <a:lnTo>
                  <a:pt x="402" y="363"/>
                </a:lnTo>
                <a:lnTo>
                  <a:pt x="404" y="362"/>
                </a:lnTo>
                <a:lnTo>
                  <a:pt x="405" y="363"/>
                </a:lnTo>
                <a:lnTo>
                  <a:pt x="408" y="365"/>
                </a:lnTo>
                <a:lnTo>
                  <a:pt x="409" y="366"/>
                </a:lnTo>
                <a:lnTo>
                  <a:pt x="405" y="369"/>
                </a:lnTo>
                <a:lnTo>
                  <a:pt x="401" y="372"/>
                </a:lnTo>
                <a:lnTo>
                  <a:pt x="402" y="372"/>
                </a:lnTo>
                <a:lnTo>
                  <a:pt x="401" y="372"/>
                </a:lnTo>
                <a:close/>
                <a:moveTo>
                  <a:pt x="417" y="363"/>
                </a:moveTo>
                <a:lnTo>
                  <a:pt x="413" y="360"/>
                </a:lnTo>
                <a:lnTo>
                  <a:pt x="411" y="358"/>
                </a:lnTo>
                <a:lnTo>
                  <a:pt x="408" y="358"/>
                </a:lnTo>
                <a:lnTo>
                  <a:pt x="404" y="358"/>
                </a:lnTo>
                <a:lnTo>
                  <a:pt x="401" y="358"/>
                </a:lnTo>
                <a:lnTo>
                  <a:pt x="401" y="358"/>
                </a:lnTo>
                <a:lnTo>
                  <a:pt x="401" y="357"/>
                </a:lnTo>
                <a:lnTo>
                  <a:pt x="400" y="355"/>
                </a:lnTo>
                <a:lnTo>
                  <a:pt x="393" y="352"/>
                </a:lnTo>
                <a:lnTo>
                  <a:pt x="386" y="351"/>
                </a:lnTo>
                <a:lnTo>
                  <a:pt x="383" y="349"/>
                </a:lnTo>
                <a:lnTo>
                  <a:pt x="378" y="348"/>
                </a:lnTo>
                <a:lnTo>
                  <a:pt x="375" y="347"/>
                </a:lnTo>
                <a:lnTo>
                  <a:pt x="371" y="346"/>
                </a:lnTo>
                <a:lnTo>
                  <a:pt x="368" y="344"/>
                </a:lnTo>
                <a:lnTo>
                  <a:pt x="365" y="341"/>
                </a:lnTo>
                <a:lnTo>
                  <a:pt x="363" y="340"/>
                </a:lnTo>
                <a:lnTo>
                  <a:pt x="361" y="340"/>
                </a:lnTo>
                <a:lnTo>
                  <a:pt x="357" y="340"/>
                </a:lnTo>
                <a:lnTo>
                  <a:pt x="355" y="341"/>
                </a:lnTo>
                <a:lnTo>
                  <a:pt x="357" y="342"/>
                </a:lnTo>
                <a:lnTo>
                  <a:pt x="360" y="344"/>
                </a:lnTo>
                <a:lnTo>
                  <a:pt x="353" y="344"/>
                </a:lnTo>
                <a:lnTo>
                  <a:pt x="346" y="344"/>
                </a:lnTo>
                <a:lnTo>
                  <a:pt x="344" y="343"/>
                </a:lnTo>
                <a:lnTo>
                  <a:pt x="342" y="343"/>
                </a:lnTo>
                <a:lnTo>
                  <a:pt x="340" y="344"/>
                </a:lnTo>
                <a:lnTo>
                  <a:pt x="340" y="348"/>
                </a:lnTo>
                <a:lnTo>
                  <a:pt x="342" y="350"/>
                </a:lnTo>
                <a:lnTo>
                  <a:pt x="342" y="352"/>
                </a:lnTo>
                <a:lnTo>
                  <a:pt x="335" y="351"/>
                </a:lnTo>
                <a:lnTo>
                  <a:pt x="329" y="349"/>
                </a:lnTo>
                <a:lnTo>
                  <a:pt x="331" y="348"/>
                </a:lnTo>
                <a:lnTo>
                  <a:pt x="335" y="347"/>
                </a:lnTo>
                <a:lnTo>
                  <a:pt x="338" y="346"/>
                </a:lnTo>
                <a:lnTo>
                  <a:pt x="339" y="342"/>
                </a:lnTo>
                <a:lnTo>
                  <a:pt x="330" y="342"/>
                </a:lnTo>
                <a:lnTo>
                  <a:pt x="321" y="342"/>
                </a:lnTo>
                <a:lnTo>
                  <a:pt x="318" y="342"/>
                </a:lnTo>
                <a:lnTo>
                  <a:pt x="313" y="342"/>
                </a:lnTo>
                <a:lnTo>
                  <a:pt x="312" y="340"/>
                </a:lnTo>
                <a:lnTo>
                  <a:pt x="313" y="340"/>
                </a:lnTo>
                <a:lnTo>
                  <a:pt x="314" y="339"/>
                </a:lnTo>
                <a:lnTo>
                  <a:pt x="314" y="339"/>
                </a:lnTo>
                <a:lnTo>
                  <a:pt x="315" y="338"/>
                </a:lnTo>
                <a:lnTo>
                  <a:pt x="314" y="337"/>
                </a:lnTo>
                <a:lnTo>
                  <a:pt x="312" y="335"/>
                </a:lnTo>
                <a:lnTo>
                  <a:pt x="309" y="334"/>
                </a:lnTo>
                <a:lnTo>
                  <a:pt x="306" y="334"/>
                </a:lnTo>
                <a:lnTo>
                  <a:pt x="303" y="335"/>
                </a:lnTo>
                <a:lnTo>
                  <a:pt x="299" y="334"/>
                </a:lnTo>
                <a:lnTo>
                  <a:pt x="299" y="332"/>
                </a:lnTo>
                <a:lnTo>
                  <a:pt x="297" y="333"/>
                </a:lnTo>
                <a:lnTo>
                  <a:pt x="295" y="332"/>
                </a:lnTo>
                <a:lnTo>
                  <a:pt x="295" y="331"/>
                </a:lnTo>
                <a:lnTo>
                  <a:pt x="294" y="331"/>
                </a:lnTo>
                <a:lnTo>
                  <a:pt x="293" y="332"/>
                </a:lnTo>
                <a:lnTo>
                  <a:pt x="293" y="333"/>
                </a:lnTo>
                <a:lnTo>
                  <a:pt x="288" y="332"/>
                </a:lnTo>
                <a:lnTo>
                  <a:pt x="284" y="331"/>
                </a:lnTo>
                <a:lnTo>
                  <a:pt x="287" y="330"/>
                </a:lnTo>
                <a:lnTo>
                  <a:pt x="288" y="326"/>
                </a:lnTo>
                <a:lnTo>
                  <a:pt x="288" y="325"/>
                </a:lnTo>
                <a:lnTo>
                  <a:pt x="287" y="323"/>
                </a:lnTo>
                <a:lnTo>
                  <a:pt x="288" y="321"/>
                </a:lnTo>
                <a:lnTo>
                  <a:pt x="289" y="321"/>
                </a:lnTo>
                <a:lnTo>
                  <a:pt x="295" y="323"/>
                </a:lnTo>
                <a:lnTo>
                  <a:pt x="301" y="324"/>
                </a:lnTo>
                <a:lnTo>
                  <a:pt x="297" y="325"/>
                </a:lnTo>
                <a:lnTo>
                  <a:pt x="293" y="326"/>
                </a:lnTo>
                <a:lnTo>
                  <a:pt x="296" y="329"/>
                </a:lnTo>
                <a:lnTo>
                  <a:pt x="301" y="329"/>
                </a:lnTo>
                <a:lnTo>
                  <a:pt x="306" y="329"/>
                </a:lnTo>
                <a:lnTo>
                  <a:pt x="310" y="329"/>
                </a:lnTo>
                <a:lnTo>
                  <a:pt x="307" y="327"/>
                </a:lnTo>
                <a:lnTo>
                  <a:pt x="306" y="326"/>
                </a:lnTo>
                <a:lnTo>
                  <a:pt x="304" y="324"/>
                </a:lnTo>
                <a:lnTo>
                  <a:pt x="303" y="323"/>
                </a:lnTo>
                <a:lnTo>
                  <a:pt x="304" y="321"/>
                </a:lnTo>
                <a:lnTo>
                  <a:pt x="306" y="319"/>
                </a:lnTo>
                <a:lnTo>
                  <a:pt x="307" y="319"/>
                </a:lnTo>
                <a:lnTo>
                  <a:pt x="310" y="319"/>
                </a:lnTo>
                <a:lnTo>
                  <a:pt x="309" y="317"/>
                </a:lnTo>
                <a:lnTo>
                  <a:pt x="307" y="315"/>
                </a:lnTo>
                <a:lnTo>
                  <a:pt x="318" y="316"/>
                </a:lnTo>
                <a:lnTo>
                  <a:pt x="328" y="318"/>
                </a:lnTo>
                <a:lnTo>
                  <a:pt x="337" y="322"/>
                </a:lnTo>
                <a:lnTo>
                  <a:pt x="346" y="326"/>
                </a:lnTo>
                <a:lnTo>
                  <a:pt x="351" y="330"/>
                </a:lnTo>
                <a:lnTo>
                  <a:pt x="355" y="332"/>
                </a:lnTo>
                <a:lnTo>
                  <a:pt x="357" y="333"/>
                </a:lnTo>
                <a:lnTo>
                  <a:pt x="360" y="334"/>
                </a:lnTo>
                <a:lnTo>
                  <a:pt x="360" y="335"/>
                </a:lnTo>
                <a:lnTo>
                  <a:pt x="360" y="338"/>
                </a:lnTo>
                <a:lnTo>
                  <a:pt x="362" y="339"/>
                </a:lnTo>
                <a:lnTo>
                  <a:pt x="365" y="339"/>
                </a:lnTo>
                <a:lnTo>
                  <a:pt x="368" y="338"/>
                </a:lnTo>
                <a:lnTo>
                  <a:pt x="370" y="338"/>
                </a:lnTo>
                <a:lnTo>
                  <a:pt x="372" y="340"/>
                </a:lnTo>
                <a:lnTo>
                  <a:pt x="376" y="342"/>
                </a:lnTo>
                <a:lnTo>
                  <a:pt x="380" y="343"/>
                </a:lnTo>
                <a:lnTo>
                  <a:pt x="384" y="344"/>
                </a:lnTo>
                <a:lnTo>
                  <a:pt x="394" y="347"/>
                </a:lnTo>
                <a:lnTo>
                  <a:pt x="403" y="351"/>
                </a:lnTo>
                <a:lnTo>
                  <a:pt x="410" y="355"/>
                </a:lnTo>
                <a:lnTo>
                  <a:pt x="418" y="358"/>
                </a:lnTo>
                <a:lnTo>
                  <a:pt x="421" y="359"/>
                </a:lnTo>
                <a:lnTo>
                  <a:pt x="426" y="360"/>
                </a:lnTo>
                <a:lnTo>
                  <a:pt x="428" y="363"/>
                </a:lnTo>
                <a:lnTo>
                  <a:pt x="430" y="366"/>
                </a:lnTo>
                <a:lnTo>
                  <a:pt x="427" y="367"/>
                </a:lnTo>
                <a:lnTo>
                  <a:pt x="423" y="366"/>
                </a:lnTo>
                <a:lnTo>
                  <a:pt x="420" y="365"/>
                </a:lnTo>
                <a:lnTo>
                  <a:pt x="417" y="363"/>
                </a:lnTo>
                <a:lnTo>
                  <a:pt x="417" y="363"/>
                </a:lnTo>
                <a:lnTo>
                  <a:pt x="417" y="363"/>
                </a:lnTo>
                <a:close/>
                <a:moveTo>
                  <a:pt x="802" y="623"/>
                </a:moveTo>
                <a:lnTo>
                  <a:pt x="804" y="623"/>
                </a:lnTo>
                <a:lnTo>
                  <a:pt x="804" y="624"/>
                </a:lnTo>
                <a:lnTo>
                  <a:pt x="802" y="624"/>
                </a:lnTo>
                <a:lnTo>
                  <a:pt x="801" y="624"/>
                </a:lnTo>
                <a:lnTo>
                  <a:pt x="801" y="623"/>
                </a:lnTo>
                <a:lnTo>
                  <a:pt x="802" y="623"/>
                </a:lnTo>
                <a:close/>
                <a:moveTo>
                  <a:pt x="933" y="626"/>
                </a:moveTo>
                <a:lnTo>
                  <a:pt x="933" y="629"/>
                </a:lnTo>
                <a:lnTo>
                  <a:pt x="931" y="631"/>
                </a:lnTo>
                <a:lnTo>
                  <a:pt x="930" y="628"/>
                </a:lnTo>
                <a:lnTo>
                  <a:pt x="930" y="623"/>
                </a:lnTo>
                <a:lnTo>
                  <a:pt x="930" y="622"/>
                </a:lnTo>
                <a:lnTo>
                  <a:pt x="931" y="620"/>
                </a:lnTo>
                <a:lnTo>
                  <a:pt x="931" y="620"/>
                </a:lnTo>
                <a:lnTo>
                  <a:pt x="933" y="620"/>
                </a:lnTo>
                <a:lnTo>
                  <a:pt x="936" y="621"/>
                </a:lnTo>
                <a:lnTo>
                  <a:pt x="936" y="622"/>
                </a:lnTo>
                <a:lnTo>
                  <a:pt x="935" y="624"/>
                </a:lnTo>
                <a:lnTo>
                  <a:pt x="933" y="626"/>
                </a:lnTo>
                <a:lnTo>
                  <a:pt x="935" y="624"/>
                </a:lnTo>
                <a:lnTo>
                  <a:pt x="933" y="626"/>
                </a:lnTo>
                <a:close/>
                <a:moveTo>
                  <a:pt x="1176" y="616"/>
                </a:moveTo>
                <a:lnTo>
                  <a:pt x="1178" y="614"/>
                </a:lnTo>
                <a:lnTo>
                  <a:pt x="1180" y="612"/>
                </a:lnTo>
                <a:lnTo>
                  <a:pt x="1181" y="612"/>
                </a:lnTo>
                <a:lnTo>
                  <a:pt x="1183" y="612"/>
                </a:lnTo>
                <a:lnTo>
                  <a:pt x="1183" y="612"/>
                </a:lnTo>
                <a:lnTo>
                  <a:pt x="1184" y="613"/>
                </a:lnTo>
                <a:lnTo>
                  <a:pt x="1183" y="615"/>
                </a:lnTo>
                <a:lnTo>
                  <a:pt x="1179" y="616"/>
                </a:lnTo>
                <a:lnTo>
                  <a:pt x="1177" y="617"/>
                </a:lnTo>
                <a:lnTo>
                  <a:pt x="1176" y="616"/>
                </a:lnTo>
                <a:lnTo>
                  <a:pt x="1177" y="615"/>
                </a:lnTo>
                <a:lnTo>
                  <a:pt x="1176" y="616"/>
                </a:lnTo>
                <a:close/>
                <a:moveTo>
                  <a:pt x="1184" y="626"/>
                </a:moveTo>
                <a:lnTo>
                  <a:pt x="1180" y="626"/>
                </a:lnTo>
                <a:lnTo>
                  <a:pt x="1178" y="626"/>
                </a:lnTo>
                <a:lnTo>
                  <a:pt x="1179" y="622"/>
                </a:lnTo>
                <a:lnTo>
                  <a:pt x="1181" y="620"/>
                </a:lnTo>
                <a:lnTo>
                  <a:pt x="1185" y="618"/>
                </a:lnTo>
                <a:lnTo>
                  <a:pt x="1189" y="620"/>
                </a:lnTo>
                <a:lnTo>
                  <a:pt x="1186" y="623"/>
                </a:lnTo>
                <a:lnTo>
                  <a:pt x="1184" y="626"/>
                </a:lnTo>
                <a:lnTo>
                  <a:pt x="1183" y="625"/>
                </a:lnTo>
                <a:lnTo>
                  <a:pt x="1184" y="626"/>
                </a:lnTo>
                <a:close/>
                <a:moveTo>
                  <a:pt x="1204" y="192"/>
                </a:moveTo>
                <a:lnTo>
                  <a:pt x="1189" y="197"/>
                </a:lnTo>
                <a:lnTo>
                  <a:pt x="1174" y="200"/>
                </a:lnTo>
                <a:lnTo>
                  <a:pt x="1180" y="196"/>
                </a:lnTo>
                <a:lnTo>
                  <a:pt x="1188" y="193"/>
                </a:lnTo>
                <a:lnTo>
                  <a:pt x="1196" y="192"/>
                </a:lnTo>
                <a:lnTo>
                  <a:pt x="1204" y="192"/>
                </a:lnTo>
                <a:close/>
                <a:moveTo>
                  <a:pt x="1169" y="183"/>
                </a:moveTo>
                <a:lnTo>
                  <a:pt x="1170" y="183"/>
                </a:lnTo>
                <a:lnTo>
                  <a:pt x="1172" y="183"/>
                </a:lnTo>
                <a:lnTo>
                  <a:pt x="1174" y="184"/>
                </a:lnTo>
                <a:lnTo>
                  <a:pt x="1174" y="185"/>
                </a:lnTo>
                <a:lnTo>
                  <a:pt x="1171" y="188"/>
                </a:lnTo>
                <a:lnTo>
                  <a:pt x="1167" y="189"/>
                </a:lnTo>
                <a:lnTo>
                  <a:pt x="1166" y="190"/>
                </a:lnTo>
                <a:lnTo>
                  <a:pt x="1163" y="191"/>
                </a:lnTo>
                <a:lnTo>
                  <a:pt x="1162" y="190"/>
                </a:lnTo>
                <a:lnTo>
                  <a:pt x="1162" y="189"/>
                </a:lnTo>
                <a:lnTo>
                  <a:pt x="1164" y="185"/>
                </a:lnTo>
                <a:lnTo>
                  <a:pt x="1169" y="183"/>
                </a:lnTo>
                <a:lnTo>
                  <a:pt x="1169" y="183"/>
                </a:lnTo>
                <a:lnTo>
                  <a:pt x="1169" y="183"/>
                </a:lnTo>
                <a:close/>
                <a:moveTo>
                  <a:pt x="1145" y="190"/>
                </a:moveTo>
                <a:lnTo>
                  <a:pt x="1146" y="190"/>
                </a:lnTo>
                <a:lnTo>
                  <a:pt x="1148" y="188"/>
                </a:lnTo>
                <a:lnTo>
                  <a:pt x="1151" y="188"/>
                </a:lnTo>
                <a:lnTo>
                  <a:pt x="1152" y="188"/>
                </a:lnTo>
                <a:lnTo>
                  <a:pt x="1152" y="188"/>
                </a:lnTo>
                <a:lnTo>
                  <a:pt x="1152" y="189"/>
                </a:lnTo>
                <a:lnTo>
                  <a:pt x="1151" y="191"/>
                </a:lnTo>
                <a:lnTo>
                  <a:pt x="1148" y="192"/>
                </a:lnTo>
                <a:lnTo>
                  <a:pt x="1145" y="192"/>
                </a:lnTo>
                <a:lnTo>
                  <a:pt x="1143" y="192"/>
                </a:lnTo>
                <a:lnTo>
                  <a:pt x="1144" y="191"/>
                </a:lnTo>
                <a:lnTo>
                  <a:pt x="1145" y="190"/>
                </a:lnTo>
                <a:lnTo>
                  <a:pt x="1145" y="190"/>
                </a:lnTo>
                <a:lnTo>
                  <a:pt x="1145" y="190"/>
                </a:lnTo>
                <a:close/>
                <a:moveTo>
                  <a:pt x="1122" y="199"/>
                </a:moveTo>
                <a:lnTo>
                  <a:pt x="1123" y="199"/>
                </a:lnTo>
                <a:lnTo>
                  <a:pt x="1125" y="201"/>
                </a:lnTo>
                <a:lnTo>
                  <a:pt x="1123" y="202"/>
                </a:lnTo>
                <a:lnTo>
                  <a:pt x="1121" y="203"/>
                </a:lnTo>
                <a:lnTo>
                  <a:pt x="1119" y="203"/>
                </a:lnTo>
                <a:lnTo>
                  <a:pt x="1119" y="202"/>
                </a:lnTo>
                <a:lnTo>
                  <a:pt x="1120" y="200"/>
                </a:lnTo>
                <a:lnTo>
                  <a:pt x="1122" y="199"/>
                </a:lnTo>
                <a:lnTo>
                  <a:pt x="1122" y="199"/>
                </a:lnTo>
                <a:lnTo>
                  <a:pt x="1122" y="199"/>
                </a:lnTo>
                <a:close/>
                <a:moveTo>
                  <a:pt x="1031" y="233"/>
                </a:moveTo>
                <a:lnTo>
                  <a:pt x="1047" y="232"/>
                </a:lnTo>
                <a:lnTo>
                  <a:pt x="1063" y="232"/>
                </a:lnTo>
                <a:lnTo>
                  <a:pt x="1060" y="234"/>
                </a:lnTo>
                <a:lnTo>
                  <a:pt x="1055" y="235"/>
                </a:lnTo>
                <a:lnTo>
                  <a:pt x="1052" y="236"/>
                </a:lnTo>
                <a:lnTo>
                  <a:pt x="1047" y="236"/>
                </a:lnTo>
                <a:lnTo>
                  <a:pt x="1039" y="235"/>
                </a:lnTo>
                <a:lnTo>
                  <a:pt x="1031" y="233"/>
                </a:lnTo>
                <a:close/>
                <a:moveTo>
                  <a:pt x="859" y="255"/>
                </a:moveTo>
                <a:lnTo>
                  <a:pt x="862" y="255"/>
                </a:lnTo>
                <a:lnTo>
                  <a:pt x="865" y="255"/>
                </a:lnTo>
                <a:lnTo>
                  <a:pt x="868" y="256"/>
                </a:lnTo>
                <a:lnTo>
                  <a:pt x="868" y="257"/>
                </a:lnTo>
                <a:lnTo>
                  <a:pt x="864" y="258"/>
                </a:lnTo>
                <a:lnTo>
                  <a:pt x="858" y="256"/>
                </a:lnTo>
                <a:lnTo>
                  <a:pt x="858" y="256"/>
                </a:lnTo>
                <a:lnTo>
                  <a:pt x="859" y="255"/>
                </a:lnTo>
                <a:lnTo>
                  <a:pt x="861" y="255"/>
                </a:lnTo>
                <a:lnTo>
                  <a:pt x="859" y="255"/>
                </a:lnTo>
                <a:close/>
                <a:moveTo>
                  <a:pt x="851" y="256"/>
                </a:moveTo>
                <a:lnTo>
                  <a:pt x="841" y="256"/>
                </a:lnTo>
                <a:lnTo>
                  <a:pt x="832" y="255"/>
                </a:lnTo>
                <a:lnTo>
                  <a:pt x="837" y="252"/>
                </a:lnTo>
                <a:lnTo>
                  <a:pt x="841" y="251"/>
                </a:lnTo>
                <a:lnTo>
                  <a:pt x="846" y="252"/>
                </a:lnTo>
                <a:lnTo>
                  <a:pt x="851" y="256"/>
                </a:lnTo>
                <a:close/>
                <a:moveTo>
                  <a:pt x="792" y="243"/>
                </a:moveTo>
                <a:lnTo>
                  <a:pt x="796" y="243"/>
                </a:lnTo>
                <a:lnTo>
                  <a:pt x="799" y="244"/>
                </a:lnTo>
                <a:lnTo>
                  <a:pt x="801" y="246"/>
                </a:lnTo>
                <a:lnTo>
                  <a:pt x="805" y="248"/>
                </a:lnTo>
                <a:lnTo>
                  <a:pt x="799" y="248"/>
                </a:lnTo>
                <a:lnTo>
                  <a:pt x="793" y="248"/>
                </a:lnTo>
                <a:lnTo>
                  <a:pt x="791" y="247"/>
                </a:lnTo>
                <a:lnTo>
                  <a:pt x="790" y="246"/>
                </a:lnTo>
                <a:lnTo>
                  <a:pt x="790" y="244"/>
                </a:lnTo>
                <a:lnTo>
                  <a:pt x="792" y="243"/>
                </a:lnTo>
                <a:lnTo>
                  <a:pt x="793" y="243"/>
                </a:lnTo>
                <a:lnTo>
                  <a:pt x="792" y="243"/>
                </a:lnTo>
                <a:close/>
                <a:moveTo>
                  <a:pt x="775" y="256"/>
                </a:moveTo>
                <a:lnTo>
                  <a:pt x="773" y="258"/>
                </a:lnTo>
                <a:lnTo>
                  <a:pt x="772" y="258"/>
                </a:lnTo>
                <a:lnTo>
                  <a:pt x="769" y="257"/>
                </a:lnTo>
                <a:lnTo>
                  <a:pt x="767" y="255"/>
                </a:lnTo>
                <a:lnTo>
                  <a:pt x="772" y="255"/>
                </a:lnTo>
                <a:lnTo>
                  <a:pt x="775" y="256"/>
                </a:lnTo>
                <a:close/>
                <a:moveTo>
                  <a:pt x="750" y="247"/>
                </a:moveTo>
                <a:lnTo>
                  <a:pt x="755" y="248"/>
                </a:lnTo>
                <a:lnTo>
                  <a:pt x="758" y="251"/>
                </a:lnTo>
                <a:lnTo>
                  <a:pt x="755" y="251"/>
                </a:lnTo>
                <a:lnTo>
                  <a:pt x="751" y="251"/>
                </a:lnTo>
                <a:lnTo>
                  <a:pt x="750" y="250"/>
                </a:lnTo>
                <a:lnTo>
                  <a:pt x="749" y="249"/>
                </a:lnTo>
                <a:lnTo>
                  <a:pt x="749" y="248"/>
                </a:lnTo>
                <a:lnTo>
                  <a:pt x="750" y="247"/>
                </a:lnTo>
                <a:lnTo>
                  <a:pt x="751" y="247"/>
                </a:lnTo>
                <a:lnTo>
                  <a:pt x="750" y="247"/>
                </a:lnTo>
                <a:close/>
                <a:moveTo>
                  <a:pt x="747" y="315"/>
                </a:moveTo>
                <a:lnTo>
                  <a:pt x="744" y="315"/>
                </a:lnTo>
                <a:lnTo>
                  <a:pt x="743" y="315"/>
                </a:lnTo>
                <a:lnTo>
                  <a:pt x="742" y="313"/>
                </a:lnTo>
                <a:lnTo>
                  <a:pt x="741" y="309"/>
                </a:lnTo>
                <a:lnTo>
                  <a:pt x="744" y="313"/>
                </a:lnTo>
                <a:lnTo>
                  <a:pt x="747" y="315"/>
                </a:lnTo>
                <a:close/>
                <a:moveTo>
                  <a:pt x="724" y="307"/>
                </a:moveTo>
                <a:lnTo>
                  <a:pt x="724" y="306"/>
                </a:lnTo>
                <a:lnTo>
                  <a:pt x="724" y="304"/>
                </a:lnTo>
                <a:lnTo>
                  <a:pt x="726" y="305"/>
                </a:lnTo>
                <a:lnTo>
                  <a:pt x="729" y="305"/>
                </a:lnTo>
                <a:lnTo>
                  <a:pt x="734" y="308"/>
                </a:lnTo>
                <a:lnTo>
                  <a:pt x="740" y="311"/>
                </a:lnTo>
                <a:lnTo>
                  <a:pt x="732" y="310"/>
                </a:lnTo>
                <a:lnTo>
                  <a:pt x="724" y="307"/>
                </a:lnTo>
                <a:lnTo>
                  <a:pt x="726" y="307"/>
                </a:lnTo>
                <a:lnTo>
                  <a:pt x="724" y="307"/>
                </a:lnTo>
                <a:close/>
                <a:moveTo>
                  <a:pt x="701" y="341"/>
                </a:moveTo>
                <a:lnTo>
                  <a:pt x="700" y="343"/>
                </a:lnTo>
                <a:lnTo>
                  <a:pt x="697" y="346"/>
                </a:lnTo>
                <a:lnTo>
                  <a:pt x="696" y="347"/>
                </a:lnTo>
                <a:lnTo>
                  <a:pt x="694" y="348"/>
                </a:lnTo>
                <a:lnTo>
                  <a:pt x="694" y="349"/>
                </a:lnTo>
                <a:lnTo>
                  <a:pt x="696" y="350"/>
                </a:lnTo>
                <a:lnTo>
                  <a:pt x="693" y="351"/>
                </a:lnTo>
                <a:lnTo>
                  <a:pt x="691" y="351"/>
                </a:lnTo>
                <a:lnTo>
                  <a:pt x="689" y="349"/>
                </a:lnTo>
                <a:lnTo>
                  <a:pt x="690" y="347"/>
                </a:lnTo>
                <a:lnTo>
                  <a:pt x="685" y="344"/>
                </a:lnTo>
                <a:lnTo>
                  <a:pt x="682" y="341"/>
                </a:lnTo>
                <a:lnTo>
                  <a:pt x="692" y="341"/>
                </a:lnTo>
                <a:lnTo>
                  <a:pt x="701" y="341"/>
                </a:lnTo>
                <a:lnTo>
                  <a:pt x="699" y="342"/>
                </a:lnTo>
                <a:lnTo>
                  <a:pt x="701" y="341"/>
                </a:lnTo>
                <a:close/>
                <a:moveTo>
                  <a:pt x="677" y="329"/>
                </a:moveTo>
                <a:lnTo>
                  <a:pt x="677" y="331"/>
                </a:lnTo>
                <a:lnTo>
                  <a:pt x="678" y="332"/>
                </a:lnTo>
                <a:lnTo>
                  <a:pt x="681" y="332"/>
                </a:lnTo>
                <a:lnTo>
                  <a:pt x="682" y="333"/>
                </a:lnTo>
                <a:lnTo>
                  <a:pt x="684" y="334"/>
                </a:lnTo>
                <a:lnTo>
                  <a:pt x="685" y="335"/>
                </a:lnTo>
                <a:lnTo>
                  <a:pt x="686" y="337"/>
                </a:lnTo>
                <a:lnTo>
                  <a:pt x="686" y="337"/>
                </a:lnTo>
                <a:lnTo>
                  <a:pt x="686" y="338"/>
                </a:lnTo>
                <a:lnTo>
                  <a:pt x="684" y="339"/>
                </a:lnTo>
                <a:lnTo>
                  <a:pt x="681" y="337"/>
                </a:lnTo>
                <a:lnTo>
                  <a:pt x="677" y="334"/>
                </a:lnTo>
                <a:lnTo>
                  <a:pt x="670" y="331"/>
                </a:lnTo>
                <a:lnTo>
                  <a:pt x="664" y="327"/>
                </a:lnTo>
                <a:lnTo>
                  <a:pt x="670" y="329"/>
                </a:lnTo>
                <a:lnTo>
                  <a:pt x="677" y="329"/>
                </a:lnTo>
                <a:lnTo>
                  <a:pt x="676" y="331"/>
                </a:lnTo>
                <a:lnTo>
                  <a:pt x="677" y="329"/>
                </a:lnTo>
                <a:close/>
                <a:moveTo>
                  <a:pt x="631" y="409"/>
                </a:moveTo>
                <a:lnTo>
                  <a:pt x="634" y="409"/>
                </a:lnTo>
                <a:lnTo>
                  <a:pt x="635" y="410"/>
                </a:lnTo>
                <a:lnTo>
                  <a:pt x="633" y="412"/>
                </a:lnTo>
                <a:lnTo>
                  <a:pt x="631" y="412"/>
                </a:lnTo>
                <a:lnTo>
                  <a:pt x="628" y="410"/>
                </a:lnTo>
                <a:lnTo>
                  <a:pt x="627" y="407"/>
                </a:lnTo>
                <a:lnTo>
                  <a:pt x="629" y="408"/>
                </a:lnTo>
                <a:lnTo>
                  <a:pt x="631" y="409"/>
                </a:lnTo>
                <a:lnTo>
                  <a:pt x="631" y="409"/>
                </a:lnTo>
                <a:lnTo>
                  <a:pt x="631" y="409"/>
                </a:lnTo>
                <a:close/>
                <a:moveTo>
                  <a:pt x="562" y="372"/>
                </a:moveTo>
                <a:lnTo>
                  <a:pt x="561" y="374"/>
                </a:lnTo>
                <a:lnTo>
                  <a:pt x="560" y="377"/>
                </a:lnTo>
                <a:lnTo>
                  <a:pt x="562" y="377"/>
                </a:lnTo>
                <a:lnTo>
                  <a:pt x="563" y="376"/>
                </a:lnTo>
                <a:lnTo>
                  <a:pt x="567" y="377"/>
                </a:lnTo>
                <a:lnTo>
                  <a:pt x="569" y="379"/>
                </a:lnTo>
                <a:lnTo>
                  <a:pt x="574" y="382"/>
                </a:lnTo>
                <a:lnTo>
                  <a:pt x="578" y="384"/>
                </a:lnTo>
                <a:lnTo>
                  <a:pt x="583" y="385"/>
                </a:lnTo>
                <a:lnTo>
                  <a:pt x="587" y="388"/>
                </a:lnTo>
                <a:lnTo>
                  <a:pt x="590" y="390"/>
                </a:lnTo>
                <a:lnTo>
                  <a:pt x="593" y="391"/>
                </a:lnTo>
                <a:lnTo>
                  <a:pt x="596" y="390"/>
                </a:lnTo>
                <a:lnTo>
                  <a:pt x="600" y="391"/>
                </a:lnTo>
                <a:lnTo>
                  <a:pt x="602" y="393"/>
                </a:lnTo>
                <a:lnTo>
                  <a:pt x="606" y="396"/>
                </a:lnTo>
                <a:lnTo>
                  <a:pt x="608" y="398"/>
                </a:lnTo>
                <a:lnTo>
                  <a:pt x="612" y="398"/>
                </a:lnTo>
                <a:lnTo>
                  <a:pt x="608" y="398"/>
                </a:lnTo>
                <a:lnTo>
                  <a:pt x="604" y="399"/>
                </a:lnTo>
                <a:lnTo>
                  <a:pt x="601" y="398"/>
                </a:lnTo>
                <a:lnTo>
                  <a:pt x="598" y="397"/>
                </a:lnTo>
                <a:lnTo>
                  <a:pt x="591" y="392"/>
                </a:lnTo>
                <a:lnTo>
                  <a:pt x="585" y="389"/>
                </a:lnTo>
                <a:lnTo>
                  <a:pt x="579" y="385"/>
                </a:lnTo>
                <a:lnTo>
                  <a:pt x="574" y="383"/>
                </a:lnTo>
                <a:lnTo>
                  <a:pt x="573" y="385"/>
                </a:lnTo>
                <a:lnTo>
                  <a:pt x="570" y="388"/>
                </a:lnTo>
                <a:lnTo>
                  <a:pt x="567" y="388"/>
                </a:lnTo>
                <a:lnTo>
                  <a:pt x="562" y="384"/>
                </a:lnTo>
                <a:lnTo>
                  <a:pt x="558" y="382"/>
                </a:lnTo>
                <a:lnTo>
                  <a:pt x="556" y="379"/>
                </a:lnTo>
                <a:lnTo>
                  <a:pt x="554" y="376"/>
                </a:lnTo>
                <a:lnTo>
                  <a:pt x="554" y="375"/>
                </a:lnTo>
                <a:lnTo>
                  <a:pt x="554" y="374"/>
                </a:lnTo>
                <a:lnTo>
                  <a:pt x="556" y="373"/>
                </a:lnTo>
                <a:lnTo>
                  <a:pt x="559" y="372"/>
                </a:lnTo>
                <a:lnTo>
                  <a:pt x="562" y="372"/>
                </a:lnTo>
                <a:lnTo>
                  <a:pt x="561" y="373"/>
                </a:lnTo>
                <a:lnTo>
                  <a:pt x="562" y="372"/>
                </a:lnTo>
                <a:close/>
                <a:moveTo>
                  <a:pt x="567" y="410"/>
                </a:moveTo>
                <a:lnTo>
                  <a:pt x="562" y="410"/>
                </a:lnTo>
                <a:lnTo>
                  <a:pt x="558" y="407"/>
                </a:lnTo>
                <a:lnTo>
                  <a:pt x="560" y="407"/>
                </a:lnTo>
                <a:lnTo>
                  <a:pt x="563" y="407"/>
                </a:lnTo>
                <a:lnTo>
                  <a:pt x="566" y="408"/>
                </a:lnTo>
                <a:lnTo>
                  <a:pt x="567" y="410"/>
                </a:lnTo>
                <a:close/>
                <a:moveTo>
                  <a:pt x="526" y="358"/>
                </a:moveTo>
                <a:lnTo>
                  <a:pt x="528" y="359"/>
                </a:lnTo>
                <a:lnTo>
                  <a:pt x="530" y="358"/>
                </a:lnTo>
                <a:lnTo>
                  <a:pt x="529" y="357"/>
                </a:lnTo>
                <a:lnTo>
                  <a:pt x="528" y="355"/>
                </a:lnTo>
                <a:lnTo>
                  <a:pt x="528" y="354"/>
                </a:lnTo>
                <a:lnTo>
                  <a:pt x="529" y="354"/>
                </a:lnTo>
                <a:lnTo>
                  <a:pt x="530" y="355"/>
                </a:lnTo>
                <a:lnTo>
                  <a:pt x="532" y="355"/>
                </a:lnTo>
                <a:lnTo>
                  <a:pt x="536" y="357"/>
                </a:lnTo>
                <a:lnTo>
                  <a:pt x="541" y="358"/>
                </a:lnTo>
                <a:lnTo>
                  <a:pt x="535" y="359"/>
                </a:lnTo>
                <a:lnTo>
                  <a:pt x="530" y="359"/>
                </a:lnTo>
                <a:lnTo>
                  <a:pt x="534" y="363"/>
                </a:lnTo>
                <a:lnTo>
                  <a:pt x="537" y="365"/>
                </a:lnTo>
                <a:lnTo>
                  <a:pt x="542" y="367"/>
                </a:lnTo>
                <a:lnTo>
                  <a:pt x="546" y="368"/>
                </a:lnTo>
                <a:lnTo>
                  <a:pt x="548" y="369"/>
                </a:lnTo>
                <a:lnTo>
                  <a:pt x="549" y="371"/>
                </a:lnTo>
                <a:lnTo>
                  <a:pt x="550" y="372"/>
                </a:lnTo>
                <a:lnTo>
                  <a:pt x="549" y="373"/>
                </a:lnTo>
                <a:lnTo>
                  <a:pt x="544" y="373"/>
                </a:lnTo>
                <a:lnTo>
                  <a:pt x="541" y="372"/>
                </a:lnTo>
                <a:lnTo>
                  <a:pt x="530" y="367"/>
                </a:lnTo>
                <a:lnTo>
                  <a:pt x="521" y="364"/>
                </a:lnTo>
                <a:lnTo>
                  <a:pt x="518" y="365"/>
                </a:lnTo>
                <a:lnTo>
                  <a:pt x="515" y="365"/>
                </a:lnTo>
                <a:lnTo>
                  <a:pt x="513" y="363"/>
                </a:lnTo>
                <a:lnTo>
                  <a:pt x="511" y="360"/>
                </a:lnTo>
                <a:lnTo>
                  <a:pt x="510" y="358"/>
                </a:lnTo>
                <a:lnTo>
                  <a:pt x="510" y="356"/>
                </a:lnTo>
                <a:lnTo>
                  <a:pt x="512" y="358"/>
                </a:lnTo>
                <a:lnTo>
                  <a:pt x="516" y="360"/>
                </a:lnTo>
                <a:lnTo>
                  <a:pt x="517" y="362"/>
                </a:lnTo>
                <a:lnTo>
                  <a:pt x="518" y="362"/>
                </a:lnTo>
                <a:lnTo>
                  <a:pt x="519" y="362"/>
                </a:lnTo>
                <a:lnTo>
                  <a:pt x="518" y="359"/>
                </a:lnTo>
                <a:lnTo>
                  <a:pt x="517" y="358"/>
                </a:lnTo>
                <a:lnTo>
                  <a:pt x="516" y="357"/>
                </a:lnTo>
                <a:lnTo>
                  <a:pt x="515" y="356"/>
                </a:lnTo>
                <a:lnTo>
                  <a:pt x="517" y="355"/>
                </a:lnTo>
                <a:lnTo>
                  <a:pt x="521" y="356"/>
                </a:lnTo>
                <a:lnTo>
                  <a:pt x="526" y="358"/>
                </a:lnTo>
                <a:lnTo>
                  <a:pt x="525" y="358"/>
                </a:lnTo>
                <a:lnTo>
                  <a:pt x="526" y="358"/>
                </a:lnTo>
                <a:close/>
                <a:moveTo>
                  <a:pt x="532" y="385"/>
                </a:moveTo>
                <a:lnTo>
                  <a:pt x="529" y="384"/>
                </a:lnTo>
                <a:lnTo>
                  <a:pt x="526" y="383"/>
                </a:lnTo>
                <a:lnTo>
                  <a:pt x="529" y="382"/>
                </a:lnTo>
                <a:lnTo>
                  <a:pt x="533" y="382"/>
                </a:lnTo>
                <a:lnTo>
                  <a:pt x="534" y="384"/>
                </a:lnTo>
                <a:lnTo>
                  <a:pt x="534" y="385"/>
                </a:lnTo>
                <a:lnTo>
                  <a:pt x="533" y="387"/>
                </a:lnTo>
                <a:lnTo>
                  <a:pt x="532" y="385"/>
                </a:lnTo>
                <a:lnTo>
                  <a:pt x="532" y="385"/>
                </a:lnTo>
                <a:lnTo>
                  <a:pt x="532" y="385"/>
                </a:lnTo>
                <a:close/>
                <a:moveTo>
                  <a:pt x="518" y="400"/>
                </a:moveTo>
                <a:lnTo>
                  <a:pt x="517" y="400"/>
                </a:lnTo>
                <a:lnTo>
                  <a:pt x="516" y="398"/>
                </a:lnTo>
                <a:lnTo>
                  <a:pt x="516" y="397"/>
                </a:lnTo>
                <a:lnTo>
                  <a:pt x="516" y="396"/>
                </a:lnTo>
                <a:lnTo>
                  <a:pt x="517" y="394"/>
                </a:lnTo>
                <a:lnTo>
                  <a:pt x="519" y="394"/>
                </a:lnTo>
                <a:lnTo>
                  <a:pt x="521" y="396"/>
                </a:lnTo>
                <a:lnTo>
                  <a:pt x="523" y="398"/>
                </a:lnTo>
                <a:lnTo>
                  <a:pt x="521" y="400"/>
                </a:lnTo>
                <a:lnTo>
                  <a:pt x="518" y="400"/>
                </a:lnTo>
                <a:lnTo>
                  <a:pt x="518" y="400"/>
                </a:lnTo>
                <a:lnTo>
                  <a:pt x="518" y="400"/>
                </a:lnTo>
                <a:close/>
                <a:moveTo>
                  <a:pt x="507" y="343"/>
                </a:moveTo>
                <a:lnTo>
                  <a:pt x="507" y="342"/>
                </a:lnTo>
                <a:lnTo>
                  <a:pt x="508" y="341"/>
                </a:lnTo>
                <a:lnTo>
                  <a:pt x="509" y="341"/>
                </a:lnTo>
                <a:lnTo>
                  <a:pt x="511" y="341"/>
                </a:lnTo>
                <a:lnTo>
                  <a:pt x="513" y="343"/>
                </a:lnTo>
                <a:lnTo>
                  <a:pt x="515" y="346"/>
                </a:lnTo>
                <a:lnTo>
                  <a:pt x="515" y="347"/>
                </a:lnTo>
                <a:lnTo>
                  <a:pt x="517" y="348"/>
                </a:lnTo>
                <a:lnTo>
                  <a:pt x="521" y="348"/>
                </a:lnTo>
                <a:lnTo>
                  <a:pt x="525" y="348"/>
                </a:lnTo>
                <a:lnTo>
                  <a:pt x="524" y="350"/>
                </a:lnTo>
                <a:lnTo>
                  <a:pt x="523" y="352"/>
                </a:lnTo>
                <a:lnTo>
                  <a:pt x="521" y="352"/>
                </a:lnTo>
                <a:lnTo>
                  <a:pt x="518" y="351"/>
                </a:lnTo>
                <a:lnTo>
                  <a:pt x="515" y="350"/>
                </a:lnTo>
                <a:lnTo>
                  <a:pt x="511" y="348"/>
                </a:lnTo>
                <a:lnTo>
                  <a:pt x="508" y="346"/>
                </a:lnTo>
                <a:lnTo>
                  <a:pt x="507" y="343"/>
                </a:lnTo>
                <a:close/>
                <a:moveTo>
                  <a:pt x="508" y="349"/>
                </a:moveTo>
                <a:lnTo>
                  <a:pt x="509" y="350"/>
                </a:lnTo>
                <a:lnTo>
                  <a:pt x="509" y="351"/>
                </a:lnTo>
                <a:lnTo>
                  <a:pt x="508" y="350"/>
                </a:lnTo>
                <a:lnTo>
                  <a:pt x="508" y="349"/>
                </a:lnTo>
                <a:lnTo>
                  <a:pt x="508" y="350"/>
                </a:lnTo>
                <a:lnTo>
                  <a:pt x="508" y="349"/>
                </a:lnTo>
                <a:close/>
                <a:moveTo>
                  <a:pt x="508" y="358"/>
                </a:moveTo>
                <a:lnTo>
                  <a:pt x="504" y="358"/>
                </a:lnTo>
                <a:lnTo>
                  <a:pt x="501" y="358"/>
                </a:lnTo>
                <a:lnTo>
                  <a:pt x="499" y="357"/>
                </a:lnTo>
                <a:lnTo>
                  <a:pt x="497" y="354"/>
                </a:lnTo>
                <a:lnTo>
                  <a:pt x="501" y="354"/>
                </a:lnTo>
                <a:lnTo>
                  <a:pt x="503" y="355"/>
                </a:lnTo>
                <a:lnTo>
                  <a:pt x="505" y="356"/>
                </a:lnTo>
                <a:lnTo>
                  <a:pt x="508" y="358"/>
                </a:lnTo>
                <a:close/>
                <a:moveTo>
                  <a:pt x="494" y="412"/>
                </a:moveTo>
                <a:lnTo>
                  <a:pt x="496" y="410"/>
                </a:lnTo>
                <a:lnTo>
                  <a:pt x="499" y="410"/>
                </a:lnTo>
                <a:lnTo>
                  <a:pt x="501" y="410"/>
                </a:lnTo>
                <a:lnTo>
                  <a:pt x="503" y="410"/>
                </a:lnTo>
                <a:lnTo>
                  <a:pt x="504" y="412"/>
                </a:lnTo>
                <a:lnTo>
                  <a:pt x="505" y="414"/>
                </a:lnTo>
                <a:lnTo>
                  <a:pt x="507" y="415"/>
                </a:lnTo>
                <a:lnTo>
                  <a:pt x="507" y="417"/>
                </a:lnTo>
                <a:lnTo>
                  <a:pt x="507" y="417"/>
                </a:lnTo>
                <a:lnTo>
                  <a:pt x="505" y="418"/>
                </a:lnTo>
                <a:lnTo>
                  <a:pt x="503" y="420"/>
                </a:lnTo>
                <a:lnTo>
                  <a:pt x="500" y="421"/>
                </a:lnTo>
                <a:lnTo>
                  <a:pt x="497" y="416"/>
                </a:lnTo>
                <a:lnTo>
                  <a:pt x="494" y="412"/>
                </a:lnTo>
                <a:lnTo>
                  <a:pt x="494" y="412"/>
                </a:lnTo>
                <a:lnTo>
                  <a:pt x="494" y="412"/>
                </a:lnTo>
                <a:close/>
                <a:moveTo>
                  <a:pt x="492" y="421"/>
                </a:moveTo>
                <a:lnTo>
                  <a:pt x="493" y="420"/>
                </a:lnTo>
                <a:lnTo>
                  <a:pt x="494" y="418"/>
                </a:lnTo>
                <a:lnTo>
                  <a:pt x="495" y="418"/>
                </a:lnTo>
                <a:lnTo>
                  <a:pt x="496" y="420"/>
                </a:lnTo>
                <a:lnTo>
                  <a:pt x="499" y="421"/>
                </a:lnTo>
                <a:lnTo>
                  <a:pt x="500" y="421"/>
                </a:lnTo>
                <a:lnTo>
                  <a:pt x="497" y="424"/>
                </a:lnTo>
                <a:lnTo>
                  <a:pt x="494" y="425"/>
                </a:lnTo>
                <a:lnTo>
                  <a:pt x="493" y="425"/>
                </a:lnTo>
                <a:lnTo>
                  <a:pt x="492" y="424"/>
                </a:lnTo>
                <a:lnTo>
                  <a:pt x="492" y="423"/>
                </a:lnTo>
                <a:lnTo>
                  <a:pt x="492" y="421"/>
                </a:lnTo>
                <a:lnTo>
                  <a:pt x="493" y="421"/>
                </a:lnTo>
                <a:lnTo>
                  <a:pt x="492" y="421"/>
                </a:lnTo>
                <a:close/>
                <a:moveTo>
                  <a:pt x="449" y="388"/>
                </a:moveTo>
                <a:lnTo>
                  <a:pt x="445" y="388"/>
                </a:lnTo>
                <a:lnTo>
                  <a:pt x="442" y="388"/>
                </a:lnTo>
                <a:lnTo>
                  <a:pt x="439" y="387"/>
                </a:lnTo>
                <a:lnTo>
                  <a:pt x="437" y="384"/>
                </a:lnTo>
                <a:lnTo>
                  <a:pt x="439" y="384"/>
                </a:lnTo>
                <a:lnTo>
                  <a:pt x="443" y="383"/>
                </a:lnTo>
                <a:lnTo>
                  <a:pt x="446" y="383"/>
                </a:lnTo>
                <a:lnTo>
                  <a:pt x="449" y="384"/>
                </a:lnTo>
                <a:lnTo>
                  <a:pt x="450" y="385"/>
                </a:lnTo>
                <a:lnTo>
                  <a:pt x="450" y="387"/>
                </a:lnTo>
                <a:lnTo>
                  <a:pt x="450" y="388"/>
                </a:lnTo>
                <a:lnTo>
                  <a:pt x="449" y="388"/>
                </a:lnTo>
                <a:lnTo>
                  <a:pt x="447" y="388"/>
                </a:lnTo>
                <a:lnTo>
                  <a:pt x="449" y="388"/>
                </a:lnTo>
                <a:close/>
                <a:moveTo>
                  <a:pt x="463" y="410"/>
                </a:moveTo>
                <a:lnTo>
                  <a:pt x="459" y="412"/>
                </a:lnTo>
                <a:lnTo>
                  <a:pt x="454" y="412"/>
                </a:lnTo>
                <a:lnTo>
                  <a:pt x="453" y="410"/>
                </a:lnTo>
                <a:lnTo>
                  <a:pt x="453" y="409"/>
                </a:lnTo>
                <a:lnTo>
                  <a:pt x="455" y="409"/>
                </a:lnTo>
                <a:lnTo>
                  <a:pt x="458" y="408"/>
                </a:lnTo>
                <a:lnTo>
                  <a:pt x="461" y="407"/>
                </a:lnTo>
                <a:lnTo>
                  <a:pt x="464" y="407"/>
                </a:lnTo>
                <a:lnTo>
                  <a:pt x="466" y="408"/>
                </a:lnTo>
                <a:lnTo>
                  <a:pt x="466" y="409"/>
                </a:lnTo>
                <a:lnTo>
                  <a:pt x="464" y="410"/>
                </a:lnTo>
                <a:lnTo>
                  <a:pt x="463" y="410"/>
                </a:lnTo>
                <a:lnTo>
                  <a:pt x="463" y="410"/>
                </a:lnTo>
                <a:lnTo>
                  <a:pt x="463" y="410"/>
                </a:lnTo>
                <a:close/>
                <a:moveTo>
                  <a:pt x="454" y="397"/>
                </a:moveTo>
                <a:lnTo>
                  <a:pt x="456" y="396"/>
                </a:lnTo>
                <a:lnTo>
                  <a:pt x="459" y="394"/>
                </a:lnTo>
                <a:lnTo>
                  <a:pt x="462" y="396"/>
                </a:lnTo>
                <a:lnTo>
                  <a:pt x="468" y="396"/>
                </a:lnTo>
                <a:lnTo>
                  <a:pt x="464" y="398"/>
                </a:lnTo>
                <a:lnTo>
                  <a:pt x="461" y="399"/>
                </a:lnTo>
                <a:lnTo>
                  <a:pt x="458" y="399"/>
                </a:lnTo>
                <a:lnTo>
                  <a:pt x="454" y="397"/>
                </a:lnTo>
                <a:close/>
                <a:moveTo>
                  <a:pt x="466" y="391"/>
                </a:moveTo>
                <a:lnTo>
                  <a:pt x="468" y="388"/>
                </a:lnTo>
                <a:lnTo>
                  <a:pt x="468" y="387"/>
                </a:lnTo>
                <a:lnTo>
                  <a:pt x="466" y="385"/>
                </a:lnTo>
                <a:lnTo>
                  <a:pt x="464" y="384"/>
                </a:lnTo>
                <a:lnTo>
                  <a:pt x="462" y="384"/>
                </a:lnTo>
                <a:lnTo>
                  <a:pt x="460" y="383"/>
                </a:lnTo>
                <a:lnTo>
                  <a:pt x="458" y="382"/>
                </a:lnTo>
                <a:lnTo>
                  <a:pt x="456" y="381"/>
                </a:lnTo>
                <a:lnTo>
                  <a:pt x="460" y="380"/>
                </a:lnTo>
                <a:lnTo>
                  <a:pt x="463" y="380"/>
                </a:lnTo>
                <a:lnTo>
                  <a:pt x="466" y="381"/>
                </a:lnTo>
                <a:lnTo>
                  <a:pt x="468" y="382"/>
                </a:lnTo>
                <a:lnTo>
                  <a:pt x="472" y="385"/>
                </a:lnTo>
                <a:lnTo>
                  <a:pt x="476" y="390"/>
                </a:lnTo>
                <a:lnTo>
                  <a:pt x="471" y="390"/>
                </a:lnTo>
                <a:lnTo>
                  <a:pt x="466" y="391"/>
                </a:lnTo>
                <a:lnTo>
                  <a:pt x="469" y="389"/>
                </a:lnTo>
                <a:lnTo>
                  <a:pt x="466" y="391"/>
                </a:lnTo>
                <a:close/>
                <a:moveTo>
                  <a:pt x="468" y="483"/>
                </a:moveTo>
                <a:lnTo>
                  <a:pt x="471" y="483"/>
                </a:lnTo>
                <a:lnTo>
                  <a:pt x="475" y="484"/>
                </a:lnTo>
                <a:lnTo>
                  <a:pt x="477" y="487"/>
                </a:lnTo>
                <a:lnTo>
                  <a:pt x="479" y="489"/>
                </a:lnTo>
                <a:lnTo>
                  <a:pt x="477" y="490"/>
                </a:lnTo>
                <a:lnTo>
                  <a:pt x="475" y="490"/>
                </a:lnTo>
                <a:lnTo>
                  <a:pt x="474" y="489"/>
                </a:lnTo>
                <a:lnTo>
                  <a:pt x="472" y="488"/>
                </a:lnTo>
                <a:lnTo>
                  <a:pt x="470" y="485"/>
                </a:lnTo>
                <a:lnTo>
                  <a:pt x="468" y="483"/>
                </a:lnTo>
                <a:close/>
                <a:moveTo>
                  <a:pt x="512" y="499"/>
                </a:moveTo>
                <a:lnTo>
                  <a:pt x="516" y="498"/>
                </a:lnTo>
                <a:lnTo>
                  <a:pt x="518" y="497"/>
                </a:lnTo>
                <a:lnTo>
                  <a:pt x="518" y="496"/>
                </a:lnTo>
                <a:lnTo>
                  <a:pt x="516" y="495"/>
                </a:lnTo>
                <a:lnTo>
                  <a:pt x="513" y="493"/>
                </a:lnTo>
                <a:lnTo>
                  <a:pt x="511" y="493"/>
                </a:lnTo>
                <a:lnTo>
                  <a:pt x="507" y="495"/>
                </a:lnTo>
                <a:lnTo>
                  <a:pt x="502" y="495"/>
                </a:lnTo>
                <a:lnTo>
                  <a:pt x="501" y="492"/>
                </a:lnTo>
                <a:lnTo>
                  <a:pt x="499" y="490"/>
                </a:lnTo>
                <a:lnTo>
                  <a:pt x="494" y="489"/>
                </a:lnTo>
                <a:lnTo>
                  <a:pt x="488" y="487"/>
                </a:lnTo>
                <a:lnTo>
                  <a:pt x="485" y="484"/>
                </a:lnTo>
                <a:lnTo>
                  <a:pt x="482" y="482"/>
                </a:lnTo>
                <a:lnTo>
                  <a:pt x="477" y="482"/>
                </a:lnTo>
                <a:lnTo>
                  <a:pt x="474" y="481"/>
                </a:lnTo>
                <a:lnTo>
                  <a:pt x="472" y="479"/>
                </a:lnTo>
                <a:lnTo>
                  <a:pt x="474" y="476"/>
                </a:lnTo>
                <a:lnTo>
                  <a:pt x="475" y="474"/>
                </a:lnTo>
                <a:lnTo>
                  <a:pt x="474" y="473"/>
                </a:lnTo>
                <a:lnTo>
                  <a:pt x="471" y="473"/>
                </a:lnTo>
                <a:lnTo>
                  <a:pt x="468" y="473"/>
                </a:lnTo>
                <a:lnTo>
                  <a:pt x="470" y="471"/>
                </a:lnTo>
                <a:lnTo>
                  <a:pt x="472" y="470"/>
                </a:lnTo>
                <a:lnTo>
                  <a:pt x="475" y="471"/>
                </a:lnTo>
                <a:lnTo>
                  <a:pt x="476" y="472"/>
                </a:lnTo>
                <a:lnTo>
                  <a:pt x="478" y="471"/>
                </a:lnTo>
                <a:lnTo>
                  <a:pt x="479" y="471"/>
                </a:lnTo>
                <a:lnTo>
                  <a:pt x="480" y="471"/>
                </a:lnTo>
                <a:lnTo>
                  <a:pt x="482" y="471"/>
                </a:lnTo>
                <a:lnTo>
                  <a:pt x="483" y="473"/>
                </a:lnTo>
                <a:lnTo>
                  <a:pt x="483" y="474"/>
                </a:lnTo>
                <a:lnTo>
                  <a:pt x="480" y="475"/>
                </a:lnTo>
                <a:lnTo>
                  <a:pt x="480" y="476"/>
                </a:lnTo>
                <a:lnTo>
                  <a:pt x="480" y="477"/>
                </a:lnTo>
                <a:lnTo>
                  <a:pt x="483" y="477"/>
                </a:lnTo>
                <a:lnTo>
                  <a:pt x="484" y="479"/>
                </a:lnTo>
                <a:lnTo>
                  <a:pt x="485" y="477"/>
                </a:lnTo>
                <a:lnTo>
                  <a:pt x="485" y="477"/>
                </a:lnTo>
                <a:lnTo>
                  <a:pt x="485" y="475"/>
                </a:lnTo>
                <a:lnTo>
                  <a:pt x="495" y="479"/>
                </a:lnTo>
                <a:lnTo>
                  <a:pt x="507" y="481"/>
                </a:lnTo>
                <a:lnTo>
                  <a:pt x="511" y="484"/>
                </a:lnTo>
                <a:lnTo>
                  <a:pt x="516" y="488"/>
                </a:lnTo>
                <a:lnTo>
                  <a:pt x="521" y="490"/>
                </a:lnTo>
                <a:lnTo>
                  <a:pt x="527" y="492"/>
                </a:lnTo>
                <a:lnTo>
                  <a:pt x="533" y="496"/>
                </a:lnTo>
                <a:lnTo>
                  <a:pt x="536" y="500"/>
                </a:lnTo>
                <a:lnTo>
                  <a:pt x="534" y="501"/>
                </a:lnTo>
                <a:lnTo>
                  <a:pt x="532" y="503"/>
                </a:lnTo>
                <a:lnTo>
                  <a:pt x="528" y="503"/>
                </a:lnTo>
                <a:lnTo>
                  <a:pt x="525" y="501"/>
                </a:lnTo>
                <a:lnTo>
                  <a:pt x="517" y="500"/>
                </a:lnTo>
                <a:lnTo>
                  <a:pt x="512" y="499"/>
                </a:lnTo>
                <a:lnTo>
                  <a:pt x="516" y="499"/>
                </a:lnTo>
                <a:lnTo>
                  <a:pt x="512" y="499"/>
                </a:lnTo>
                <a:close/>
                <a:moveTo>
                  <a:pt x="603" y="538"/>
                </a:moveTo>
                <a:lnTo>
                  <a:pt x="596" y="534"/>
                </a:lnTo>
                <a:lnTo>
                  <a:pt x="590" y="530"/>
                </a:lnTo>
                <a:lnTo>
                  <a:pt x="586" y="529"/>
                </a:lnTo>
                <a:lnTo>
                  <a:pt x="583" y="529"/>
                </a:lnTo>
                <a:lnTo>
                  <a:pt x="581" y="531"/>
                </a:lnTo>
                <a:lnTo>
                  <a:pt x="578" y="533"/>
                </a:lnTo>
                <a:lnTo>
                  <a:pt x="576" y="528"/>
                </a:lnTo>
                <a:lnTo>
                  <a:pt x="571" y="522"/>
                </a:lnTo>
                <a:lnTo>
                  <a:pt x="570" y="520"/>
                </a:lnTo>
                <a:lnTo>
                  <a:pt x="569" y="518"/>
                </a:lnTo>
                <a:lnTo>
                  <a:pt x="566" y="521"/>
                </a:lnTo>
                <a:lnTo>
                  <a:pt x="562" y="522"/>
                </a:lnTo>
                <a:lnTo>
                  <a:pt x="556" y="521"/>
                </a:lnTo>
                <a:lnTo>
                  <a:pt x="551" y="516"/>
                </a:lnTo>
                <a:lnTo>
                  <a:pt x="542" y="512"/>
                </a:lnTo>
                <a:lnTo>
                  <a:pt x="534" y="508"/>
                </a:lnTo>
                <a:lnTo>
                  <a:pt x="549" y="509"/>
                </a:lnTo>
                <a:lnTo>
                  <a:pt x="563" y="510"/>
                </a:lnTo>
                <a:lnTo>
                  <a:pt x="569" y="513"/>
                </a:lnTo>
                <a:lnTo>
                  <a:pt x="575" y="516"/>
                </a:lnTo>
                <a:lnTo>
                  <a:pt x="576" y="518"/>
                </a:lnTo>
                <a:lnTo>
                  <a:pt x="577" y="521"/>
                </a:lnTo>
                <a:lnTo>
                  <a:pt x="579" y="522"/>
                </a:lnTo>
                <a:lnTo>
                  <a:pt x="582" y="522"/>
                </a:lnTo>
                <a:lnTo>
                  <a:pt x="587" y="523"/>
                </a:lnTo>
                <a:lnTo>
                  <a:pt x="592" y="525"/>
                </a:lnTo>
                <a:lnTo>
                  <a:pt x="596" y="529"/>
                </a:lnTo>
                <a:lnTo>
                  <a:pt x="602" y="532"/>
                </a:lnTo>
                <a:lnTo>
                  <a:pt x="608" y="533"/>
                </a:lnTo>
                <a:lnTo>
                  <a:pt x="612" y="534"/>
                </a:lnTo>
                <a:lnTo>
                  <a:pt x="615" y="539"/>
                </a:lnTo>
                <a:lnTo>
                  <a:pt x="617" y="542"/>
                </a:lnTo>
                <a:lnTo>
                  <a:pt x="610" y="540"/>
                </a:lnTo>
                <a:lnTo>
                  <a:pt x="603" y="538"/>
                </a:lnTo>
                <a:lnTo>
                  <a:pt x="602" y="538"/>
                </a:lnTo>
                <a:lnTo>
                  <a:pt x="603" y="538"/>
                </a:lnTo>
                <a:close/>
                <a:moveTo>
                  <a:pt x="628" y="542"/>
                </a:moveTo>
                <a:lnTo>
                  <a:pt x="626" y="543"/>
                </a:lnTo>
                <a:lnTo>
                  <a:pt x="624" y="545"/>
                </a:lnTo>
                <a:lnTo>
                  <a:pt x="623" y="543"/>
                </a:lnTo>
                <a:lnTo>
                  <a:pt x="622" y="541"/>
                </a:lnTo>
                <a:lnTo>
                  <a:pt x="622" y="540"/>
                </a:lnTo>
                <a:lnTo>
                  <a:pt x="623" y="539"/>
                </a:lnTo>
                <a:lnTo>
                  <a:pt x="624" y="539"/>
                </a:lnTo>
                <a:lnTo>
                  <a:pt x="625" y="539"/>
                </a:lnTo>
                <a:lnTo>
                  <a:pt x="628" y="540"/>
                </a:lnTo>
                <a:lnTo>
                  <a:pt x="631" y="541"/>
                </a:lnTo>
                <a:lnTo>
                  <a:pt x="633" y="542"/>
                </a:lnTo>
                <a:lnTo>
                  <a:pt x="636" y="545"/>
                </a:lnTo>
                <a:lnTo>
                  <a:pt x="636" y="546"/>
                </a:lnTo>
                <a:lnTo>
                  <a:pt x="637" y="547"/>
                </a:lnTo>
                <a:lnTo>
                  <a:pt x="636" y="548"/>
                </a:lnTo>
                <a:lnTo>
                  <a:pt x="635" y="548"/>
                </a:lnTo>
                <a:lnTo>
                  <a:pt x="631" y="546"/>
                </a:lnTo>
                <a:lnTo>
                  <a:pt x="628" y="542"/>
                </a:lnTo>
                <a:lnTo>
                  <a:pt x="628" y="543"/>
                </a:lnTo>
                <a:lnTo>
                  <a:pt x="628" y="542"/>
                </a:lnTo>
                <a:close/>
                <a:moveTo>
                  <a:pt x="688" y="566"/>
                </a:moveTo>
                <a:lnTo>
                  <a:pt x="683" y="565"/>
                </a:lnTo>
                <a:lnTo>
                  <a:pt x="680" y="566"/>
                </a:lnTo>
                <a:lnTo>
                  <a:pt x="682" y="568"/>
                </a:lnTo>
                <a:lnTo>
                  <a:pt x="685" y="570"/>
                </a:lnTo>
                <a:lnTo>
                  <a:pt x="686" y="571"/>
                </a:lnTo>
                <a:lnTo>
                  <a:pt x="688" y="572"/>
                </a:lnTo>
                <a:lnTo>
                  <a:pt x="686" y="572"/>
                </a:lnTo>
                <a:lnTo>
                  <a:pt x="684" y="573"/>
                </a:lnTo>
                <a:lnTo>
                  <a:pt x="678" y="572"/>
                </a:lnTo>
                <a:lnTo>
                  <a:pt x="673" y="570"/>
                </a:lnTo>
                <a:lnTo>
                  <a:pt x="667" y="570"/>
                </a:lnTo>
                <a:lnTo>
                  <a:pt x="661" y="568"/>
                </a:lnTo>
                <a:lnTo>
                  <a:pt x="658" y="565"/>
                </a:lnTo>
                <a:lnTo>
                  <a:pt x="655" y="564"/>
                </a:lnTo>
                <a:lnTo>
                  <a:pt x="649" y="564"/>
                </a:lnTo>
                <a:lnTo>
                  <a:pt x="645" y="564"/>
                </a:lnTo>
                <a:lnTo>
                  <a:pt x="644" y="560"/>
                </a:lnTo>
                <a:lnTo>
                  <a:pt x="643" y="558"/>
                </a:lnTo>
                <a:lnTo>
                  <a:pt x="641" y="558"/>
                </a:lnTo>
                <a:lnTo>
                  <a:pt x="639" y="558"/>
                </a:lnTo>
                <a:lnTo>
                  <a:pt x="636" y="558"/>
                </a:lnTo>
                <a:lnTo>
                  <a:pt x="635" y="555"/>
                </a:lnTo>
                <a:lnTo>
                  <a:pt x="637" y="554"/>
                </a:lnTo>
                <a:lnTo>
                  <a:pt x="642" y="553"/>
                </a:lnTo>
                <a:lnTo>
                  <a:pt x="644" y="555"/>
                </a:lnTo>
                <a:lnTo>
                  <a:pt x="648" y="556"/>
                </a:lnTo>
                <a:lnTo>
                  <a:pt x="649" y="555"/>
                </a:lnTo>
                <a:lnTo>
                  <a:pt x="650" y="554"/>
                </a:lnTo>
                <a:lnTo>
                  <a:pt x="649" y="553"/>
                </a:lnTo>
                <a:lnTo>
                  <a:pt x="648" y="551"/>
                </a:lnTo>
                <a:lnTo>
                  <a:pt x="644" y="549"/>
                </a:lnTo>
                <a:lnTo>
                  <a:pt x="641" y="548"/>
                </a:lnTo>
                <a:lnTo>
                  <a:pt x="644" y="548"/>
                </a:lnTo>
                <a:lnTo>
                  <a:pt x="648" y="548"/>
                </a:lnTo>
                <a:lnTo>
                  <a:pt x="650" y="550"/>
                </a:lnTo>
                <a:lnTo>
                  <a:pt x="652" y="553"/>
                </a:lnTo>
                <a:lnTo>
                  <a:pt x="653" y="555"/>
                </a:lnTo>
                <a:lnTo>
                  <a:pt x="655" y="556"/>
                </a:lnTo>
                <a:lnTo>
                  <a:pt x="657" y="556"/>
                </a:lnTo>
                <a:lnTo>
                  <a:pt x="658" y="555"/>
                </a:lnTo>
                <a:lnTo>
                  <a:pt x="661" y="554"/>
                </a:lnTo>
                <a:lnTo>
                  <a:pt x="666" y="555"/>
                </a:lnTo>
                <a:lnTo>
                  <a:pt x="668" y="558"/>
                </a:lnTo>
                <a:lnTo>
                  <a:pt x="672" y="559"/>
                </a:lnTo>
                <a:lnTo>
                  <a:pt x="677" y="559"/>
                </a:lnTo>
                <a:lnTo>
                  <a:pt x="683" y="559"/>
                </a:lnTo>
                <a:lnTo>
                  <a:pt x="694" y="564"/>
                </a:lnTo>
                <a:lnTo>
                  <a:pt x="705" y="570"/>
                </a:lnTo>
                <a:lnTo>
                  <a:pt x="700" y="570"/>
                </a:lnTo>
                <a:lnTo>
                  <a:pt x="696" y="571"/>
                </a:lnTo>
                <a:lnTo>
                  <a:pt x="693" y="571"/>
                </a:lnTo>
                <a:lnTo>
                  <a:pt x="691" y="570"/>
                </a:lnTo>
                <a:lnTo>
                  <a:pt x="689" y="568"/>
                </a:lnTo>
                <a:lnTo>
                  <a:pt x="688" y="566"/>
                </a:lnTo>
                <a:lnTo>
                  <a:pt x="689" y="568"/>
                </a:lnTo>
                <a:lnTo>
                  <a:pt x="688" y="566"/>
                </a:lnTo>
                <a:close/>
                <a:moveTo>
                  <a:pt x="714" y="578"/>
                </a:moveTo>
                <a:lnTo>
                  <a:pt x="711" y="576"/>
                </a:lnTo>
                <a:lnTo>
                  <a:pt x="711" y="574"/>
                </a:lnTo>
                <a:lnTo>
                  <a:pt x="711" y="572"/>
                </a:lnTo>
                <a:lnTo>
                  <a:pt x="713" y="571"/>
                </a:lnTo>
                <a:lnTo>
                  <a:pt x="716" y="572"/>
                </a:lnTo>
                <a:lnTo>
                  <a:pt x="717" y="574"/>
                </a:lnTo>
                <a:lnTo>
                  <a:pt x="718" y="575"/>
                </a:lnTo>
                <a:lnTo>
                  <a:pt x="717" y="576"/>
                </a:lnTo>
                <a:lnTo>
                  <a:pt x="716" y="578"/>
                </a:lnTo>
                <a:lnTo>
                  <a:pt x="714" y="578"/>
                </a:lnTo>
                <a:lnTo>
                  <a:pt x="713" y="578"/>
                </a:lnTo>
                <a:lnTo>
                  <a:pt x="714" y="578"/>
                </a:lnTo>
                <a:close/>
                <a:moveTo>
                  <a:pt x="841" y="604"/>
                </a:moveTo>
                <a:lnTo>
                  <a:pt x="850" y="601"/>
                </a:lnTo>
                <a:lnTo>
                  <a:pt x="858" y="603"/>
                </a:lnTo>
                <a:lnTo>
                  <a:pt x="855" y="604"/>
                </a:lnTo>
                <a:lnTo>
                  <a:pt x="851" y="605"/>
                </a:lnTo>
                <a:lnTo>
                  <a:pt x="848" y="605"/>
                </a:lnTo>
                <a:lnTo>
                  <a:pt x="841" y="604"/>
                </a:lnTo>
                <a:close/>
                <a:moveTo>
                  <a:pt x="994" y="630"/>
                </a:moveTo>
                <a:lnTo>
                  <a:pt x="990" y="631"/>
                </a:lnTo>
                <a:lnTo>
                  <a:pt x="986" y="630"/>
                </a:lnTo>
                <a:lnTo>
                  <a:pt x="988" y="628"/>
                </a:lnTo>
                <a:lnTo>
                  <a:pt x="991" y="628"/>
                </a:lnTo>
                <a:lnTo>
                  <a:pt x="994" y="628"/>
                </a:lnTo>
                <a:lnTo>
                  <a:pt x="994" y="630"/>
                </a:lnTo>
                <a:lnTo>
                  <a:pt x="994" y="630"/>
                </a:lnTo>
                <a:lnTo>
                  <a:pt x="994" y="630"/>
                </a:lnTo>
                <a:close/>
                <a:moveTo>
                  <a:pt x="1012" y="616"/>
                </a:moveTo>
                <a:lnTo>
                  <a:pt x="1006" y="616"/>
                </a:lnTo>
                <a:lnTo>
                  <a:pt x="1001" y="615"/>
                </a:lnTo>
                <a:lnTo>
                  <a:pt x="1002" y="613"/>
                </a:lnTo>
                <a:lnTo>
                  <a:pt x="1004" y="612"/>
                </a:lnTo>
                <a:lnTo>
                  <a:pt x="1006" y="612"/>
                </a:lnTo>
                <a:lnTo>
                  <a:pt x="1008" y="612"/>
                </a:lnTo>
                <a:lnTo>
                  <a:pt x="1010" y="613"/>
                </a:lnTo>
                <a:lnTo>
                  <a:pt x="1012" y="614"/>
                </a:lnTo>
                <a:lnTo>
                  <a:pt x="1012" y="615"/>
                </a:lnTo>
                <a:lnTo>
                  <a:pt x="1012" y="616"/>
                </a:lnTo>
                <a:lnTo>
                  <a:pt x="1012" y="616"/>
                </a:lnTo>
                <a:lnTo>
                  <a:pt x="1012" y="616"/>
                </a:lnTo>
                <a:close/>
                <a:moveTo>
                  <a:pt x="1332" y="143"/>
                </a:moveTo>
                <a:lnTo>
                  <a:pt x="1319" y="151"/>
                </a:lnTo>
                <a:lnTo>
                  <a:pt x="1307" y="157"/>
                </a:lnTo>
                <a:lnTo>
                  <a:pt x="1294" y="163"/>
                </a:lnTo>
                <a:lnTo>
                  <a:pt x="1282" y="168"/>
                </a:lnTo>
                <a:lnTo>
                  <a:pt x="1275" y="169"/>
                </a:lnTo>
                <a:lnTo>
                  <a:pt x="1268" y="171"/>
                </a:lnTo>
                <a:lnTo>
                  <a:pt x="1266" y="171"/>
                </a:lnTo>
                <a:lnTo>
                  <a:pt x="1265" y="171"/>
                </a:lnTo>
                <a:lnTo>
                  <a:pt x="1263" y="169"/>
                </a:lnTo>
                <a:lnTo>
                  <a:pt x="1263" y="168"/>
                </a:lnTo>
                <a:lnTo>
                  <a:pt x="1276" y="166"/>
                </a:lnTo>
                <a:lnTo>
                  <a:pt x="1285" y="164"/>
                </a:lnTo>
                <a:lnTo>
                  <a:pt x="1281" y="164"/>
                </a:lnTo>
                <a:lnTo>
                  <a:pt x="1275" y="163"/>
                </a:lnTo>
                <a:lnTo>
                  <a:pt x="1275" y="161"/>
                </a:lnTo>
                <a:lnTo>
                  <a:pt x="1276" y="160"/>
                </a:lnTo>
                <a:lnTo>
                  <a:pt x="1277" y="160"/>
                </a:lnTo>
                <a:lnTo>
                  <a:pt x="1279" y="160"/>
                </a:lnTo>
                <a:lnTo>
                  <a:pt x="1284" y="160"/>
                </a:lnTo>
                <a:lnTo>
                  <a:pt x="1286" y="160"/>
                </a:lnTo>
                <a:lnTo>
                  <a:pt x="1285" y="158"/>
                </a:lnTo>
                <a:lnTo>
                  <a:pt x="1283" y="156"/>
                </a:lnTo>
                <a:lnTo>
                  <a:pt x="1290" y="157"/>
                </a:lnTo>
                <a:lnTo>
                  <a:pt x="1295" y="157"/>
                </a:lnTo>
                <a:lnTo>
                  <a:pt x="1296" y="156"/>
                </a:lnTo>
                <a:lnTo>
                  <a:pt x="1299" y="153"/>
                </a:lnTo>
                <a:lnTo>
                  <a:pt x="1301" y="153"/>
                </a:lnTo>
                <a:lnTo>
                  <a:pt x="1302" y="153"/>
                </a:lnTo>
                <a:lnTo>
                  <a:pt x="1308" y="151"/>
                </a:lnTo>
                <a:lnTo>
                  <a:pt x="1312" y="148"/>
                </a:lnTo>
                <a:lnTo>
                  <a:pt x="1315" y="147"/>
                </a:lnTo>
                <a:lnTo>
                  <a:pt x="1316" y="144"/>
                </a:lnTo>
                <a:lnTo>
                  <a:pt x="1316" y="142"/>
                </a:lnTo>
                <a:lnTo>
                  <a:pt x="1317" y="141"/>
                </a:lnTo>
                <a:lnTo>
                  <a:pt x="1320" y="139"/>
                </a:lnTo>
                <a:lnTo>
                  <a:pt x="1325" y="139"/>
                </a:lnTo>
                <a:lnTo>
                  <a:pt x="1332" y="136"/>
                </a:lnTo>
                <a:lnTo>
                  <a:pt x="1337" y="133"/>
                </a:lnTo>
                <a:lnTo>
                  <a:pt x="1344" y="130"/>
                </a:lnTo>
                <a:lnTo>
                  <a:pt x="1351" y="125"/>
                </a:lnTo>
                <a:lnTo>
                  <a:pt x="1354" y="124"/>
                </a:lnTo>
                <a:lnTo>
                  <a:pt x="1358" y="123"/>
                </a:lnTo>
                <a:lnTo>
                  <a:pt x="1362" y="123"/>
                </a:lnTo>
                <a:lnTo>
                  <a:pt x="1366" y="123"/>
                </a:lnTo>
                <a:lnTo>
                  <a:pt x="1357" y="128"/>
                </a:lnTo>
                <a:lnTo>
                  <a:pt x="1349" y="133"/>
                </a:lnTo>
                <a:lnTo>
                  <a:pt x="1340" y="139"/>
                </a:lnTo>
                <a:lnTo>
                  <a:pt x="1332" y="143"/>
                </a:lnTo>
                <a:lnTo>
                  <a:pt x="1327" y="147"/>
                </a:lnTo>
                <a:lnTo>
                  <a:pt x="1331" y="144"/>
                </a:lnTo>
                <a:lnTo>
                  <a:pt x="1334" y="142"/>
                </a:lnTo>
                <a:lnTo>
                  <a:pt x="1332" y="143"/>
                </a:lnTo>
                <a:close/>
                <a:moveTo>
                  <a:pt x="1357" y="557"/>
                </a:moveTo>
                <a:lnTo>
                  <a:pt x="1356" y="558"/>
                </a:lnTo>
                <a:lnTo>
                  <a:pt x="1354" y="559"/>
                </a:lnTo>
                <a:lnTo>
                  <a:pt x="1352" y="557"/>
                </a:lnTo>
                <a:lnTo>
                  <a:pt x="1352" y="555"/>
                </a:lnTo>
                <a:lnTo>
                  <a:pt x="1353" y="553"/>
                </a:lnTo>
                <a:lnTo>
                  <a:pt x="1356" y="553"/>
                </a:lnTo>
                <a:lnTo>
                  <a:pt x="1358" y="553"/>
                </a:lnTo>
                <a:lnTo>
                  <a:pt x="1360" y="555"/>
                </a:lnTo>
                <a:lnTo>
                  <a:pt x="1358" y="555"/>
                </a:lnTo>
                <a:lnTo>
                  <a:pt x="1357" y="557"/>
                </a:lnTo>
                <a:lnTo>
                  <a:pt x="1357" y="557"/>
                </a:lnTo>
                <a:lnTo>
                  <a:pt x="1357" y="557"/>
                </a:lnTo>
                <a:close/>
                <a:moveTo>
                  <a:pt x="1368" y="554"/>
                </a:moveTo>
                <a:lnTo>
                  <a:pt x="1366" y="554"/>
                </a:lnTo>
                <a:lnTo>
                  <a:pt x="1365" y="556"/>
                </a:lnTo>
                <a:lnTo>
                  <a:pt x="1362" y="556"/>
                </a:lnTo>
                <a:lnTo>
                  <a:pt x="1360" y="555"/>
                </a:lnTo>
                <a:lnTo>
                  <a:pt x="1362" y="553"/>
                </a:lnTo>
                <a:lnTo>
                  <a:pt x="1366" y="550"/>
                </a:lnTo>
                <a:lnTo>
                  <a:pt x="1367" y="550"/>
                </a:lnTo>
                <a:lnTo>
                  <a:pt x="1368" y="551"/>
                </a:lnTo>
                <a:lnTo>
                  <a:pt x="1369" y="553"/>
                </a:lnTo>
                <a:lnTo>
                  <a:pt x="1368" y="554"/>
                </a:lnTo>
                <a:lnTo>
                  <a:pt x="1368" y="554"/>
                </a:lnTo>
                <a:lnTo>
                  <a:pt x="1368" y="554"/>
                </a:lnTo>
                <a:close/>
                <a:moveTo>
                  <a:pt x="1556" y="285"/>
                </a:moveTo>
                <a:lnTo>
                  <a:pt x="1557" y="286"/>
                </a:lnTo>
                <a:lnTo>
                  <a:pt x="1557" y="289"/>
                </a:lnTo>
                <a:lnTo>
                  <a:pt x="1555" y="289"/>
                </a:lnTo>
                <a:lnTo>
                  <a:pt x="1554" y="288"/>
                </a:lnTo>
                <a:lnTo>
                  <a:pt x="1548" y="289"/>
                </a:lnTo>
                <a:lnTo>
                  <a:pt x="1542" y="289"/>
                </a:lnTo>
                <a:lnTo>
                  <a:pt x="1546" y="286"/>
                </a:lnTo>
                <a:lnTo>
                  <a:pt x="1548" y="285"/>
                </a:lnTo>
                <a:lnTo>
                  <a:pt x="1553" y="285"/>
                </a:lnTo>
                <a:lnTo>
                  <a:pt x="1556" y="285"/>
                </a:lnTo>
                <a:lnTo>
                  <a:pt x="1555" y="285"/>
                </a:lnTo>
                <a:lnTo>
                  <a:pt x="1556" y="285"/>
                </a:lnTo>
                <a:close/>
              </a:path>
            </a:pathLst>
          </a:custGeom>
        </p:spPr>
      </p:pic>
      <p:sp>
        <p:nvSpPr>
          <p:cNvPr id="6" name="文本框 5"/>
          <p:cNvSpPr txBox="1"/>
          <p:nvPr/>
        </p:nvSpPr>
        <p:spPr>
          <a:xfrm>
            <a:off x="7078383" y="2825503"/>
            <a:ext cx="418127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800" b="1" dirty="0">
                <a:solidFill>
                  <a:srgbClr val="65AADD"/>
                </a:solidFill>
                <a:latin typeface="Century Gothic" panose="020B0502020202020204" pitchFamily="34" charset="0"/>
              </a:rPr>
              <a:t>标题文字添加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078383" y="3971971"/>
            <a:ext cx="4352446" cy="15658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14000"/>
              </a:lnSpc>
            </a:pPr>
            <a:r>
              <a:rPr lang="en-US" altLang="zh-CN" sz="1400" dirty="0">
                <a:solidFill>
                  <a:srgbClr val="21262C"/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into a film to be used in a wider </a:t>
            </a:r>
            <a:r>
              <a:rPr lang="en-US" altLang="zh-CN" sz="1400" dirty="0" err="1">
                <a:solidFill>
                  <a:srgbClr val="21262C"/>
                </a:solidFill>
                <a:latin typeface="Century Gothic" panose="020B0502020202020204" pitchFamily="34" charset="0"/>
                <a:ea typeface="+mj-ea"/>
              </a:rPr>
              <a:t>fieldThe</a:t>
            </a:r>
            <a:r>
              <a:rPr lang="en-US" altLang="zh-CN" sz="1400" dirty="0">
                <a:solidFill>
                  <a:srgbClr val="21262C"/>
                </a:solidFill>
                <a:latin typeface="Century Gothic" panose="020B0502020202020204" pitchFamily="34" charset="0"/>
                <a:ea typeface="+mj-ea"/>
              </a:rPr>
              <a:t> user can demonstrate on a projector or computer, or print the presentation and make it into a film to be used in a wider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rot="5400000">
            <a:off x="5360193" y="1953672"/>
            <a:ext cx="1471613" cy="7251189"/>
            <a:chOff x="7842268" y="524610"/>
            <a:chExt cx="1178879" cy="5808779"/>
          </a:xfrm>
        </p:grpSpPr>
        <p:sp>
          <p:nvSpPr>
            <p:cNvPr id="15" name="任意多边形 14"/>
            <p:cNvSpPr/>
            <p:nvPr/>
          </p:nvSpPr>
          <p:spPr bwMode="auto">
            <a:xfrm>
              <a:off x="7900988" y="524610"/>
              <a:ext cx="1083654" cy="5808779"/>
            </a:xfrm>
            <a:custGeom>
              <a:avLst/>
              <a:gdLst>
                <a:gd name="connsiteX0" fmla="*/ 0 w 1083654"/>
                <a:gd name="connsiteY0" fmla="*/ 0 h 5808779"/>
                <a:gd name="connsiteX1" fmla="*/ 1083654 w 1083654"/>
                <a:gd name="connsiteY1" fmla="*/ 0 h 5808779"/>
                <a:gd name="connsiteX2" fmla="*/ 1083654 w 1083654"/>
                <a:gd name="connsiteY2" fmla="*/ 5793716 h 5808779"/>
                <a:gd name="connsiteX3" fmla="*/ 1083654 w 1083654"/>
                <a:gd name="connsiteY3" fmla="*/ 5808779 h 5808779"/>
                <a:gd name="connsiteX4" fmla="*/ 0 w 1083654"/>
                <a:gd name="connsiteY4" fmla="*/ 5808779 h 5808779"/>
                <a:gd name="connsiteX5" fmla="*/ 0 w 1083654"/>
                <a:gd name="connsiteY5" fmla="*/ 5780023 h 5808779"/>
                <a:gd name="connsiteX6" fmla="*/ 1053528 w 1083654"/>
                <a:gd name="connsiteY6" fmla="*/ 5780023 h 5808779"/>
                <a:gd name="connsiteX7" fmla="*/ 1053528 w 1083654"/>
                <a:gd name="connsiteY7" fmla="*/ 5793716 h 5808779"/>
                <a:gd name="connsiteX8" fmla="*/ 1068591 w 1083654"/>
                <a:gd name="connsiteY8" fmla="*/ 5793716 h 5808779"/>
                <a:gd name="connsiteX9" fmla="*/ 1068591 w 1083654"/>
                <a:gd name="connsiteY9" fmla="*/ 5780023 h 5808779"/>
                <a:gd name="connsiteX10" fmla="*/ 1053528 w 1083654"/>
                <a:gd name="connsiteY10" fmla="*/ 5780023 h 5808779"/>
                <a:gd name="connsiteX11" fmla="*/ 1053528 w 1083654"/>
                <a:gd name="connsiteY11" fmla="*/ 28756 h 5808779"/>
                <a:gd name="connsiteX12" fmla="*/ 0 w 1083654"/>
                <a:gd name="connsiteY12" fmla="*/ 28756 h 5808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654" h="5808779">
                  <a:moveTo>
                    <a:pt x="0" y="0"/>
                  </a:moveTo>
                  <a:lnTo>
                    <a:pt x="1083654" y="0"/>
                  </a:lnTo>
                  <a:lnTo>
                    <a:pt x="1083654" y="5793716"/>
                  </a:lnTo>
                  <a:lnTo>
                    <a:pt x="1083654" y="5808779"/>
                  </a:lnTo>
                  <a:lnTo>
                    <a:pt x="0" y="5808779"/>
                  </a:lnTo>
                  <a:lnTo>
                    <a:pt x="0" y="5780023"/>
                  </a:lnTo>
                  <a:lnTo>
                    <a:pt x="1053528" y="5780023"/>
                  </a:lnTo>
                  <a:lnTo>
                    <a:pt x="1053528" y="5793716"/>
                  </a:lnTo>
                  <a:lnTo>
                    <a:pt x="1068591" y="5793716"/>
                  </a:lnTo>
                  <a:lnTo>
                    <a:pt x="1068591" y="5780023"/>
                  </a:lnTo>
                  <a:lnTo>
                    <a:pt x="1053528" y="5780023"/>
                  </a:lnTo>
                  <a:lnTo>
                    <a:pt x="1053528" y="28756"/>
                  </a:lnTo>
                  <a:lnTo>
                    <a:pt x="0" y="28756"/>
                  </a:lnTo>
                  <a:close/>
                </a:path>
              </a:pathLst>
            </a:custGeom>
            <a:solidFill>
              <a:srgbClr val="65A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7842268" y="3465883"/>
              <a:ext cx="90000" cy="2268000"/>
            </a:xfrm>
            <a:prstGeom prst="rect">
              <a:avLst/>
            </a:prstGeom>
            <a:solidFill>
              <a:srgbClr val="65A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8931147" y="892897"/>
              <a:ext cx="90000" cy="2268000"/>
            </a:xfrm>
            <a:prstGeom prst="rect">
              <a:avLst/>
            </a:prstGeom>
            <a:solidFill>
              <a:srgbClr val="65A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 bwMode="auto">
            <a:xfrm flipH="1">
              <a:off x="7866070" y="524610"/>
              <a:ext cx="1083654" cy="5808779"/>
            </a:xfrm>
            <a:custGeom>
              <a:avLst/>
              <a:gdLst>
                <a:gd name="connsiteX0" fmla="*/ 0 w 1083654"/>
                <a:gd name="connsiteY0" fmla="*/ 0 h 5808779"/>
                <a:gd name="connsiteX1" fmla="*/ 1083654 w 1083654"/>
                <a:gd name="connsiteY1" fmla="*/ 0 h 5808779"/>
                <a:gd name="connsiteX2" fmla="*/ 1083654 w 1083654"/>
                <a:gd name="connsiteY2" fmla="*/ 5793716 h 5808779"/>
                <a:gd name="connsiteX3" fmla="*/ 1083654 w 1083654"/>
                <a:gd name="connsiteY3" fmla="*/ 5808779 h 5808779"/>
                <a:gd name="connsiteX4" fmla="*/ 0 w 1083654"/>
                <a:gd name="connsiteY4" fmla="*/ 5808779 h 5808779"/>
                <a:gd name="connsiteX5" fmla="*/ 0 w 1083654"/>
                <a:gd name="connsiteY5" fmla="*/ 5780023 h 5808779"/>
                <a:gd name="connsiteX6" fmla="*/ 1053528 w 1083654"/>
                <a:gd name="connsiteY6" fmla="*/ 5780023 h 5808779"/>
                <a:gd name="connsiteX7" fmla="*/ 1053528 w 1083654"/>
                <a:gd name="connsiteY7" fmla="*/ 5793716 h 5808779"/>
                <a:gd name="connsiteX8" fmla="*/ 1068591 w 1083654"/>
                <a:gd name="connsiteY8" fmla="*/ 5793716 h 5808779"/>
                <a:gd name="connsiteX9" fmla="*/ 1068591 w 1083654"/>
                <a:gd name="connsiteY9" fmla="*/ 5780023 h 5808779"/>
                <a:gd name="connsiteX10" fmla="*/ 1053528 w 1083654"/>
                <a:gd name="connsiteY10" fmla="*/ 5780023 h 5808779"/>
                <a:gd name="connsiteX11" fmla="*/ 1053528 w 1083654"/>
                <a:gd name="connsiteY11" fmla="*/ 28756 h 5808779"/>
                <a:gd name="connsiteX12" fmla="*/ 0 w 1083654"/>
                <a:gd name="connsiteY12" fmla="*/ 28756 h 5808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654" h="5808779">
                  <a:moveTo>
                    <a:pt x="0" y="0"/>
                  </a:moveTo>
                  <a:lnTo>
                    <a:pt x="1083654" y="0"/>
                  </a:lnTo>
                  <a:lnTo>
                    <a:pt x="1083654" y="5793716"/>
                  </a:lnTo>
                  <a:lnTo>
                    <a:pt x="1083654" y="5808779"/>
                  </a:lnTo>
                  <a:lnTo>
                    <a:pt x="0" y="5808779"/>
                  </a:lnTo>
                  <a:lnTo>
                    <a:pt x="0" y="5780023"/>
                  </a:lnTo>
                  <a:lnTo>
                    <a:pt x="1053528" y="5780023"/>
                  </a:lnTo>
                  <a:lnTo>
                    <a:pt x="1053528" y="5793716"/>
                  </a:lnTo>
                  <a:lnTo>
                    <a:pt x="1068591" y="5793716"/>
                  </a:lnTo>
                  <a:lnTo>
                    <a:pt x="1068591" y="5780023"/>
                  </a:lnTo>
                  <a:lnTo>
                    <a:pt x="1053528" y="5780023"/>
                  </a:lnTo>
                  <a:lnTo>
                    <a:pt x="1053528" y="28756"/>
                  </a:lnTo>
                  <a:lnTo>
                    <a:pt x="0" y="28756"/>
                  </a:lnTo>
                  <a:close/>
                </a:path>
              </a:pathLst>
            </a:custGeom>
            <a:solidFill>
              <a:srgbClr val="65A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570631" y="589708"/>
            <a:ext cx="3173194" cy="3665256"/>
            <a:chOff x="3935852" y="942262"/>
            <a:chExt cx="4309342" cy="4977585"/>
          </a:xfrm>
        </p:grpSpPr>
        <p:sp>
          <p:nvSpPr>
            <p:cNvPr id="19" name="Freeform 5"/>
            <p:cNvSpPr/>
            <p:nvPr/>
          </p:nvSpPr>
          <p:spPr bwMode="auto">
            <a:xfrm>
              <a:off x="3935852" y="942262"/>
              <a:ext cx="4309342" cy="4977585"/>
            </a:xfrm>
            <a:custGeom>
              <a:avLst/>
              <a:gdLst>
                <a:gd name="T0" fmla="*/ 1574 w 3147"/>
                <a:gd name="T1" fmla="*/ 0 h 3635"/>
                <a:gd name="T2" fmla="*/ 0 w 3147"/>
                <a:gd name="T3" fmla="*/ 908 h 3635"/>
                <a:gd name="T4" fmla="*/ 0 w 3147"/>
                <a:gd name="T5" fmla="*/ 2726 h 3635"/>
                <a:gd name="T6" fmla="*/ 1574 w 3147"/>
                <a:gd name="T7" fmla="*/ 3635 h 3635"/>
                <a:gd name="T8" fmla="*/ 3147 w 3147"/>
                <a:gd name="T9" fmla="*/ 2726 h 3635"/>
                <a:gd name="T10" fmla="*/ 3147 w 3147"/>
                <a:gd name="T11" fmla="*/ 908 h 3635"/>
                <a:gd name="T12" fmla="*/ 1574 w 3147"/>
                <a:gd name="T13" fmla="*/ 0 h 3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47" h="3635">
                  <a:moveTo>
                    <a:pt x="1574" y="0"/>
                  </a:moveTo>
                  <a:lnTo>
                    <a:pt x="0" y="908"/>
                  </a:lnTo>
                  <a:lnTo>
                    <a:pt x="0" y="2726"/>
                  </a:lnTo>
                  <a:lnTo>
                    <a:pt x="1574" y="3635"/>
                  </a:lnTo>
                  <a:lnTo>
                    <a:pt x="3147" y="2726"/>
                  </a:lnTo>
                  <a:lnTo>
                    <a:pt x="3147" y="908"/>
                  </a:lnTo>
                  <a:lnTo>
                    <a:pt x="1574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7"/>
            <p:cNvSpPr/>
            <p:nvPr/>
          </p:nvSpPr>
          <p:spPr bwMode="auto">
            <a:xfrm>
              <a:off x="4458943" y="1546144"/>
              <a:ext cx="3263159" cy="3769819"/>
            </a:xfrm>
            <a:custGeom>
              <a:avLst/>
              <a:gdLst>
                <a:gd name="T0" fmla="*/ 0 w 2383"/>
                <a:gd name="T1" fmla="*/ 687 h 2753"/>
                <a:gd name="T2" fmla="*/ 1192 w 2383"/>
                <a:gd name="T3" fmla="*/ 0 h 2753"/>
                <a:gd name="T4" fmla="*/ 2383 w 2383"/>
                <a:gd name="T5" fmla="*/ 687 h 2753"/>
                <a:gd name="T6" fmla="*/ 2383 w 2383"/>
                <a:gd name="T7" fmla="*/ 2063 h 2753"/>
                <a:gd name="T8" fmla="*/ 1192 w 2383"/>
                <a:gd name="T9" fmla="*/ 2753 h 2753"/>
                <a:gd name="T10" fmla="*/ 0 w 2383"/>
                <a:gd name="T11" fmla="*/ 2063 h 2753"/>
                <a:gd name="T12" fmla="*/ 0 w 2383"/>
                <a:gd name="T13" fmla="*/ 687 h 2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3" h="2753">
                  <a:moveTo>
                    <a:pt x="0" y="687"/>
                  </a:moveTo>
                  <a:lnTo>
                    <a:pt x="1192" y="0"/>
                  </a:lnTo>
                  <a:lnTo>
                    <a:pt x="2383" y="687"/>
                  </a:lnTo>
                  <a:lnTo>
                    <a:pt x="2383" y="2063"/>
                  </a:lnTo>
                  <a:lnTo>
                    <a:pt x="1192" y="2753"/>
                  </a:lnTo>
                  <a:lnTo>
                    <a:pt x="0" y="2063"/>
                  </a:lnTo>
                  <a:lnTo>
                    <a:pt x="0" y="687"/>
                  </a:lnTo>
                  <a:close/>
                </a:path>
              </a:pathLst>
            </a:custGeom>
            <a:solidFill>
              <a:srgbClr val="65A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420240" y="1651756"/>
            <a:ext cx="1473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>
                <a:solidFill>
                  <a:srgbClr val="FFFFFF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02</a:t>
            </a:r>
            <a:endParaRPr lang="zh-CN" altLang="en-US" sz="9600" b="1" dirty="0">
              <a:solidFill>
                <a:srgbClr val="FFFFFF"/>
              </a:solidFill>
              <a:latin typeface="张海山锐线体2.0" panose="02000000000000000000" pitchFamily="2" charset="-122"/>
              <a:ea typeface="张海山锐线体2.0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301448" y="5081075"/>
            <a:ext cx="54970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请输入您的标题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48744" y="1060869"/>
            <a:ext cx="54970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65AADD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请输入您的标题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2776421" y="-2261976"/>
            <a:ext cx="1246414" cy="1839686"/>
          </a:xfrm>
          <a:prstGeom prst="rect">
            <a:avLst/>
          </a:prstGeom>
          <a:solidFill>
            <a:srgbClr val="538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30007" y="-2261976"/>
            <a:ext cx="1246414" cy="1839686"/>
          </a:xfrm>
          <a:prstGeom prst="rect">
            <a:avLst/>
          </a:prstGeom>
          <a:solidFill>
            <a:srgbClr val="65A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6"/>
          <p:cNvSpPr/>
          <p:nvPr/>
        </p:nvSpPr>
        <p:spPr bwMode="auto">
          <a:xfrm rot="16200000">
            <a:off x="4306731" y="2132215"/>
            <a:ext cx="1502979" cy="1894162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65AADD"/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Freeform 92"/>
          <p:cNvSpPr>
            <a:spLocks noEditPoints="1"/>
          </p:cNvSpPr>
          <p:nvPr/>
        </p:nvSpPr>
        <p:spPr bwMode="auto">
          <a:xfrm rot="16200000">
            <a:off x="5664934" y="2959360"/>
            <a:ext cx="237970" cy="189775"/>
          </a:xfrm>
          <a:custGeom>
            <a:avLst/>
            <a:gdLst/>
            <a:ahLst/>
            <a:cxnLst>
              <a:cxn ang="0">
                <a:pos x="73" y="52"/>
              </a:cxn>
              <a:cxn ang="0">
                <a:pos x="67" y="58"/>
              </a:cxn>
              <a:cxn ang="0">
                <a:pos x="7" y="58"/>
              </a:cxn>
              <a:cxn ang="0">
                <a:pos x="0" y="52"/>
              </a:cxn>
              <a:cxn ang="0">
                <a:pos x="0" y="6"/>
              </a:cxn>
              <a:cxn ang="0">
                <a:pos x="7" y="0"/>
              </a:cxn>
              <a:cxn ang="0">
                <a:pos x="67" y="0"/>
              </a:cxn>
              <a:cxn ang="0">
                <a:pos x="73" y="6"/>
              </a:cxn>
              <a:cxn ang="0">
                <a:pos x="73" y="52"/>
              </a:cxn>
              <a:cxn ang="0">
                <a:pos x="7" y="4"/>
              </a:cxn>
              <a:cxn ang="0">
                <a:pos x="5" y="6"/>
              </a:cxn>
              <a:cxn ang="0">
                <a:pos x="5" y="52"/>
              </a:cxn>
              <a:cxn ang="0">
                <a:pos x="7" y="53"/>
              </a:cxn>
              <a:cxn ang="0">
                <a:pos x="67" y="53"/>
              </a:cxn>
              <a:cxn ang="0">
                <a:pos x="68" y="52"/>
              </a:cxn>
              <a:cxn ang="0">
                <a:pos x="68" y="6"/>
              </a:cxn>
              <a:cxn ang="0">
                <a:pos x="67" y="4"/>
              </a:cxn>
              <a:cxn ang="0">
                <a:pos x="7" y="4"/>
              </a:cxn>
              <a:cxn ang="0">
                <a:pos x="17" y="24"/>
              </a:cxn>
              <a:cxn ang="0">
                <a:pos x="10" y="17"/>
              </a:cxn>
              <a:cxn ang="0">
                <a:pos x="17" y="9"/>
              </a:cxn>
              <a:cxn ang="0">
                <a:pos x="25" y="17"/>
              </a:cxn>
              <a:cxn ang="0">
                <a:pos x="17" y="24"/>
              </a:cxn>
              <a:cxn ang="0">
                <a:pos x="64" y="48"/>
              </a:cxn>
              <a:cxn ang="0">
                <a:pos x="10" y="48"/>
              </a:cxn>
              <a:cxn ang="0">
                <a:pos x="10" y="41"/>
              </a:cxn>
              <a:cxn ang="0">
                <a:pos x="22" y="29"/>
              </a:cxn>
              <a:cxn ang="0">
                <a:pos x="28" y="35"/>
              </a:cxn>
              <a:cxn ang="0">
                <a:pos x="48" y="15"/>
              </a:cxn>
              <a:cxn ang="0">
                <a:pos x="64" y="31"/>
              </a:cxn>
              <a:cxn ang="0">
                <a:pos x="64" y="48"/>
              </a:cxn>
            </a:cxnLst>
            <a:rect l="0" t="0" r="r" b="b"/>
            <a:pathLst>
              <a:path w="73" h="58">
                <a:moveTo>
                  <a:pt x="73" y="52"/>
                </a:moveTo>
                <a:cubicBezTo>
                  <a:pt x="73" y="55"/>
                  <a:pt x="71" y="58"/>
                  <a:pt x="67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3" y="58"/>
                  <a:pt x="0" y="55"/>
                  <a:pt x="0" y="52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3" y="0"/>
                  <a:pt x="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1" y="0"/>
                  <a:pt x="73" y="2"/>
                  <a:pt x="73" y="6"/>
                </a:cubicBezTo>
                <a:lnTo>
                  <a:pt x="73" y="52"/>
                </a:lnTo>
                <a:close/>
                <a:moveTo>
                  <a:pt x="7" y="4"/>
                </a:moveTo>
                <a:cubicBezTo>
                  <a:pt x="6" y="4"/>
                  <a:pt x="5" y="5"/>
                  <a:pt x="5" y="6"/>
                </a:cubicBezTo>
                <a:cubicBezTo>
                  <a:pt x="5" y="52"/>
                  <a:pt x="5" y="52"/>
                  <a:pt x="5" y="52"/>
                </a:cubicBezTo>
                <a:cubicBezTo>
                  <a:pt x="5" y="52"/>
                  <a:pt x="6" y="53"/>
                  <a:pt x="7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8" y="53"/>
                  <a:pt x="68" y="52"/>
                  <a:pt x="68" y="52"/>
                </a:cubicBezTo>
                <a:cubicBezTo>
                  <a:pt x="68" y="6"/>
                  <a:pt x="68" y="6"/>
                  <a:pt x="68" y="6"/>
                </a:cubicBezTo>
                <a:cubicBezTo>
                  <a:pt x="68" y="5"/>
                  <a:pt x="68" y="4"/>
                  <a:pt x="67" y="4"/>
                </a:cubicBezTo>
                <a:lnTo>
                  <a:pt x="7" y="4"/>
                </a:lnTo>
                <a:close/>
                <a:moveTo>
                  <a:pt x="17" y="24"/>
                </a:moveTo>
                <a:cubicBezTo>
                  <a:pt x="13" y="24"/>
                  <a:pt x="10" y="21"/>
                  <a:pt x="10" y="17"/>
                </a:cubicBezTo>
                <a:cubicBezTo>
                  <a:pt x="10" y="13"/>
                  <a:pt x="13" y="9"/>
                  <a:pt x="17" y="9"/>
                </a:cubicBezTo>
                <a:cubicBezTo>
                  <a:pt x="21" y="9"/>
                  <a:pt x="25" y="13"/>
                  <a:pt x="25" y="17"/>
                </a:cubicBezTo>
                <a:cubicBezTo>
                  <a:pt x="25" y="21"/>
                  <a:pt x="21" y="24"/>
                  <a:pt x="17" y="24"/>
                </a:cubicBezTo>
                <a:close/>
                <a:moveTo>
                  <a:pt x="64" y="48"/>
                </a:moveTo>
                <a:cubicBezTo>
                  <a:pt x="10" y="48"/>
                  <a:pt x="10" y="48"/>
                  <a:pt x="10" y="48"/>
                </a:cubicBezTo>
                <a:cubicBezTo>
                  <a:pt x="10" y="41"/>
                  <a:pt x="10" y="41"/>
                  <a:pt x="10" y="41"/>
                </a:cubicBezTo>
                <a:cubicBezTo>
                  <a:pt x="22" y="29"/>
                  <a:pt x="22" y="29"/>
                  <a:pt x="22" y="29"/>
                </a:cubicBezTo>
                <a:cubicBezTo>
                  <a:pt x="28" y="35"/>
                  <a:pt x="28" y="35"/>
                  <a:pt x="28" y="35"/>
                </a:cubicBezTo>
                <a:cubicBezTo>
                  <a:pt x="48" y="15"/>
                  <a:pt x="48" y="15"/>
                  <a:pt x="48" y="15"/>
                </a:cubicBezTo>
                <a:cubicBezTo>
                  <a:pt x="64" y="31"/>
                  <a:pt x="64" y="31"/>
                  <a:pt x="64" y="31"/>
                </a:cubicBezTo>
                <a:lnTo>
                  <a:pt x="64" y="4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Freeform 6"/>
          <p:cNvSpPr/>
          <p:nvPr/>
        </p:nvSpPr>
        <p:spPr bwMode="auto">
          <a:xfrm rot="16200000">
            <a:off x="4094410" y="3113271"/>
            <a:ext cx="1690850" cy="2130932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5381AD"/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Freeform 42"/>
          <p:cNvSpPr>
            <a:spLocks noEditPoints="1"/>
          </p:cNvSpPr>
          <p:nvPr/>
        </p:nvSpPr>
        <p:spPr bwMode="auto">
          <a:xfrm rot="16200000">
            <a:off x="5657923" y="4074297"/>
            <a:ext cx="242668" cy="208880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Freeform 6"/>
          <p:cNvSpPr/>
          <p:nvPr/>
        </p:nvSpPr>
        <p:spPr bwMode="auto">
          <a:xfrm rot="16200000">
            <a:off x="4306731" y="4331102"/>
            <a:ext cx="1502979" cy="1894162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65AADD"/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Freeform 142"/>
          <p:cNvSpPr>
            <a:spLocks noEditPoints="1"/>
          </p:cNvSpPr>
          <p:nvPr/>
        </p:nvSpPr>
        <p:spPr bwMode="auto">
          <a:xfrm rot="16200000">
            <a:off x="5626868" y="5166633"/>
            <a:ext cx="287680" cy="223099"/>
          </a:xfrm>
          <a:custGeom>
            <a:avLst/>
            <a:gdLst/>
            <a:ahLst/>
            <a:cxnLst>
              <a:cxn ang="0">
                <a:pos x="68" y="51"/>
              </a:cxn>
              <a:cxn ang="0">
                <a:pos x="66" y="53"/>
              </a:cxn>
              <a:cxn ang="0">
                <a:pos x="3" y="53"/>
              </a:cxn>
              <a:cxn ang="0">
                <a:pos x="0" y="51"/>
              </a:cxn>
              <a:cxn ang="0">
                <a:pos x="0" y="46"/>
              </a:cxn>
              <a:cxn ang="0">
                <a:pos x="3" y="43"/>
              </a:cxn>
              <a:cxn ang="0">
                <a:pos x="66" y="43"/>
              </a:cxn>
              <a:cxn ang="0">
                <a:pos x="68" y="46"/>
              </a:cxn>
              <a:cxn ang="0">
                <a:pos x="68" y="51"/>
              </a:cxn>
              <a:cxn ang="0">
                <a:pos x="64" y="21"/>
              </a:cxn>
              <a:cxn ang="0">
                <a:pos x="61" y="24"/>
              </a:cxn>
              <a:cxn ang="0">
                <a:pos x="8" y="24"/>
              </a:cxn>
              <a:cxn ang="0">
                <a:pos x="5" y="21"/>
              </a:cxn>
              <a:cxn ang="0">
                <a:pos x="5" y="17"/>
              </a:cxn>
              <a:cxn ang="0">
                <a:pos x="8" y="14"/>
              </a:cxn>
              <a:cxn ang="0">
                <a:pos x="61" y="14"/>
              </a:cxn>
              <a:cxn ang="0">
                <a:pos x="64" y="17"/>
              </a:cxn>
              <a:cxn ang="0">
                <a:pos x="64" y="21"/>
              </a:cxn>
              <a:cxn ang="0">
                <a:pos x="54" y="36"/>
              </a:cxn>
              <a:cxn ang="0">
                <a:pos x="51" y="38"/>
              </a:cxn>
              <a:cxn ang="0">
                <a:pos x="17" y="38"/>
              </a:cxn>
              <a:cxn ang="0">
                <a:pos x="15" y="36"/>
              </a:cxn>
              <a:cxn ang="0">
                <a:pos x="15" y="31"/>
              </a:cxn>
              <a:cxn ang="0">
                <a:pos x="17" y="29"/>
              </a:cxn>
              <a:cxn ang="0">
                <a:pos x="51" y="29"/>
              </a:cxn>
              <a:cxn ang="0">
                <a:pos x="54" y="31"/>
              </a:cxn>
              <a:cxn ang="0">
                <a:pos x="54" y="36"/>
              </a:cxn>
              <a:cxn ang="0">
                <a:pos x="49" y="7"/>
              </a:cxn>
              <a:cxn ang="0">
                <a:pos x="47" y="9"/>
              </a:cxn>
              <a:cxn ang="0">
                <a:pos x="22" y="9"/>
              </a:cxn>
              <a:cxn ang="0">
                <a:pos x="20" y="7"/>
              </a:cxn>
              <a:cxn ang="0">
                <a:pos x="20" y="2"/>
              </a:cxn>
              <a:cxn ang="0">
                <a:pos x="22" y="0"/>
              </a:cxn>
              <a:cxn ang="0">
                <a:pos x="47" y="0"/>
              </a:cxn>
              <a:cxn ang="0">
                <a:pos x="49" y="2"/>
              </a:cxn>
              <a:cxn ang="0">
                <a:pos x="49" y="7"/>
              </a:cxn>
            </a:cxnLst>
            <a:rect l="0" t="0" r="r" b="b"/>
            <a:pathLst>
              <a:path w="68" h="53">
                <a:moveTo>
                  <a:pt x="68" y="51"/>
                </a:moveTo>
                <a:cubicBezTo>
                  <a:pt x="68" y="52"/>
                  <a:pt x="67" y="53"/>
                  <a:pt x="66" y="53"/>
                </a:cubicBezTo>
                <a:cubicBezTo>
                  <a:pt x="3" y="53"/>
                  <a:pt x="3" y="53"/>
                  <a:pt x="3" y="53"/>
                </a:cubicBezTo>
                <a:cubicBezTo>
                  <a:pt x="2" y="53"/>
                  <a:pt x="0" y="52"/>
                  <a:pt x="0" y="51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2" y="43"/>
                  <a:pt x="3" y="43"/>
                </a:cubicBezTo>
                <a:cubicBezTo>
                  <a:pt x="66" y="43"/>
                  <a:pt x="66" y="43"/>
                  <a:pt x="66" y="43"/>
                </a:cubicBezTo>
                <a:cubicBezTo>
                  <a:pt x="67" y="43"/>
                  <a:pt x="68" y="44"/>
                  <a:pt x="68" y="46"/>
                </a:cubicBezTo>
                <a:lnTo>
                  <a:pt x="68" y="51"/>
                </a:lnTo>
                <a:close/>
                <a:moveTo>
                  <a:pt x="64" y="21"/>
                </a:moveTo>
                <a:cubicBezTo>
                  <a:pt x="64" y="23"/>
                  <a:pt x="63" y="24"/>
                  <a:pt x="61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6" y="24"/>
                  <a:pt x="5" y="23"/>
                  <a:pt x="5" y="21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5"/>
                  <a:pt x="6" y="14"/>
                  <a:pt x="8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3" y="14"/>
                  <a:pt x="64" y="15"/>
                  <a:pt x="64" y="17"/>
                </a:cubicBezTo>
                <a:lnTo>
                  <a:pt x="64" y="21"/>
                </a:lnTo>
                <a:close/>
                <a:moveTo>
                  <a:pt x="54" y="36"/>
                </a:moveTo>
                <a:cubicBezTo>
                  <a:pt x="54" y="37"/>
                  <a:pt x="53" y="38"/>
                  <a:pt x="51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6" y="38"/>
                  <a:pt x="15" y="37"/>
                  <a:pt x="15" y="36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0"/>
                  <a:pt x="16" y="29"/>
                  <a:pt x="17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3" y="29"/>
                  <a:pt x="54" y="30"/>
                  <a:pt x="54" y="31"/>
                </a:cubicBezTo>
                <a:lnTo>
                  <a:pt x="54" y="36"/>
                </a:lnTo>
                <a:close/>
                <a:moveTo>
                  <a:pt x="49" y="7"/>
                </a:moveTo>
                <a:cubicBezTo>
                  <a:pt x="49" y="8"/>
                  <a:pt x="48" y="9"/>
                  <a:pt x="47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9"/>
                  <a:pt x="20" y="8"/>
                  <a:pt x="20" y="7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1"/>
                  <a:pt x="21" y="0"/>
                  <a:pt x="22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8" y="0"/>
                  <a:pt x="49" y="1"/>
                  <a:pt x="49" y="2"/>
                </a:cubicBezTo>
                <a:lnTo>
                  <a:pt x="49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Freeform 6"/>
          <p:cNvSpPr/>
          <p:nvPr/>
        </p:nvSpPr>
        <p:spPr bwMode="auto">
          <a:xfrm rot="5400000" flipH="1">
            <a:off x="6267671" y="2132215"/>
            <a:ext cx="1502979" cy="1894162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5381AD"/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Freeform 92"/>
          <p:cNvSpPr>
            <a:spLocks noEditPoints="1"/>
          </p:cNvSpPr>
          <p:nvPr/>
        </p:nvSpPr>
        <p:spPr bwMode="auto">
          <a:xfrm rot="5400000" flipH="1">
            <a:off x="6174476" y="2959360"/>
            <a:ext cx="237970" cy="189775"/>
          </a:xfrm>
          <a:custGeom>
            <a:avLst/>
            <a:gdLst/>
            <a:ahLst/>
            <a:cxnLst>
              <a:cxn ang="0">
                <a:pos x="73" y="52"/>
              </a:cxn>
              <a:cxn ang="0">
                <a:pos x="67" y="58"/>
              </a:cxn>
              <a:cxn ang="0">
                <a:pos x="7" y="58"/>
              </a:cxn>
              <a:cxn ang="0">
                <a:pos x="0" y="52"/>
              </a:cxn>
              <a:cxn ang="0">
                <a:pos x="0" y="6"/>
              </a:cxn>
              <a:cxn ang="0">
                <a:pos x="7" y="0"/>
              </a:cxn>
              <a:cxn ang="0">
                <a:pos x="67" y="0"/>
              </a:cxn>
              <a:cxn ang="0">
                <a:pos x="73" y="6"/>
              </a:cxn>
              <a:cxn ang="0">
                <a:pos x="73" y="52"/>
              </a:cxn>
              <a:cxn ang="0">
                <a:pos x="7" y="4"/>
              </a:cxn>
              <a:cxn ang="0">
                <a:pos x="5" y="6"/>
              </a:cxn>
              <a:cxn ang="0">
                <a:pos x="5" y="52"/>
              </a:cxn>
              <a:cxn ang="0">
                <a:pos x="7" y="53"/>
              </a:cxn>
              <a:cxn ang="0">
                <a:pos x="67" y="53"/>
              </a:cxn>
              <a:cxn ang="0">
                <a:pos x="68" y="52"/>
              </a:cxn>
              <a:cxn ang="0">
                <a:pos x="68" y="6"/>
              </a:cxn>
              <a:cxn ang="0">
                <a:pos x="67" y="4"/>
              </a:cxn>
              <a:cxn ang="0">
                <a:pos x="7" y="4"/>
              </a:cxn>
              <a:cxn ang="0">
                <a:pos x="17" y="24"/>
              </a:cxn>
              <a:cxn ang="0">
                <a:pos x="10" y="17"/>
              </a:cxn>
              <a:cxn ang="0">
                <a:pos x="17" y="9"/>
              </a:cxn>
              <a:cxn ang="0">
                <a:pos x="25" y="17"/>
              </a:cxn>
              <a:cxn ang="0">
                <a:pos x="17" y="24"/>
              </a:cxn>
              <a:cxn ang="0">
                <a:pos x="64" y="48"/>
              </a:cxn>
              <a:cxn ang="0">
                <a:pos x="10" y="48"/>
              </a:cxn>
              <a:cxn ang="0">
                <a:pos x="10" y="41"/>
              </a:cxn>
              <a:cxn ang="0">
                <a:pos x="22" y="29"/>
              </a:cxn>
              <a:cxn ang="0">
                <a:pos x="28" y="35"/>
              </a:cxn>
              <a:cxn ang="0">
                <a:pos x="48" y="15"/>
              </a:cxn>
              <a:cxn ang="0">
                <a:pos x="64" y="31"/>
              </a:cxn>
              <a:cxn ang="0">
                <a:pos x="64" y="48"/>
              </a:cxn>
            </a:cxnLst>
            <a:rect l="0" t="0" r="r" b="b"/>
            <a:pathLst>
              <a:path w="73" h="58">
                <a:moveTo>
                  <a:pt x="73" y="52"/>
                </a:moveTo>
                <a:cubicBezTo>
                  <a:pt x="73" y="55"/>
                  <a:pt x="71" y="58"/>
                  <a:pt x="67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3" y="58"/>
                  <a:pt x="0" y="55"/>
                  <a:pt x="0" y="52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3" y="0"/>
                  <a:pt x="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1" y="0"/>
                  <a:pt x="73" y="2"/>
                  <a:pt x="73" y="6"/>
                </a:cubicBezTo>
                <a:lnTo>
                  <a:pt x="73" y="52"/>
                </a:lnTo>
                <a:close/>
                <a:moveTo>
                  <a:pt x="7" y="4"/>
                </a:moveTo>
                <a:cubicBezTo>
                  <a:pt x="6" y="4"/>
                  <a:pt x="5" y="5"/>
                  <a:pt x="5" y="6"/>
                </a:cubicBezTo>
                <a:cubicBezTo>
                  <a:pt x="5" y="52"/>
                  <a:pt x="5" y="52"/>
                  <a:pt x="5" y="52"/>
                </a:cubicBezTo>
                <a:cubicBezTo>
                  <a:pt x="5" y="52"/>
                  <a:pt x="6" y="53"/>
                  <a:pt x="7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8" y="53"/>
                  <a:pt x="68" y="52"/>
                  <a:pt x="68" y="52"/>
                </a:cubicBezTo>
                <a:cubicBezTo>
                  <a:pt x="68" y="6"/>
                  <a:pt x="68" y="6"/>
                  <a:pt x="68" y="6"/>
                </a:cubicBezTo>
                <a:cubicBezTo>
                  <a:pt x="68" y="5"/>
                  <a:pt x="68" y="4"/>
                  <a:pt x="67" y="4"/>
                </a:cubicBezTo>
                <a:lnTo>
                  <a:pt x="7" y="4"/>
                </a:lnTo>
                <a:close/>
                <a:moveTo>
                  <a:pt x="17" y="24"/>
                </a:moveTo>
                <a:cubicBezTo>
                  <a:pt x="13" y="24"/>
                  <a:pt x="10" y="21"/>
                  <a:pt x="10" y="17"/>
                </a:cubicBezTo>
                <a:cubicBezTo>
                  <a:pt x="10" y="13"/>
                  <a:pt x="13" y="9"/>
                  <a:pt x="17" y="9"/>
                </a:cubicBezTo>
                <a:cubicBezTo>
                  <a:pt x="21" y="9"/>
                  <a:pt x="25" y="13"/>
                  <a:pt x="25" y="17"/>
                </a:cubicBezTo>
                <a:cubicBezTo>
                  <a:pt x="25" y="21"/>
                  <a:pt x="21" y="24"/>
                  <a:pt x="17" y="24"/>
                </a:cubicBezTo>
                <a:close/>
                <a:moveTo>
                  <a:pt x="64" y="48"/>
                </a:moveTo>
                <a:cubicBezTo>
                  <a:pt x="10" y="48"/>
                  <a:pt x="10" y="48"/>
                  <a:pt x="10" y="48"/>
                </a:cubicBezTo>
                <a:cubicBezTo>
                  <a:pt x="10" y="41"/>
                  <a:pt x="10" y="41"/>
                  <a:pt x="10" y="41"/>
                </a:cubicBezTo>
                <a:cubicBezTo>
                  <a:pt x="22" y="29"/>
                  <a:pt x="22" y="29"/>
                  <a:pt x="22" y="29"/>
                </a:cubicBezTo>
                <a:cubicBezTo>
                  <a:pt x="28" y="35"/>
                  <a:pt x="28" y="35"/>
                  <a:pt x="28" y="35"/>
                </a:cubicBezTo>
                <a:cubicBezTo>
                  <a:pt x="48" y="15"/>
                  <a:pt x="48" y="15"/>
                  <a:pt x="48" y="15"/>
                </a:cubicBezTo>
                <a:cubicBezTo>
                  <a:pt x="64" y="31"/>
                  <a:pt x="64" y="31"/>
                  <a:pt x="64" y="31"/>
                </a:cubicBezTo>
                <a:lnTo>
                  <a:pt x="64" y="4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Freeform 6"/>
          <p:cNvSpPr/>
          <p:nvPr/>
        </p:nvSpPr>
        <p:spPr bwMode="auto">
          <a:xfrm rot="5400000" flipH="1">
            <a:off x="6292120" y="3113271"/>
            <a:ext cx="1690850" cy="2130932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65AADD"/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Freeform 42"/>
          <p:cNvSpPr>
            <a:spLocks noEditPoints="1"/>
          </p:cNvSpPr>
          <p:nvPr/>
        </p:nvSpPr>
        <p:spPr bwMode="auto">
          <a:xfrm rot="5400000" flipH="1">
            <a:off x="6176789" y="4074297"/>
            <a:ext cx="242668" cy="208880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Freeform 6"/>
          <p:cNvSpPr/>
          <p:nvPr/>
        </p:nvSpPr>
        <p:spPr bwMode="auto">
          <a:xfrm rot="5400000" flipH="1">
            <a:off x="6267671" y="4331102"/>
            <a:ext cx="1502979" cy="1894162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5381AD"/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Freeform 142"/>
          <p:cNvSpPr>
            <a:spLocks noEditPoints="1"/>
          </p:cNvSpPr>
          <p:nvPr/>
        </p:nvSpPr>
        <p:spPr bwMode="auto">
          <a:xfrm rot="5400000" flipH="1">
            <a:off x="6162833" y="5166633"/>
            <a:ext cx="287680" cy="223099"/>
          </a:xfrm>
          <a:custGeom>
            <a:avLst/>
            <a:gdLst/>
            <a:ahLst/>
            <a:cxnLst>
              <a:cxn ang="0">
                <a:pos x="68" y="51"/>
              </a:cxn>
              <a:cxn ang="0">
                <a:pos x="66" y="53"/>
              </a:cxn>
              <a:cxn ang="0">
                <a:pos x="3" y="53"/>
              </a:cxn>
              <a:cxn ang="0">
                <a:pos x="0" y="51"/>
              </a:cxn>
              <a:cxn ang="0">
                <a:pos x="0" y="46"/>
              </a:cxn>
              <a:cxn ang="0">
                <a:pos x="3" y="43"/>
              </a:cxn>
              <a:cxn ang="0">
                <a:pos x="66" y="43"/>
              </a:cxn>
              <a:cxn ang="0">
                <a:pos x="68" y="46"/>
              </a:cxn>
              <a:cxn ang="0">
                <a:pos x="68" y="51"/>
              </a:cxn>
              <a:cxn ang="0">
                <a:pos x="64" y="21"/>
              </a:cxn>
              <a:cxn ang="0">
                <a:pos x="61" y="24"/>
              </a:cxn>
              <a:cxn ang="0">
                <a:pos x="8" y="24"/>
              </a:cxn>
              <a:cxn ang="0">
                <a:pos x="5" y="21"/>
              </a:cxn>
              <a:cxn ang="0">
                <a:pos x="5" y="17"/>
              </a:cxn>
              <a:cxn ang="0">
                <a:pos x="8" y="14"/>
              </a:cxn>
              <a:cxn ang="0">
                <a:pos x="61" y="14"/>
              </a:cxn>
              <a:cxn ang="0">
                <a:pos x="64" y="17"/>
              </a:cxn>
              <a:cxn ang="0">
                <a:pos x="64" y="21"/>
              </a:cxn>
              <a:cxn ang="0">
                <a:pos x="54" y="36"/>
              </a:cxn>
              <a:cxn ang="0">
                <a:pos x="51" y="38"/>
              </a:cxn>
              <a:cxn ang="0">
                <a:pos x="17" y="38"/>
              </a:cxn>
              <a:cxn ang="0">
                <a:pos x="15" y="36"/>
              </a:cxn>
              <a:cxn ang="0">
                <a:pos x="15" y="31"/>
              </a:cxn>
              <a:cxn ang="0">
                <a:pos x="17" y="29"/>
              </a:cxn>
              <a:cxn ang="0">
                <a:pos x="51" y="29"/>
              </a:cxn>
              <a:cxn ang="0">
                <a:pos x="54" y="31"/>
              </a:cxn>
              <a:cxn ang="0">
                <a:pos x="54" y="36"/>
              </a:cxn>
              <a:cxn ang="0">
                <a:pos x="49" y="7"/>
              </a:cxn>
              <a:cxn ang="0">
                <a:pos x="47" y="9"/>
              </a:cxn>
              <a:cxn ang="0">
                <a:pos x="22" y="9"/>
              </a:cxn>
              <a:cxn ang="0">
                <a:pos x="20" y="7"/>
              </a:cxn>
              <a:cxn ang="0">
                <a:pos x="20" y="2"/>
              </a:cxn>
              <a:cxn ang="0">
                <a:pos x="22" y="0"/>
              </a:cxn>
              <a:cxn ang="0">
                <a:pos x="47" y="0"/>
              </a:cxn>
              <a:cxn ang="0">
                <a:pos x="49" y="2"/>
              </a:cxn>
              <a:cxn ang="0">
                <a:pos x="49" y="7"/>
              </a:cxn>
            </a:cxnLst>
            <a:rect l="0" t="0" r="r" b="b"/>
            <a:pathLst>
              <a:path w="68" h="53">
                <a:moveTo>
                  <a:pt x="68" y="51"/>
                </a:moveTo>
                <a:cubicBezTo>
                  <a:pt x="68" y="52"/>
                  <a:pt x="67" y="53"/>
                  <a:pt x="66" y="53"/>
                </a:cubicBezTo>
                <a:cubicBezTo>
                  <a:pt x="3" y="53"/>
                  <a:pt x="3" y="53"/>
                  <a:pt x="3" y="53"/>
                </a:cubicBezTo>
                <a:cubicBezTo>
                  <a:pt x="2" y="53"/>
                  <a:pt x="0" y="52"/>
                  <a:pt x="0" y="51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2" y="43"/>
                  <a:pt x="3" y="43"/>
                </a:cubicBezTo>
                <a:cubicBezTo>
                  <a:pt x="66" y="43"/>
                  <a:pt x="66" y="43"/>
                  <a:pt x="66" y="43"/>
                </a:cubicBezTo>
                <a:cubicBezTo>
                  <a:pt x="67" y="43"/>
                  <a:pt x="68" y="44"/>
                  <a:pt x="68" y="46"/>
                </a:cubicBezTo>
                <a:lnTo>
                  <a:pt x="68" y="51"/>
                </a:lnTo>
                <a:close/>
                <a:moveTo>
                  <a:pt x="64" y="21"/>
                </a:moveTo>
                <a:cubicBezTo>
                  <a:pt x="64" y="23"/>
                  <a:pt x="63" y="24"/>
                  <a:pt x="61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6" y="24"/>
                  <a:pt x="5" y="23"/>
                  <a:pt x="5" y="21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5"/>
                  <a:pt x="6" y="14"/>
                  <a:pt x="8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3" y="14"/>
                  <a:pt x="64" y="15"/>
                  <a:pt x="64" y="17"/>
                </a:cubicBezTo>
                <a:lnTo>
                  <a:pt x="64" y="21"/>
                </a:lnTo>
                <a:close/>
                <a:moveTo>
                  <a:pt x="54" y="36"/>
                </a:moveTo>
                <a:cubicBezTo>
                  <a:pt x="54" y="37"/>
                  <a:pt x="53" y="38"/>
                  <a:pt x="51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6" y="38"/>
                  <a:pt x="15" y="37"/>
                  <a:pt x="15" y="36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0"/>
                  <a:pt x="16" y="29"/>
                  <a:pt x="17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3" y="29"/>
                  <a:pt x="54" y="30"/>
                  <a:pt x="54" y="31"/>
                </a:cubicBezTo>
                <a:lnTo>
                  <a:pt x="54" y="36"/>
                </a:lnTo>
                <a:close/>
                <a:moveTo>
                  <a:pt x="49" y="7"/>
                </a:moveTo>
                <a:cubicBezTo>
                  <a:pt x="49" y="8"/>
                  <a:pt x="48" y="9"/>
                  <a:pt x="47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9"/>
                  <a:pt x="20" y="8"/>
                  <a:pt x="20" y="7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1"/>
                  <a:pt x="21" y="0"/>
                  <a:pt x="22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8" y="0"/>
                  <a:pt x="49" y="1"/>
                  <a:pt x="49" y="2"/>
                </a:cubicBezTo>
                <a:lnTo>
                  <a:pt x="49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8033019" y="2407989"/>
            <a:ext cx="3127328" cy="858952"/>
            <a:chOff x="1626835" y="2349126"/>
            <a:chExt cx="2781734" cy="764031"/>
          </a:xfrm>
        </p:grpSpPr>
        <p:sp>
          <p:nvSpPr>
            <p:cNvPr id="18" name="文本框 17"/>
            <p:cNvSpPr txBox="1"/>
            <p:nvPr/>
          </p:nvSpPr>
          <p:spPr>
            <a:xfrm>
              <a:off x="1879438" y="2349126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626835" y="2687681"/>
              <a:ext cx="2781734" cy="4254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087846" y="3627926"/>
            <a:ext cx="3127328" cy="858952"/>
            <a:chOff x="1626835" y="2349126"/>
            <a:chExt cx="2781734" cy="764031"/>
          </a:xfrm>
        </p:grpSpPr>
        <p:sp>
          <p:nvSpPr>
            <p:cNvPr id="21" name="文本框 20"/>
            <p:cNvSpPr txBox="1"/>
            <p:nvPr/>
          </p:nvSpPr>
          <p:spPr>
            <a:xfrm>
              <a:off x="1879438" y="2349126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626835" y="2687681"/>
              <a:ext cx="2781734" cy="4254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087846" y="4704866"/>
            <a:ext cx="3127328" cy="858952"/>
            <a:chOff x="1626835" y="2349126"/>
            <a:chExt cx="2781734" cy="764031"/>
          </a:xfrm>
        </p:grpSpPr>
        <p:sp>
          <p:nvSpPr>
            <p:cNvPr id="24" name="文本框 23"/>
            <p:cNvSpPr txBox="1"/>
            <p:nvPr/>
          </p:nvSpPr>
          <p:spPr>
            <a:xfrm>
              <a:off x="1879438" y="2349126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626835" y="2687681"/>
              <a:ext cx="2781734" cy="4254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01515" y="2407989"/>
            <a:ext cx="3127328" cy="858952"/>
            <a:chOff x="1626835" y="2349126"/>
            <a:chExt cx="2781734" cy="764031"/>
          </a:xfrm>
        </p:grpSpPr>
        <p:sp>
          <p:nvSpPr>
            <p:cNvPr id="27" name="文本框 26"/>
            <p:cNvSpPr txBox="1"/>
            <p:nvPr/>
          </p:nvSpPr>
          <p:spPr>
            <a:xfrm>
              <a:off x="1879438" y="2349126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626835" y="2687681"/>
              <a:ext cx="2781734" cy="4254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56342" y="3627926"/>
            <a:ext cx="3127328" cy="858952"/>
            <a:chOff x="1626835" y="2349126"/>
            <a:chExt cx="2781734" cy="764031"/>
          </a:xfrm>
        </p:grpSpPr>
        <p:sp>
          <p:nvSpPr>
            <p:cNvPr id="30" name="文本框 29"/>
            <p:cNvSpPr txBox="1"/>
            <p:nvPr/>
          </p:nvSpPr>
          <p:spPr>
            <a:xfrm>
              <a:off x="1879438" y="2349126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626835" y="2687681"/>
              <a:ext cx="2781734" cy="4254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56342" y="4704866"/>
            <a:ext cx="3127328" cy="858952"/>
            <a:chOff x="1626835" y="2349126"/>
            <a:chExt cx="2781734" cy="764031"/>
          </a:xfrm>
        </p:grpSpPr>
        <p:sp>
          <p:nvSpPr>
            <p:cNvPr id="33" name="文本框 32"/>
            <p:cNvSpPr txBox="1"/>
            <p:nvPr/>
          </p:nvSpPr>
          <p:spPr>
            <a:xfrm>
              <a:off x="1879438" y="2349126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626835" y="2687681"/>
              <a:ext cx="2781734" cy="4254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1263</Words>
  <Application>Microsoft Office PowerPoint</Application>
  <PresentationFormat>宽屏</PresentationFormat>
  <Paragraphs>148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Open Sans</vt:lpstr>
      <vt:lpstr>本墨绪圆-常规</vt:lpstr>
      <vt:lpstr>等线</vt:lpstr>
      <vt:lpstr>等线 Light</vt:lpstr>
      <vt:lpstr>方正兰亭超细黑简体</vt:lpstr>
      <vt:lpstr>微软雅黑</vt:lpstr>
      <vt:lpstr>微软雅黑 Light</vt:lpstr>
      <vt:lpstr>张海山锐线体2.0</vt:lpstr>
      <vt:lpstr>Arial</vt:lpstr>
      <vt:lpstr>Calibri</vt:lpstr>
      <vt:lpstr>Century Gothic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天 下</cp:lastModifiedBy>
  <cp:revision>62</cp:revision>
  <dcterms:created xsi:type="dcterms:W3CDTF">2018-05-24T04:55:00Z</dcterms:created>
  <dcterms:modified xsi:type="dcterms:W3CDTF">2021-01-05T00:15:47Z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