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8" r:id="rId9"/>
    <p:sldId id="264" r:id="rId10"/>
    <p:sldId id="271" r:id="rId11"/>
    <p:sldId id="265" r:id="rId12"/>
    <p:sldId id="269" r:id="rId13"/>
    <p:sldId id="266" r:id="rId14"/>
    <p:sldId id="270" r:id="rId15"/>
    <p:sldId id="267" r:id="rId16"/>
    <p:sldId id="257" r:id="rId1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15"/>
          <a:stretch>
            <a:fillRect/>
          </a:stretch>
        </p:blipFill>
        <p:spPr>
          <a:xfrm>
            <a:off x="0" y="0"/>
            <a:ext cx="12192000" cy="4301332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852501" y="2081611"/>
            <a:ext cx="2486992" cy="2694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6000" dirty="0">
                <a:latin typeface="文悦古典明朝体 (非商业使用) W5" pitchFamily="50" charset="-122"/>
                <a:ea typeface="文悦古典明朝体 (非商业使用) W5" pitchFamily="50" charset="-122"/>
              </a:rPr>
              <a:t>极  简商  务</a:t>
            </a:r>
          </a:p>
        </p:txBody>
      </p:sp>
      <p:sp>
        <p:nvSpPr>
          <p:cNvPr id="7" name="矩形 23"/>
          <p:cNvSpPr>
            <a:spLocks noChangeArrowheads="1"/>
          </p:cNvSpPr>
          <p:nvPr/>
        </p:nvSpPr>
        <p:spPr bwMode="auto">
          <a:xfrm>
            <a:off x="3113837" y="5347666"/>
            <a:ext cx="5964321" cy="77437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altLang="zh-CN" sz="1200" dirty="0">
                <a:latin typeface="楷体" panose="02010609060101010101" pitchFamily="49" charset="-122"/>
                <a:ea typeface="楷体" panose="02010609060101010101" pitchFamily="49" charset="-122"/>
              </a:rPr>
              <a:t>THIS IS A ART TEMPLATE , THANK YOU WATCHING THIS ONE. THANK YOU WATCHING THIS ONE.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74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89" b="78027"/>
          <a:stretch>
            <a:fillRect/>
          </a:stretch>
        </p:blipFill>
        <p:spPr>
          <a:xfrm>
            <a:off x="0" y="5188226"/>
            <a:ext cx="12192000" cy="1669774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1248437" y="2306128"/>
            <a:ext cx="9950927" cy="2630811"/>
            <a:chOff x="1220302" y="2179518"/>
            <a:chExt cx="9950927" cy="2630811"/>
          </a:xfrm>
        </p:grpSpPr>
        <p:sp>
          <p:nvSpPr>
            <p:cNvPr id="4" name="文本框 3"/>
            <p:cNvSpPr txBox="1"/>
            <p:nvPr/>
          </p:nvSpPr>
          <p:spPr>
            <a:xfrm>
              <a:off x="2141558" y="3930280"/>
              <a:ext cx="3782806" cy="8800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dirty="0">
                  <a:latin typeface="楷体" panose="02010609060101010101" pitchFamily="49" charset="-122"/>
                  <a:ea typeface="楷体" panose="02010609060101010101" pitchFamily="49" charset="-122"/>
                </a:rPr>
                <a:t>Just for today I will try to live through this day only and not tackle my whole life problem at once. </a:t>
              </a:r>
            </a:p>
          </p:txBody>
        </p:sp>
        <p:sp>
          <p:nvSpPr>
            <p:cNvPr id="5" name="矩形 4"/>
            <p:cNvSpPr/>
            <p:nvPr/>
          </p:nvSpPr>
          <p:spPr>
            <a:xfrm>
              <a:off x="1220302" y="3929869"/>
              <a:ext cx="857250" cy="85725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1220302" y="2182015"/>
              <a:ext cx="857250" cy="85725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7" name="任意多边形 20"/>
            <p:cNvSpPr>
              <a:spLocks noChangeAspect="1"/>
            </p:cNvSpPr>
            <p:nvPr/>
          </p:nvSpPr>
          <p:spPr>
            <a:xfrm>
              <a:off x="1442082" y="2430640"/>
              <a:ext cx="413690" cy="360000"/>
            </a:xfrm>
            <a:custGeom>
              <a:avLst/>
              <a:gdLst>
                <a:gd name="connsiteX0" fmla="*/ 2136838 w 4244134"/>
                <a:gd name="connsiteY0" fmla="*/ 2537631 h 3693319"/>
                <a:gd name="connsiteX1" fmla="*/ 2299844 w 4244134"/>
                <a:gd name="connsiteY1" fmla="*/ 2700637 h 3693319"/>
                <a:gd name="connsiteX2" fmla="*/ 2462850 w 4244134"/>
                <a:gd name="connsiteY2" fmla="*/ 2537631 h 3693319"/>
                <a:gd name="connsiteX3" fmla="*/ 616723 w 4244134"/>
                <a:gd name="connsiteY3" fmla="*/ 1748051 h 3693319"/>
                <a:gd name="connsiteX4" fmla="*/ 2488723 w 4244134"/>
                <a:gd name="connsiteY4" fmla="*/ 1748051 h 3693319"/>
                <a:gd name="connsiteX5" fmla="*/ 2488723 w 4244134"/>
                <a:gd name="connsiteY5" fmla="*/ 1884677 h 3693319"/>
                <a:gd name="connsiteX6" fmla="*/ 616723 w 4244134"/>
                <a:gd name="connsiteY6" fmla="*/ 1884677 h 3693319"/>
                <a:gd name="connsiteX7" fmla="*/ 616723 w 4244134"/>
                <a:gd name="connsiteY7" fmla="*/ 1421574 h 3693319"/>
                <a:gd name="connsiteX8" fmla="*/ 2488723 w 4244134"/>
                <a:gd name="connsiteY8" fmla="*/ 1421574 h 3693319"/>
                <a:gd name="connsiteX9" fmla="*/ 2488723 w 4244134"/>
                <a:gd name="connsiteY9" fmla="*/ 1558200 h 3693319"/>
                <a:gd name="connsiteX10" fmla="*/ 616723 w 4244134"/>
                <a:gd name="connsiteY10" fmla="*/ 1558200 h 3693319"/>
                <a:gd name="connsiteX11" fmla="*/ 616723 w 4244134"/>
                <a:gd name="connsiteY11" fmla="*/ 1095097 h 3693319"/>
                <a:gd name="connsiteX12" fmla="*/ 2488723 w 4244134"/>
                <a:gd name="connsiteY12" fmla="*/ 1095097 h 3693319"/>
                <a:gd name="connsiteX13" fmla="*/ 2488723 w 4244134"/>
                <a:gd name="connsiteY13" fmla="*/ 1231723 h 3693319"/>
                <a:gd name="connsiteX14" fmla="*/ 616723 w 4244134"/>
                <a:gd name="connsiteY14" fmla="*/ 1231723 h 3693319"/>
                <a:gd name="connsiteX15" fmla="*/ 204718 w 4244134"/>
                <a:gd name="connsiteY15" fmla="*/ 204718 h 3693319"/>
                <a:gd name="connsiteX16" fmla="*/ 204718 w 4244134"/>
                <a:gd name="connsiteY16" fmla="*/ 3488601 h 3693319"/>
                <a:gd name="connsiteX17" fmla="*/ 2907082 w 4244134"/>
                <a:gd name="connsiteY17" fmla="*/ 3488601 h 3693319"/>
                <a:gd name="connsiteX18" fmla="*/ 2907082 w 4244134"/>
                <a:gd name="connsiteY18" fmla="*/ 3096000 h 3693319"/>
                <a:gd name="connsiteX19" fmla="*/ 2907082 w 4244134"/>
                <a:gd name="connsiteY19" fmla="*/ 2973318 h 3693319"/>
                <a:gd name="connsiteX20" fmla="*/ 2907082 w 4244134"/>
                <a:gd name="connsiteY20" fmla="*/ 2619924 h 3693319"/>
                <a:gd name="connsiteX21" fmla="*/ 2302633 w 4244134"/>
                <a:gd name="connsiteY21" fmla="*/ 3224372 h 3693319"/>
                <a:gd name="connsiteX22" fmla="*/ 2288873 w 4244134"/>
                <a:gd name="connsiteY22" fmla="*/ 3210611 h 3693319"/>
                <a:gd name="connsiteX23" fmla="*/ 2286083 w 4244134"/>
                <a:gd name="connsiteY23" fmla="*/ 3213400 h 3693319"/>
                <a:gd name="connsiteX24" fmla="*/ 1610314 w 4244134"/>
                <a:gd name="connsiteY24" fmla="*/ 2537631 h 3693319"/>
                <a:gd name="connsiteX25" fmla="*/ 616723 w 4244134"/>
                <a:gd name="connsiteY25" fmla="*/ 2537631 h 3693319"/>
                <a:gd name="connsiteX26" fmla="*/ 616723 w 4244134"/>
                <a:gd name="connsiteY26" fmla="*/ 2401005 h 3693319"/>
                <a:gd name="connsiteX27" fmla="*/ 1473688 w 4244134"/>
                <a:gd name="connsiteY27" fmla="*/ 2401005 h 3693319"/>
                <a:gd name="connsiteX28" fmla="*/ 1340342 w 4244134"/>
                <a:gd name="connsiteY28" fmla="*/ 2267659 h 3693319"/>
                <a:gd name="connsiteX29" fmla="*/ 1396846 w 4244134"/>
                <a:gd name="connsiteY29" fmla="*/ 2211154 h 3693319"/>
                <a:gd name="connsiteX30" fmla="*/ 616723 w 4244134"/>
                <a:gd name="connsiteY30" fmla="*/ 2211154 h 3693319"/>
                <a:gd name="connsiteX31" fmla="*/ 616723 w 4244134"/>
                <a:gd name="connsiteY31" fmla="*/ 2074528 h 3693319"/>
                <a:gd name="connsiteX32" fmla="*/ 1533472 w 4244134"/>
                <a:gd name="connsiteY32" fmla="*/ 2074528 h 3693319"/>
                <a:gd name="connsiteX33" fmla="*/ 1603604 w 4244134"/>
                <a:gd name="connsiteY33" fmla="*/ 2004396 h 3693319"/>
                <a:gd name="connsiteX34" fmla="*/ 1673735 w 4244134"/>
                <a:gd name="connsiteY34" fmla="*/ 2074528 h 3693319"/>
                <a:gd name="connsiteX35" fmla="*/ 2488723 w 4244134"/>
                <a:gd name="connsiteY35" fmla="*/ 2074528 h 3693319"/>
                <a:gd name="connsiteX36" fmla="*/ 2488723 w 4244134"/>
                <a:gd name="connsiteY36" fmla="*/ 2211154 h 3693319"/>
                <a:gd name="connsiteX37" fmla="*/ 1810361 w 4244134"/>
                <a:gd name="connsiteY37" fmla="*/ 2211154 h 3693319"/>
                <a:gd name="connsiteX38" fmla="*/ 2000212 w 4244134"/>
                <a:gd name="connsiteY38" fmla="*/ 2401005 h 3693319"/>
                <a:gd name="connsiteX39" fmla="*/ 2488723 w 4244134"/>
                <a:gd name="connsiteY39" fmla="*/ 2401005 h 3693319"/>
                <a:gd name="connsiteX40" fmla="*/ 2488723 w 4244134"/>
                <a:gd name="connsiteY40" fmla="*/ 2511758 h 3693319"/>
                <a:gd name="connsiteX41" fmla="*/ 2907082 w 4244134"/>
                <a:gd name="connsiteY41" fmla="*/ 2093399 h 3693319"/>
                <a:gd name="connsiteX42" fmla="*/ 2907082 w 4244134"/>
                <a:gd name="connsiteY42" fmla="*/ 204718 h 3693319"/>
                <a:gd name="connsiteX43" fmla="*/ 0 w 4244134"/>
                <a:gd name="connsiteY43" fmla="*/ 0 h 3693319"/>
                <a:gd name="connsiteX44" fmla="*/ 204718 w 4244134"/>
                <a:gd name="connsiteY44" fmla="*/ 0 h 3693319"/>
                <a:gd name="connsiteX45" fmla="*/ 204718 w 4244134"/>
                <a:gd name="connsiteY45" fmla="*/ 1 h 3693319"/>
                <a:gd name="connsiteX46" fmla="*/ 2907082 w 4244134"/>
                <a:gd name="connsiteY46" fmla="*/ 1 h 3693319"/>
                <a:gd name="connsiteX47" fmla="*/ 2907082 w 4244134"/>
                <a:gd name="connsiteY47" fmla="*/ 0 h 3693319"/>
                <a:gd name="connsiteX48" fmla="*/ 3111799 w 4244134"/>
                <a:gd name="connsiteY48" fmla="*/ 0 h 3693319"/>
                <a:gd name="connsiteX49" fmla="*/ 3111799 w 4244134"/>
                <a:gd name="connsiteY49" fmla="*/ 1888682 h 3693319"/>
                <a:gd name="connsiteX50" fmla="*/ 3980872 w 4244134"/>
                <a:gd name="connsiteY50" fmla="*/ 1019609 h 3693319"/>
                <a:gd name="connsiteX51" fmla="*/ 4244134 w 4244134"/>
                <a:gd name="connsiteY51" fmla="*/ 1282871 h 3693319"/>
                <a:gd name="connsiteX52" fmla="*/ 3111799 w 4244134"/>
                <a:gd name="connsiteY52" fmla="*/ 2415207 h 3693319"/>
                <a:gd name="connsiteX53" fmla="*/ 3111799 w 4244134"/>
                <a:gd name="connsiteY53" fmla="*/ 2973318 h 3693319"/>
                <a:gd name="connsiteX54" fmla="*/ 3111799 w 4244134"/>
                <a:gd name="connsiteY54" fmla="*/ 3096000 h 3693319"/>
                <a:gd name="connsiteX55" fmla="*/ 3111799 w 4244134"/>
                <a:gd name="connsiteY55" fmla="*/ 3693319 h 3693319"/>
                <a:gd name="connsiteX56" fmla="*/ 2907082 w 4244134"/>
                <a:gd name="connsiteY56" fmla="*/ 3693319 h 3693319"/>
                <a:gd name="connsiteX57" fmla="*/ 2907082 w 4244134"/>
                <a:gd name="connsiteY57" fmla="*/ 3693318 h 3693319"/>
                <a:gd name="connsiteX58" fmla="*/ 1 w 4244134"/>
                <a:gd name="connsiteY58" fmla="*/ 3693318 h 3693319"/>
                <a:gd name="connsiteX59" fmla="*/ 1 w 4244134"/>
                <a:gd name="connsiteY59" fmla="*/ 3636000 h 3693319"/>
                <a:gd name="connsiteX60" fmla="*/ 0 w 4244134"/>
                <a:gd name="connsiteY60" fmla="*/ 3636000 h 3693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4244134" h="3693319">
                  <a:moveTo>
                    <a:pt x="2136838" y="2537631"/>
                  </a:moveTo>
                  <a:lnTo>
                    <a:pt x="2299844" y="2700637"/>
                  </a:lnTo>
                  <a:lnTo>
                    <a:pt x="2462850" y="2537631"/>
                  </a:lnTo>
                  <a:close/>
                  <a:moveTo>
                    <a:pt x="616723" y="1748051"/>
                  </a:moveTo>
                  <a:lnTo>
                    <a:pt x="2488723" y="1748051"/>
                  </a:lnTo>
                  <a:lnTo>
                    <a:pt x="2488723" y="1884677"/>
                  </a:lnTo>
                  <a:lnTo>
                    <a:pt x="616723" y="1884677"/>
                  </a:lnTo>
                  <a:close/>
                  <a:moveTo>
                    <a:pt x="616723" y="1421574"/>
                  </a:moveTo>
                  <a:lnTo>
                    <a:pt x="2488723" y="1421574"/>
                  </a:lnTo>
                  <a:lnTo>
                    <a:pt x="2488723" y="1558200"/>
                  </a:lnTo>
                  <a:lnTo>
                    <a:pt x="616723" y="1558200"/>
                  </a:lnTo>
                  <a:close/>
                  <a:moveTo>
                    <a:pt x="616723" y="1095097"/>
                  </a:moveTo>
                  <a:lnTo>
                    <a:pt x="2488723" y="1095097"/>
                  </a:lnTo>
                  <a:lnTo>
                    <a:pt x="2488723" y="1231723"/>
                  </a:lnTo>
                  <a:lnTo>
                    <a:pt x="616723" y="1231723"/>
                  </a:lnTo>
                  <a:close/>
                  <a:moveTo>
                    <a:pt x="204718" y="204718"/>
                  </a:moveTo>
                  <a:lnTo>
                    <a:pt x="204718" y="3488601"/>
                  </a:lnTo>
                  <a:lnTo>
                    <a:pt x="2907082" y="3488601"/>
                  </a:lnTo>
                  <a:lnTo>
                    <a:pt x="2907082" y="3096000"/>
                  </a:lnTo>
                  <a:lnTo>
                    <a:pt x="2907082" y="2973318"/>
                  </a:lnTo>
                  <a:lnTo>
                    <a:pt x="2907082" y="2619924"/>
                  </a:lnTo>
                  <a:lnTo>
                    <a:pt x="2302633" y="3224372"/>
                  </a:lnTo>
                  <a:lnTo>
                    <a:pt x="2288873" y="3210611"/>
                  </a:lnTo>
                  <a:lnTo>
                    <a:pt x="2286083" y="3213400"/>
                  </a:lnTo>
                  <a:lnTo>
                    <a:pt x="1610314" y="2537631"/>
                  </a:lnTo>
                  <a:lnTo>
                    <a:pt x="616723" y="2537631"/>
                  </a:lnTo>
                  <a:lnTo>
                    <a:pt x="616723" y="2401005"/>
                  </a:lnTo>
                  <a:lnTo>
                    <a:pt x="1473688" y="2401005"/>
                  </a:lnTo>
                  <a:lnTo>
                    <a:pt x="1340342" y="2267659"/>
                  </a:lnTo>
                  <a:lnTo>
                    <a:pt x="1396846" y="2211154"/>
                  </a:lnTo>
                  <a:lnTo>
                    <a:pt x="616723" y="2211154"/>
                  </a:lnTo>
                  <a:lnTo>
                    <a:pt x="616723" y="2074528"/>
                  </a:lnTo>
                  <a:lnTo>
                    <a:pt x="1533472" y="2074528"/>
                  </a:lnTo>
                  <a:lnTo>
                    <a:pt x="1603604" y="2004396"/>
                  </a:lnTo>
                  <a:lnTo>
                    <a:pt x="1673735" y="2074528"/>
                  </a:lnTo>
                  <a:lnTo>
                    <a:pt x="2488723" y="2074528"/>
                  </a:lnTo>
                  <a:lnTo>
                    <a:pt x="2488723" y="2211154"/>
                  </a:lnTo>
                  <a:lnTo>
                    <a:pt x="1810361" y="2211154"/>
                  </a:lnTo>
                  <a:lnTo>
                    <a:pt x="2000212" y="2401005"/>
                  </a:lnTo>
                  <a:lnTo>
                    <a:pt x="2488723" y="2401005"/>
                  </a:lnTo>
                  <a:lnTo>
                    <a:pt x="2488723" y="2511758"/>
                  </a:lnTo>
                  <a:lnTo>
                    <a:pt x="2907082" y="2093399"/>
                  </a:lnTo>
                  <a:lnTo>
                    <a:pt x="2907082" y="204718"/>
                  </a:lnTo>
                  <a:close/>
                  <a:moveTo>
                    <a:pt x="0" y="0"/>
                  </a:moveTo>
                  <a:lnTo>
                    <a:pt x="204718" y="0"/>
                  </a:lnTo>
                  <a:lnTo>
                    <a:pt x="204718" y="1"/>
                  </a:lnTo>
                  <a:lnTo>
                    <a:pt x="2907082" y="1"/>
                  </a:lnTo>
                  <a:lnTo>
                    <a:pt x="2907082" y="0"/>
                  </a:lnTo>
                  <a:lnTo>
                    <a:pt x="3111799" y="0"/>
                  </a:lnTo>
                  <a:lnTo>
                    <a:pt x="3111799" y="1888682"/>
                  </a:lnTo>
                  <a:lnTo>
                    <a:pt x="3980872" y="1019609"/>
                  </a:lnTo>
                  <a:lnTo>
                    <a:pt x="4244134" y="1282871"/>
                  </a:lnTo>
                  <a:lnTo>
                    <a:pt x="3111799" y="2415207"/>
                  </a:lnTo>
                  <a:lnTo>
                    <a:pt x="3111799" y="2973318"/>
                  </a:lnTo>
                  <a:lnTo>
                    <a:pt x="3111799" y="3096000"/>
                  </a:lnTo>
                  <a:lnTo>
                    <a:pt x="3111799" y="3693319"/>
                  </a:lnTo>
                  <a:lnTo>
                    <a:pt x="2907082" y="3693319"/>
                  </a:lnTo>
                  <a:lnTo>
                    <a:pt x="2907082" y="3693318"/>
                  </a:lnTo>
                  <a:lnTo>
                    <a:pt x="1" y="3693318"/>
                  </a:lnTo>
                  <a:lnTo>
                    <a:pt x="1" y="3636000"/>
                  </a:lnTo>
                  <a:lnTo>
                    <a:pt x="0" y="36360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8" name="任意多边形 21"/>
            <p:cNvSpPr>
              <a:spLocks noChangeAspect="1"/>
            </p:cNvSpPr>
            <p:nvPr/>
          </p:nvSpPr>
          <p:spPr>
            <a:xfrm>
              <a:off x="1458658" y="4178494"/>
              <a:ext cx="364369" cy="360000"/>
            </a:xfrm>
            <a:custGeom>
              <a:avLst/>
              <a:gdLst>
                <a:gd name="connsiteX0" fmla="*/ 3577275 w 5691115"/>
                <a:gd name="connsiteY0" fmla="*/ 3207225 h 5622876"/>
                <a:gd name="connsiteX1" fmla="*/ 3268639 w 5691115"/>
                <a:gd name="connsiteY1" fmla="*/ 3515861 h 5622876"/>
                <a:gd name="connsiteX2" fmla="*/ 3268639 w 5691115"/>
                <a:gd name="connsiteY2" fmla="*/ 5089053 h 5622876"/>
                <a:gd name="connsiteX3" fmla="*/ 3577275 w 5691115"/>
                <a:gd name="connsiteY3" fmla="*/ 5397689 h 5622876"/>
                <a:gd name="connsiteX4" fmla="*/ 5150467 w 5691115"/>
                <a:gd name="connsiteY4" fmla="*/ 5397689 h 5622876"/>
                <a:gd name="connsiteX5" fmla="*/ 5459103 w 5691115"/>
                <a:gd name="connsiteY5" fmla="*/ 5089053 h 5622876"/>
                <a:gd name="connsiteX6" fmla="*/ 5459103 w 5691115"/>
                <a:gd name="connsiteY6" fmla="*/ 3515861 h 5622876"/>
                <a:gd name="connsiteX7" fmla="*/ 5150467 w 5691115"/>
                <a:gd name="connsiteY7" fmla="*/ 3207225 h 5622876"/>
                <a:gd name="connsiteX8" fmla="*/ 533824 w 5691115"/>
                <a:gd name="connsiteY8" fmla="*/ 3207225 h 5622876"/>
                <a:gd name="connsiteX9" fmla="*/ 225188 w 5691115"/>
                <a:gd name="connsiteY9" fmla="*/ 3515861 h 5622876"/>
                <a:gd name="connsiteX10" fmla="*/ 225188 w 5691115"/>
                <a:gd name="connsiteY10" fmla="*/ 5089053 h 5622876"/>
                <a:gd name="connsiteX11" fmla="*/ 533824 w 5691115"/>
                <a:gd name="connsiteY11" fmla="*/ 5397689 h 5622876"/>
                <a:gd name="connsiteX12" fmla="*/ 2107016 w 5691115"/>
                <a:gd name="connsiteY12" fmla="*/ 5397689 h 5622876"/>
                <a:gd name="connsiteX13" fmla="*/ 2415652 w 5691115"/>
                <a:gd name="connsiteY13" fmla="*/ 5089053 h 5622876"/>
                <a:gd name="connsiteX14" fmla="*/ 2415652 w 5691115"/>
                <a:gd name="connsiteY14" fmla="*/ 3515861 h 5622876"/>
                <a:gd name="connsiteX15" fmla="*/ 2107016 w 5691115"/>
                <a:gd name="connsiteY15" fmla="*/ 3207225 h 5622876"/>
                <a:gd name="connsiteX16" fmla="*/ 3416507 w 5691115"/>
                <a:gd name="connsiteY16" fmla="*/ 2975212 h 5622876"/>
                <a:gd name="connsiteX17" fmla="*/ 5318059 w 5691115"/>
                <a:gd name="connsiteY17" fmla="*/ 2975212 h 5622876"/>
                <a:gd name="connsiteX18" fmla="*/ 5691115 w 5691115"/>
                <a:gd name="connsiteY18" fmla="*/ 3348268 h 5622876"/>
                <a:gd name="connsiteX19" fmla="*/ 5691115 w 5691115"/>
                <a:gd name="connsiteY19" fmla="*/ 5249820 h 5622876"/>
                <a:gd name="connsiteX20" fmla="*/ 5318059 w 5691115"/>
                <a:gd name="connsiteY20" fmla="*/ 5622876 h 5622876"/>
                <a:gd name="connsiteX21" fmla="*/ 3416507 w 5691115"/>
                <a:gd name="connsiteY21" fmla="*/ 5622876 h 5622876"/>
                <a:gd name="connsiteX22" fmla="*/ 3043451 w 5691115"/>
                <a:gd name="connsiteY22" fmla="*/ 5249820 h 5622876"/>
                <a:gd name="connsiteX23" fmla="*/ 3043451 w 5691115"/>
                <a:gd name="connsiteY23" fmla="*/ 3348268 h 5622876"/>
                <a:gd name="connsiteX24" fmla="*/ 3416507 w 5691115"/>
                <a:gd name="connsiteY24" fmla="*/ 2975212 h 5622876"/>
                <a:gd name="connsiteX25" fmla="*/ 373056 w 5691115"/>
                <a:gd name="connsiteY25" fmla="*/ 2975212 h 5622876"/>
                <a:gd name="connsiteX26" fmla="*/ 2274608 w 5691115"/>
                <a:gd name="connsiteY26" fmla="*/ 2975212 h 5622876"/>
                <a:gd name="connsiteX27" fmla="*/ 2647664 w 5691115"/>
                <a:gd name="connsiteY27" fmla="*/ 3348268 h 5622876"/>
                <a:gd name="connsiteX28" fmla="*/ 2647664 w 5691115"/>
                <a:gd name="connsiteY28" fmla="*/ 5249820 h 5622876"/>
                <a:gd name="connsiteX29" fmla="*/ 2274608 w 5691115"/>
                <a:gd name="connsiteY29" fmla="*/ 5622876 h 5622876"/>
                <a:gd name="connsiteX30" fmla="*/ 373056 w 5691115"/>
                <a:gd name="connsiteY30" fmla="*/ 5622876 h 5622876"/>
                <a:gd name="connsiteX31" fmla="*/ 0 w 5691115"/>
                <a:gd name="connsiteY31" fmla="*/ 5249820 h 5622876"/>
                <a:gd name="connsiteX32" fmla="*/ 0 w 5691115"/>
                <a:gd name="connsiteY32" fmla="*/ 3348268 h 5622876"/>
                <a:gd name="connsiteX33" fmla="*/ 373056 w 5691115"/>
                <a:gd name="connsiteY33" fmla="*/ 2975212 h 5622876"/>
                <a:gd name="connsiteX34" fmla="*/ 3577275 w 5691115"/>
                <a:gd name="connsiteY34" fmla="*/ 232013 h 5622876"/>
                <a:gd name="connsiteX35" fmla="*/ 3268639 w 5691115"/>
                <a:gd name="connsiteY35" fmla="*/ 540649 h 5622876"/>
                <a:gd name="connsiteX36" fmla="*/ 3268639 w 5691115"/>
                <a:gd name="connsiteY36" fmla="*/ 2113841 h 5622876"/>
                <a:gd name="connsiteX37" fmla="*/ 3577275 w 5691115"/>
                <a:gd name="connsiteY37" fmla="*/ 2422477 h 5622876"/>
                <a:gd name="connsiteX38" fmla="*/ 5150467 w 5691115"/>
                <a:gd name="connsiteY38" fmla="*/ 2422477 h 5622876"/>
                <a:gd name="connsiteX39" fmla="*/ 5459103 w 5691115"/>
                <a:gd name="connsiteY39" fmla="*/ 2113841 h 5622876"/>
                <a:gd name="connsiteX40" fmla="*/ 5459103 w 5691115"/>
                <a:gd name="connsiteY40" fmla="*/ 540649 h 5622876"/>
                <a:gd name="connsiteX41" fmla="*/ 5150467 w 5691115"/>
                <a:gd name="connsiteY41" fmla="*/ 232013 h 5622876"/>
                <a:gd name="connsiteX42" fmla="*/ 533824 w 5691115"/>
                <a:gd name="connsiteY42" fmla="*/ 232013 h 5622876"/>
                <a:gd name="connsiteX43" fmla="*/ 225188 w 5691115"/>
                <a:gd name="connsiteY43" fmla="*/ 540649 h 5622876"/>
                <a:gd name="connsiteX44" fmla="*/ 225188 w 5691115"/>
                <a:gd name="connsiteY44" fmla="*/ 2113841 h 5622876"/>
                <a:gd name="connsiteX45" fmla="*/ 533824 w 5691115"/>
                <a:gd name="connsiteY45" fmla="*/ 2422477 h 5622876"/>
                <a:gd name="connsiteX46" fmla="*/ 2107016 w 5691115"/>
                <a:gd name="connsiteY46" fmla="*/ 2422477 h 5622876"/>
                <a:gd name="connsiteX47" fmla="*/ 2415652 w 5691115"/>
                <a:gd name="connsiteY47" fmla="*/ 2113841 h 5622876"/>
                <a:gd name="connsiteX48" fmla="*/ 2415652 w 5691115"/>
                <a:gd name="connsiteY48" fmla="*/ 540649 h 5622876"/>
                <a:gd name="connsiteX49" fmla="*/ 2107016 w 5691115"/>
                <a:gd name="connsiteY49" fmla="*/ 232013 h 5622876"/>
                <a:gd name="connsiteX50" fmla="*/ 3416507 w 5691115"/>
                <a:gd name="connsiteY50" fmla="*/ 0 h 5622876"/>
                <a:gd name="connsiteX51" fmla="*/ 5318059 w 5691115"/>
                <a:gd name="connsiteY51" fmla="*/ 0 h 5622876"/>
                <a:gd name="connsiteX52" fmla="*/ 5691115 w 5691115"/>
                <a:gd name="connsiteY52" fmla="*/ 373056 h 5622876"/>
                <a:gd name="connsiteX53" fmla="*/ 5691115 w 5691115"/>
                <a:gd name="connsiteY53" fmla="*/ 2274608 h 5622876"/>
                <a:gd name="connsiteX54" fmla="*/ 5318059 w 5691115"/>
                <a:gd name="connsiteY54" fmla="*/ 2647664 h 5622876"/>
                <a:gd name="connsiteX55" fmla="*/ 3416507 w 5691115"/>
                <a:gd name="connsiteY55" fmla="*/ 2647664 h 5622876"/>
                <a:gd name="connsiteX56" fmla="*/ 3043451 w 5691115"/>
                <a:gd name="connsiteY56" fmla="*/ 2274608 h 5622876"/>
                <a:gd name="connsiteX57" fmla="*/ 3043451 w 5691115"/>
                <a:gd name="connsiteY57" fmla="*/ 373056 h 5622876"/>
                <a:gd name="connsiteX58" fmla="*/ 3416507 w 5691115"/>
                <a:gd name="connsiteY58" fmla="*/ 0 h 5622876"/>
                <a:gd name="connsiteX59" fmla="*/ 373056 w 5691115"/>
                <a:gd name="connsiteY59" fmla="*/ 0 h 5622876"/>
                <a:gd name="connsiteX60" fmla="*/ 2274608 w 5691115"/>
                <a:gd name="connsiteY60" fmla="*/ 0 h 5622876"/>
                <a:gd name="connsiteX61" fmla="*/ 2647664 w 5691115"/>
                <a:gd name="connsiteY61" fmla="*/ 373056 h 5622876"/>
                <a:gd name="connsiteX62" fmla="*/ 2647664 w 5691115"/>
                <a:gd name="connsiteY62" fmla="*/ 2274608 h 5622876"/>
                <a:gd name="connsiteX63" fmla="*/ 2274608 w 5691115"/>
                <a:gd name="connsiteY63" fmla="*/ 2647664 h 5622876"/>
                <a:gd name="connsiteX64" fmla="*/ 373056 w 5691115"/>
                <a:gd name="connsiteY64" fmla="*/ 2647664 h 5622876"/>
                <a:gd name="connsiteX65" fmla="*/ 0 w 5691115"/>
                <a:gd name="connsiteY65" fmla="*/ 2274608 h 5622876"/>
                <a:gd name="connsiteX66" fmla="*/ 0 w 5691115"/>
                <a:gd name="connsiteY66" fmla="*/ 373056 h 5622876"/>
                <a:gd name="connsiteX67" fmla="*/ 373056 w 5691115"/>
                <a:gd name="connsiteY67" fmla="*/ 0 h 5622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5691115" h="5622876">
                  <a:moveTo>
                    <a:pt x="3577275" y="3207225"/>
                  </a:moveTo>
                  <a:cubicBezTo>
                    <a:pt x="3406820" y="3207225"/>
                    <a:pt x="3268639" y="3345406"/>
                    <a:pt x="3268639" y="3515861"/>
                  </a:cubicBezTo>
                  <a:lnTo>
                    <a:pt x="3268639" y="5089053"/>
                  </a:lnTo>
                  <a:cubicBezTo>
                    <a:pt x="3268639" y="5259508"/>
                    <a:pt x="3406820" y="5397689"/>
                    <a:pt x="3577275" y="5397689"/>
                  </a:cubicBezTo>
                  <a:lnTo>
                    <a:pt x="5150467" y="5397689"/>
                  </a:lnTo>
                  <a:cubicBezTo>
                    <a:pt x="5320922" y="5397689"/>
                    <a:pt x="5459103" y="5259508"/>
                    <a:pt x="5459103" y="5089053"/>
                  </a:cubicBezTo>
                  <a:lnTo>
                    <a:pt x="5459103" y="3515861"/>
                  </a:lnTo>
                  <a:cubicBezTo>
                    <a:pt x="5459103" y="3345406"/>
                    <a:pt x="5320922" y="3207225"/>
                    <a:pt x="5150467" y="3207225"/>
                  </a:cubicBezTo>
                  <a:close/>
                  <a:moveTo>
                    <a:pt x="533824" y="3207225"/>
                  </a:moveTo>
                  <a:cubicBezTo>
                    <a:pt x="363369" y="3207225"/>
                    <a:pt x="225188" y="3345406"/>
                    <a:pt x="225188" y="3515861"/>
                  </a:cubicBezTo>
                  <a:lnTo>
                    <a:pt x="225188" y="5089053"/>
                  </a:lnTo>
                  <a:cubicBezTo>
                    <a:pt x="225188" y="5259508"/>
                    <a:pt x="363369" y="5397689"/>
                    <a:pt x="533824" y="5397689"/>
                  </a:cubicBezTo>
                  <a:lnTo>
                    <a:pt x="2107016" y="5397689"/>
                  </a:lnTo>
                  <a:cubicBezTo>
                    <a:pt x="2277471" y="5397689"/>
                    <a:pt x="2415652" y="5259508"/>
                    <a:pt x="2415652" y="5089053"/>
                  </a:cubicBezTo>
                  <a:lnTo>
                    <a:pt x="2415652" y="3515861"/>
                  </a:lnTo>
                  <a:cubicBezTo>
                    <a:pt x="2415652" y="3345406"/>
                    <a:pt x="2277471" y="3207225"/>
                    <a:pt x="2107016" y="3207225"/>
                  </a:cubicBezTo>
                  <a:close/>
                  <a:moveTo>
                    <a:pt x="3416507" y="2975212"/>
                  </a:moveTo>
                  <a:lnTo>
                    <a:pt x="5318059" y="2975212"/>
                  </a:lnTo>
                  <a:cubicBezTo>
                    <a:pt x="5524092" y="2975212"/>
                    <a:pt x="5691115" y="3142235"/>
                    <a:pt x="5691115" y="3348268"/>
                  </a:cubicBezTo>
                  <a:lnTo>
                    <a:pt x="5691115" y="5249820"/>
                  </a:lnTo>
                  <a:cubicBezTo>
                    <a:pt x="5691115" y="5455853"/>
                    <a:pt x="5524092" y="5622876"/>
                    <a:pt x="5318059" y="5622876"/>
                  </a:cubicBezTo>
                  <a:lnTo>
                    <a:pt x="3416507" y="5622876"/>
                  </a:lnTo>
                  <a:cubicBezTo>
                    <a:pt x="3210474" y="5622876"/>
                    <a:pt x="3043451" y="5455853"/>
                    <a:pt x="3043451" y="5249820"/>
                  </a:cubicBezTo>
                  <a:lnTo>
                    <a:pt x="3043451" y="3348268"/>
                  </a:lnTo>
                  <a:cubicBezTo>
                    <a:pt x="3043451" y="3142235"/>
                    <a:pt x="3210474" y="2975212"/>
                    <a:pt x="3416507" y="2975212"/>
                  </a:cubicBezTo>
                  <a:close/>
                  <a:moveTo>
                    <a:pt x="373056" y="2975212"/>
                  </a:moveTo>
                  <a:lnTo>
                    <a:pt x="2274608" y="2975212"/>
                  </a:lnTo>
                  <a:cubicBezTo>
                    <a:pt x="2480641" y="2975212"/>
                    <a:pt x="2647664" y="3142235"/>
                    <a:pt x="2647664" y="3348268"/>
                  </a:cubicBezTo>
                  <a:lnTo>
                    <a:pt x="2647664" y="5249820"/>
                  </a:lnTo>
                  <a:cubicBezTo>
                    <a:pt x="2647664" y="5455853"/>
                    <a:pt x="2480641" y="5622876"/>
                    <a:pt x="2274608" y="5622876"/>
                  </a:cubicBezTo>
                  <a:lnTo>
                    <a:pt x="373056" y="5622876"/>
                  </a:lnTo>
                  <a:cubicBezTo>
                    <a:pt x="167023" y="5622876"/>
                    <a:pt x="0" y="5455853"/>
                    <a:pt x="0" y="5249820"/>
                  </a:cubicBezTo>
                  <a:lnTo>
                    <a:pt x="0" y="3348268"/>
                  </a:lnTo>
                  <a:cubicBezTo>
                    <a:pt x="0" y="3142235"/>
                    <a:pt x="167023" y="2975212"/>
                    <a:pt x="373056" y="2975212"/>
                  </a:cubicBezTo>
                  <a:close/>
                  <a:moveTo>
                    <a:pt x="3577275" y="232013"/>
                  </a:moveTo>
                  <a:cubicBezTo>
                    <a:pt x="3406820" y="232013"/>
                    <a:pt x="3268639" y="370194"/>
                    <a:pt x="3268639" y="540649"/>
                  </a:cubicBezTo>
                  <a:lnTo>
                    <a:pt x="3268639" y="2113841"/>
                  </a:lnTo>
                  <a:cubicBezTo>
                    <a:pt x="3268639" y="2284296"/>
                    <a:pt x="3406820" y="2422477"/>
                    <a:pt x="3577275" y="2422477"/>
                  </a:cubicBezTo>
                  <a:lnTo>
                    <a:pt x="5150467" y="2422477"/>
                  </a:lnTo>
                  <a:cubicBezTo>
                    <a:pt x="5320922" y="2422477"/>
                    <a:pt x="5459103" y="2284296"/>
                    <a:pt x="5459103" y="2113841"/>
                  </a:cubicBezTo>
                  <a:lnTo>
                    <a:pt x="5459103" y="540649"/>
                  </a:lnTo>
                  <a:cubicBezTo>
                    <a:pt x="5459103" y="370194"/>
                    <a:pt x="5320922" y="232013"/>
                    <a:pt x="5150467" y="232013"/>
                  </a:cubicBezTo>
                  <a:close/>
                  <a:moveTo>
                    <a:pt x="533824" y="232013"/>
                  </a:moveTo>
                  <a:cubicBezTo>
                    <a:pt x="363369" y="232013"/>
                    <a:pt x="225188" y="370194"/>
                    <a:pt x="225188" y="540649"/>
                  </a:cubicBezTo>
                  <a:lnTo>
                    <a:pt x="225188" y="2113841"/>
                  </a:lnTo>
                  <a:cubicBezTo>
                    <a:pt x="225188" y="2284296"/>
                    <a:pt x="363369" y="2422477"/>
                    <a:pt x="533824" y="2422477"/>
                  </a:cubicBezTo>
                  <a:lnTo>
                    <a:pt x="2107016" y="2422477"/>
                  </a:lnTo>
                  <a:cubicBezTo>
                    <a:pt x="2277471" y="2422477"/>
                    <a:pt x="2415652" y="2284296"/>
                    <a:pt x="2415652" y="2113841"/>
                  </a:cubicBezTo>
                  <a:lnTo>
                    <a:pt x="2415652" y="540649"/>
                  </a:lnTo>
                  <a:cubicBezTo>
                    <a:pt x="2415652" y="370194"/>
                    <a:pt x="2277471" y="232013"/>
                    <a:pt x="2107016" y="232013"/>
                  </a:cubicBezTo>
                  <a:close/>
                  <a:moveTo>
                    <a:pt x="3416507" y="0"/>
                  </a:moveTo>
                  <a:lnTo>
                    <a:pt x="5318059" y="0"/>
                  </a:lnTo>
                  <a:cubicBezTo>
                    <a:pt x="5524092" y="0"/>
                    <a:pt x="5691115" y="167023"/>
                    <a:pt x="5691115" y="373056"/>
                  </a:cubicBezTo>
                  <a:lnTo>
                    <a:pt x="5691115" y="2274608"/>
                  </a:lnTo>
                  <a:cubicBezTo>
                    <a:pt x="5691115" y="2480641"/>
                    <a:pt x="5524092" y="2647664"/>
                    <a:pt x="5318059" y="2647664"/>
                  </a:cubicBezTo>
                  <a:lnTo>
                    <a:pt x="3416507" y="2647664"/>
                  </a:lnTo>
                  <a:cubicBezTo>
                    <a:pt x="3210474" y="2647664"/>
                    <a:pt x="3043451" y="2480641"/>
                    <a:pt x="3043451" y="2274608"/>
                  </a:cubicBezTo>
                  <a:lnTo>
                    <a:pt x="3043451" y="373056"/>
                  </a:lnTo>
                  <a:cubicBezTo>
                    <a:pt x="3043451" y="167023"/>
                    <a:pt x="3210474" y="0"/>
                    <a:pt x="3416507" y="0"/>
                  </a:cubicBezTo>
                  <a:close/>
                  <a:moveTo>
                    <a:pt x="373056" y="0"/>
                  </a:moveTo>
                  <a:lnTo>
                    <a:pt x="2274608" y="0"/>
                  </a:lnTo>
                  <a:cubicBezTo>
                    <a:pt x="2480641" y="0"/>
                    <a:pt x="2647664" y="167023"/>
                    <a:pt x="2647664" y="373056"/>
                  </a:cubicBezTo>
                  <a:lnTo>
                    <a:pt x="2647664" y="2274608"/>
                  </a:lnTo>
                  <a:cubicBezTo>
                    <a:pt x="2647664" y="2480641"/>
                    <a:pt x="2480641" y="2647664"/>
                    <a:pt x="2274608" y="2647664"/>
                  </a:cubicBezTo>
                  <a:lnTo>
                    <a:pt x="373056" y="2647664"/>
                  </a:lnTo>
                  <a:cubicBezTo>
                    <a:pt x="167023" y="2647664"/>
                    <a:pt x="0" y="2480641"/>
                    <a:pt x="0" y="2274608"/>
                  </a:cubicBezTo>
                  <a:lnTo>
                    <a:pt x="0" y="373056"/>
                  </a:lnTo>
                  <a:cubicBezTo>
                    <a:pt x="0" y="167023"/>
                    <a:pt x="167023" y="0"/>
                    <a:pt x="37305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6446861" y="3929869"/>
              <a:ext cx="857250" cy="85725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6446861" y="2182015"/>
              <a:ext cx="857250" cy="85725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1" name="任意多边形 28"/>
            <p:cNvSpPr>
              <a:spLocks noChangeAspect="1"/>
            </p:cNvSpPr>
            <p:nvPr/>
          </p:nvSpPr>
          <p:spPr>
            <a:xfrm>
              <a:off x="6709120" y="2425120"/>
              <a:ext cx="349825" cy="360000"/>
            </a:xfrm>
            <a:custGeom>
              <a:avLst/>
              <a:gdLst>
                <a:gd name="connsiteX0" fmla="*/ 1913593 w 4735848"/>
                <a:gd name="connsiteY0" fmla="*/ 451664 h 4873594"/>
                <a:gd name="connsiteX1" fmla="*/ 874786 w 4735848"/>
                <a:gd name="connsiteY1" fmla="*/ 881952 h 4873594"/>
                <a:gd name="connsiteX2" fmla="*/ 444498 w 4735848"/>
                <a:gd name="connsiteY2" fmla="*/ 1920759 h 4873594"/>
                <a:gd name="connsiteX3" fmla="*/ 1913592 w 4735848"/>
                <a:gd name="connsiteY3" fmla="*/ 1920759 h 4873594"/>
                <a:gd name="connsiteX4" fmla="*/ 1913593 w 4735848"/>
                <a:gd name="connsiteY4" fmla="*/ 451664 h 4873594"/>
                <a:gd name="connsiteX5" fmla="*/ 2518011 w 4735848"/>
                <a:gd name="connsiteY5" fmla="*/ 438017 h 4873594"/>
                <a:gd name="connsiteX6" fmla="*/ 4575743 w 4735848"/>
                <a:gd name="connsiteY6" fmla="*/ 1828610 h 4873594"/>
                <a:gd name="connsiteX7" fmla="*/ 4052974 w 4735848"/>
                <a:gd name="connsiteY7" fmla="*/ 4256515 h 4873594"/>
                <a:gd name="connsiteX8" fmla="*/ 1605283 w 4735848"/>
                <a:gd name="connsiteY8" fmla="*/ 4677015 h 4873594"/>
                <a:gd name="connsiteX9" fmla="*/ 302200 w 4735848"/>
                <a:gd name="connsiteY9" fmla="*/ 2562782 h 4873594"/>
                <a:gd name="connsiteX10" fmla="*/ 648266 w 4735848"/>
                <a:gd name="connsiteY10" fmla="*/ 2577306 h 4873594"/>
                <a:gd name="connsiteX11" fmla="*/ 1747834 w 4735848"/>
                <a:gd name="connsiteY11" fmla="*/ 4361339 h 4873594"/>
                <a:gd name="connsiteX12" fmla="*/ 3813244 w 4735848"/>
                <a:gd name="connsiteY12" fmla="*/ 4006513 h 4873594"/>
                <a:gd name="connsiteX13" fmla="*/ 4254367 w 4735848"/>
                <a:gd name="connsiteY13" fmla="*/ 1957798 h 4873594"/>
                <a:gd name="connsiteX14" fmla="*/ 2518012 w 4735848"/>
                <a:gd name="connsiteY14" fmla="*/ 784388 h 4873594"/>
                <a:gd name="connsiteX15" fmla="*/ 2251880 w 4735848"/>
                <a:gd name="connsiteY15" fmla="*/ 0 h 4873594"/>
                <a:gd name="connsiteX16" fmla="*/ 2251880 w 4735848"/>
                <a:gd name="connsiteY16" fmla="*/ 2251879 h 4873594"/>
                <a:gd name="connsiteX17" fmla="*/ 0 w 4735848"/>
                <a:gd name="connsiteY17" fmla="*/ 2251880 h 4873594"/>
                <a:gd name="connsiteX18" fmla="*/ 659560 w 4735848"/>
                <a:gd name="connsiteY18" fmla="*/ 659560 h 4873594"/>
                <a:gd name="connsiteX19" fmla="*/ 2251880 w 4735848"/>
                <a:gd name="connsiteY19" fmla="*/ 0 h 4873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735848" h="4873594">
                  <a:moveTo>
                    <a:pt x="1913593" y="451664"/>
                  </a:moveTo>
                  <a:cubicBezTo>
                    <a:pt x="1523965" y="451664"/>
                    <a:pt x="1150295" y="606443"/>
                    <a:pt x="874786" y="881952"/>
                  </a:cubicBezTo>
                  <a:cubicBezTo>
                    <a:pt x="599277" y="1157461"/>
                    <a:pt x="444498" y="1531131"/>
                    <a:pt x="444498" y="1920759"/>
                  </a:cubicBezTo>
                  <a:lnTo>
                    <a:pt x="1913592" y="1920759"/>
                  </a:lnTo>
                  <a:cubicBezTo>
                    <a:pt x="1913592" y="1431061"/>
                    <a:pt x="1913593" y="941362"/>
                    <a:pt x="1913593" y="451664"/>
                  </a:cubicBezTo>
                  <a:close/>
                  <a:moveTo>
                    <a:pt x="2518011" y="438017"/>
                  </a:moveTo>
                  <a:cubicBezTo>
                    <a:pt x="3423484" y="438017"/>
                    <a:pt x="4238024" y="988475"/>
                    <a:pt x="4575743" y="1828610"/>
                  </a:cubicBezTo>
                  <a:cubicBezTo>
                    <a:pt x="4913461" y="2668746"/>
                    <a:pt x="4706527" y="3629817"/>
                    <a:pt x="4052974" y="4256515"/>
                  </a:cubicBezTo>
                  <a:cubicBezTo>
                    <a:pt x="3399422" y="4883213"/>
                    <a:pt x="2430518" y="5049665"/>
                    <a:pt x="1605283" y="4677015"/>
                  </a:cubicBezTo>
                  <a:cubicBezTo>
                    <a:pt x="780048" y="4304364"/>
                    <a:pt x="264230" y="3467458"/>
                    <a:pt x="302200" y="2562782"/>
                  </a:cubicBezTo>
                  <a:lnTo>
                    <a:pt x="648266" y="2577306"/>
                  </a:lnTo>
                  <a:cubicBezTo>
                    <a:pt x="616227" y="3340690"/>
                    <a:pt x="1051484" y="4046888"/>
                    <a:pt x="1747834" y="4361339"/>
                  </a:cubicBezTo>
                  <a:cubicBezTo>
                    <a:pt x="2444184" y="4675789"/>
                    <a:pt x="3261764" y="4535333"/>
                    <a:pt x="3813244" y="4006513"/>
                  </a:cubicBezTo>
                  <a:cubicBezTo>
                    <a:pt x="4364725" y="3477693"/>
                    <a:pt x="4539341" y="2666722"/>
                    <a:pt x="4254367" y="1957798"/>
                  </a:cubicBezTo>
                  <a:cubicBezTo>
                    <a:pt x="3969393" y="1248875"/>
                    <a:pt x="3282068" y="784388"/>
                    <a:pt x="2518012" y="784388"/>
                  </a:cubicBezTo>
                  <a:close/>
                  <a:moveTo>
                    <a:pt x="2251880" y="0"/>
                  </a:moveTo>
                  <a:lnTo>
                    <a:pt x="2251880" y="2251879"/>
                  </a:lnTo>
                  <a:lnTo>
                    <a:pt x="0" y="2251880"/>
                  </a:lnTo>
                  <a:cubicBezTo>
                    <a:pt x="0" y="1654644"/>
                    <a:pt x="237251" y="1081869"/>
                    <a:pt x="659560" y="659560"/>
                  </a:cubicBezTo>
                  <a:cubicBezTo>
                    <a:pt x="1081870" y="237250"/>
                    <a:pt x="1654644" y="-1"/>
                    <a:pt x="225188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2" name="任意多边形 29"/>
            <p:cNvSpPr>
              <a:spLocks noChangeAspect="1"/>
            </p:cNvSpPr>
            <p:nvPr/>
          </p:nvSpPr>
          <p:spPr>
            <a:xfrm>
              <a:off x="6709120" y="4175882"/>
              <a:ext cx="360772" cy="360000"/>
            </a:xfrm>
            <a:custGeom>
              <a:avLst/>
              <a:gdLst>
                <a:gd name="connsiteX0" fmla="*/ 816378 w 5074852"/>
                <a:gd name="connsiteY0" fmla="*/ 3584162 h 5063990"/>
                <a:gd name="connsiteX1" fmla="*/ 494757 w 5074852"/>
                <a:gd name="connsiteY1" fmla="*/ 4562500 h 5063990"/>
                <a:gd name="connsiteX2" fmla="*/ 1522998 w 5074852"/>
                <a:gd name="connsiteY2" fmla="*/ 4251342 h 5063990"/>
                <a:gd name="connsiteX3" fmla="*/ 1446260 w 5074852"/>
                <a:gd name="connsiteY3" fmla="*/ 4131002 h 5063990"/>
                <a:gd name="connsiteX4" fmla="*/ 923382 w 5074852"/>
                <a:gd name="connsiteY4" fmla="*/ 3642561 h 5063990"/>
                <a:gd name="connsiteX5" fmla="*/ 3542907 w 5074852"/>
                <a:gd name="connsiteY5" fmla="*/ 705484 h 5063990"/>
                <a:gd name="connsiteX6" fmla="*/ 985516 w 5074852"/>
                <a:gd name="connsiteY6" fmla="*/ 3262875 h 5063990"/>
                <a:gd name="connsiteX7" fmla="*/ 1113448 w 5074852"/>
                <a:gd name="connsiteY7" fmla="*/ 3332695 h 5063990"/>
                <a:gd name="connsiteX8" fmla="*/ 1742481 w 5074852"/>
                <a:gd name="connsiteY8" fmla="*/ 3920299 h 5063990"/>
                <a:gd name="connsiteX9" fmla="*/ 1832850 w 5074852"/>
                <a:gd name="connsiteY9" fmla="*/ 4062016 h 5063990"/>
                <a:gd name="connsiteX10" fmla="*/ 4417890 w 5074852"/>
                <a:gd name="connsiteY10" fmla="*/ 1476978 h 5063990"/>
                <a:gd name="connsiteX11" fmla="*/ 4415770 w 5074852"/>
                <a:gd name="connsiteY11" fmla="*/ 1472766 h 5063990"/>
                <a:gd name="connsiteX12" fmla="*/ 3636524 w 5074852"/>
                <a:gd name="connsiteY12" fmla="*/ 744840 h 5063990"/>
                <a:gd name="connsiteX13" fmla="*/ 4176835 w 5074852"/>
                <a:gd name="connsiteY13" fmla="*/ 341562 h 5063990"/>
                <a:gd name="connsiteX14" fmla="*/ 3853383 w 5074852"/>
                <a:gd name="connsiteY14" fmla="*/ 434650 h 5063990"/>
                <a:gd name="connsiteX15" fmla="*/ 3842392 w 5074852"/>
                <a:gd name="connsiteY15" fmla="*/ 443598 h 5063990"/>
                <a:gd name="connsiteX16" fmla="*/ 3985575 w 5074852"/>
                <a:gd name="connsiteY16" fmla="*/ 521743 h 5063990"/>
                <a:gd name="connsiteX17" fmla="*/ 4614609 w 5074852"/>
                <a:gd name="connsiteY17" fmla="*/ 1109348 h 5063990"/>
                <a:gd name="connsiteX18" fmla="*/ 4661937 w 5074852"/>
                <a:gd name="connsiteY18" fmla="*/ 1183566 h 5063990"/>
                <a:gd name="connsiteX19" fmla="*/ 4671494 w 5074852"/>
                <a:gd name="connsiteY19" fmla="*/ 1167546 h 5063990"/>
                <a:gd name="connsiteX20" fmla="*/ 4721960 w 5074852"/>
                <a:gd name="connsiteY20" fmla="*/ 796243 h 5063990"/>
                <a:gd name="connsiteX21" fmla="*/ 4328896 w 5074852"/>
                <a:gd name="connsiteY21" fmla="*/ 365548 h 5063990"/>
                <a:gd name="connsiteX22" fmla="*/ 4176835 w 5074852"/>
                <a:gd name="connsiteY22" fmla="*/ 341562 h 5063990"/>
                <a:gd name="connsiteX23" fmla="*/ 4183824 w 5074852"/>
                <a:gd name="connsiteY23" fmla="*/ 189 h 5063990"/>
                <a:gd name="connsiteX24" fmla="*/ 4427259 w 5074852"/>
                <a:gd name="connsiteY24" fmla="*/ 38588 h 5063990"/>
                <a:gd name="connsiteX25" fmla="*/ 5056526 w 5074852"/>
                <a:gd name="connsiteY25" fmla="*/ 728098 h 5063990"/>
                <a:gd name="connsiteX26" fmla="*/ 4913426 w 5074852"/>
                <a:gd name="connsiteY26" fmla="*/ 1426963 h 5063990"/>
                <a:gd name="connsiteX27" fmla="*/ 4897039 w 5074852"/>
                <a:gd name="connsiteY27" fmla="*/ 1447543 h 5063990"/>
                <a:gd name="connsiteX28" fmla="*/ 4901285 w 5074852"/>
                <a:gd name="connsiteY28" fmla="*/ 1451788 h 5063990"/>
                <a:gd name="connsiteX29" fmla="*/ 4863862 w 5074852"/>
                <a:gd name="connsiteY29" fmla="*/ 1489211 h 5063990"/>
                <a:gd name="connsiteX30" fmla="*/ 4837026 w 5074852"/>
                <a:gd name="connsiteY30" fmla="*/ 1522915 h 5063990"/>
                <a:gd name="connsiteX31" fmla="*/ 4747085 w 5074852"/>
                <a:gd name="connsiteY31" fmla="*/ 1608804 h 5063990"/>
                <a:gd name="connsiteX32" fmla="*/ 4745805 w 5074852"/>
                <a:gd name="connsiteY32" fmla="*/ 1607267 h 5063990"/>
                <a:gd name="connsiteX33" fmla="*/ 1881323 w 5074852"/>
                <a:gd name="connsiteY33" fmla="*/ 4471749 h 5063990"/>
                <a:gd name="connsiteX34" fmla="*/ 1884004 w 5074852"/>
                <a:gd name="connsiteY34" fmla="*/ 4480607 h 5063990"/>
                <a:gd name="connsiteX35" fmla="*/ 1867459 w 5074852"/>
                <a:gd name="connsiteY35" fmla="*/ 4485614 h 5063990"/>
                <a:gd name="connsiteX36" fmla="*/ 1850684 w 5074852"/>
                <a:gd name="connsiteY36" fmla="*/ 4502388 h 5063990"/>
                <a:gd name="connsiteX37" fmla="*/ 1841703 w 5074852"/>
                <a:gd name="connsiteY37" fmla="*/ 4493407 h 5063990"/>
                <a:gd name="connsiteX38" fmla="*/ 598435 w 5074852"/>
                <a:gd name="connsiteY38" fmla="*/ 4869636 h 5063990"/>
                <a:gd name="connsiteX39" fmla="*/ 0 w 5074852"/>
                <a:gd name="connsiteY39" fmla="*/ 5063990 h 5063990"/>
                <a:gd name="connsiteX40" fmla="*/ 95240 w 5074852"/>
                <a:gd name="connsiteY40" fmla="*/ 4745484 h 5063990"/>
                <a:gd name="connsiteX41" fmla="*/ 93708 w 5074852"/>
                <a:gd name="connsiteY41" fmla="*/ 4744980 h 5063990"/>
                <a:gd name="connsiteX42" fmla="*/ 112315 w 5074852"/>
                <a:gd name="connsiteY42" fmla="*/ 4688384 h 5063990"/>
                <a:gd name="connsiteX43" fmla="*/ 166429 w 5074852"/>
                <a:gd name="connsiteY43" fmla="*/ 4507414 h 5063990"/>
                <a:gd name="connsiteX44" fmla="*/ 170700 w 5074852"/>
                <a:gd name="connsiteY44" fmla="*/ 4510779 h 5063990"/>
                <a:gd name="connsiteX45" fmla="*/ 604148 w 5074852"/>
                <a:gd name="connsiteY45" fmla="*/ 3192281 h 5063990"/>
                <a:gd name="connsiteX46" fmla="*/ 601026 w 5074852"/>
                <a:gd name="connsiteY46" fmla="*/ 3189159 h 5063990"/>
                <a:gd name="connsiteX47" fmla="*/ 607205 w 5074852"/>
                <a:gd name="connsiteY47" fmla="*/ 3182980 h 5063990"/>
                <a:gd name="connsiteX48" fmla="*/ 610885 w 5074852"/>
                <a:gd name="connsiteY48" fmla="*/ 3171785 h 5063990"/>
                <a:gd name="connsiteX49" fmla="*/ 616540 w 5074852"/>
                <a:gd name="connsiteY49" fmla="*/ 3173645 h 5063990"/>
                <a:gd name="connsiteX50" fmla="*/ 3522874 w 5074852"/>
                <a:gd name="connsiteY50" fmla="*/ 267311 h 5063990"/>
                <a:gd name="connsiteX51" fmla="*/ 3522007 w 5074852"/>
                <a:gd name="connsiteY51" fmla="*/ 266444 h 5063990"/>
                <a:gd name="connsiteX52" fmla="*/ 3539763 w 5074852"/>
                <a:gd name="connsiteY52" fmla="*/ 250422 h 5063990"/>
                <a:gd name="connsiteX53" fmla="*/ 3548848 w 5074852"/>
                <a:gd name="connsiteY53" fmla="*/ 241337 h 5063990"/>
                <a:gd name="connsiteX54" fmla="*/ 3549314 w 5074852"/>
                <a:gd name="connsiteY54" fmla="*/ 241803 h 5063990"/>
                <a:gd name="connsiteX55" fmla="*/ 3591419 w 5074852"/>
                <a:gd name="connsiteY55" fmla="*/ 203809 h 5063990"/>
                <a:gd name="connsiteX56" fmla="*/ 4183824 w 5074852"/>
                <a:gd name="connsiteY56" fmla="*/ 189 h 5063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5074852" h="5063990">
                  <a:moveTo>
                    <a:pt x="816378" y="3584162"/>
                  </a:moveTo>
                  <a:lnTo>
                    <a:pt x="494757" y="4562500"/>
                  </a:lnTo>
                  <a:lnTo>
                    <a:pt x="1522998" y="4251342"/>
                  </a:lnTo>
                  <a:lnTo>
                    <a:pt x="1446260" y="4131002"/>
                  </a:lnTo>
                  <a:cubicBezTo>
                    <a:pt x="1306625" y="3934700"/>
                    <a:pt x="1128728" y="3768520"/>
                    <a:pt x="923382" y="3642561"/>
                  </a:cubicBezTo>
                  <a:close/>
                  <a:moveTo>
                    <a:pt x="3542907" y="705484"/>
                  </a:moveTo>
                  <a:lnTo>
                    <a:pt x="985516" y="3262875"/>
                  </a:lnTo>
                  <a:lnTo>
                    <a:pt x="1113448" y="3332695"/>
                  </a:lnTo>
                  <a:cubicBezTo>
                    <a:pt x="1360483" y="3484226"/>
                    <a:pt x="1574498" y="3684145"/>
                    <a:pt x="1742481" y="3920299"/>
                  </a:cubicBezTo>
                  <a:lnTo>
                    <a:pt x="1832850" y="4062016"/>
                  </a:lnTo>
                  <a:lnTo>
                    <a:pt x="4417890" y="1476978"/>
                  </a:lnTo>
                  <a:lnTo>
                    <a:pt x="4415770" y="1472766"/>
                  </a:lnTo>
                  <a:cubicBezTo>
                    <a:pt x="4236029" y="1156670"/>
                    <a:pt x="3964114" y="902663"/>
                    <a:pt x="3636524" y="744840"/>
                  </a:cubicBezTo>
                  <a:close/>
                  <a:moveTo>
                    <a:pt x="4176835" y="341562"/>
                  </a:moveTo>
                  <a:cubicBezTo>
                    <a:pt x="4062433" y="339228"/>
                    <a:pt x="3949500" y="371545"/>
                    <a:pt x="3853383" y="434650"/>
                  </a:cubicBezTo>
                  <a:lnTo>
                    <a:pt x="3842392" y="443598"/>
                  </a:lnTo>
                  <a:lnTo>
                    <a:pt x="3985575" y="521743"/>
                  </a:lnTo>
                  <a:cubicBezTo>
                    <a:pt x="4232611" y="673273"/>
                    <a:pt x="4446625" y="873192"/>
                    <a:pt x="4614609" y="1109348"/>
                  </a:cubicBezTo>
                  <a:lnTo>
                    <a:pt x="4661937" y="1183566"/>
                  </a:lnTo>
                  <a:lnTo>
                    <a:pt x="4671494" y="1167546"/>
                  </a:lnTo>
                  <a:cubicBezTo>
                    <a:pt x="4728833" y="1054946"/>
                    <a:pt x="4748054" y="924352"/>
                    <a:pt x="4721960" y="796243"/>
                  </a:cubicBezTo>
                  <a:cubicBezTo>
                    <a:pt x="4680210" y="591268"/>
                    <a:pt x="4529210" y="425811"/>
                    <a:pt x="4328896" y="365548"/>
                  </a:cubicBezTo>
                  <a:cubicBezTo>
                    <a:pt x="4278817" y="350482"/>
                    <a:pt x="4227681" y="342599"/>
                    <a:pt x="4176835" y="341562"/>
                  </a:cubicBezTo>
                  <a:close/>
                  <a:moveTo>
                    <a:pt x="4183824" y="189"/>
                  </a:moveTo>
                  <a:cubicBezTo>
                    <a:pt x="4265224" y="1850"/>
                    <a:pt x="4347087" y="14469"/>
                    <a:pt x="4427259" y="38588"/>
                  </a:cubicBezTo>
                  <a:cubicBezTo>
                    <a:pt x="4747948" y="135065"/>
                    <a:pt x="4989688" y="399949"/>
                    <a:pt x="5056526" y="728098"/>
                  </a:cubicBezTo>
                  <a:cubicBezTo>
                    <a:pt x="5106655" y="974209"/>
                    <a:pt x="5052319" y="1226049"/>
                    <a:pt x="4913426" y="1426963"/>
                  </a:cubicBezTo>
                  <a:lnTo>
                    <a:pt x="4897039" y="1447543"/>
                  </a:lnTo>
                  <a:lnTo>
                    <a:pt x="4901285" y="1451788"/>
                  </a:lnTo>
                  <a:lnTo>
                    <a:pt x="4863862" y="1489211"/>
                  </a:lnTo>
                  <a:lnTo>
                    <a:pt x="4837026" y="1522915"/>
                  </a:lnTo>
                  <a:cubicBezTo>
                    <a:pt x="4809271" y="1553308"/>
                    <a:pt x="4779260" y="1582027"/>
                    <a:pt x="4747085" y="1608804"/>
                  </a:cubicBezTo>
                  <a:lnTo>
                    <a:pt x="4745805" y="1607267"/>
                  </a:lnTo>
                  <a:lnTo>
                    <a:pt x="1881323" y="4471749"/>
                  </a:lnTo>
                  <a:lnTo>
                    <a:pt x="1884004" y="4480607"/>
                  </a:lnTo>
                  <a:lnTo>
                    <a:pt x="1867459" y="4485614"/>
                  </a:lnTo>
                  <a:lnTo>
                    <a:pt x="1850684" y="4502388"/>
                  </a:lnTo>
                  <a:lnTo>
                    <a:pt x="1841703" y="4493407"/>
                  </a:lnTo>
                  <a:lnTo>
                    <a:pt x="598435" y="4869636"/>
                  </a:lnTo>
                  <a:lnTo>
                    <a:pt x="0" y="5063990"/>
                  </a:lnTo>
                  <a:lnTo>
                    <a:pt x="95240" y="4745484"/>
                  </a:lnTo>
                  <a:lnTo>
                    <a:pt x="93708" y="4744980"/>
                  </a:lnTo>
                  <a:lnTo>
                    <a:pt x="112315" y="4688384"/>
                  </a:lnTo>
                  <a:lnTo>
                    <a:pt x="166429" y="4507414"/>
                  </a:lnTo>
                  <a:lnTo>
                    <a:pt x="170700" y="4510779"/>
                  </a:lnTo>
                  <a:lnTo>
                    <a:pt x="604148" y="3192281"/>
                  </a:lnTo>
                  <a:lnTo>
                    <a:pt x="601026" y="3189159"/>
                  </a:lnTo>
                  <a:lnTo>
                    <a:pt x="607205" y="3182980"/>
                  </a:lnTo>
                  <a:lnTo>
                    <a:pt x="610885" y="3171785"/>
                  </a:lnTo>
                  <a:lnTo>
                    <a:pt x="616540" y="3173645"/>
                  </a:lnTo>
                  <a:lnTo>
                    <a:pt x="3522874" y="267311"/>
                  </a:lnTo>
                  <a:lnTo>
                    <a:pt x="3522007" y="266444"/>
                  </a:lnTo>
                  <a:lnTo>
                    <a:pt x="3539763" y="250422"/>
                  </a:lnTo>
                  <a:lnTo>
                    <a:pt x="3548848" y="241337"/>
                  </a:lnTo>
                  <a:lnTo>
                    <a:pt x="3549314" y="241803"/>
                  </a:lnTo>
                  <a:lnTo>
                    <a:pt x="3591419" y="203809"/>
                  </a:lnTo>
                  <a:cubicBezTo>
                    <a:pt x="3759677" y="66975"/>
                    <a:pt x="3970150" y="-4171"/>
                    <a:pt x="4183824" y="18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2141558" y="2179518"/>
              <a:ext cx="3782806" cy="8800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dirty="0">
                  <a:latin typeface="楷体" panose="02010609060101010101" pitchFamily="49" charset="-122"/>
                  <a:ea typeface="楷体" panose="02010609060101010101" pitchFamily="49" charset="-122"/>
                </a:rPr>
                <a:t>Just for today I will try to live through this day only and not tackle my whole life problem at once. </a:t>
              </a: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7377476" y="2183444"/>
              <a:ext cx="3782806" cy="8800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dirty="0">
                  <a:latin typeface="楷体" panose="02010609060101010101" pitchFamily="49" charset="-122"/>
                  <a:ea typeface="楷体" panose="02010609060101010101" pitchFamily="49" charset="-122"/>
                </a:rPr>
                <a:t>Just for today I will try to live through this day only and not tackle my whole life problem at once. </a:t>
              </a: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7388423" y="3900486"/>
              <a:ext cx="3782806" cy="8800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dirty="0">
                  <a:latin typeface="楷体" panose="02010609060101010101" pitchFamily="49" charset="-122"/>
                  <a:ea typeface="楷体" panose="02010609060101010101" pitchFamily="49" charset="-122"/>
                </a:rPr>
                <a:t>Just for today I will try to live through this day only and not tackle my whole life problem at once.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89" b="78027"/>
          <a:stretch>
            <a:fillRect/>
          </a:stretch>
        </p:blipFill>
        <p:spPr>
          <a:xfrm>
            <a:off x="0" y="5188226"/>
            <a:ext cx="12192000" cy="1669774"/>
          </a:xfrm>
          <a:prstGeom prst="rect">
            <a:avLst/>
          </a:prstGeom>
        </p:spPr>
      </p:pic>
      <p:sp>
        <p:nvSpPr>
          <p:cNvPr id="3" name="Freeform 234"/>
          <p:cNvSpPr/>
          <p:nvPr/>
        </p:nvSpPr>
        <p:spPr bwMode="auto">
          <a:xfrm>
            <a:off x="1537734" y="1742503"/>
            <a:ext cx="1314450" cy="1665288"/>
          </a:xfrm>
          <a:custGeom>
            <a:avLst/>
            <a:gdLst>
              <a:gd name="T0" fmla="*/ 381 w 426"/>
              <a:gd name="T1" fmla="*/ 0 h 540"/>
              <a:gd name="T2" fmla="*/ 46 w 426"/>
              <a:gd name="T3" fmla="*/ 0 h 540"/>
              <a:gd name="T4" fmla="*/ 0 w 426"/>
              <a:gd name="T5" fmla="*/ 46 h 540"/>
              <a:gd name="T6" fmla="*/ 0 w 426"/>
              <a:gd name="T7" fmla="*/ 380 h 540"/>
              <a:gd name="T8" fmla="*/ 46 w 426"/>
              <a:gd name="T9" fmla="*/ 426 h 540"/>
              <a:gd name="T10" fmla="*/ 164 w 426"/>
              <a:gd name="T11" fmla="*/ 426 h 540"/>
              <a:gd name="T12" fmla="*/ 213 w 426"/>
              <a:gd name="T13" fmla="*/ 540 h 540"/>
              <a:gd name="T14" fmla="*/ 264 w 426"/>
              <a:gd name="T15" fmla="*/ 426 h 540"/>
              <a:gd name="T16" fmla="*/ 381 w 426"/>
              <a:gd name="T17" fmla="*/ 426 h 540"/>
              <a:gd name="T18" fmla="*/ 426 w 426"/>
              <a:gd name="T19" fmla="*/ 380 h 540"/>
              <a:gd name="T20" fmla="*/ 426 w 426"/>
              <a:gd name="T21" fmla="*/ 46 h 540"/>
              <a:gd name="T22" fmla="*/ 381 w 426"/>
              <a:gd name="T23" fmla="*/ 0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26" h="540">
                <a:moveTo>
                  <a:pt x="381" y="0"/>
                </a:moveTo>
                <a:cubicBezTo>
                  <a:pt x="46" y="0"/>
                  <a:pt x="46" y="0"/>
                  <a:pt x="46" y="0"/>
                </a:cubicBezTo>
                <a:cubicBezTo>
                  <a:pt x="21" y="0"/>
                  <a:pt x="0" y="20"/>
                  <a:pt x="0" y="46"/>
                </a:cubicBezTo>
                <a:cubicBezTo>
                  <a:pt x="0" y="380"/>
                  <a:pt x="0" y="380"/>
                  <a:pt x="0" y="380"/>
                </a:cubicBezTo>
                <a:cubicBezTo>
                  <a:pt x="0" y="405"/>
                  <a:pt x="21" y="426"/>
                  <a:pt x="46" y="426"/>
                </a:cubicBezTo>
                <a:cubicBezTo>
                  <a:pt x="164" y="426"/>
                  <a:pt x="164" y="426"/>
                  <a:pt x="164" y="426"/>
                </a:cubicBezTo>
                <a:cubicBezTo>
                  <a:pt x="213" y="540"/>
                  <a:pt x="213" y="540"/>
                  <a:pt x="213" y="540"/>
                </a:cubicBezTo>
                <a:cubicBezTo>
                  <a:pt x="264" y="426"/>
                  <a:pt x="264" y="426"/>
                  <a:pt x="264" y="426"/>
                </a:cubicBezTo>
                <a:cubicBezTo>
                  <a:pt x="381" y="426"/>
                  <a:pt x="381" y="426"/>
                  <a:pt x="381" y="426"/>
                </a:cubicBezTo>
                <a:cubicBezTo>
                  <a:pt x="406" y="426"/>
                  <a:pt x="426" y="405"/>
                  <a:pt x="426" y="380"/>
                </a:cubicBezTo>
                <a:cubicBezTo>
                  <a:pt x="426" y="46"/>
                  <a:pt x="426" y="46"/>
                  <a:pt x="426" y="46"/>
                </a:cubicBezTo>
                <a:cubicBezTo>
                  <a:pt x="426" y="20"/>
                  <a:pt x="406" y="0"/>
                  <a:pt x="381" y="0"/>
                </a:cubicBezTo>
                <a:close/>
              </a:path>
            </a:pathLst>
          </a:custGeom>
          <a:solidFill>
            <a:srgbClr val="B9CFD6"/>
          </a:solidFill>
          <a:ln>
            <a:noFill/>
          </a:ln>
          <a:effectLst>
            <a:outerShdw blurRad="50800" dist="254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 b="1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1997644" y="2066357"/>
            <a:ext cx="39145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Freeform 235"/>
          <p:cNvSpPr/>
          <p:nvPr/>
        </p:nvSpPr>
        <p:spPr bwMode="auto">
          <a:xfrm>
            <a:off x="4177747" y="1742503"/>
            <a:ext cx="1314450" cy="1665288"/>
          </a:xfrm>
          <a:custGeom>
            <a:avLst/>
            <a:gdLst>
              <a:gd name="T0" fmla="*/ 380 w 426"/>
              <a:gd name="T1" fmla="*/ 0 h 540"/>
              <a:gd name="T2" fmla="*/ 46 w 426"/>
              <a:gd name="T3" fmla="*/ 0 h 540"/>
              <a:gd name="T4" fmla="*/ 0 w 426"/>
              <a:gd name="T5" fmla="*/ 46 h 540"/>
              <a:gd name="T6" fmla="*/ 0 w 426"/>
              <a:gd name="T7" fmla="*/ 380 h 540"/>
              <a:gd name="T8" fmla="*/ 46 w 426"/>
              <a:gd name="T9" fmla="*/ 426 h 540"/>
              <a:gd name="T10" fmla="*/ 164 w 426"/>
              <a:gd name="T11" fmla="*/ 426 h 540"/>
              <a:gd name="T12" fmla="*/ 213 w 426"/>
              <a:gd name="T13" fmla="*/ 540 h 540"/>
              <a:gd name="T14" fmla="*/ 264 w 426"/>
              <a:gd name="T15" fmla="*/ 426 h 540"/>
              <a:gd name="T16" fmla="*/ 380 w 426"/>
              <a:gd name="T17" fmla="*/ 426 h 540"/>
              <a:gd name="T18" fmla="*/ 426 w 426"/>
              <a:gd name="T19" fmla="*/ 380 h 540"/>
              <a:gd name="T20" fmla="*/ 426 w 426"/>
              <a:gd name="T21" fmla="*/ 46 h 540"/>
              <a:gd name="T22" fmla="*/ 380 w 426"/>
              <a:gd name="T23" fmla="*/ 0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26" h="540">
                <a:moveTo>
                  <a:pt x="380" y="0"/>
                </a:moveTo>
                <a:cubicBezTo>
                  <a:pt x="46" y="0"/>
                  <a:pt x="46" y="0"/>
                  <a:pt x="46" y="0"/>
                </a:cubicBezTo>
                <a:cubicBezTo>
                  <a:pt x="21" y="0"/>
                  <a:pt x="0" y="20"/>
                  <a:pt x="0" y="46"/>
                </a:cubicBezTo>
                <a:cubicBezTo>
                  <a:pt x="0" y="380"/>
                  <a:pt x="0" y="380"/>
                  <a:pt x="0" y="380"/>
                </a:cubicBezTo>
                <a:cubicBezTo>
                  <a:pt x="0" y="405"/>
                  <a:pt x="21" y="426"/>
                  <a:pt x="46" y="426"/>
                </a:cubicBezTo>
                <a:cubicBezTo>
                  <a:pt x="164" y="426"/>
                  <a:pt x="164" y="426"/>
                  <a:pt x="164" y="426"/>
                </a:cubicBezTo>
                <a:cubicBezTo>
                  <a:pt x="213" y="540"/>
                  <a:pt x="213" y="540"/>
                  <a:pt x="213" y="540"/>
                </a:cubicBezTo>
                <a:cubicBezTo>
                  <a:pt x="264" y="426"/>
                  <a:pt x="264" y="426"/>
                  <a:pt x="264" y="426"/>
                </a:cubicBezTo>
                <a:cubicBezTo>
                  <a:pt x="380" y="426"/>
                  <a:pt x="380" y="426"/>
                  <a:pt x="380" y="426"/>
                </a:cubicBezTo>
                <a:cubicBezTo>
                  <a:pt x="406" y="426"/>
                  <a:pt x="426" y="405"/>
                  <a:pt x="426" y="380"/>
                </a:cubicBezTo>
                <a:cubicBezTo>
                  <a:pt x="426" y="46"/>
                  <a:pt x="426" y="46"/>
                  <a:pt x="426" y="46"/>
                </a:cubicBezTo>
                <a:cubicBezTo>
                  <a:pt x="426" y="20"/>
                  <a:pt x="406" y="0"/>
                  <a:pt x="380" y="0"/>
                </a:cubicBezTo>
                <a:close/>
              </a:path>
            </a:pathLst>
          </a:custGeom>
          <a:solidFill>
            <a:srgbClr val="B9CFD6"/>
          </a:solidFill>
          <a:ln>
            <a:noFill/>
          </a:ln>
          <a:effectLst>
            <a:outerShdw blurRad="50800" dist="254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 b="1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TextBox 68"/>
          <p:cNvSpPr txBox="1">
            <a:spLocks noChangeArrowheads="1"/>
          </p:cNvSpPr>
          <p:nvPr/>
        </p:nvSpPr>
        <p:spPr bwMode="auto">
          <a:xfrm>
            <a:off x="4648769" y="2083819"/>
            <a:ext cx="39145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Freeform 236"/>
          <p:cNvSpPr/>
          <p:nvPr/>
        </p:nvSpPr>
        <p:spPr bwMode="auto">
          <a:xfrm>
            <a:off x="6816172" y="1742503"/>
            <a:ext cx="1314450" cy="1665288"/>
          </a:xfrm>
          <a:custGeom>
            <a:avLst/>
            <a:gdLst>
              <a:gd name="T0" fmla="*/ 380 w 426"/>
              <a:gd name="T1" fmla="*/ 0 h 540"/>
              <a:gd name="T2" fmla="*/ 46 w 426"/>
              <a:gd name="T3" fmla="*/ 0 h 540"/>
              <a:gd name="T4" fmla="*/ 0 w 426"/>
              <a:gd name="T5" fmla="*/ 46 h 540"/>
              <a:gd name="T6" fmla="*/ 0 w 426"/>
              <a:gd name="T7" fmla="*/ 380 h 540"/>
              <a:gd name="T8" fmla="*/ 46 w 426"/>
              <a:gd name="T9" fmla="*/ 426 h 540"/>
              <a:gd name="T10" fmla="*/ 164 w 426"/>
              <a:gd name="T11" fmla="*/ 426 h 540"/>
              <a:gd name="T12" fmla="*/ 213 w 426"/>
              <a:gd name="T13" fmla="*/ 540 h 540"/>
              <a:gd name="T14" fmla="*/ 264 w 426"/>
              <a:gd name="T15" fmla="*/ 426 h 540"/>
              <a:gd name="T16" fmla="*/ 380 w 426"/>
              <a:gd name="T17" fmla="*/ 426 h 540"/>
              <a:gd name="T18" fmla="*/ 426 w 426"/>
              <a:gd name="T19" fmla="*/ 380 h 540"/>
              <a:gd name="T20" fmla="*/ 426 w 426"/>
              <a:gd name="T21" fmla="*/ 46 h 540"/>
              <a:gd name="T22" fmla="*/ 380 w 426"/>
              <a:gd name="T23" fmla="*/ 0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26" h="540">
                <a:moveTo>
                  <a:pt x="380" y="0"/>
                </a:moveTo>
                <a:cubicBezTo>
                  <a:pt x="46" y="0"/>
                  <a:pt x="46" y="0"/>
                  <a:pt x="46" y="0"/>
                </a:cubicBezTo>
                <a:cubicBezTo>
                  <a:pt x="21" y="0"/>
                  <a:pt x="0" y="20"/>
                  <a:pt x="0" y="46"/>
                </a:cubicBezTo>
                <a:cubicBezTo>
                  <a:pt x="0" y="380"/>
                  <a:pt x="0" y="380"/>
                  <a:pt x="0" y="380"/>
                </a:cubicBezTo>
                <a:cubicBezTo>
                  <a:pt x="0" y="405"/>
                  <a:pt x="21" y="426"/>
                  <a:pt x="46" y="426"/>
                </a:cubicBezTo>
                <a:cubicBezTo>
                  <a:pt x="164" y="426"/>
                  <a:pt x="164" y="426"/>
                  <a:pt x="164" y="426"/>
                </a:cubicBezTo>
                <a:cubicBezTo>
                  <a:pt x="213" y="540"/>
                  <a:pt x="213" y="540"/>
                  <a:pt x="213" y="540"/>
                </a:cubicBezTo>
                <a:cubicBezTo>
                  <a:pt x="264" y="426"/>
                  <a:pt x="264" y="426"/>
                  <a:pt x="264" y="426"/>
                </a:cubicBezTo>
                <a:cubicBezTo>
                  <a:pt x="380" y="426"/>
                  <a:pt x="380" y="426"/>
                  <a:pt x="380" y="426"/>
                </a:cubicBezTo>
                <a:cubicBezTo>
                  <a:pt x="406" y="426"/>
                  <a:pt x="426" y="405"/>
                  <a:pt x="426" y="380"/>
                </a:cubicBezTo>
                <a:cubicBezTo>
                  <a:pt x="426" y="46"/>
                  <a:pt x="426" y="46"/>
                  <a:pt x="426" y="46"/>
                </a:cubicBezTo>
                <a:cubicBezTo>
                  <a:pt x="426" y="20"/>
                  <a:pt x="406" y="0"/>
                  <a:pt x="380" y="0"/>
                </a:cubicBezTo>
                <a:close/>
              </a:path>
            </a:pathLst>
          </a:custGeom>
          <a:solidFill>
            <a:srgbClr val="B9CFD6"/>
          </a:solidFill>
          <a:ln>
            <a:noFill/>
          </a:ln>
          <a:effectLst>
            <a:outerShdw blurRad="50800" dist="254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 b="1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TextBox 69"/>
          <p:cNvSpPr txBox="1">
            <a:spLocks noChangeArrowheads="1"/>
          </p:cNvSpPr>
          <p:nvPr/>
        </p:nvSpPr>
        <p:spPr bwMode="auto">
          <a:xfrm>
            <a:off x="7278463" y="2101282"/>
            <a:ext cx="39145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Freeform 237"/>
          <p:cNvSpPr/>
          <p:nvPr/>
        </p:nvSpPr>
        <p:spPr bwMode="auto">
          <a:xfrm>
            <a:off x="9456184" y="1742503"/>
            <a:ext cx="1314450" cy="1665288"/>
          </a:xfrm>
          <a:custGeom>
            <a:avLst/>
            <a:gdLst>
              <a:gd name="T0" fmla="*/ 380 w 426"/>
              <a:gd name="T1" fmla="*/ 0 h 540"/>
              <a:gd name="T2" fmla="*/ 46 w 426"/>
              <a:gd name="T3" fmla="*/ 0 h 540"/>
              <a:gd name="T4" fmla="*/ 0 w 426"/>
              <a:gd name="T5" fmla="*/ 46 h 540"/>
              <a:gd name="T6" fmla="*/ 0 w 426"/>
              <a:gd name="T7" fmla="*/ 380 h 540"/>
              <a:gd name="T8" fmla="*/ 46 w 426"/>
              <a:gd name="T9" fmla="*/ 426 h 540"/>
              <a:gd name="T10" fmla="*/ 164 w 426"/>
              <a:gd name="T11" fmla="*/ 426 h 540"/>
              <a:gd name="T12" fmla="*/ 213 w 426"/>
              <a:gd name="T13" fmla="*/ 540 h 540"/>
              <a:gd name="T14" fmla="*/ 263 w 426"/>
              <a:gd name="T15" fmla="*/ 426 h 540"/>
              <a:gd name="T16" fmla="*/ 380 w 426"/>
              <a:gd name="T17" fmla="*/ 426 h 540"/>
              <a:gd name="T18" fmla="*/ 426 w 426"/>
              <a:gd name="T19" fmla="*/ 380 h 540"/>
              <a:gd name="T20" fmla="*/ 426 w 426"/>
              <a:gd name="T21" fmla="*/ 46 h 540"/>
              <a:gd name="T22" fmla="*/ 380 w 426"/>
              <a:gd name="T23" fmla="*/ 0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26" h="540">
                <a:moveTo>
                  <a:pt x="380" y="0"/>
                </a:moveTo>
                <a:cubicBezTo>
                  <a:pt x="46" y="0"/>
                  <a:pt x="46" y="0"/>
                  <a:pt x="46" y="0"/>
                </a:cubicBezTo>
                <a:cubicBezTo>
                  <a:pt x="20" y="0"/>
                  <a:pt x="0" y="20"/>
                  <a:pt x="0" y="46"/>
                </a:cubicBezTo>
                <a:cubicBezTo>
                  <a:pt x="0" y="380"/>
                  <a:pt x="0" y="380"/>
                  <a:pt x="0" y="380"/>
                </a:cubicBezTo>
                <a:cubicBezTo>
                  <a:pt x="0" y="405"/>
                  <a:pt x="20" y="426"/>
                  <a:pt x="46" y="426"/>
                </a:cubicBezTo>
                <a:cubicBezTo>
                  <a:pt x="164" y="426"/>
                  <a:pt x="164" y="426"/>
                  <a:pt x="164" y="426"/>
                </a:cubicBezTo>
                <a:cubicBezTo>
                  <a:pt x="213" y="540"/>
                  <a:pt x="213" y="540"/>
                  <a:pt x="213" y="540"/>
                </a:cubicBezTo>
                <a:cubicBezTo>
                  <a:pt x="263" y="426"/>
                  <a:pt x="263" y="426"/>
                  <a:pt x="263" y="426"/>
                </a:cubicBezTo>
                <a:cubicBezTo>
                  <a:pt x="380" y="426"/>
                  <a:pt x="380" y="426"/>
                  <a:pt x="380" y="426"/>
                </a:cubicBezTo>
                <a:cubicBezTo>
                  <a:pt x="405" y="426"/>
                  <a:pt x="426" y="405"/>
                  <a:pt x="426" y="380"/>
                </a:cubicBezTo>
                <a:cubicBezTo>
                  <a:pt x="426" y="46"/>
                  <a:pt x="426" y="46"/>
                  <a:pt x="426" y="46"/>
                </a:cubicBezTo>
                <a:cubicBezTo>
                  <a:pt x="426" y="20"/>
                  <a:pt x="405" y="0"/>
                  <a:pt x="380" y="0"/>
                </a:cubicBezTo>
                <a:close/>
              </a:path>
            </a:pathLst>
          </a:custGeom>
          <a:solidFill>
            <a:srgbClr val="B9CFD6"/>
          </a:solidFill>
          <a:ln>
            <a:noFill/>
          </a:ln>
          <a:effectLst>
            <a:outerShdw blurRad="50800" dist="254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 b="1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TextBox 70"/>
          <p:cNvSpPr txBox="1">
            <a:spLocks noChangeArrowheads="1"/>
          </p:cNvSpPr>
          <p:nvPr/>
        </p:nvSpPr>
        <p:spPr bwMode="auto">
          <a:xfrm>
            <a:off x="9918475" y="2101282"/>
            <a:ext cx="39145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906324" y="3123632"/>
            <a:ext cx="2438400" cy="1980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en-US" altLang="zh-CN" sz="1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400" dirty="0">
                <a:latin typeface="楷体" panose="02010609060101010101" pitchFamily="49" charset="-122"/>
                <a:ea typeface="楷体" panose="02010609060101010101" pitchFamily="49" charset="-122"/>
              </a:rPr>
              <a:t>three ways. I will do a turn </a:t>
            </a:r>
            <a:r>
              <a:rPr lang="en-US" altLang="zh-CN" sz="1400" dirty="0">
                <a:latin typeface="楷体" panose="02010609060101010101" pitchFamily="49" charset="-122"/>
                <a:ea typeface="楷体" panose="02010609060101010101" pitchFamily="49" charset="-122"/>
              </a:rPr>
              <a:t>Just for today I will try to live through this day only and not tackle my</a:t>
            </a:r>
            <a:endParaRPr lang="en-US" altLang="zh-CN" sz="1400" dirty="0">
              <a:solidFill>
                <a:schemeClr val="bg2">
                  <a:lumMod val="2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569242" y="3123632"/>
            <a:ext cx="2438400" cy="1980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en-US" altLang="zh-CN" sz="1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400" dirty="0">
                <a:latin typeface="楷体" panose="02010609060101010101" pitchFamily="49" charset="-122"/>
                <a:ea typeface="楷体" panose="02010609060101010101" pitchFamily="49" charset="-122"/>
              </a:rPr>
              <a:t>three ways. I will do a turn </a:t>
            </a:r>
            <a:r>
              <a:rPr lang="en-US" altLang="zh-CN" sz="1400" dirty="0">
                <a:latin typeface="楷体" panose="02010609060101010101" pitchFamily="49" charset="-122"/>
                <a:ea typeface="楷体" panose="02010609060101010101" pitchFamily="49" charset="-122"/>
              </a:rPr>
              <a:t>Just for today I will try to live through this day only and not tackle my</a:t>
            </a:r>
            <a:endParaRPr lang="en-US" altLang="zh-CN" sz="1400" dirty="0">
              <a:solidFill>
                <a:schemeClr val="bg2">
                  <a:lumMod val="2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240098" y="3123632"/>
            <a:ext cx="2438400" cy="1980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en-US" altLang="zh-CN" sz="1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400" dirty="0">
                <a:latin typeface="楷体" panose="02010609060101010101" pitchFamily="49" charset="-122"/>
                <a:ea typeface="楷体" panose="02010609060101010101" pitchFamily="49" charset="-122"/>
              </a:rPr>
              <a:t>three ways. I will do a turn </a:t>
            </a:r>
            <a:r>
              <a:rPr lang="en-US" altLang="zh-CN" sz="1400" dirty="0">
                <a:latin typeface="楷体" panose="02010609060101010101" pitchFamily="49" charset="-122"/>
                <a:ea typeface="楷体" panose="02010609060101010101" pitchFamily="49" charset="-122"/>
              </a:rPr>
              <a:t>Just for today I will try to live through this day only and not tackle my</a:t>
            </a:r>
            <a:endParaRPr lang="en-US" altLang="zh-CN" sz="1400" dirty="0">
              <a:solidFill>
                <a:schemeClr val="bg2">
                  <a:lumMod val="2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8851648" y="3123632"/>
            <a:ext cx="2438400" cy="1980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en-US" altLang="zh-CN" sz="1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400" dirty="0">
                <a:latin typeface="楷体" panose="02010609060101010101" pitchFamily="49" charset="-122"/>
                <a:ea typeface="楷体" panose="02010609060101010101" pitchFamily="49" charset="-122"/>
              </a:rPr>
              <a:t>three ways. I will do a turn </a:t>
            </a:r>
            <a:r>
              <a:rPr lang="en-US" altLang="zh-CN" sz="1400" dirty="0">
                <a:latin typeface="楷体" panose="02010609060101010101" pitchFamily="49" charset="-122"/>
                <a:ea typeface="楷体" panose="02010609060101010101" pitchFamily="49" charset="-122"/>
              </a:rPr>
              <a:t>Just for today I will try to live through this day only and not tackle my</a:t>
            </a:r>
            <a:endParaRPr lang="en-US" altLang="zh-CN" sz="1400" dirty="0">
              <a:solidFill>
                <a:schemeClr val="bg2">
                  <a:lumMod val="2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/>
      <p:bldP spid="7" grpId="0" animBg="1"/>
      <p:bldP spid="8" grpId="0"/>
      <p:bldP spid="9" grpId="0" animBg="1"/>
      <p:bldP spid="10" grpId="0"/>
      <p:bldP spid="11" grpId="0"/>
      <p:bldP spid="12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570922" y="2491409"/>
            <a:ext cx="1272208" cy="117944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solidFill>
                  <a:schemeClr val="tx1"/>
                </a:solidFill>
                <a:latin typeface="+mn-ea"/>
              </a:rPr>
              <a:t>0 3</a:t>
            </a:r>
            <a:endParaRPr lang="zh-CN" altLang="en-US" sz="36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4" name="TextBox 76"/>
          <p:cNvSpPr txBox="1"/>
          <p:nvPr/>
        </p:nvSpPr>
        <p:spPr>
          <a:xfrm>
            <a:off x="4185328" y="2549705"/>
            <a:ext cx="27985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2">
                    <a:lumMod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添  加  标  题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185328" y="2919037"/>
            <a:ext cx="6071854" cy="603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latin typeface="楷体" panose="02010609060101010101" pitchFamily="49" charset="-122"/>
                <a:ea typeface="楷体" panose="02010609060101010101" pitchFamily="49" charset="-122"/>
              </a:rPr>
              <a:t>Just for today I will try to live through this day only and not tackle my whole life problem at once Just for</a:t>
            </a:r>
            <a:endParaRPr lang="zh-CN" altLang="en-US" sz="1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61" b="57252"/>
          <a:stretch>
            <a:fillRect/>
          </a:stretch>
        </p:blipFill>
        <p:spPr>
          <a:xfrm>
            <a:off x="0" y="3790122"/>
            <a:ext cx="12192000" cy="30678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89" b="78027"/>
          <a:stretch>
            <a:fillRect/>
          </a:stretch>
        </p:blipFill>
        <p:spPr>
          <a:xfrm>
            <a:off x="0" y="5188226"/>
            <a:ext cx="12192000" cy="1669774"/>
          </a:xfrm>
          <a:prstGeom prst="rect">
            <a:avLst/>
          </a:prstGeom>
        </p:spPr>
      </p:pic>
      <p:sp>
        <p:nvSpPr>
          <p:cNvPr id="3" name="不完整圆 2"/>
          <p:cNvSpPr/>
          <p:nvPr/>
        </p:nvSpPr>
        <p:spPr>
          <a:xfrm>
            <a:off x="1285869" y="2157414"/>
            <a:ext cx="342900" cy="342900"/>
          </a:xfrm>
          <a:prstGeom prst="pi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254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865686" y="2157414"/>
            <a:ext cx="4106483" cy="880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latin typeface="楷体" panose="02010609060101010101" pitchFamily="49" charset="-122"/>
                <a:ea typeface="楷体" panose="02010609060101010101" pitchFamily="49" charset="-122"/>
              </a:rPr>
              <a:t>three ways. I will do somebody a good turn</a:t>
            </a:r>
            <a:r>
              <a:rPr lang="en-US" altLang="zh-CN" sz="1200" dirty="0">
                <a:latin typeface="楷体" panose="02010609060101010101" pitchFamily="49" charset="-122"/>
                <a:ea typeface="楷体" panose="02010609060101010101" pitchFamily="49" charset="-122"/>
              </a:rPr>
              <a:t>Just for today I will try to live through this day only and not tackle my whole</a:t>
            </a:r>
            <a:r>
              <a:rPr lang="zh-CN" altLang="en-US" sz="1200" dirty="0">
                <a:latin typeface="楷体" panose="02010609060101010101" pitchFamily="49" charset="-122"/>
                <a:ea typeface="楷体" panose="02010609060101010101" pitchFamily="49" charset="-122"/>
              </a:rPr>
              <a:t> three ways. </a:t>
            </a:r>
            <a:endParaRPr lang="en-US" altLang="zh-CN" sz="1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不完整圆 4"/>
          <p:cNvSpPr/>
          <p:nvPr/>
        </p:nvSpPr>
        <p:spPr>
          <a:xfrm>
            <a:off x="1285869" y="4026799"/>
            <a:ext cx="342900" cy="342900"/>
          </a:xfrm>
          <a:prstGeom prst="pi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254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865686" y="4026799"/>
            <a:ext cx="4106483" cy="880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latin typeface="楷体" panose="02010609060101010101" pitchFamily="49" charset="-122"/>
                <a:ea typeface="楷体" panose="02010609060101010101" pitchFamily="49" charset="-122"/>
              </a:rPr>
              <a:t>three ways. I will do somebody a good turn</a:t>
            </a:r>
            <a:r>
              <a:rPr lang="en-US" altLang="zh-CN" sz="1200" dirty="0">
                <a:latin typeface="楷体" panose="02010609060101010101" pitchFamily="49" charset="-122"/>
                <a:ea typeface="楷体" panose="02010609060101010101" pitchFamily="49" charset="-122"/>
              </a:rPr>
              <a:t>Just for today I will try to live through this day only and not tackle my whole</a:t>
            </a:r>
            <a:r>
              <a:rPr lang="zh-CN" altLang="en-US" sz="1200" dirty="0">
                <a:latin typeface="楷体" panose="02010609060101010101" pitchFamily="49" charset="-122"/>
                <a:ea typeface="楷体" panose="02010609060101010101" pitchFamily="49" charset="-122"/>
              </a:rPr>
              <a:t> three ways. </a:t>
            </a:r>
            <a:endParaRPr lang="en-US" altLang="zh-CN" sz="1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不完整圆 6"/>
          <p:cNvSpPr/>
          <p:nvPr/>
        </p:nvSpPr>
        <p:spPr>
          <a:xfrm>
            <a:off x="6400789" y="2157414"/>
            <a:ext cx="342900" cy="342900"/>
          </a:xfrm>
          <a:prstGeom prst="pi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254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980606" y="2157414"/>
            <a:ext cx="4106483" cy="880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latin typeface="楷体" panose="02010609060101010101" pitchFamily="49" charset="-122"/>
                <a:ea typeface="楷体" panose="02010609060101010101" pitchFamily="49" charset="-122"/>
              </a:rPr>
              <a:t>three ways. I will do somebody a good turn</a:t>
            </a:r>
            <a:r>
              <a:rPr lang="en-US" altLang="zh-CN" sz="1200" dirty="0">
                <a:latin typeface="楷体" panose="02010609060101010101" pitchFamily="49" charset="-122"/>
                <a:ea typeface="楷体" panose="02010609060101010101" pitchFamily="49" charset="-122"/>
              </a:rPr>
              <a:t>Just for today I will try to live through this day only and not tackle my whole</a:t>
            </a:r>
            <a:r>
              <a:rPr lang="zh-CN" altLang="en-US" sz="1200" dirty="0">
                <a:latin typeface="楷体" panose="02010609060101010101" pitchFamily="49" charset="-122"/>
                <a:ea typeface="楷体" panose="02010609060101010101" pitchFamily="49" charset="-122"/>
              </a:rPr>
              <a:t> three ways. </a:t>
            </a:r>
            <a:endParaRPr lang="en-US" altLang="zh-CN" sz="1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不完整圆 8"/>
          <p:cNvSpPr/>
          <p:nvPr/>
        </p:nvSpPr>
        <p:spPr>
          <a:xfrm>
            <a:off x="6400789" y="4026799"/>
            <a:ext cx="342900" cy="342900"/>
          </a:xfrm>
          <a:prstGeom prst="pi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254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980606" y="4026799"/>
            <a:ext cx="4106483" cy="880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latin typeface="楷体" panose="02010609060101010101" pitchFamily="49" charset="-122"/>
                <a:ea typeface="楷体" panose="02010609060101010101" pitchFamily="49" charset="-122"/>
              </a:rPr>
              <a:t>three ways. I will do somebody a good turn</a:t>
            </a:r>
            <a:r>
              <a:rPr lang="en-US" altLang="zh-CN" sz="1200" dirty="0">
                <a:latin typeface="楷体" panose="02010609060101010101" pitchFamily="49" charset="-122"/>
                <a:ea typeface="楷体" panose="02010609060101010101" pitchFamily="49" charset="-122"/>
              </a:rPr>
              <a:t>Just for today I will try to live through this day only and not tackle my whole</a:t>
            </a:r>
            <a:r>
              <a:rPr lang="zh-CN" altLang="en-US" sz="1200" dirty="0">
                <a:latin typeface="楷体" panose="02010609060101010101" pitchFamily="49" charset="-122"/>
                <a:ea typeface="楷体" panose="02010609060101010101" pitchFamily="49" charset="-122"/>
              </a:rPr>
              <a:t> three ways. </a:t>
            </a:r>
            <a:endParaRPr lang="en-US" altLang="zh-CN" sz="1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/>
      <p:bldP spid="7" grpId="0" animBg="1"/>
      <p:bldP spid="8" grpId="0"/>
      <p:bldP spid="9" grpId="0" animBg="1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61" b="57252"/>
          <a:stretch>
            <a:fillRect/>
          </a:stretch>
        </p:blipFill>
        <p:spPr>
          <a:xfrm>
            <a:off x="0" y="3790122"/>
            <a:ext cx="12192000" cy="3067878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570922" y="2491409"/>
            <a:ext cx="1272208" cy="117944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solidFill>
                  <a:schemeClr val="tx1"/>
                </a:solidFill>
                <a:latin typeface="+mn-ea"/>
              </a:rPr>
              <a:t>0 4</a:t>
            </a:r>
            <a:endParaRPr lang="zh-CN" altLang="en-US" sz="36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4" name="TextBox 76"/>
          <p:cNvSpPr txBox="1"/>
          <p:nvPr/>
        </p:nvSpPr>
        <p:spPr>
          <a:xfrm>
            <a:off x="4185328" y="2549705"/>
            <a:ext cx="27985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2">
                    <a:lumMod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添  加  标  题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185328" y="2919037"/>
            <a:ext cx="6071854" cy="603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latin typeface="楷体" panose="02010609060101010101" pitchFamily="49" charset="-122"/>
                <a:ea typeface="楷体" panose="02010609060101010101" pitchFamily="49" charset="-122"/>
              </a:rPr>
              <a:t>Just for today I will try to live through this day only and not tackle my whole life problem at once Just for</a:t>
            </a:r>
            <a:endParaRPr lang="zh-CN" altLang="en-US" sz="1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89" b="78027"/>
          <a:stretch>
            <a:fillRect/>
          </a:stretch>
        </p:blipFill>
        <p:spPr>
          <a:xfrm>
            <a:off x="0" y="5188226"/>
            <a:ext cx="12192000" cy="1669774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124219" y="973777"/>
            <a:ext cx="3408474" cy="461665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ADD YOUR TITTLE HERE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矩形 23"/>
          <p:cNvSpPr>
            <a:spLocks noChangeArrowheads="1"/>
          </p:cNvSpPr>
          <p:nvPr/>
        </p:nvSpPr>
        <p:spPr bwMode="auto">
          <a:xfrm>
            <a:off x="1153233" y="1465788"/>
            <a:ext cx="9050939" cy="88004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latin typeface="楷体" panose="02010609060101010101" pitchFamily="49" charset="-122"/>
                <a:ea typeface="楷体" panose="02010609060101010101" pitchFamily="49" charset="-122"/>
              </a:rPr>
              <a:t>THIS IS A ART TEMPLATE ,THE TEMPLATE DESIGN BY JIUJIU. THANK YOU WATCHING THIS ONE. THIS IS A ART TEMPLATE ,THE TEMPLATE DESIGN BY JIUJIU. THANK YOU WATCHING THIS ONE.</a:t>
            </a:r>
          </a:p>
          <a:p>
            <a:pPr>
              <a:lnSpc>
                <a:spcPct val="150000"/>
              </a:lnSpc>
            </a:pPr>
            <a:endParaRPr lang="en-US" altLang="zh-CN" sz="1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181369" y="2190248"/>
            <a:ext cx="10440788" cy="1011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latin typeface="楷体" panose="02010609060101010101" pitchFamily="49" charset="-122"/>
                <a:ea typeface="楷体" panose="02010609060101010101" pitchFamily="49" charset="-122"/>
              </a:rPr>
              <a:t>Just for today I will try to live through this day only and not tackle my whole life problem at once Just for today I will try to live through this day only and not tackle my whole life problem at once</a:t>
            </a:r>
          </a:p>
          <a:p>
            <a:pPr>
              <a:lnSpc>
                <a:spcPct val="150000"/>
              </a:lnSpc>
            </a:pPr>
            <a:endParaRPr lang="zh-CN" altLang="en-US" sz="1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1963095" y="4250360"/>
            <a:ext cx="2168468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pPr algn="ctr"/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  <a:sym typeface="微软雅黑" panose="020B0503020204020204" pitchFamily="34" charset="-122"/>
              </a:rPr>
              <a:t>ADD TITTLE HERE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TextBox 13"/>
          <p:cNvSpPr txBox="1"/>
          <p:nvPr/>
        </p:nvSpPr>
        <p:spPr>
          <a:xfrm>
            <a:off x="1850551" y="4749182"/>
            <a:ext cx="2355384" cy="880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>
                <a:srgbClr val="CC0099"/>
              </a:buClr>
            </a:pPr>
            <a:r>
              <a:rPr lang="en-US" altLang="zh-CN" sz="1200" dirty="0">
                <a:latin typeface="楷体" panose="02010609060101010101" pitchFamily="49" charset="-122"/>
                <a:ea typeface="楷体" panose="02010609060101010101" pitchFamily="49" charset="-122"/>
              </a:rPr>
              <a:t>Just for today I will try to live through this day only and not tackle my whole life</a:t>
            </a: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4882953" y="4250360"/>
            <a:ext cx="2168468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pPr algn="ctr"/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  <a:sym typeface="微软雅黑" panose="020B0503020204020204" pitchFamily="34" charset="-122"/>
              </a:rPr>
              <a:t>ADD TITTLE HERE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TextBox 13"/>
          <p:cNvSpPr txBox="1"/>
          <p:nvPr/>
        </p:nvSpPr>
        <p:spPr>
          <a:xfrm>
            <a:off x="4770409" y="4749182"/>
            <a:ext cx="2355384" cy="880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>
                <a:srgbClr val="CC0099"/>
              </a:buClr>
            </a:pPr>
            <a:r>
              <a:rPr lang="en-US" altLang="zh-CN" sz="1200" dirty="0">
                <a:latin typeface="楷体" panose="02010609060101010101" pitchFamily="49" charset="-122"/>
                <a:ea typeface="楷体" panose="02010609060101010101" pitchFamily="49" charset="-122"/>
              </a:rPr>
              <a:t>Just for today I will try to live through this day only and not tackle my whole life</a:t>
            </a:r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7855819" y="4250360"/>
            <a:ext cx="2168468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pPr algn="ctr"/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  <a:sym typeface="微软雅黑" panose="020B0503020204020204" pitchFamily="34" charset="-122"/>
              </a:rPr>
              <a:t>ADD TITTLE HERE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TextBox 13"/>
          <p:cNvSpPr txBox="1"/>
          <p:nvPr/>
        </p:nvSpPr>
        <p:spPr>
          <a:xfrm>
            <a:off x="7743275" y="4749182"/>
            <a:ext cx="2355384" cy="880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>
                <a:srgbClr val="CC0099"/>
              </a:buClr>
            </a:pPr>
            <a:r>
              <a:rPr lang="en-US" altLang="zh-CN" sz="1200" dirty="0">
                <a:latin typeface="楷体" panose="02010609060101010101" pitchFamily="49" charset="-122"/>
                <a:ea typeface="楷体" panose="02010609060101010101" pitchFamily="49" charset="-122"/>
              </a:rPr>
              <a:t>Just for today I will try to live through this day only and not tackle my whole life</a:t>
            </a:r>
          </a:p>
        </p:txBody>
      </p:sp>
      <p:sp>
        <p:nvSpPr>
          <p:cNvPr id="12" name="Freeform 13"/>
          <p:cNvSpPr>
            <a:spLocks noEditPoints="1"/>
          </p:cNvSpPr>
          <p:nvPr/>
        </p:nvSpPr>
        <p:spPr bwMode="auto">
          <a:xfrm>
            <a:off x="5793601" y="3667892"/>
            <a:ext cx="320654" cy="360848"/>
          </a:xfrm>
          <a:custGeom>
            <a:avLst/>
            <a:gdLst>
              <a:gd name="T0" fmla="*/ 85 w 91"/>
              <a:gd name="T1" fmla="*/ 0 h 103"/>
              <a:gd name="T2" fmla="*/ 7 w 91"/>
              <a:gd name="T3" fmla="*/ 0 h 103"/>
              <a:gd name="T4" fmla="*/ 0 w 91"/>
              <a:gd name="T5" fmla="*/ 6 h 103"/>
              <a:gd name="T6" fmla="*/ 0 w 91"/>
              <a:gd name="T7" fmla="*/ 97 h 103"/>
              <a:gd name="T8" fmla="*/ 7 w 91"/>
              <a:gd name="T9" fmla="*/ 103 h 103"/>
              <a:gd name="T10" fmla="*/ 85 w 91"/>
              <a:gd name="T11" fmla="*/ 103 h 103"/>
              <a:gd name="T12" fmla="*/ 91 w 91"/>
              <a:gd name="T13" fmla="*/ 97 h 103"/>
              <a:gd name="T14" fmla="*/ 91 w 91"/>
              <a:gd name="T15" fmla="*/ 6 h 103"/>
              <a:gd name="T16" fmla="*/ 85 w 91"/>
              <a:gd name="T17" fmla="*/ 0 h 103"/>
              <a:gd name="T18" fmla="*/ 13 w 91"/>
              <a:gd name="T19" fmla="*/ 6 h 103"/>
              <a:gd name="T20" fmla="*/ 20 w 91"/>
              <a:gd name="T21" fmla="*/ 13 h 103"/>
              <a:gd name="T22" fmla="*/ 13 w 91"/>
              <a:gd name="T23" fmla="*/ 19 h 103"/>
              <a:gd name="T24" fmla="*/ 7 w 91"/>
              <a:gd name="T25" fmla="*/ 13 h 103"/>
              <a:gd name="T26" fmla="*/ 13 w 91"/>
              <a:gd name="T27" fmla="*/ 6 h 103"/>
              <a:gd name="T28" fmla="*/ 85 w 91"/>
              <a:gd name="T29" fmla="*/ 97 h 103"/>
              <a:gd name="T30" fmla="*/ 7 w 91"/>
              <a:gd name="T31" fmla="*/ 97 h 103"/>
              <a:gd name="T32" fmla="*/ 7 w 91"/>
              <a:gd name="T33" fmla="*/ 26 h 103"/>
              <a:gd name="T34" fmla="*/ 85 w 91"/>
              <a:gd name="T35" fmla="*/ 26 h 103"/>
              <a:gd name="T36" fmla="*/ 85 w 91"/>
              <a:gd name="T37" fmla="*/ 97 h 103"/>
              <a:gd name="T38" fmla="*/ 78 w 91"/>
              <a:gd name="T39" fmla="*/ 19 h 103"/>
              <a:gd name="T40" fmla="*/ 72 w 91"/>
              <a:gd name="T41" fmla="*/ 13 h 103"/>
              <a:gd name="T42" fmla="*/ 78 w 91"/>
              <a:gd name="T43" fmla="*/ 6 h 103"/>
              <a:gd name="T44" fmla="*/ 85 w 91"/>
              <a:gd name="T45" fmla="*/ 13 h 103"/>
              <a:gd name="T46" fmla="*/ 78 w 91"/>
              <a:gd name="T47" fmla="*/ 19 h 103"/>
              <a:gd name="T48" fmla="*/ 13 w 91"/>
              <a:gd name="T49" fmla="*/ 42 h 103"/>
              <a:gd name="T50" fmla="*/ 17 w 91"/>
              <a:gd name="T51" fmla="*/ 39 h 103"/>
              <a:gd name="T52" fmla="*/ 75 w 91"/>
              <a:gd name="T53" fmla="*/ 39 h 103"/>
              <a:gd name="T54" fmla="*/ 78 w 91"/>
              <a:gd name="T55" fmla="*/ 42 h 103"/>
              <a:gd name="T56" fmla="*/ 75 w 91"/>
              <a:gd name="T57" fmla="*/ 45 h 103"/>
              <a:gd name="T58" fmla="*/ 17 w 91"/>
              <a:gd name="T59" fmla="*/ 45 h 103"/>
              <a:gd name="T60" fmla="*/ 13 w 91"/>
              <a:gd name="T61" fmla="*/ 42 h 103"/>
              <a:gd name="T62" fmla="*/ 13 w 91"/>
              <a:gd name="T63" fmla="*/ 61 h 103"/>
              <a:gd name="T64" fmla="*/ 17 w 91"/>
              <a:gd name="T65" fmla="*/ 58 h 103"/>
              <a:gd name="T66" fmla="*/ 75 w 91"/>
              <a:gd name="T67" fmla="*/ 58 h 103"/>
              <a:gd name="T68" fmla="*/ 78 w 91"/>
              <a:gd name="T69" fmla="*/ 61 h 103"/>
              <a:gd name="T70" fmla="*/ 75 w 91"/>
              <a:gd name="T71" fmla="*/ 65 h 103"/>
              <a:gd name="T72" fmla="*/ 17 w 91"/>
              <a:gd name="T73" fmla="*/ 65 h 103"/>
              <a:gd name="T74" fmla="*/ 13 w 91"/>
              <a:gd name="T75" fmla="*/ 61 h 103"/>
              <a:gd name="T76" fmla="*/ 13 w 91"/>
              <a:gd name="T77" fmla="*/ 81 h 103"/>
              <a:gd name="T78" fmla="*/ 17 w 91"/>
              <a:gd name="T79" fmla="*/ 77 h 103"/>
              <a:gd name="T80" fmla="*/ 75 w 91"/>
              <a:gd name="T81" fmla="*/ 77 h 103"/>
              <a:gd name="T82" fmla="*/ 78 w 91"/>
              <a:gd name="T83" fmla="*/ 81 h 103"/>
              <a:gd name="T84" fmla="*/ 75 w 91"/>
              <a:gd name="T85" fmla="*/ 84 h 103"/>
              <a:gd name="T86" fmla="*/ 17 w 91"/>
              <a:gd name="T87" fmla="*/ 84 h 103"/>
              <a:gd name="T88" fmla="*/ 13 w 91"/>
              <a:gd name="T89" fmla="*/ 81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91" h="103">
                <a:moveTo>
                  <a:pt x="85" y="0"/>
                </a:moveTo>
                <a:cubicBezTo>
                  <a:pt x="7" y="0"/>
                  <a:pt x="7" y="0"/>
                  <a:pt x="7" y="0"/>
                </a:cubicBezTo>
                <a:cubicBezTo>
                  <a:pt x="3" y="0"/>
                  <a:pt x="0" y="3"/>
                  <a:pt x="0" y="6"/>
                </a:cubicBezTo>
                <a:cubicBezTo>
                  <a:pt x="0" y="97"/>
                  <a:pt x="0" y="97"/>
                  <a:pt x="0" y="97"/>
                </a:cubicBezTo>
                <a:cubicBezTo>
                  <a:pt x="0" y="100"/>
                  <a:pt x="3" y="103"/>
                  <a:pt x="7" y="103"/>
                </a:cubicBezTo>
                <a:cubicBezTo>
                  <a:pt x="85" y="103"/>
                  <a:pt x="85" y="103"/>
                  <a:pt x="85" y="103"/>
                </a:cubicBezTo>
                <a:cubicBezTo>
                  <a:pt x="88" y="103"/>
                  <a:pt x="91" y="100"/>
                  <a:pt x="91" y="97"/>
                </a:cubicBezTo>
                <a:cubicBezTo>
                  <a:pt x="91" y="6"/>
                  <a:pt x="91" y="6"/>
                  <a:pt x="91" y="6"/>
                </a:cubicBezTo>
                <a:cubicBezTo>
                  <a:pt x="91" y="3"/>
                  <a:pt x="88" y="0"/>
                  <a:pt x="85" y="0"/>
                </a:cubicBezTo>
                <a:close/>
                <a:moveTo>
                  <a:pt x="13" y="6"/>
                </a:moveTo>
                <a:cubicBezTo>
                  <a:pt x="17" y="6"/>
                  <a:pt x="20" y="9"/>
                  <a:pt x="20" y="13"/>
                </a:cubicBezTo>
                <a:cubicBezTo>
                  <a:pt x="20" y="16"/>
                  <a:pt x="17" y="19"/>
                  <a:pt x="13" y="19"/>
                </a:cubicBezTo>
                <a:cubicBezTo>
                  <a:pt x="10" y="19"/>
                  <a:pt x="7" y="16"/>
                  <a:pt x="7" y="13"/>
                </a:cubicBezTo>
                <a:cubicBezTo>
                  <a:pt x="7" y="9"/>
                  <a:pt x="10" y="6"/>
                  <a:pt x="13" y="6"/>
                </a:cubicBezTo>
                <a:close/>
                <a:moveTo>
                  <a:pt x="85" y="97"/>
                </a:moveTo>
                <a:cubicBezTo>
                  <a:pt x="7" y="97"/>
                  <a:pt x="7" y="97"/>
                  <a:pt x="7" y="97"/>
                </a:cubicBezTo>
                <a:cubicBezTo>
                  <a:pt x="7" y="26"/>
                  <a:pt x="7" y="26"/>
                  <a:pt x="7" y="26"/>
                </a:cubicBezTo>
                <a:cubicBezTo>
                  <a:pt x="85" y="26"/>
                  <a:pt x="85" y="26"/>
                  <a:pt x="85" y="26"/>
                </a:cubicBezTo>
                <a:lnTo>
                  <a:pt x="85" y="97"/>
                </a:lnTo>
                <a:close/>
                <a:moveTo>
                  <a:pt x="78" y="19"/>
                </a:moveTo>
                <a:cubicBezTo>
                  <a:pt x="75" y="19"/>
                  <a:pt x="72" y="16"/>
                  <a:pt x="72" y="13"/>
                </a:cubicBezTo>
                <a:cubicBezTo>
                  <a:pt x="72" y="9"/>
                  <a:pt x="75" y="6"/>
                  <a:pt x="78" y="6"/>
                </a:cubicBezTo>
                <a:cubicBezTo>
                  <a:pt x="82" y="6"/>
                  <a:pt x="85" y="9"/>
                  <a:pt x="85" y="13"/>
                </a:cubicBezTo>
                <a:cubicBezTo>
                  <a:pt x="85" y="16"/>
                  <a:pt x="82" y="19"/>
                  <a:pt x="78" y="19"/>
                </a:cubicBezTo>
                <a:close/>
                <a:moveTo>
                  <a:pt x="13" y="42"/>
                </a:moveTo>
                <a:cubicBezTo>
                  <a:pt x="13" y="40"/>
                  <a:pt x="15" y="39"/>
                  <a:pt x="17" y="39"/>
                </a:cubicBezTo>
                <a:cubicBezTo>
                  <a:pt x="75" y="39"/>
                  <a:pt x="75" y="39"/>
                  <a:pt x="75" y="39"/>
                </a:cubicBezTo>
                <a:cubicBezTo>
                  <a:pt x="77" y="39"/>
                  <a:pt x="78" y="40"/>
                  <a:pt x="78" y="42"/>
                </a:cubicBezTo>
                <a:cubicBezTo>
                  <a:pt x="78" y="44"/>
                  <a:pt x="77" y="45"/>
                  <a:pt x="75" y="45"/>
                </a:cubicBezTo>
                <a:cubicBezTo>
                  <a:pt x="17" y="45"/>
                  <a:pt x="17" y="45"/>
                  <a:pt x="17" y="45"/>
                </a:cubicBezTo>
                <a:cubicBezTo>
                  <a:pt x="15" y="45"/>
                  <a:pt x="13" y="44"/>
                  <a:pt x="13" y="42"/>
                </a:cubicBezTo>
                <a:close/>
                <a:moveTo>
                  <a:pt x="13" y="61"/>
                </a:moveTo>
                <a:cubicBezTo>
                  <a:pt x="13" y="59"/>
                  <a:pt x="15" y="58"/>
                  <a:pt x="17" y="58"/>
                </a:cubicBezTo>
                <a:cubicBezTo>
                  <a:pt x="75" y="58"/>
                  <a:pt x="75" y="58"/>
                  <a:pt x="75" y="58"/>
                </a:cubicBezTo>
                <a:cubicBezTo>
                  <a:pt x="77" y="58"/>
                  <a:pt x="78" y="59"/>
                  <a:pt x="78" y="61"/>
                </a:cubicBezTo>
                <a:cubicBezTo>
                  <a:pt x="78" y="63"/>
                  <a:pt x="77" y="65"/>
                  <a:pt x="75" y="65"/>
                </a:cubicBezTo>
                <a:cubicBezTo>
                  <a:pt x="17" y="65"/>
                  <a:pt x="17" y="65"/>
                  <a:pt x="17" y="65"/>
                </a:cubicBezTo>
                <a:cubicBezTo>
                  <a:pt x="15" y="65"/>
                  <a:pt x="13" y="63"/>
                  <a:pt x="13" y="61"/>
                </a:cubicBezTo>
                <a:close/>
                <a:moveTo>
                  <a:pt x="13" y="81"/>
                </a:moveTo>
                <a:cubicBezTo>
                  <a:pt x="13" y="79"/>
                  <a:pt x="15" y="77"/>
                  <a:pt x="17" y="77"/>
                </a:cubicBezTo>
                <a:cubicBezTo>
                  <a:pt x="75" y="77"/>
                  <a:pt x="75" y="77"/>
                  <a:pt x="75" y="77"/>
                </a:cubicBezTo>
                <a:cubicBezTo>
                  <a:pt x="77" y="77"/>
                  <a:pt x="78" y="79"/>
                  <a:pt x="78" y="81"/>
                </a:cubicBezTo>
                <a:cubicBezTo>
                  <a:pt x="78" y="82"/>
                  <a:pt x="77" y="84"/>
                  <a:pt x="75" y="84"/>
                </a:cubicBezTo>
                <a:cubicBezTo>
                  <a:pt x="17" y="84"/>
                  <a:pt x="17" y="84"/>
                  <a:pt x="17" y="84"/>
                </a:cubicBezTo>
                <a:cubicBezTo>
                  <a:pt x="15" y="84"/>
                  <a:pt x="13" y="82"/>
                  <a:pt x="13" y="81"/>
                </a:cubicBezTo>
                <a:close/>
              </a:path>
            </a:pathLst>
          </a:custGeom>
          <a:solidFill>
            <a:srgbClr val="A5C2B8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Freeform 16"/>
          <p:cNvSpPr>
            <a:spLocks noEditPoints="1"/>
          </p:cNvSpPr>
          <p:nvPr/>
        </p:nvSpPr>
        <p:spPr bwMode="auto">
          <a:xfrm>
            <a:off x="2910860" y="3667892"/>
            <a:ext cx="272938" cy="360848"/>
          </a:xfrm>
          <a:custGeom>
            <a:avLst/>
            <a:gdLst>
              <a:gd name="T0" fmla="*/ 71 w 78"/>
              <a:gd name="T1" fmla="*/ 6 h 103"/>
              <a:gd name="T2" fmla="*/ 78 w 78"/>
              <a:gd name="T3" fmla="*/ 6 h 103"/>
              <a:gd name="T4" fmla="*/ 78 w 78"/>
              <a:gd name="T5" fmla="*/ 0 h 103"/>
              <a:gd name="T6" fmla="*/ 0 w 78"/>
              <a:gd name="T7" fmla="*/ 0 h 103"/>
              <a:gd name="T8" fmla="*/ 0 w 78"/>
              <a:gd name="T9" fmla="*/ 6 h 103"/>
              <a:gd name="T10" fmla="*/ 6 w 78"/>
              <a:gd name="T11" fmla="*/ 6 h 103"/>
              <a:gd name="T12" fmla="*/ 6 w 78"/>
              <a:gd name="T13" fmla="*/ 13 h 103"/>
              <a:gd name="T14" fmla="*/ 10 w 78"/>
              <a:gd name="T15" fmla="*/ 13 h 103"/>
              <a:gd name="T16" fmla="*/ 20 w 78"/>
              <a:gd name="T17" fmla="*/ 48 h 103"/>
              <a:gd name="T18" fmla="*/ 25 w 78"/>
              <a:gd name="T19" fmla="*/ 52 h 103"/>
              <a:gd name="T20" fmla="*/ 20 w 78"/>
              <a:gd name="T21" fmla="*/ 55 h 103"/>
              <a:gd name="T22" fmla="*/ 10 w 78"/>
              <a:gd name="T23" fmla="*/ 90 h 103"/>
              <a:gd name="T24" fmla="*/ 6 w 78"/>
              <a:gd name="T25" fmla="*/ 90 h 103"/>
              <a:gd name="T26" fmla="*/ 6 w 78"/>
              <a:gd name="T27" fmla="*/ 97 h 103"/>
              <a:gd name="T28" fmla="*/ 0 w 78"/>
              <a:gd name="T29" fmla="*/ 97 h 103"/>
              <a:gd name="T30" fmla="*/ 0 w 78"/>
              <a:gd name="T31" fmla="*/ 103 h 103"/>
              <a:gd name="T32" fmla="*/ 78 w 78"/>
              <a:gd name="T33" fmla="*/ 103 h 103"/>
              <a:gd name="T34" fmla="*/ 78 w 78"/>
              <a:gd name="T35" fmla="*/ 97 h 103"/>
              <a:gd name="T36" fmla="*/ 71 w 78"/>
              <a:gd name="T37" fmla="*/ 97 h 103"/>
              <a:gd name="T38" fmla="*/ 71 w 78"/>
              <a:gd name="T39" fmla="*/ 90 h 103"/>
              <a:gd name="T40" fmla="*/ 68 w 78"/>
              <a:gd name="T41" fmla="*/ 90 h 103"/>
              <a:gd name="T42" fmla="*/ 58 w 78"/>
              <a:gd name="T43" fmla="*/ 55 h 103"/>
              <a:gd name="T44" fmla="*/ 53 w 78"/>
              <a:gd name="T45" fmla="*/ 52 h 103"/>
              <a:gd name="T46" fmla="*/ 58 w 78"/>
              <a:gd name="T47" fmla="*/ 48 h 103"/>
              <a:gd name="T48" fmla="*/ 68 w 78"/>
              <a:gd name="T49" fmla="*/ 13 h 103"/>
              <a:gd name="T50" fmla="*/ 71 w 78"/>
              <a:gd name="T51" fmla="*/ 13 h 103"/>
              <a:gd name="T52" fmla="*/ 71 w 78"/>
              <a:gd name="T53" fmla="*/ 6 h 103"/>
              <a:gd name="T54" fmla="*/ 62 w 78"/>
              <a:gd name="T55" fmla="*/ 14 h 103"/>
              <a:gd name="T56" fmla="*/ 54 w 78"/>
              <a:gd name="T57" fmla="*/ 43 h 103"/>
              <a:gd name="T58" fmla="*/ 45 w 78"/>
              <a:gd name="T59" fmla="*/ 47 h 103"/>
              <a:gd name="T60" fmla="*/ 45 w 78"/>
              <a:gd name="T61" fmla="*/ 56 h 103"/>
              <a:gd name="T62" fmla="*/ 54 w 78"/>
              <a:gd name="T63" fmla="*/ 60 h 103"/>
              <a:gd name="T64" fmla="*/ 62 w 78"/>
              <a:gd name="T65" fmla="*/ 89 h 103"/>
              <a:gd name="T66" fmla="*/ 61 w 78"/>
              <a:gd name="T67" fmla="*/ 90 h 103"/>
              <a:gd name="T68" fmla="*/ 55 w 78"/>
              <a:gd name="T69" fmla="*/ 90 h 103"/>
              <a:gd name="T70" fmla="*/ 50 w 78"/>
              <a:gd name="T71" fmla="*/ 75 h 103"/>
              <a:gd name="T72" fmla="*/ 42 w 78"/>
              <a:gd name="T73" fmla="*/ 71 h 103"/>
              <a:gd name="T74" fmla="*/ 42 w 78"/>
              <a:gd name="T75" fmla="*/ 45 h 103"/>
              <a:gd name="T76" fmla="*/ 53 w 78"/>
              <a:gd name="T77" fmla="*/ 40 h 103"/>
              <a:gd name="T78" fmla="*/ 59 w 78"/>
              <a:gd name="T79" fmla="*/ 32 h 103"/>
              <a:gd name="T80" fmla="*/ 19 w 78"/>
              <a:gd name="T81" fmla="*/ 32 h 103"/>
              <a:gd name="T82" fmla="*/ 25 w 78"/>
              <a:gd name="T83" fmla="*/ 40 h 103"/>
              <a:gd name="T84" fmla="*/ 36 w 78"/>
              <a:gd name="T85" fmla="*/ 45 h 103"/>
              <a:gd name="T86" fmla="*/ 36 w 78"/>
              <a:gd name="T87" fmla="*/ 71 h 103"/>
              <a:gd name="T88" fmla="*/ 28 w 78"/>
              <a:gd name="T89" fmla="*/ 75 h 103"/>
              <a:gd name="T90" fmla="*/ 23 w 78"/>
              <a:gd name="T91" fmla="*/ 90 h 103"/>
              <a:gd name="T92" fmla="*/ 16 w 78"/>
              <a:gd name="T93" fmla="*/ 90 h 103"/>
              <a:gd name="T94" fmla="*/ 16 w 78"/>
              <a:gd name="T95" fmla="*/ 89 h 103"/>
              <a:gd name="T96" fmla="*/ 24 w 78"/>
              <a:gd name="T97" fmla="*/ 60 h 103"/>
              <a:gd name="T98" fmla="*/ 32 w 78"/>
              <a:gd name="T99" fmla="*/ 56 h 103"/>
              <a:gd name="T100" fmla="*/ 32 w 78"/>
              <a:gd name="T101" fmla="*/ 47 h 103"/>
              <a:gd name="T102" fmla="*/ 24 w 78"/>
              <a:gd name="T103" fmla="*/ 43 h 103"/>
              <a:gd name="T104" fmla="*/ 16 w 78"/>
              <a:gd name="T105" fmla="*/ 14 h 103"/>
              <a:gd name="T106" fmla="*/ 16 w 78"/>
              <a:gd name="T107" fmla="*/ 13 h 103"/>
              <a:gd name="T108" fmla="*/ 61 w 78"/>
              <a:gd name="T109" fmla="*/ 13 h 103"/>
              <a:gd name="T110" fmla="*/ 62 w 78"/>
              <a:gd name="T111" fmla="*/ 14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78" h="103">
                <a:moveTo>
                  <a:pt x="71" y="6"/>
                </a:moveTo>
                <a:cubicBezTo>
                  <a:pt x="78" y="6"/>
                  <a:pt x="78" y="6"/>
                  <a:pt x="78" y="6"/>
                </a:cubicBezTo>
                <a:cubicBezTo>
                  <a:pt x="78" y="0"/>
                  <a:pt x="78" y="0"/>
                  <a:pt x="78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6"/>
                  <a:pt x="0" y="6"/>
                  <a:pt x="0" y="6"/>
                </a:cubicBezTo>
                <a:cubicBezTo>
                  <a:pt x="6" y="6"/>
                  <a:pt x="6" y="6"/>
                  <a:pt x="6" y="6"/>
                </a:cubicBezTo>
                <a:cubicBezTo>
                  <a:pt x="6" y="13"/>
                  <a:pt x="6" y="13"/>
                  <a:pt x="6" y="13"/>
                </a:cubicBezTo>
                <a:cubicBezTo>
                  <a:pt x="10" y="13"/>
                  <a:pt x="10" y="13"/>
                  <a:pt x="10" y="13"/>
                </a:cubicBezTo>
                <a:cubicBezTo>
                  <a:pt x="5" y="25"/>
                  <a:pt x="9" y="40"/>
                  <a:pt x="20" y="48"/>
                </a:cubicBezTo>
                <a:cubicBezTo>
                  <a:pt x="21" y="50"/>
                  <a:pt x="23" y="51"/>
                  <a:pt x="25" y="52"/>
                </a:cubicBezTo>
                <a:cubicBezTo>
                  <a:pt x="23" y="52"/>
                  <a:pt x="21" y="53"/>
                  <a:pt x="20" y="55"/>
                </a:cubicBezTo>
                <a:cubicBezTo>
                  <a:pt x="9" y="63"/>
                  <a:pt x="5" y="78"/>
                  <a:pt x="10" y="90"/>
                </a:cubicBezTo>
                <a:cubicBezTo>
                  <a:pt x="6" y="90"/>
                  <a:pt x="6" y="90"/>
                  <a:pt x="6" y="90"/>
                </a:cubicBezTo>
                <a:cubicBezTo>
                  <a:pt x="6" y="97"/>
                  <a:pt x="6" y="97"/>
                  <a:pt x="6" y="97"/>
                </a:cubicBezTo>
                <a:cubicBezTo>
                  <a:pt x="0" y="97"/>
                  <a:pt x="0" y="97"/>
                  <a:pt x="0" y="97"/>
                </a:cubicBezTo>
                <a:cubicBezTo>
                  <a:pt x="0" y="103"/>
                  <a:pt x="0" y="103"/>
                  <a:pt x="0" y="103"/>
                </a:cubicBezTo>
                <a:cubicBezTo>
                  <a:pt x="78" y="103"/>
                  <a:pt x="78" y="103"/>
                  <a:pt x="78" y="103"/>
                </a:cubicBezTo>
                <a:cubicBezTo>
                  <a:pt x="78" y="97"/>
                  <a:pt x="78" y="97"/>
                  <a:pt x="78" y="97"/>
                </a:cubicBezTo>
                <a:cubicBezTo>
                  <a:pt x="71" y="97"/>
                  <a:pt x="71" y="97"/>
                  <a:pt x="71" y="97"/>
                </a:cubicBezTo>
                <a:cubicBezTo>
                  <a:pt x="71" y="90"/>
                  <a:pt x="71" y="90"/>
                  <a:pt x="71" y="90"/>
                </a:cubicBezTo>
                <a:cubicBezTo>
                  <a:pt x="68" y="90"/>
                  <a:pt x="68" y="90"/>
                  <a:pt x="68" y="90"/>
                </a:cubicBezTo>
                <a:cubicBezTo>
                  <a:pt x="73" y="78"/>
                  <a:pt x="69" y="63"/>
                  <a:pt x="58" y="55"/>
                </a:cubicBezTo>
                <a:cubicBezTo>
                  <a:pt x="56" y="53"/>
                  <a:pt x="54" y="52"/>
                  <a:pt x="53" y="52"/>
                </a:cubicBezTo>
                <a:cubicBezTo>
                  <a:pt x="54" y="51"/>
                  <a:pt x="56" y="50"/>
                  <a:pt x="58" y="48"/>
                </a:cubicBezTo>
                <a:cubicBezTo>
                  <a:pt x="69" y="40"/>
                  <a:pt x="73" y="25"/>
                  <a:pt x="68" y="13"/>
                </a:cubicBezTo>
                <a:cubicBezTo>
                  <a:pt x="71" y="13"/>
                  <a:pt x="71" y="13"/>
                  <a:pt x="71" y="13"/>
                </a:cubicBezTo>
                <a:lnTo>
                  <a:pt x="71" y="6"/>
                </a:lnTo>
                <a:close/>
                <a:moveTo>
                  <a:pt x="62" y="14"/>
                </a:moveTo>
                <a:cubicBezTo>
                  <a:pt x="66" y="24"/>
                  <a:pt x="63" y="36"/>
                  <a:pt x="54" y="43"/>
                </a:cubicBezTo>
                <a:cubicBezTo>
                  <a:pt x="51" y="45"/>
                  <a:pt x="48" y="47"/>
                  <a:pt x="45" y="47"/>
                </a:cubicBezTo>
                <a:cubicBezTo>
                  <a:pt x="45" y="56"/>
                  <a:pt x="45" y="56"/>
                  <a:pt x="45" y="56"/>
                </a:cubicBezTo>
                <a:cubicBezTo>
                  <a:pt x="48" y="57"/>
                  <a:pt x="51" y="58"/>
                  <a:pt x="54" y="60"/>
                </a:cubicBezTo>
                <a:cubicBezTo>
                  <a:pt x="63" y="67"/>
                  <a:pt x="66" y="79"/>
                  <a:pt x="62" y="89"/>
                </a:cubicBezTo>
                <a:cubicBezTo>
                  <a:pt x="61" y="90"/>
                  <a:pt x="61" y="90"/>
                  <a:pt x="61" y="90"/>
                </a:cubicBezTo>
                <a:cubicBezTo>
                  <a:pt x="55" y="90"/>
                  <a:pt x="55" y="90"/>
                  <a:pt x="55" y="90"/>
                </a:cubicBezTo>
                <a:cubicBezTo>
                  <a:pt x="56" y="85"/>
                  <a:pt x="54" y="79"/>
                  <a:pt x="50" y="75"/>
                </a:cubicBezTo>
                <a:cubicBezTo>
                  <a:pt x="47" y="73"/>
                  <a:pt x="45" y="72"/>
                  <a:pt x="42" y="71"/>
                </a:cubicBezTo>
                <a:cubicBezTo>
                  <a:pt x="42" y="45"/>
                  <a:pt x="42" y="45"/>
                  <a:pt x="42" y="45"/>
                </a:cubicBezTo>
                <a:cubicBezTo>
                  <a:pt x="46" y="44"/>
                  <a:pt x="50" y="43"/>
                  <a:pt x="53" y="40"/>
                </a:cubicBezTo>
                <a:cubicBezTo>
                  <a:pt x="55" y="38"/>
                  <a:pt x="57" y="35"/>
                  <a:pt x="59" y="32"/>
                </a:cubicBezTo>
                <a:cubicBezTo>
                  <a:pt x="19" y="32"/>
                  <a:pt x="19" y="32"/>
                  <a:pt x="19" y="32"/>
                </a:cubicBezTo>
                <a:cubicBezTo>
                  <a:pt x="20" y="35"/>
                  <a:pt x="22" y="38"/>
                  <a:pt x="25" y="40"/>
                </a:cubicBezTo>
                <a:cubicBezTo>
                  <a:pt x="28" y="43"/>
                  <a:pt x="32" y="44"/>
                  <a:pt x="36" y="45"/>
                </a:cubicBezTo>
                <a:cubicBezTo>
                  <a:pt x="36" y="71"/>
                  <a:pt x="36" y="71"/>
                  <a:pt x="36" y="71"/>
                </a:cubicBezTo>
                <a:cubicBezTo>
                  <a:pt x="33" y="72"/>
                  <a:pt x="30" y="73"/>
                  <a:pt x="28" y="75"/>
                </a:cubicBezTo>
                <a:cubicBezTo>
                  <a:pt x="24" y="79"/>
                  <a:pt x="22" y="85"/>
                  <a:pt x="23" y="90"/>
                </a:cubicBezTo>
                <a:cubicBezTo>
                  <a:pt x="16" y="90"/>
                  <a:pt x="16" y="90"/>
                  <a:pt x="16" y="90"/>
                </a:cubicBezTo>
                <a:cubicBezTo>
                  <a:pt x="16" y="89"/>
                  <a:pt x="16" y="89"/>
                  <a:pt x="16" y="89"/>
                </a:cubicBezTo>
                <a:cubicBezTo>
                  <a:pt x="12" y="79"/>
                  <a:pt x="15" y="67"/>
                  <a:pt x="24" y="60"/>
                </a:cubicBezTo>
                <a:cubicBezTo>
                  <a:pt x="26" y="58"/>
                  <a:pt x="29" y="57"/>
                  <a:pt x="32" y="56"/>
                </a:cubicBezTo>
                <a:cubicBezTo>
                  <a:pt x="32" y="47"/>
                  <a:pt x="32" y="47"/>
                  <a:pt x="32" y="47"/>
                </a:cubicBezTo>
                <a:cubicBezTo>
                  <a:pt x="29" y="47"/>
                  <a:pt x="26" y="45"/>
                  <a:pt x="24" y="43"/>
                </a:cubicBezTo>
                <a:cubicBezTo>
                  <a:pt x="15" y="36"/>
                  <a:pt x="12" y="24"/>
                  <a:pt x="16" y="14"/>
                </a:cubicBezTo>
                <a:cubicBezTo>
                  <a:pt x="16" y="13"/>
                  <a:pt x="16" y="13"/>
                  <a:pt x="16" y="13"/>
                </a:cubicBezTo>
                <a:cubicBezTo>
                  <a:pt x="61" y="13"/>
                  <a:pt x="61" y="13"/>
                  <a:pt x="61" y="13"/>
                </a:cubicBezTo>
                <a:lnTo>
                  <a:pt x="62" y="14"/>
                </a:lnTo>
                <a:close/>
              </a:path>
            </a:pathLst>
          </a:custGeom>
          <a:solidFill>
            <a:srgbClr val="A5C2B8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Freeform 14"/>
          <p:cNvSpPr/>
          <p:nvPr/>
        </p:nvSpPr>
        <p:spPr bwMode="auto">
          <a:xfrm>
            <a:off x="8776252" y="3656386"/>
            <a:ext cx="324471" cy="351300"/>
          </a:xfrm>
          <a:custGeom>
            <a:avLst/>
            <a:gdLst>
              <a:gd name="T0" fmla="*/ 4 w 92"/>
              <a:gd name="T1" fmla="*/ 100 h 100"/>
              <a:gd name="T2" fmla="*/ 1 w 92"/>
              <a:gd name="T3" fmla="*/ 100 h 100"/>
              <a:gd name="T4" fmla="*/ 0 w 92"/>
              <a:gd name="T5" fmla="*/ 97 h 100"/>
              <a:gd name="T6" fmla="*/ 5 w 92"/>
              <a:gd name="T7" fmla="*/ 56 h 100"/>
              <a:gd name="T8" fmla="*/ 6 w 92"/>
              <a:gd name="T9" fmla="*/ 54 h 100"/>
              <a:gd name="T10" fmla="*/ 56 w 92"/>
              <a:gd name="T11" fmla="*/ 3 h 100"/>
              <a:gd name="T12" fmla="*/ 70 w 92"/>
              <a:gd name="T13" fmla="*/ 3 h 100"/>
              <a:gd name="T14" fmla="*/ 88 w 92"/>
              <a:gd name="T15" fmla="*/ 22 h 100"/>
              <a:gd name="T16" fmla="*/ 88 w 92"/>
              <a:gd name="T17" fmla="*/ 35 h 100"/>
              <a:gd name="T18" fmla="*/ 52 w 92"/>
              <a:gd name="T19" fmla="*/ 72 h 100"/>
              <a:gd name="T20" fmla="*/ 49 w 92"/>
              <a:gd name="T21" fmla="*/ 73 h 100"/>
              <a:gd name="T22" fmla="*/ 31 w 92"/>
              <a:gd name="T23" fmla="*/ 73 h 100"/>
              <a:gd name="T24" fmla="*/ 28 w 92"/>
              <a:gd name="T25" fmla="*/ 70 h 100"/>
              <a:gd name="T26" fmla="*/ 28 w 92"/>
              <a:gd name="T27" fmla="*/ 51 h 100"/>
              <a:gd name="T28" fmla="*/ 29 w 92"/>
              <a:gd name="T29" fmla="*/ 49 h 100"/>
              <a:gd name="T30" fmla="*/ 56 w 92"/>
              <a:gd name="T31" fmla="*/ 22 h 100"/>
              <a:gd name="T32" fmla="*/ 61 w 92"/>
              <a:gd name="T33" fmla="*/ 22 h 100"/>
              <a:gd name="T34" fmla="*/ 61 w 92"/>
              <a:gd name="T35" fmla="*/ 26 h 100"/>
              <a:gd name="T36" fmla="*/ 34 w 92"/>
              <a:gd name="T37" fmla="*/ 53 h 100"/>
              <a:gd name="T38" fmla="*/ 34 w 92"/>
              <a:gd name="T39" fmla="*/ 67 h 100"/>
              <a:gd name="T40" fmla="*/ 48 w 92"/>
              <a:gd name="T41" fmla="*/ 67 h 100"/>
              <a:gd name="T42" fmla="*/ 84 w 92"/>
              <a:gd name="T43" fmla="*/ 31 h 100"/>
              <a:gd name="T44" fmla="*/ 84 w 92"/>
              <a:gd name="T45" fmla="*/ 26 h 100"/>
              <a:gd name="T46" fmla="*/ 65 w 92"/>
              <a:gd name="T47" fmla="*/ 8 h 100"/>
              <a:gd name="T48" fmla="*/ 61 w 92"/>
              <a:gd name="T49" fmla="*/ 8 h 100"/>
              <a:gd name="T50" fmla="*/ 11 w 92"/>
              <a:gd name="T51" fmla="*/ 58 h 100"/>
              <a:gd name="T52" fmla="*/ 7 w 92"/>
              <a:gd name="T53" fmla="*/ 94 h 100"/>
              <a:gd name="T54" fmla="*/ 43 w 92"/>
              <a:gd name="T55" fmla="*/ 90 h 100"/>
              <a:gd name="T56" fmla="*/ 84 w 92"/>
              <a:gd name="T57" fmla="*/ 49 h 100"/>
              <a:gd name="T58" fmla="*/ 88 w 92"/>
              <a:gd name="T59" fmla="*/ 49 h 100"/>
              <a:gd name="T60" fmla="*/ 88 w 92"/>
              <a:gd name="T61" fmla="*/ 54 h 100"/>
              <a:gd name="T62" fmla="*/ 47 w 92"/>
              <a:gd name="T63" fmla="*/ 95 h 100"/>
              <a:gd name="T64" fmla="*/ 45 w 92"/>
              <a:gd name="T65" fmla="*/ 96 h 100"/>
              <a:gd name="T66" fmla="*/ 4 w 92"/>
              <a:gd name="T67" fmla="*/ 100 h 100"/>
              <a:gd name="T68" fmla="*/ 4 w 92"/>
              <a:gd name="T69" fmla="*/ 10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92" h="100">
                <a:moveTo>
                  <a:pt x="4" y="100"/>
                </a:moveTo>
                <a:cubicBezTo>
                  <a:pt x="3" y="100"/>
                  <a:pt x="2" y="100"/>
                  <a:pt x="1" y="100"/>
                </a:cubicBezTo>
                <a:cubicBezTo>
                  <a:pt x="1" y="99"/>
                  <a:pt x="0" y="98"/>
                  <a:pt x="0" y="97"/>
                </a:cubicBezTo>
                <a:cubicBezTo>
                  <a:pt x="5" y="56"/>
                  <a:pt x="5" y="56"/>
                  <a:pt x="5" y="56"/>
                </a:cubicBezTo>
                <a:cubicBezTo>
                  <a:pt x="5" y="55"/>
                  <a:pt x="5" y="54"/>
                  <a:pt x="6" y="54"/>
                </a:cubicBezTo>
                <a:cubicBezTo>
                  <a:pt x="56" y="3"/>
                  <a:pt x="56" y="3"/>
                  <a:pt x="56" y="3"/>
                </a:cubicBezTo>
                <a:cubicBezTo>
                  <a:pt x="60" y="0"/>
                  <a:pt x="66" y="0"/>
                  <a:pt x="70" y="3"/>
                </a:cubicBezTo>
                <a:cubicBezTo>
                  <a:pt x="88" y="22"/>
                  <a:pt x="88" y="22"/>
                  <a:pt x="88" y="22"/>
                </a:cubicBezTo>
                <a:cubicBezTo>
                  <a:pt x="92" y="25"/>
                  <a:pt x="92" y="32"/>
                  <a:pt x="88" y="35"/>
                </a:cubicBezTo>
                <a:cubicBezTo>
                  <a:pt x="52" y="72"/>
                  <a:pt x="52" y="72"/>
                  <a:pt x="52" y="72"/>
                </a:cubicBezTo>
                <a:cubicBezTo>
                  <a:pt x="51" y="73"/>
                  <a:pt x="50" y="73"/>
                  <a:pt x="49" y="73"/>
                </a:cubicBezTo>
                <a:cubicBezTo>
                  <a:pt x="31" y="73"/>
                  <a:pt x="31" y="73"/>
                  <a:pt x="31" y="73"/>
                </a:cubicBezTo>
                <a:cubicBezTo>
                  <a:pt x="29" y="73"/>
                  <a:pt x="28" y="72"/>
                  <a:pt x="28" y="70"/>
                </a:cubicBezTo>
                <a:cubicBezTo>
                  <a:pt x="28" y="51"/>
                  <a:pt x="28" y="51"/>
                  <a:pt x="28" y="51"/>
                </a:cubicBezTo>
                <a:cubicBezTo>
                  <a:pt x="28" y="51"/>
                  <a:pt x="28" y="50"/>
                  <a:pt x="29" y="49"/>
                </a:cubicBezTo>
                <a:cubicBezTo>
                  <a:pt x="56" y="22"/>
                  <a:pt x="56" y="22"/>
                  <a:pt x="56" y="22"/>
                </a:cubicBezTo>
                <a:cubicBezTo>
                  <a:pt x="58" y="20"/>
                  <a:pt x="60" y="20"/>
                  <a:pt x="61" y="22"/>
                </a:cubicBezTo>
                <a:cubicBezTo>
                  <a:pt x="62" y="23"/>
                  <a:pt x="62" y="25"/>
                  <a:pt x="61" y="26"/>
                </a:cubicBezTo>
                <a:cubicBezTo>
                  <a:pt x="34" y="53"/>
                  <a:pt x="34" y="53"/>
                  <a:pt x="34" y="53"/>
                </a:cubicBezTo>
                <a:cubicBezTo>
                  <a:pt x="34" y="67"/>
                  <a:pt x="34" y="67"/>
                  <a:pt x="34" y="67"/>
                </a:cubicBezTo>
                <a:cubicBezTo>
                  <a:pt x="48" y="67"/>
                  <a:pt x="48" y="67"/>
                  <a:pt x="48" y="67"/>
                </a:cubicBezTo>
                <a:cubicBezTo>
                  <a:pt x="84" y="31"/>
                  <a:pt x="84" y="31"/>
                  <a:pt x="84" y="31"/>
                </a:cubicBezTo>
                <a:cubicBezTo>
                  <a:pt x="85" y="30"/>
                  <a:pt x="85" y="28"/>
                  <a:pt x="84" y="26"/>
                </a:cubicBezTo>
                <a:cubicBezTo>
                  <a:pt x="65" y="8"/>
                  <a:pt x="65" y="8"/>
                  <a:pt x="65" y="8"/>
                </a:cubicBezTo>
                <a:cubicBezTo>
                  <a:pt x="64" y="7"/>
                  <a:pt x="62" y="7"/>
                  <a:pt x="61" y="8"/>
                </a:cubicBezTo>
                <a:cubicBezTo>
                  <a:pt x="11" y="58"/>
                  <a:pt x="11" y="58"/>
                  <a:pt x="11" y="58"/>
                </a:cubicBezTo>
                <a:cubicBezTo>
                  <a:pt x="7" y="94"/>
                  <a:pt x="7" y="94"/>
                  <a:pt x="7" y="94"/>
                </a:cubicBezTo>
                <a:cubicBezTo>
                  <a:pt x="43" y="90"/>
                  <a:pt x="43" y="90"/>
                  <a:pt x="43" y="90"/>
                </a:cubicBezTo>
                <a:cubicBezTo>
                  <a:pt x="84" y="49"/>
                  <a:pt x="84" y="49"/>
                  <a:pt x="84" y="49"/>
                </a:cubicBezTo>
                <a:cubicBezTo>
                  <a:pt x="85" y="48"/>
                  <a:pt x="87" y="48"/>
                  <a:pt x="88" y="49"/>
                </a:cubicBezTo>
                <a:cubicBezTo>
                  <a:pt x="90" y="50"/>
                  <a:pt x="90" y="52"/>
                  <a:pt x="88" y="54"/>
                </a:cubicBezTo>
                <a:cubicBezTo>
                  <a:pt x="47" y="95"/>
                  <a:pt x="47" y="95"/>
                  <a:pt x="47" y="95"/>
                </a:cubicBezTo>
                <a:cubicBezTo>
                  <a:pt x="47" y="95"/>
                  <a:pt x="46" y="96"/>
                  <a:pt x="45" y="96"/>
                </a:cubicBezTo>
                <a:cubicBezTo>
                  <a:pt x="4" y="100"/>
                  <a:pt x="4" y="100"/>
                  <a:pt x="4" y="100"/>
                </a:cubicBezTo>
                <a:cubicBezTo>
                  <a:pt x="4" y="100"/>
                  <a:pt x="4" y="100"/>
                  <a:pt x="4" y="100"/>
                </a:cubicBezTo>
                <a:close/>
              </a:path>
            </a:pathLst>
          </a:custGeom>
          <a:solidFill>
            <a:srgbClr val="A5C2B8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3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15"/>
          <a:stretch>
            <a:fillRect/>
          </a:stretch>
        </p:blipFill>
        <p:spPr>
          <a:xfrm>
            <a:off x="0" y="0"/>
            <a:ext cx="12192000" cy="4301332"/>
          </a:xfrm>
          <a:prstGeom prst="rect">
            <a:avLst/>
          </a:prstGeom>
        </p:spPr>
      </p:pic>
      <p:sp>
        <p:nvSpPr>
          <p:cNvPr id="7" name="矩形 23"/>
          <p:cNvSpPr>
            <a:spLocks noChangeArrowheads="1"/>
          </p:cNvSpPr>
          <p:nvPr/>
        </p:nvSpPr>
        <p:spPr bwMode="auto">
          <a:xfrm>
            <a:off x="3113837" y="5347666"/>
            <a:ext cx="5964321" cy="77437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altLang="zh-CN" sz="1200" dirty="0">
                <a:latin typeface="楷体" panose="02010609060101010101" pitchFamily="49" charset="-122"/>
                <a:ea typeface="楷体" panose="02010609060101010101" pitchFamily="49" charset="-122"/>
              </a:rPr>
              <a:t>THIS IS A ART TEMPLATE , THANK YOU WATCHING THIS ONE. THANK YOU WATCHING THIS ONE.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407987" y="2044448"/>
            <a:ext cx="1376020" cy="2694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6000" dirty="0">
                <a:latin typeface="文悦古典明朝体 (非商业使用) W5" pitchFamily="50" charset="-122"/>
                <a:ea typeface="文悦古典明朝体 (非商业使用) W5" pitchFamily="50" charset="-122"/>
              </a:rPr>
              <a:t>谢谢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55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22"/>
          <p:cNvSpPr txBox="1">
            <a:spLocks noChangeArrowheads="1"/>
          </p:cNvSpPr>
          <p:nvPr/>
        </p:nvSpPr>
        <p:spPr bwMode="auto">
          <a:xfrm>
            <a:off x="4244298" y="1009286"/>
            <a:ext cx="3810572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25400" dir="5400000" sx="101000" sy="101000" algn="ctr" rotWithShape="0">
              <a:srgbClr val="000000">
                <a:alpha val="43137"/>
              </a:srgbClr>
            </a:outerShdw>
          </a:effectLst>
        </p:spPr>
        <p:txBody>
          <a:bodyPr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pPr algn="ctr"/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微软雅黑" panose="020B0503020204020204" pitchFamily="34" charset="-122"/>
              </a:rPr>
              <a:t>C O N T E N T S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577010" y="2983086"/>
            <a:ext cx="8680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latin typeface="段宁毛笔行书" panose="03000509000000000000" pitchFamily="65" charset="-122"/>
                <a:ea typeface="段宁毛笔行书" panose="03000509000000000000" pitchFamily="65" charset="-122"/>
              </a:rPr>
              <a:t>01</a:t>
            </a:r>
            <a:endParaRPr lang="zh-CN" altLang="en-US" sz="2400" b="1" dirty="0">
              <a:latin typeface="段宁毛笔行书" panose="03000509000000000000" pitchFamily="65" charset="-122"/>
              <a:ea typeface="段宁毛笔行书" panose="03000509000000000000" pitchFamily="65" charset="-122"/>
            </a:endParaRP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2339012" y="2758664"/>
            <a:ext cx="3810572" cy="4818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pPr>
              <a:lnSpc>
                <a:spcPct val="150000"/>
              </a:lnSpc>
            </a:pP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点 击 添 加 标 题</a:t>
            </a:r>
            <a:endParaRPr lang="en-US" altLang="zh-CN" sz="2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2339013" y="3281053"/>
            <a:ext cx="340941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1400" dirty="0">
                <a:latin typeface="楷体" panose="02010609060101010101" pitchFamily="49" charset="-122"/>
                <a:ea typeface="楷体" panose="02010609060101010101" pitchFamily="49" charset="-122"/>
              </a:rPr>
              <a:t>Just for today I will try to live through this day only and not</a:t>
            </a:r>
            <a:endParaRPr lang="zh-CN" altLang="en-US" sz="1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2461883" y="3228045"/>
            <a:ext cx="328653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6274906" y="2983086"/>
            <a:ext cx="8680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latin typeface="段宁毛笔行书" panose="03000509000000000000" pitchFamily="65" charset="-122"/>
                <a:ea typeface="段宁毛笔行书" panose="03000509000000000000" pitchFamily="65" charset="-122"/>
              </a:rPr>
              <a:t>02</a:t>
            </a:r>
            <a:endParaRPr lang="zh-CN" altLang="en-US" sz="2400" b="1" dirty="0">
              <a:latin typeface="段宁毛笔行书" panose="03000509000000000000" pitchFamily="65" charset="-122"/>
              <a:ea typeface="段宁毛笔行书" panose="03000509000000000000" pitchFamily="65" charset="-122"/>
            </a:endParaRPr>
          </a:p>
        </p:txBody>
      </p:sp>
      <p:sp>
        <p:nvSpPr>
          <p:cNvPr id="10" name="文本框 22"/>
          <p:cNvSpPr txBox="1">
            <a:spLocks noChangeArrowheads="1"/>
          </p:cNvSpPr>
          <p:nvPr/>
        </p:nvSpPr>
        <p:spPr bwMode="auto">
          <a:xfrm>
            <a:off x="7036908" y="2758664"/>
            <a:ext cx="3810572" cy="4818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pPr>
              <a:lnSpc>
                <a:spcPct val="150000"/>
              </a:lnSpc>
            </a:pP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点 击 添 加 标 题</a:t>
            </a:r>
            <a:endParaRPr lang="en-US" altLang="zh-CN" sz="2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矩形 23"/>
          <p:cNvSpPr>
            <a:spLocks noChangeArrowheads="1"/>
          </p:cNvSpPr>
          <p:nvPr/>
        </p:nvSpPr>
        <p:spPr bwMode="auto">
          <a:xfrm>
            <a:off x="7036909" y="3281053"/>
            <a:ext cx="340941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1400" dirty="0">
                <a:latin typeface="楷体" panose="02010609060101010101" pitchFamily="49" charset="-122"/>
                <a:ea typeface="楷体" panose="02010609060101010101" pitchFamily="49" charset="-122"/>
              </a:rPr>
              <a:t>Just for today I will try to live through this day only and not</a:t>
            </a:r>
            <a:endParaRPr lang="zh-CN" altLang="en-US" sz="1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7159779" y="3228045"/>
            <a:ext cx="328653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1577010" y="4596290"/>
            <a:ext cx="8680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latin typeface="段宁毛笔行书" panose="03000509000000000000" pitchFamily="65" charset="-122"/>
                <a:ea typeface="段宁毛笔行书" panose="03000509000000000000" pitchFamily="65" charset="-122"/>
              </a:rPr>
              <a:t>03</a:t>
            </a:r>
            <a:endParaRPr lang="zh-CN" altLang="en-US" sz="2400" b="1" dirty="0">
              <a:latin typeface="段宁毛笔行书" panose="03000509000000000000" pitchFamily="65" charset="-122"/>
              <a:ea typeface="段宁毛笔行书" panose="03000509000000000000" pitchFamily="65" charset="-122"/>
            </a:endParaRPr>
          </a:p>
        </p:txBody>
      </p:sp>
      <p:sp>
        <p:nvSpPr>
          <p:cNvPr id="14" name="文本框 22"/>
          <p:cNvSpPr txBox="1">
            <a:spLocks noChangeArrowheads="1"/>
          </p:cNvSpPr>
          <p:nvPr/>
        </p:nvSpPr>
        <p:spPr bwMode="auto">
          <a:xfrm>
            <a:off x="2339012" y="4371868"/>
            <a:ext cx="3810572" cy="4818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pPr>
              <a:lnSpc>
                <a:spcPct val="150000"/>
              </a:lnSpc>
            </a:pP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点 击 添 加 标 题</a:t>
            </a:r>
            <a:endParaRPr lang="en-US" altLang="zh-CN" sz="2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矩形 23"/>
          <p:cNvSpPr>
            <a:spLocks noChangeArrowheads="1"/>
          </p:cNvSpPr>
          <p:nvPr/>
        </p:nvSpPr>
        <p:spPr bwMode="auto">
          <a:xfrm>
            <a:off x="2339013" y="4894257"/>
            <a:ext cx="340941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1400" dirty="0">
                <a:latin typeface="楷体" panose="02010609060101010101" pitchFamily="49" charset="-122"/>
                <a:ea typeface="楷体" panose="02010609060101010101" pitchFamily="49" charset="-122"/>
              </a:rPr>
              <a:t>Just for today I will try to live through this day only and not</a:t>
            </a:r>
            <a:endParaRPr lang="zh-CN" altLang="en-US" sz="1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2461883" y="4841249"/>
            <a:ext cx="328653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6274906" y="4596290"/>
            <a:ext cx="8680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latin typeface="段宁毛笔行书" panose="03000509000000000000" pitchFamily="65" charset="-122"/>
                <a:ea typeface="段宁毛笔行书" panose="03000509000000000000" pitchFamily="65" charset="-122"/>
              </a:rPr>
              <a:t>04</a:t>
            </a:r>
            <a:endParaRPr lang="zh-CN" altLang="en-US" sz="2400" b="1" dirty="0">
              <a:latin typeface="段宁毛笔行书" panose="03000509000000000000" pitchFamily="65" charset="-122"/>
              <a:ea typeface="段宁毛笔行书" panose="03000509000000000000" pitchFamily="65" charset="-122"/>
            </a:endParaRPr>
          </a:p>
        </p:txBody>
      </p:sp>
      <p:sp>
        <p:nvSpPr>
          <p:cNvPr id="18" name="文本框 22"/>
          <p:cNvSpPr txBox="1">
            <a:spLocks noChangeArrowheads="1"/>
          </p:cNvSpPr>
          <p:nvPr/>
        </p:nvSpPr>
        <p:spPr bwMode="auto">
          <a:xfrm>
            <a:off x="7036908" y="4371868"/>
            <a:ext cx="3810572" cy="4818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pPr>
              <a:lnSpc>
                <a:spcPct val="150000"/>
              </a:lnSpc>
            </a:pP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点 击 添 加 标 题</a:t>
            </a:r>
            <a:endParaRPr lang="en-US" altLang="zh-CN" sz="2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9" name="矩形 23"/>
          <p:cNvSpPr>
            <a:spLocks noChangeArrowheads="1"/>
          </p:cNvSpPr>
          <p:nvPr/>
        </p:nvSpPr>
        <p:spPr bwMode="auto">
          <a:xfrm>
            <a:off x="7036909" y="4894257"/>
            <a:ext cx="340941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1400" dirty="0">
                <a:latin typeface="楷体" panose="02010609060101010101" pitchFamily="49" charset="-122"/>
                <a:ea typeface="楷体" panose="02010609060101010101" pitchFamily="49" charset="-122"/>
              </a:rPr>
              <a:t>Just for today I will try to live through this day only and not</a:t>
            </a:r>
            <a:endParaRPr lang="zh-CN" altLang="en-US" sz="1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7159779" y="4841249"/>
            <a:ext cx="328653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9" grpId="0"/>
      <p:bldP spid="10" grpId="0"/>
      <p:bldP spid="11" grpId="0"/>
      <p:bldP spid="13" grpId="0"/>
      <p:bldP spid="14" grpId="0"/>
      <p:bldP spid="15" grpId="0"/>
      <p:bldP spid="17" grpId="0"/>
      <p:bldP spid="18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570922" y="2491409"/>
            <a:ext cx="1272208" cy="117944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solidFill>
                  <a:schemeClr val="tx1"/>
                </a:solidFill>
                <a:latin typeface="+mn-ea"/>
              </a:rPr>
              <a:t>0 1</a:t>
            </a:r>
            <a:endParaRPr lang="zh-CN" altLang="en-US" sz="36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4" name="TextBox 76"/>
          <p:cNvSpPr txBox="1"/>
          <p:nvPr/>
        </p:nvSpPr>
        <p:spPr>
          <a:xfrm>
            <a:off x="4185328" y="2549705"/>
            <a:ext cx="27985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2">
                    <a:lumMod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添  加  标  题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185328" y="2919037"/>
            <a:ext cx="6071854" cy="603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latin typeface="楷体" panose="02010609060101010101" pitchFamily="49" charset="-122"/>
                <a:ea typeface="楷体" panose="02010609060101010101" pitchFamily="49" charset="-122"/>
              </a:rPr>
              <a:t>Just for today I will try to live through this day only and not tackle my whole life problem at once Just for</a:t>
            </a:r>
            <a:endParaRPr lang="zh-CN" altLang="en-US" sz="1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61" b="57252"/>
          <a:stretch>
            <a:fillRect/>
          </a:stretch>
        </p:blipFill>
        <p:spPr>
          <a:xfrm>
            <a:off x="0" y="3790122"/>
            <a:ext cx="12192000" cy="30678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89" b="78027"/>
          <a:stretch>
            <a:fillRect/>
          </a:stretch>
        </p:blipFill>
        <p:spPr>
          <a:xfrm>
            <a:off x="0" y="5188226"/>
            <a:ext cx="12192000" cy="166977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4445"/>
            <a:ext cx="6468717" cy="4309108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6468717" y="1272761"/>
            <a:ext cx="5723283" cy="431247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6944440" y="3155635"/>
            <a:ext cx="4771837" cy="1456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buNone/>
            </a:pPr>
            <a:r>
              <a:rPr lang="en-US" altLang="zh-CN" sz="12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leave night , Not a sound from the pavement Has the moon lost her memory </a:t>
            </a:r>
          </a:p>
          <a:p>
            <a:pPr>
              <a:lnSpc>
                <a:spcPct val="100000"/>
              </a:lnSpc>
              <a:buNone/>
            </a:pPr>
            <a:r>
              <a:rPr lang="en-US" altLang="zh-CN" sz="12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She is smiling alone In the lamplight</a:t>
            </a:r>
          </a:p>
          <a:p>
            <a:pPr>
              <a:lnSpc>
                <a:spcPct val="100000"/>
              </a:lnSpc>
              <a:buNone/>
            </a:pPr>
            <a:r>
              <a:rPr lang="en-US" altLang="zh-CN" sz="12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leave night a sound from the pavement Has the moon lost her memory  leave night a sound from the pavement Has the moon lost her memory </a:t>
            </a:r>
          </a:p>
        </p:txBody>
      </p:sp>
      <p:sp>
        <p:nvSpPr>
          <p:cNvPr id="6" name="矩形 5"/>
          <p:cNvSpPr/>
          <p:nvPr/>
        </p:nvSpPr>
        <p:spPr>
          <a:xfrm>
            <a:off x="892561" y="3913779"/>
            <a:ext cx="27206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ADD YOUR TITLE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7058176" y="2871016"/>
            <a:ext cx="405823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6944440" y="2366624"/>
            <a:ext cx="477183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I CAN DO SOMETHING FOR TWELVE HOURS THAT</a:t>
            </a:r>
            <a:endParaRPr lang="zh-CN" altLang="en-US" sz="16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89" b="78027"/>
          <a:stretch>
            <a:fillRect/>
          </a:stretch>
        </p:blipFill>
        <p:spPr>
          <a:xfrm>
            <a:off x="0" y="5188226"/>
            <a:ext cx="12192000" cy="1669774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0" y="4555362"/>
            <a:ext cx="12192000" cy="117157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473987" y="1837902"/>
            <a:ext cx="171450" cy="68341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1797837" y="1730740"/>
            <a:ext cx="9156814" cy="787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buNone/>
            </a:pPr>
            <a:r>
              <a:rPr lang="en-US" altLang="zh-CN" sz="1600" dirty="0">
                <a:latin typeface="楷体" panose="02010609060101010101" pitchFamily="49" charset="-122"/>
                <a:ea typeface="楷体" panose="02010609060101010101" pitchFamily="49" charset="-122"/>
              </a:rPr>
              <a:t>leave night , Not a sound from the pavement Has the moon lost her memory She is smiling alone In the lamplight leave night , Not a sound</a:t>
            </a:r>
            <a:endParaRPr lang="zh-CN" altLang="en-US" sz="1600" dirty="0">
              <a:latin typeface="楷体" panose="02010609060101010101" pitchFamily="49" charset="-122"/>
              <a:ea typeface="楷体" panose="02010609060101010101" pitchFamily="49" charset="-122"/>
              <a:cs typeface="Ebrima" panose="02000000000000000000" pitchFamily="2" charset="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1377830" y="2994033"/>
            <a:ext cx="9156814" cy="787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r">
              <a:lnSpc>
                <a:spcPct val="150000"/>
              </a:lnSpc>
              <a:buNone/>
            </a:pPr>
            <a:r>
              <a:rPr lang="en-US" altLang="zh-CN" sz="1600" dirty="0">
                <a:latin typeface="楷体" panose="02010609060101010101" pitchFamily="49" charset="-122"/>
                <a:ea typeface="楷体" panose="02010609060101010101" pitchFamily="49" charset="-122"/>
              </a:rPr>
              <a:t>leave night , Not a sound from the pavement Has the moon lost her memory She is smiling alone In the lamplight leave night , Not a sound</a:t>
            </a:r>
            <a:endParaRPr lang="zh-CN" altLang="en-US" sz="1600" dirty="0">
              <a:latin typeface="楷体" panose="02010609060101010101" pitchFamily="49" charset="-122"/>
              <a:ea typeface="楷体" panose="02010609060101010101" pitchFamily="49" charset="-122"/>
              <a:cs typeface="Ebrima" panose="02000000000000000000" pitchFamily="2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0677519" y="3053530"/>
            <a:ext cx="171450" cy="68341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473987" y="4790865"/>
            <a:ext cx="9480664" cy="700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buNone/>
            </a:pPr>
            <a:r>
              <a:rPr lang="en-US" altLang="zh-CN" sz="1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leave night , Not a sound from the pavement Has the moon lost her memory She is smiling alone In the lamplight leave night , Not a sound</a:t>
            </a:r>
            <a:endParaRPr lang="zh-CN" altLang="en-US" sz="1400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  <a:cs typeface="Ebrima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6" grpId="0"/>
      <p:bldP spid="7" grpId="0" animBg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89" b="78027"/>
          <a:stretch>
            <a:fillRect/>
          </a:stretch>
        </p:blipFill>
        <p:spPr>
          <a:xfrm>
            <a:off x="0" y="5188226"/>
            <a:ext cx="12192000" cy="1669774"/>
          </a:xfrm>
          <a:prstGeom prst="rect">
            <a:avLst/>
          </a:prstGeom>
        </p:spPr>
      </p:pic>
      <p:sp>
        <p:nvSpPr>
          <p:cNvPr id="3" name="Oval 52"/>
          <p:cNvSpPr>
            <a:spLocks noChangeArrowheads="1"/>
          </p:cNvSpPr>
          <p:nvPr/>
        </p:nvSpPr>
        <p:spPr bwMode="auto">
          <a:xfrm>
            <a:off x="1635613" y="5042987"/>
            <a:ext cx="579437" cy="579617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/>
          <a:lstStyle/>
          <a:p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Oval 53"/>
          <p:cNvSpPr>
            <a:spLocks noChangeArrowheads="1"/>
          </p:cNvSpPr>
          <p:nvPr/>
        </p:nvSpPr>
        <p:spPr bwMode="auto">
          <a:xfrm>
            <a:off x="2570649" y="5042987"/>
            <a:ext cx="579438" cy="579617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/>
          <a:lstStyle/>
          <a:p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Oval 54"/>
          <p:cNvSpPr>
            <a:spLocks noChangeArrowheads="1"/>
          </p:cNvSpPr>
          <p:nvPr/>
        </p:nvSpPr>
        <p:spPr bwMode="auto">
          <a:xfrm>
            <a:off x="3504099" y="5042987"/>
            <a:ext cx="579438" cy="579617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/>
          <a:lstStyle/>
          <a:p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6" name="Group 55"/>
          <p:cNvGrpSpPr/>
          <p:nvPr/>
        </p:nvGrpSpPr>
        <p:grpSpPr bwMode="auto">
          <a:xfrm>
            <a:off x="3694600" y="5201786"/>
            <a:ext cx="201613" cy="255667"/>
            <a:chOff x="0" y="0"/>
            <a:chExt cx="127" cy="161"/>
          </a:xfrm>
        </p:grpSpPr>
        <p:sp>
          <p:nvSpPr>
            <p:cNvPr id="7" name="Freeform 56"/>
            <p:cNvSpPr/>
            <p:nvPr/>
          </p:nvSpPr>
          <p:spPr bwMode="auto">
            <a:xfrm>
              <a:off x="0" y="0"/>
              <a:ext cx="127" cy="161"/>
            </a:xfrm>
            <a:custGeom>
              <a:avLst/>
              <a:gdLst>
                <a:gd name="T0" fmla="*/ 17 w 77"/>
                <a:gd name="T1" fmla="*/ 90 h 98"/>
                <a:gd name="T2" fmla="*/ 9 w 77"/>
                <a:gd name="T3" fmla="*/ 90 h 98"/>
                <a:gd name="T4" fmla="*/ 9 w 77"/>
                <a:gd name="T5" fmla="*/ 8 h 98"/>
                <a:gd name="T6" fmla="*/ 72 w 77"/>
                <a:gd name="T7" fmla="*/ 8 h 98"/>
                <a:gd name="T8" fmla="*/ 77 w 77"/>
                <a:gd name="T9" fmla="*/ 4 h 98"/>
                <a:gd name="T10" fmla="*/ 72 w 77"/>
                <a:gd name="T11" fmla="*/ 0 h 98"/>
                <a:gd name="T12" fmla="*/ 4 w 77"/>
                <a:gd name="T13" fmla="*/ 0 h 98"/>
                <a:gd name="T14" fmla="*/ 0 w 77"/>
                <a:gd name="T15" fmla="*/ 4 h 98"/>
                <a:gd name="T16" fmla="*/ 0 w 77"/>
                <a:gd name="T17" fmla="*/ 94 h 98"/>
                <a:gd name="T18" fmla="*/ 4 w 77"/>
                <a:gd name="T19" fmla="*/ 98 h 98"/>
                <a:gd name="T20" fmla="*/ 17 w 77"/>
                <a:gd name="T21" fmla="*/ 98 h 98"/>
                <a:gd name="T22" fmla="*/ 21 w 77"/>
                <a:gd name="T23" fmla="*/ 94 h 98"/>
                <a:gd name="T24" fmla="*/ 17 w 77"/>
                <a:gd name="T25" fmla="*/ 9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7" h="98">
                  <a:moveTo>
                    <a:pt x="17" y="90"/>
                  </a:moveTo>
                  <a:cubicBezTo>
                    <a:pt x="9" y="90"/>
                    <a:pt x="9" y="90"/>
                    <a:pt x="9" y="90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72" y="8"/>
                    <a:pt x="72" y="8"/>
                    <a:pt x="72" y="8"/>
                  </a:cubicBezTo>
                  <a:cubicBezTo>
                    <a:pt x="75" y="8"/>
                    <a:pt x="77" y="6"/>
                    <a:pt x="77" y="4"/>
                  </a:cubicBezTo>
                  <a:cubicBezTo>
                    <a:pt x="77" y="1"/>
                    <a:pt x="75" y="0"/>
                    <a:pt x="7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7"/>
                    <a:pt x="2" y="98"/>
                    <a:pt x="4" y="98"/>
                  </a:cubicBezTo>
                  <a:cubicBezTo>
                    <a:pt x="17" y="98"/>
                    <a:pt x="17" y="98"/>
                    <a:pt x="17" y="98"/>
                  </a:cubicBezTo>
                  <a:cubicBezTo>
                    <a:pt x="19" y="98"/>
                    <a:pt x="21" y="97"/>
                    <a:pt x="21" y="94"/>
                  </a:cubicBezTo>
                  <a:cubicBezTo>
                    <a:pt x="21" y="92"/>
                    <a:pt x="19" y="90"/>
                    <a:pt x="17" y="9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8" name="Freeform 57"/>
            <p:cNvSpPr/>
            <p:nvPr/>
          </p:nvSpPr>
          <p:spPr bwMode="auto">
            <a:xfrm>
              <a:off x="79" y="94"/>
              <a:ext cx="48" cy="67"/>
            </a:xfrm>
            <a:custGeom>
              <a:avLst/>
              <a:gdLst>
                <a:gd name="T0" fmla="*/ 24 w 29"/>
                <a:gd name="T1" fmla="*/ 0 h 41"/>
                <a:gd name="T2" fmla="*/ 20 w 29"/>
                <a:gd name="T3" fmla="*/ 5 h 41"/>
                <a:gd name="T4" fmla="*/ 20 w 29"/>
                <a:gd name="T5" fmla="*/ 33 h 41"/>
                <a:gd name="T6" fmla="*/ 4 w 29"/>
                <a:gd name="T7" fmla="*/ 33 h 41"/>
                <a:gd name="T8" fmla="*/ 0 w 29"/>
                <a:gd name="T9" fmla="*/ 37 h 41"/>
                <a:gd name="T10" fmla="*/ 4 w 29"/>
                <a:gd name="T11" fmla="*/ 41 h 41"/>
                <a:gd name="T12" fmla="*/ 24 w 29"/>
                <a:gd name="T13" fmla="*/ 41 h 41"/>
                <a:gd name="T14" fmla="*/ 27 w 29"/>
                <a:gd name="T15" fmla="*/ 40 h 41"/>
                <a:gd name="T16" fmla="*/ 29 w 29"/>
                <a:gd name="T17" fmla="*/ 37 h 41"/>
                <a:gd name="T18" fmla="*/ 29 w 29"/>
                <a:gd name="T19" fmla="*/ 5 h 41"/>
                <a:gd name="T20" fmla="*/ 24 w 29"/>
                <a:gd name="T2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" h="41">
                  <a:moveTo>
                    <a:pt x="24" y="0"/>
                  </a:moveTo>
                  <a:cubicBezTo>
                    <a:pt x="22" y="0"/>
                    <a:pt x="20" y="2"/>
                    <a:pt x="20" y="5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2" y="33"/>
                    <a:pt x="0" y="35"/>
                    <a:pt x="0" y="37"/>
                  </a:cubicBezTo>
                  <a:cubicBezTo>
                    <a:pt x="0" y="40"/>
                    <a:pt x="2" y="41"/>
                    <a:pt x="4" y="41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6" y="41"/>
                    <a:pt x="27" y="41"/>
                    <a:pt x="27" y="40"/>
                  </a:cubicBezTo>
                  <a:cubicBezTo>
                    <a:pt x="28" y="39"/>
                    <a:pt x="29" y="38"/>
                    <a:pt x="29" y="37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9" y="2"/>
                    <a:pt x="27" y="0"/>
                    <a:pt x="2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9" name="Freeform 58"/>
            <p:cNvSpPr>
              <a:spLocks noEditPoints="1"/>
            </p:cNvSpPr>
            <p:nvPr/>
          </p:nvSpPr>
          <p:spPr bwMode="auto">
            <a:xfrm>
              <a:off x="45" y="33"/>
              <a:ext cx="78" cy="115"/>
            </a:xfrm>
            <a:custGeom>
              <a:avLst/>
              <a:gdLst>
                <a:gd name="T0" fmla="*/ 42 w 48"/>
                <a:gd name="T1" fmla="*/ 2 h 70"/>
                <a:gd name="T2" fmla="*/ 37 w 48"/>
                <a:gd name="T3" fmla="*/ 0 h 70"/>
                <a:gd name="T4" fmla="*/ 28 w 48"/>
                <a:gd name="T5" fmla="*/ 5 h 70"/>
                <a:gd name="T6" fmla="*/ 1 w 48"/>
                <a:gd name="T7" fmla="*/ 53 h 70"/>
                <a:gd name="T8" fmla="*/ 0 w 48"/>
                <a:gd name="T9" fmla="*/ 55 h 70"/>
                <a:gd name="T10" fmla="*/ 1 w 48"/>
                <a:gd name="T11" fmla="*/ 66 h 70"/>
                <a:gd name="T12" fmla="*/ 3 w 48"/>
                <a:gd name="T13" fmla="*/ 69 h 70"/>
                <a:gd name="T14" fmla="*/ 5 w 48"/>
                <a:gd name="T15" fmla="*/ 70 h 70"/>
                <a:gd name="T16" fmla="*/ 7 w 48"/>
                <a:gd name="T17" fmla="*/ 69 h 70"/>
                <a:gd name="T18" fmla="*/ 17 w 48"/>
                <a:gd name="T19" fmla="*/ 64 h 70"/>
                <a:gd name="T20" fmla="*/ 18 w 48"/>
                <a:gd name="T21" fmla="*/ 63 h 70"/>
                <a:gd name="T22" fmla="*/ 46 w 48"/>
                <a:gd name="T23" fmla="*/ 15 h 70"/>
                <a:gd name="T24" fmla="*/ 42 w 48"/>
                <a:gd name="T25" fmla="*/ 2 h 70"/>
                <a:gd name="T26" fmla="*/ 38 w 48"/>
                <a:gd name="T27" fmla="*/ 11 h 70"/>
                <a:gd name="T28" fmla="*/ 11 w 48"/>
                <a:gd name="T29" fmla="*/ 57 h 70"/>
                <a:gd name="T30" fmla="*/ 9 w 48"/>
                <a:gd name="T31" fmla="*/ 59 h 70"/>
                <a:gd name="T32" fmla="*/ 9 w 48"/>
                <a:gd name="T33" fmla="*/ 56 h 70"/>
                <a:gd name="T34" fmla="*/ 36 w 48"/>
                <a:gd name="T35" fmla="*/ 9 h 70"/>
                <a:gd name="T36" fmla="*/ 38 w 48"/>
                <a:gd name="T37" fmla="*/ 9 h 70"/>
                <a:gd name="T38" fmla="*/ 38 w 48"/>
                <a:gd name="T39" fmla="*/ 1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8" h="70">
                  <a:moveTo>
                    <a:pt x="42" y="2"/>
                  </a:moveTo>
                  <a:cubicBezTo>
                    <a:pt x="40" y="1"/>
                    <a:pt x="39" y="0"/>
                    <a:pt x="37" y="0"/>
                  </a:cubicBezTo>
                  <a:cubicBezTo>
                    <a:pt x="33" y="0"/>
                    <a:pt x="30" y="2"/>
                    <a:pt x="28" y="5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53"/>
                    <a:pt x="0" y="54"/>
                    <a:pt x="0" y="5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7"/>
                    <a:pt x="2" y="69"/>
                    <a:pt x="3" y="69"/>
                  </a:cubicBezTo>
                  <a:cubicBezTo>
                    <a:pt x="3" y="70"/>
                    <a:pt x="4" y="70"/>
                    <a:pt x="5" y="70"/>
                  </a:cubicBezTo>
                  <a:cubicBezTo>
                    <a:pt x="6" y="70"/>
                    <a:pt x="6" y="70"/>
                    <a:pt x="7" y="69"/>
                  </a:cubicBezTo>
                  <a:cubicBezTo>
                    <a:pt x="17" y="64"/>
                    <a:pt x="17" y="64"/>
                    <a:pt x="17" y="64"/>
                  </a:cubicBezTo>
                  <a:cubicBezTo>
                    <a:pt x="17" y="64"/>
                    <a:pt x="18" y="63"/>
                    <a:pt x="18" y="63"/>
                  </a:cubicBezTo>
                  <a:cubicBezTo>
                    <a:pt x="46" y="15"/>
                    <a:pt x="46" y="15"/>
                    <a:pt x="46" y="15"/>
                  </a:cubicBezTo>
                  <a:cubicBezTo>
                    <a:pt x="48" y="10"/>
                    <a:pt x="47" y="4"/>
                    <a:pt x="42" y="2"/>
                  </a:cubicBezTo>
                  <a:moveTo>
                    <a:pt x="38" y="11"/>
                  </a:moveTo>
                  <a:cubicBezTo>
                    <a:pt x="11" y="57"/>
                    <a:pt x="11" y="57"/>
                    <a:pt x="11" y="57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56"/>
                    <a:pt x="9" y="56"/>
                    <a:pt x="9" y="56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6" y="9"/>
                    <a:pt x="37" y="8"/>
                    <a:pt x="38" y="9"/>
                  </a:cubicBezTo>
                  <a:cubicBezTo>
                    <a:pt x="38" y="9"/>
                    <a:pt x="39" y="10"/>
                    <a:pt x="38" y="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0" name="Freeform 59"/>
            <p:cNvSpPr/>
            <p:nvPr/>
          </p:nvSpPr>
          <p:spPr bwMode="auto">
            <a:xfrm>
              <a:off x="23" y="46"/>
              <a:ext cx="49" cy="13"/>
            </a:xfrm>
            <a:custGeom>
              <a:avLst/>
              <a:gdLst>
                <a:gd name="T0" fmla="*/ 30 w 30"/>
                <a:gd name="T1" fmla="*/ 4 h 8"/>
                <a:gd name="T2" fmla="*/ 26 w 30"/>
                <a:gd name="T3" fmla="*/ 0 h 8"/>
                <a:gd name="T4" fmla="*/ 4 w 30"/>
                <a:gd name="T5" fmla="*/ 0 h 8"/>
                <a:gd name="T6" fmla="*/ 0 w 30"/>
                <a:gd name="T7" fmla="*/ 4 h 8"/>
                <a:gd name="T8" fmla="*/ 4 w 30"/>
                <a:gd name="T9" fmla="*/ 8 h 8"/>
                <a:gd name="T10" fmla="*/ 26 w 30"/>
                <a:gd name="T11" fmla="*/ 8 h 8"/>
                <a:gd name="T12" fmla="*/ 30 w 30"/>
                <a:gd name="T13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8">
                  <a:moveTo>
                    <a:pt x="30" y="4"/>
                  </a:moveTo>
                  <a:cubicBezTo>
                    <a:pt x="30" y="2"/>
                    <a:pt x="28" y="0"/>
                    <a:pt x="26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8" y="8"/>
                    <a:pt x="30" y="6"/>
                    <a:pt x="30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1" name="Freeform 60"/>
            <p:cNvSpPr/>
            <p:nvPr/>
          </p:nvSpPr>
          <p:spPr bwMode="auto">
            <a:xfrm>
              <a:off x="23" y="72"/>
              <a:ext cx="31" cy="15"/>
            </a:xfrm>
            <a:custGeom>
              <a:avLst/>
              <a:gdLst>
                <a:gd name="T0" fmla="*/ 4 w 19"/>
                <a:gd name="T1" fmla="*/ 0 h 9"/>
                <a:gd name="T2" fmla="*/ 0 w 19"/>
                <a:gd name="T3" fmla="*/ 5 h 9"/>
                <a:gd name="T4" fmla="*/ 4 w 19"/>
                <a:gd name="T5" fmla="*/ 9 h 9"/>
                <a:gd name="T6" fmla="*/ 15 w 19"/>
                <a:gd name="T7" fmla="*/ 9 h 9"/>
                <a:gd name="T8" fmla="*/ 19 w 19"/>
                <a:gd name="T9" fmla="*/ 5 h 9"/>
                <a:gd name="T10" fmla="*/ 15 w 19"/>
                <a:gd name="T11" fmla="*/ 0 h 9"/>
                <a:gd name="T12" fmla="*/ 4 w 19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9">
                  <a:moveTo>
                    <a:pt x="4" y="0"/>
                  </a:move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4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7" y="9"/>
                    <a:pt x="19" y="7"/>
                    <a:pt x="19" y="5"/>
                  </a:cubicBezTo>
                  <a:cubicBezTo>
                    <a:pt x="19" y="2"/>
                    <a:pt x="17" y="0"/>
                    <a:pt x="15" y="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12" name="Group 61"/>
          <p:cNvGrpSpPr/>
          <p:nvPr/>
        </p:nvGrpSpPr>
        <p:grpSpPr bwMode="auto">
          <a:xfrm>
            <a:off x="2729400" y="5201786"/>
            <a:ext cx="258763" cy="258843"/>
            <a:chOff x="0" y="0"/>
            <a:chExt cx="163" cy="163"/>
          </a:xfrm>
        </p:grpSpPr>
        <p:sp>
          <p:nvSpPr>
            <p:cNvPr id="13" name="Freeform 62"/>
            <p:cNvSpPr>
              <a:spLocks noEditPoints="1"/>
            </p:cNvSpPr>
            <p:nvPr/>
          </p:nvSpPr>
          <p:spPr bwMode="auto">
            <a:xfrm>
              <a:off x="0" y="0"/>
              <a:ext cx="163" cy="163"/>
            </a:xfrm>
            <a:custGeom>
              <a:avLst/>
              <a:gdLst>
                <a:gd name="T0" fmla="*/ 96 w 99"/>
                <a:gd name="T1" fmla="*/ 39 h 99"/>
                <a:gd name="T2" fmla="*/ 86 w 99"/>
                <a:gd name="T3" fmla="*/ 33 h 99"/>
                <a:gd name="T4" fmla="*/ 89 w 99"/>
                <a:gd name="T5" fmla="*/ 21 h 99"/>
                <a:gd name="T6" fmla="*/ 75 w 99"/>
                <a:gd name="T7" fmla="*/ 10 h 99"/>
                <a:gd name="T8" fmla="*/ 63 w 99"/>
                <a:gd name="T9" fmla="*/ 12 h 99"/>
                <a:gd name="T10" fmla="*/ 57 w 99"/>
                <a:gd name="T11" fmla="*/ 1 h 99"/>
                <a:gd name="T12" fmla="*/ 39 w 99"/>
                <a:gd name="T13" fmla="*/ 4 h 99"/>
                <a:gd name="T14" fmla="*/ 32 w 99"/>
                <a:gd name="T15" fmla="*/ 13 h 99"/>
                <a:gd name="T16" fmla="*/ 20 w 99"/>
                <a:gd name="T17" fmla="*/ 10 h 99"/>
                <a:gd name="T18" fmla="*/ 9 w 99"/>
                <a:gd name="T19" fmla="*/ 25 h 99"/>
                <a:gd name="T20" fmla="*/ 11 w 99"/>
                <a:gd name="T21" fmla="*/ 36 h 99"/>
                <a:gd name="T22" fmla="*/ 1 w 99"/>
                <a:gd name="T23" fmla="*/ 43 h 99"/>
                <a:gd name="T24" fmla="*/ 1 w 99"/>
                <a:gd name="T25" fmla="*/ 58 h 99"/>
                <a:gd name="T26" fmla="*/ 11 w 99"/>
                <a:gd name="T27" fmla="*/ 64 h 99"/>
                <a:gd name="T28" fmla="*/ 9 w 99"/>
                <a:gd name="T29" fmla="*/ 75 h 99"/>
                <a:gd name="T30" fmla="*/ 20 w 99"/>
                <a:gd name="T31" fmla="*/ 90 h 99"/>
                <a:gd name="T32" fmla="*/ 32 w 99"/>
                <a:gd name="T33" fmla="*/ 87 h 99"/>
                <a:gd name="T34" fmla="*/ 39 w 99"/>
                <a:gd name="T35" fmla="*/ 96 h 99"/>
                <a:gd name="T36" fmla="*/ 50 w 99"/>
                <a:gd name="T37" fmla="*/ 99 h 99"/>
                <a:gd name="T38" fmla="*/ 61 w 99"/>
                <a:gd name="T39" fmla="*/ 96 h 99"/>
                <a:gd name="T40" fmla="*/ 67 w 99"/>
                <a:gd name="T41" fmla="*/ 87 h 99"/>
                <a:gd name="T42" fmla="*/ 79 w 99"/>
                <a:gd name="T43" fmla="*/ 90 h 99"/>
                <a:gd name="T44" fmla="*/ 90 w 99"/>
                <a:gd name="T45" fmla="*/ 75 h 99"/>
                <a:gd name="T46" fmla="*/ 88 w 99"/>
                <a:gd name="T47" fmla="*/ 64 h 99"/>
                <a:gd name="T48" fmla="*/ 98 w 99"/>
                <a:gd name="T49" fmla="*/ 58 h 99"/>
                <a:gd name="T50" fmla="*/ 98 w 99"/>
                <a:gd name="T51" fmla="*/ 43 h 99"/>
                <a:gd name="T52" fmla="*/ 83 w 99"/>
                <a:gd name="T53" fmla="*/ 56 h 99"/>
                <a:gd name="T54" fmla="*/ 78 w 99"/>
                <a:gd name="T55" fmla="*/ 65 h 99"/>
                <a:gd name="T56" fmla="*/ 81 w 99"/>
                <a:gd name="T57" fmla="*/ 76 h 99"/>
                <a:gd name="T58" fmla="*/ 69 w 99"/>
                <a:gd name="T59" fmla="*/ 78 h 99"/>
                <a:gd name="T60" fmla="*/ 59 w 99"/>
                <a:gd name="T61" fmla="*/ 81 h 99"/>
                <a:gd name="T62" fmla="*/ 53 w 99"/>
                <a:gd name="T63" fmla="*/ 91 h 99"/>
                <a:gd name="T64" fmla="*/ 43 w 99"/>
                <a:gd name="T65" fmla="*/ 83 h 99"/>
                <a:gd name="T66" fmla="*/ 34 w 99"/>
                <a:gd name="T67" fmla="*/ 78 h 99"/>
                <a:gd name="T68" fmla="*/ 24 w 99"/>
                <a:gd name="T69" fmla="*/ 81 h 99"/>
                <a:gd name="T70" fmla="*/ 22 w 99"/>
                <a:gd name="T71" fmla="*/ 69 h 99"/>
                <a:gd name="T72" fmla="*/ 19 w 99"/>
                <a:gd name="T73" fmla="*/ 59 h 99"/>
                <a:gd name="T74" fmla="*/ 9 w 99"/>
                <a:gd name="T75" fmla="*/ 54 h 99"/>
                <a:gd name="T76" fmla="*/ 9 w 99"/>
                <a:gd name="T77" fmla="*/ 46 h 99"/>
                <a:gd name="T78" fmla="*/ 19 w 99"/>
                <a:gd name="T79" fmla="*/ 41 h 99"/>
                <a:gd name="T80" fmla="*/ 22 w 99"/>
                <a:gd name="T81" fmla="*/ 31 h 99"/>
                <a:gd name="T82" fmla="*/ 24 w 99"/>
                <a:gd name="T83" fmla="*/ 19 h 99"/>
                <a:gd name="T84" fmla="*/ 34 w 99"/>
                <a:gd name="T85" fmla="*/ 22 h 99"/>
                <a:gd name="T86" fmla="*/ 43 w 99"/>
                <a:gd name="T87" fmla="*/ 17 h 99"/>
                <a:gd name="T88" fmla="*/ 53 w 99"/>
                <a:gd name="T89" fmla="*/ 9 h 99"/>
                <a:gd name="T90" fmla="*/ 59 w 99"/>
                <a:gd name="T91" fmla="*/ 19 h 99"/>
                <a:gd name="T92" fmla="*/ 69 w 99"/>
                <a:gd name="T93" fmla="*/ 22 h 99"/>
                <a:gd name="T94" fmla="*/ 81 w 99"/>
                <a:gd name="T95" fmla="*/ 24 h 99"/>
                <a:gd name="T96" fmla="*/ 78 w 99"/>
                <a:gd name="T97" fmla="*/ 35 h 99"/>
                <a:gd name="T98" fmla="*/ 83 w 99"/>
                <a:gd name="T99" fmla="*/ 44 h 99"/>
                <a:gd name="T100" fmla="*/ 91 w 99"/>
                <a:gd name="T101" fmla="*/ 5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9" h="99">
                  <a:moveTo>
                    <a:pt x="98" y="43"/>
                  </a:moveTo>
                  <a:cubicBezTo>
                    <a:pt x="98" y="41"/>
                    <a:pt x="97" y="40"/>
                    <a:pt x="96" y="39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87" y="35"/>
                    <a:pt x="87" y="34"/>
                    <a:pt x="86" y="33"/>
                  </a:cubicBezTo>
                  <a:cubicBezTo>
                    <a:pt x="90" y="25"/>
                    <a:pt x="90" y="25"/>
                    <a:pt x="90" y="25"/>
                  </a:cubicBezTo>
                  <a:cubicBezTo>
                    <a:pt x="91" y="24"/>
                    <a:pt x="90" y="22"/>
                    <a:pt x="89" y="21"/>
                  </a:cubicBezTo>
                  <a:cubicBezTo>
                    <a:pt x="86" y="17"/>
                    <a:pt x="83" y="13"/>
                    <a:pt x="79" y="10"/>
                  </a:cubicBezTo>
                  <a:cubicBezTo>
                    <a:pt x="78" y="9"/>
                    <a:pt x="76" y="9"/>
                    <a:pt x="75" y="10"/>
                  </a:cubicBezTo>
                  <a:cubicBezTo>
                    <a:pt x="67" y="13"/>
                    <a:pt x="67" y="13"/>
                    <a:pt x="67" y="13"/>
                  </a:cubicBezTo>
                  <a:cubicBezTo>
                    <a:pt x="66" y="13"/>
                    <a:pt x="65" y="12"/>
                    <a:pt x="63" y="12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60" y="2"/>
                    <a:pt x="59" y="1"/>
                    <a:pt x="57" y="1"/>
                  </a:cubicBezTo>
                  <a:cubicBezTo>
                    <a:pt x="52" y="0"/>
                    <a:pt x="48" y="0"/>
                    <a:pt x="42" y="1"/>
                  </a:cubicBezTo>
                  <a:cubicBezTo>
                    <a:pt x="41" y="1"/>
                    <a:pt x="39" y="2"/>
                    <a:pt x="39" y="4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5" y="12"/>
                    <a:pt x="33" y="13"/>
                    <a:pt x="32" y="13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3" y="9"/>
                    <a:pt x="22" y="9"/>
                    <a:pt x="20" y="10"/>
                  </a:cubicBezTo>
                  <a:cubicBezTo>
                    <a:pt x="16" y="13"/>
                    <a:pt x="13" y="17"/>
                    <a:pt x="10" y="21"/>
                  </a:cubicBezTo>
                  <a:cubicBezTo>
                    <a:pt x="9" y="22"/>
                    <a:pt x="9" y="24"/>
                    <a:pt x="9" y="25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2" y="34"/>
                    <a:pt x="12" y="35"/>
                    <a:pt x="11" y="36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2" y="40"/>
                    <a:pt x="1" y="41"/>
                    <a:pt x="1" y="43"/>
                  </a:cubicBezTo>
                  <a:cubicBezTo>
                    <a:pt x="0" y="45"/>
                    <a:pt x="0" y="48"/>
                    <a:pt x="0" y="50"/>
                  </a:cubicBezTo>
                  <a:cubicBezTo>
                    <a:pt x="0" y="52"/>
                    <a:pt x="0" y="55"/>
                    <a:pt x="1" y="58"/>
                  </a:cubicBezTo>
                  <a:cubicBezTo>
                    <a:pt x="1" y="59"/>
                    <a:pt x="2" y="60"/>
                    <a:pt x="4" y="61"/>
                  </a:cubicBezTo>
                  <a:cubicBezTo>
                    <a:pt x="11" y="64"/>
                    <a:pt x="11" y="64"/>
                    <a:pt x="11" y="64"/>
                  </a:cubicBezTo>
                  <a:cubicBezTo>
                    <a:pt x="12" y="65"/>
                    <a:pt x="12" y="66"/>
                    <a:pt x="13" y="67"/>
                  </a:cubicBezTo>
                  <a:cubicBezTo>
                    <a:pt x="9" y="75"/>
                    <a:pt x="9" y="75"/>
                    <a:pt x="9" y="75"/>
                  </a:cubicBezTo>
                  <a:cubicBezTo>
                    <a:pt x="9" y="76"/>
                    <a:pt x="9" y="78"/>
                    <a:pt x="10" y="79"/>
                  </a:cubicBezTo>
                  <a:cubicBezTo>
                    <a:pt x="13" y="83"/>
                    <a:pt x="16" y="87"/>
                    <a:pt x="20" y="90"/>
                  </a:cubicBezTo>
                  <a:cubicBezTo>
                    <a:pt x="22" y="91"/>
                    <a:pt x="23" y="91"/>
                    <a:pt x="25" y="90"/>
                  </a:cubicBezTo>
                  <a:cubicBezTo>
                    <a:pt x="32" y="87"/>
                    <a:pt x="32" y="87"/>
                    <a:pt x="32" y="87"/>
                  </a:cubicBezTo>
                  <a:cubicBezTo>
                    <a:pt x="33" y="87"/>
                    <a:pt x="35" y="88"/>
                    <a:pt x="36" y="88"/>
                  </a:cubicBezTo>
                  <a:cubicBezTo>
                    <a:pt x="39" y="96"/>
                    <a:pt x="39" y="96"/>
                    <a:pt x="39" y="96"/>
                  </a:cubicBezTo>
                  <a:cubicBezTo>
                    <a:pt x="39" y="98"/>
                    <a:pt x="41" y="99"/>
                    <a:pt x="42" y="99"/>
                  </a:cubicBezTo>
                  <a:cubicBezTo>
                    <a:pt x="45" y="99"/>
                    <a:pt x="47" y="99"/>
                    <a:pt x="50" y="99"/>
                  </a:cubicBezTo>
                  <a:cubicBezTo>
                    <a:pt x="52" y="99"/>
                    <a:pt x="54" y="99"/>
                    <a:pt x="57" y="99"/>
                  </a:cubicBezTo>
                  <a:cubicBezTo>
                    <a:pt x="59" y="99"/>
                    <a:pt x="60" y="98"/>
                    <a:pt x="61" y="96"/>
                  </a:cubicBezTo>
                  <a:cubicBezTo>
                    <a:pt x="63" y="88"/>
                    <a:pt x="63" y="88"/>
                    <a:pt x="63" y="88"/>
                  </a:cubicBezTo>
                  <a:cubicBezTo>
                    <a:pt x="65" y="88"/>
                    <a:pt x="66" y="87"/>
                    <a:pt x="67" y="87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6" y="91"/>
                    <a:pt x="78" y="91"/>
                    <a:pt x="79" y="90"/>
                  </a:cubicBezTo>
                  <a:cubicBezTo>
                    <a:pt x="83" y="87"/>
                    <a:pt x="87" y="83"/>
                    <a:pt x="89" y="79"/>
                  </a:cubicBezTo>
                  <a:cubicBezTo>
                    <a:pt x="90" y="78"/>
                    <a:pt x="91" y="76"/>
                    <a:pt x="90" y="75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7" y="66"/>
                    <a:pt x="87" y="65"/>
                    <a:pt x="88" y="64"/>
                  </a:cubicBezTo>
                  <a:cubicBezTo>
                    <a:pt x="96" y="61"/>
                    <a:pt x="96" y="61"/>
                    <a:pt x="96" y="61"/>
                  </a:cubicBezTo>
                  <a:cubicBezTo>
                    <a:pt x="97" y="60"/>
                    <a:pt x="98" y="59"/>
                    <a:pt x="98" y="58"/>
                  </a:cubicBezTo>
                  <a:cubicBezTo>
                    <a:pt x="99" y="55"/>
                    <a:pt x="99" y="52"/>
                    <a:pt x="99" y="50"/>
                  </a:cubicBezTo>
                  <a:cubicBezTo>
                    <a:pt x="99" y="48"/>
                    <a:pt x="99" y="45"/>
                    <a:pt x="98" y="43"/>
                  </a:cubicBezTo>
                  <a:moveTo>
                    <a:pt x="90" y="54"/>
                  </a:moveTo>
                  <a:cubicBezTo>
                    <a:pt x="83" y="56"/>
                    <a:pt x="83" y="56"/>
                    <a:pt x="83" y="56"/>
                  </a:cubicBezTo>
                  <a:cubicBezTo>
                    <a:pt x="82" y="57"/>
                    <a:pt x="81" y="58"/>
                    <a:pt x="80" y="59"/>
                  </a:cubicBezTo>
                  <a:cubicBezTo>
                    <a:pt x="80" y="61"/>
                    <a:pt x="79" y="63"/>
                    <a:pt x="78" y="65"/>
                  </a:cubicBezTo>
                  <a:cubicBezTo>
                    <a:pt x="77" y="67"/>
                    <a:pt x="77" y="68"/>
                    <a:pt x="78" y="69"/>
                  </a:cubicBezTo>
                  <a:cubicBezTo>
                    <a:pt x="81" y="76"/>
                    <a:pt x="81" y="76"/>
                    <a:pt x="81" y="76"/>
                  </a:cubicBezTo>
                  <a:cubicBezTo>
                    <a:pt x="80" y="78"/>
                    <a:pt x="78" y="80"/>
                    <a:pt x="76" y="81"/>
                  </a:cubicBezTo>
                  <a:cubicBezTo>
                    <a:pt x="69" y="78"/>
                    <a:pt x="69" y="78"/>
                    <a:pt x="69" y="78"/>
                  </a:cubicBezTo>
                  <a:cubicBezTo>
                    <a:pt x="68" y="78"/>
                    <a:pt x="66" y="78"/>
                    <a:pt x="65" y="78"/>
                  </a:cubicBezTo>
                  <a:cubicBezTo>
                    <a:pt x="63" y="79"/>
                    <a:pt x="61" y="80"/>
                    <a:pt x="59" y="81"/>
                  </a:cubicBezTo>
                  <a:cubicBezTo>
                    <a:pt x="57" y="81"/>
                    <a:pt x="56" y="82"/>
                    <a:pt x="56" y="83"/>
                  </a:cubicBezTo>
                  <a:cubicBezTo>
                    <a:pt x="53" y="91"/>
                    <a:pt x="53" y="91"/>
                    <a:pt x="53" y="91"/>
                  </a:cubicBezTo>
                  <a:cubicBezTo>
                    <a:pt x="51" y="91"/>
                    <a:pt x="49" y="91"/>
                    <a:pt x="46" y="91"/>
                  </a:cubicBezTo>
                  <a:cubicBezTo>
                    <a:pt x="43" y="83"/>
                    <a:pt x="43" y="83"/>
                    <a:pt x="43" y="83"/>
                  </a:cubicBezTo>
                  <a:cubicBezTo>
                    <a:pt x="43" y="82"/>
                    <a:pt x="42" y="81"/>
                    <a:pt x="41" y="81"/>
                  </a:cubicBezTo>
                  <a:cubicBezTo>
                    <a:pt x="38" y="80"/>
                    <a:pt x="36" y="79"/>
                    <a:pt x="34" y="78"/>
                  </a:cubicBezTo>
                  <a:cubicBezTo>
                    <a:pt x="33" y="78"/>
                    <a:pt x="32" y="78"/>
                    <a:pt x="30" y="78"/>
                  </a:cubicBezTo>
                  <a:cubicBezTo>
                    <a:pt x="24" y="81"/>
                    <a:pt x="24" y="81"/>
                    <a:pt x="24" y="81"/>
                  </a:cubicBezTo>
                  <a:cubicBezTo>
                    <a:pt x="22" y="80"/>
                    <a:pt x="20" y="78"/>
                    <a:pt x="18" y="76"/>
                  </a:cubicBezTo>
                  <a:cubicBezTo>
                    <a:pt x="22" y="69"/>
                    <a:pt x="22" y="69"/>
                    <a:pt x="22" y="69"/>
                  </a:cubicBezTo>
                  <a:cubicBezTo>
                    <a:pt x="22" y="68"/>
                    <a:pt x="22" y="67"/>
                    <a:pt x="21" y="65"/>
                  </a:cubicBezTo>
                  <a:cubicBezTo>
                    <a:pt x="20" y="63"/>
                    <a:pt x="20" y="61"/>
                    <a:pt x="19" y="59"/>
                  </a:cubicBezTo>
                  <a:cubicBezTo>
                    <a:pt x="18" y="58"/>
                    <a:pt x="17" y="57"/>
                    <a:pt x="16" y="56"/>
                  </a:cubicBezTo>
                  <a:cubicBezTo>
                    <a:pt x="9" y="54"/>
                    <a:pt x="9" y="54"/>
                    <a:pt x="9" y="54"/>
                  </a:cubicBezTo>
                  <a:cubicBezTo>
                    <a:pt x="9" y="52"/>
                    <a:pt x="9" y="51"/>
                    <a:pt x="9" y="50"/>
                  </a:cubicBezTo>
                  <a:cubicBezTo>
                    <a:pt x="9" y="49"/>
                    <a:pt x="9" y="48"/>
                    <a:pt x="9" y="46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7" y="43"/>
                    <a:pt x="18" y="42"/>
                    <a:pt x="19" y="41"/>
                  </a:cubicBezTo>
                  <a:cubicBezTo>
                    <a:pt x="20" y="39"/>
                    <a:pt x="20" y="37"/>
                    <a:pt x="21" y="35"/>
                  </a:cubicBezTo>
                  <a:cubicBezTo>
                    <a:pt x="22" y="33"/>
                    <a:pt x="22" y="32"/>
                    <a:pt x="22" y="31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20" y="22"/>
                    <a:pt x="22" y="20"/>
                    <a:pt x="24" y="19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32" y="22"/>
                    <a:pt x="33" y="22"/>
                    <a:pt x="34" y="22"/>
                  </a:cubicBezTo>
                  <a:cubicBezTo>
                    <a:pt x="36" y="21"/>
                    <a:pt x="38" y="20"/>
                    <a:pt x="41" y="19"/>
                  </a:cubicBezTo>
                  <a:cubicBezTo>
                    <a:pt x="42" y="19"/>
                    <a:pt x="43" y="18"/>
                    <a:pt x="43" y="17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9" y="9"/>
                    <a:pt x="51" y="9"/>
                    <a:pt x="53" y="9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56" y="18"/>
                    <a:pt x="57" y="19"/>
                    <a:pt x="59" y="19"/>
                  </a:cubicBezTo>
                  <a:cubicBezTo>
                    <a:pt x="61" y="20"/>
                    <a:pt x="63" y="21"/>
                    <a:pt x="65" y="22"/>
                  </a:cubicBezTo>
                  <a:cubicBezTo>
                    <a:pt x="66" y="22"/>
                    <a:pt x="68" y="22"/>
                    <a:pt x="69" y="22"/>
                  </a:cubicBezTo>
                  <a:cubicBezTo>
                    <a:pt x="76" y="19"/>
                    <a:pt x="76" y="19"/>
                    <a:pt x="76" y="19"/>
                  </a:cubicBezTo>
                  <a:cubicBezTo>
                    <a:pt x="78" y="20"/>
                    <a:pt x="80" y="22"/>
                    <a:pt x="81" y="24"/>
                  </a:cubicBezTo>
                  <a:cubicBezTo>
                    <a:pt x="78" y="31"/>
                    <a:pt x="78" y="31"/>
                    <a:pt x="78" y="31"/>
                  </a:cubicBezTo>
                  <a:cubicBezTo>
                    <a:pt x="77" y="32"/>
                    <a:pt x="77" y="33"/>
                    <a:pt x="78" y="35"/>
                  </a:cubicBezTo>
                  <a:cubicBezTo>
                    <a:pt x="79" y="37"/>
                    <a:pt x="80" y="39"/>
                    <a:pt x="80" y="41"/>
                  </a:cubicBezTo>
                  <a:cubicBezTo>
                    <a:pt x="81" y="42"/>
                    <a:pt x="82" y="43"/>
                    <a:pt x="83" y="44"/>
                  </a:cubicBezTo>
                  <a:cubicBezTo>
                    <a:pt x="90" y="46"/>
                    <a:pt x="90" y="46"/>
                    <a:pt x="90" y="46"/>
                  </a:cubicBezTo>
                  <a:cubicBezTo>
                    <a:pt x="91" y="48"/>
                    <a:pt x="91" y="49"/>
                    <a:pt x="91" y="50"/>
                  </a:cubicBezTo>
                  <a:cubicBezTo>
                    <a:pt x="91" y="51"/>
                    <a:pt x="91" y="52"/>
                    <a:pt x="90" y="5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4" name="Freeform 63"/>
            <p:cNvSpPr>
              <a:spLocks noEditPoints="1"/>
            </p:cNvSpPr>
            <p:nvPr/>
          </p:nvSpPr>
          <p:spPr bwMode="auto">
            <a:xfrm>
              <a:off x="50" y="48"/>
              <a:ext cx="64" cy="65"/>
            </a:xfrm>
            <a:custGeom>
              <a:avLst/>
              <a:gdLst>
                <a:gd name="T0" fmla="*/ 20 w 39"/>
                <a:gd name="T1" fmla="*/ 0 h 40"/>
                <a:gd name="T2" fmla="*/ 0 w 39"/>
                <a:gd name="T3" fmla="*/ 20 h 40"/>
                <a:gd name="T4" fmla="*/ 20 w 39"/>
                <a:gd name="T5" fmla="*/ 40 h 40"/>
                <a:gd name="T6" fmla="*/ 39 w 39"/>
                <a:gd name="T7" fmla="*/ 20 h 40"/>
                <a:gd name="T8" fmla="*/ 20 w 39"/>
                <a:gd name="T9" fmla="*/ 0 h 40"/>
                <a:gd name="T10" fmla="*/ 20 w 39"/>
                <a:gd name="T11" fmla="*/ 31 h 40"/>
                <a:gd name="T12" fmla="*/ 9 w 39"/>
                <a:gd name="T13" fmla="*/ 20 h 40"/>
                <a:gd name="T14" fmla="*/ 20 w 39"/>
                <a:gd name="T15" fmla="*/ 9 h 40"/>
                <a:gd name="T16" fmla="*/ 31 w 39"/>
                <a:gd name="T17" fmla="*/ 20 h 40"/>
                <a:gd name="T18" fmla="*/ 20 w 39"/>
                <a:gd name="T19" fmla="*/ 3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" h="40">
                  <a:moveTo>
                    <a:pt x="20" y="0"/>
                  </a:moveTo>
                  <a:cubicBezTo>
                    <a:pt x="9" y="0"/>
                    <a:pt x="0" y="9"/>
                    <a:pt x="0" y="20"/>
                  </a:cubicBezTo>
                  <a:cubicBezTo>
                    <a:pt x="0" y="31"/>
                    <a:pt x="9" y="40"/>
                    <a:pt x="20" y="40"/>
                  </a:cubicBezTo>
                  <a:cubicBezTo>
                    <a:pt x="30" y="40"/>
                    <a:pt x="39" y="31"/>
                    <a:pt x="39" y="20"/>
                  </a:cubicBezTo>
                  <a:cubicBezTo>
                    <a:pt x="39" y="9"/>
                    <a:pt x="30" y="0"/>
                    <a:pt x="20" y="0"/>
                  </a:cubicBezTo>
                  <a:moveTo>
                    <a:pt x="20" y="31"/>
                  </a:moveTo>
                  <a:cubicBezTo>
                    <a:pt x="14" y="31"/>
                    <a:pt x="9" y="26"/>
                    <a:pt x="9" y="20"/>
                  </a:cubicBezTo>
                  <a:cubicBezTo>
                    <a:pt x="9" y="14"/>
                    <a:pt x="14" y="9"/>
                    <a:pt x="20" y="9"/>
                  </a:cubicBezTo>
                  <a:cubicBezTo>
                    <a:pt x="26" y="9"/>
                    <a:pt x="31" y="14"/>
                    <a:pt x="31" y="20"/>
                  </a:cubicBezTo>
                  <a:cubicBezTo>
                    <a:pt x="31" y="26"/>
                    <a:pt x="26" y="31"/>
                    <a:pt x="20" y="3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15" name="Group 64"/>
          <p:cNvGrpSpPr/>
          <p:nvPr/>
        </p:nvGrpSpPr>
        <p:grpSpPr bwMode="auto">
          <a:xfrm>
            <a:off x="1797538" y="5204962"/>
            <a:ext cx="255587" cy="255667"/>
            <a:chOff x="0" y="0"/>
            <a:chExt cx="161" cy="161"/>
          </a:xfrm>
        </p:grpSpPr>
        <p:sp>
          <p:nvSpPr>
            <p:cNvPr id="16" name="Freeform 65"/>
            <p:cNvSpPr/>
            <p:nvPr/>
          </p:nvSpPr>
          <p:spPr bwMode="auto">
            <a:xfrm>
              <a:off x="0" y="0"/>
              <a:ext cx="161" cy="116"/>
            </a:xfrm>
            <a:custGeom>
              <a:avLst/>
              <a:gdLst>
                <a:gd name="T0" fmla="*/ 75 w 98"/>
                <a:gd name="T1" fmla="*/ 26 h 71"/>
                <a:gd name="T2" fmla="*/ 71 w 98"/>
                <a:gd name="T3" fmla="*/ 26 h 71"/>
                <a:gd name="T4" fmla="*/ 71 w 98"/>
                <a:gd name="T5" fmla="*/ 24 h 71"/>
                <a:gd name="T6" fmla="*/ 47 w 98"/>
                <a:gd name="T7" fmla="*/ 0 h 71"/>
                <a:gd name="T8" fmla="*/ 23 w 98"/>
                <a:gd name="T9" fmla="*/ 20 h 71"/>
                <a:gd name="T10" fmla="*/ 16 w 98"/>
                <a:gd name="T11" fmla="*/ 21 h 71"/>
                <a:gd name="T12" fmla="*/ 16 w 98"/>
                <a:gd name="T13" fmla="*/ 21 h 71"/>
                <a:gd name="T14" fmla="*/ 6 w 98"/>
                <a:gd name="T15" fmla="*/ 35 h 71"/>
                <a:gd name="T16" fmla="*/ 7 w 98"/>
                <a:gd name="T17" fmla="*/ 42 h 71"/>
                <a:gd name="T18" fmla="*/ 0 w 98"/>
                <a:gd name="T19" fmla="*/ 55 h 71"/>
                <a:gd name="T20" fmla="*/ 16 w 98"/>
                <a:gd name="T21" fmla="*/ 71 h 71"/>
                <a:gd name="T22" fmla="*/ 32 w 98"/>
                <a:gd name="T23" fmla="*/ 71 h 71"/>
                <a:gd name="T24" fmla="*/ 36 w 98"/>
                <a:gd name="T25" fmla="*/ 66 h 71"/>
                <a:gd name="T26" fmla="*/ 32 w 98"/>
                <a:gd name="T27" fmla="*/ 62 h 71"/>
                <a:gd name="T28" fmla="*/ 16 w 98"/>
                <a:gd name="T29" fmla="*/ 62 h 71"/>
                <a:gd name="T30" fmla="*/ 9 w 98"/>
                <a:gd name="T31" fmla="*/ 55 h 71"/>
                <a:gd name="T32" fmla="*/ 15 w 98"/>
                <a:gd name="T33" fmla="*/ 48 h 71"/>
                <a:gd name="T34" fmla="*/ 18 w 98"/>
                <a:gd name="T35" fmla="*/ 45 h 71"/>
                <a:gd name="T36" fmla="*/ 17 w 98"/>
                <a:gd name="T37" fmla="*/ 41 h 71"/>
                <a:gd name="T38" fmla="*/ 14 w 98"/>
                <a:gd name="T39" fmla="*/ 35 h 71"/>
                <a:gd name="T40" fmla="*/ 19 w 98"/>
                <a:gd name="T41" fmla="*/ 28 h 71"/>
                <a:gd name="T42" fmla="*/ 19 w 98"/>
                <a:gd name="T43" fmla="*/ 28 h 71"/>
                <a:gd name="T44" fmla="*/ 25 w 98"/>
                <a:gd name="T45" fmla="*/ 29 h 71"/>
                <a:gd name="T46" fmla="*/ 29 w 98"/>
                <a:gd name="T47" fmla="*/ 29 h 71"/>
                <a:gd name="T48" fmla="*/ 31 w 98"/>
                <a:gd name="T49" fmla="*/ 25 h 71"/>
                <a:gd name="T50" fmla="*/ 31 w 98"/>
                <a:gd name="T51" fmla="*/ 24 h 71"/>
                <a:gd name="T52" fmla="*/ 31 w 98"/>
                <a:gd name="T53" fmla="*/ 24 h 71"/>
                <a:gd name="T54" fmla="*/ 47 w 98"/>
                <a:gd name="T55" fmla="*/ 8 h 71"/>
                <a:gd name="T56" fmla="*/ 62 w 98"/>
                <a:gd name="T57" fmla="*/ 24 h 71"/>
                <a:gd name="T58" fmla="*/ 60 w 98"/>
                <a:gd name="T59" fmla="*/ 32 h 71"/>
                <a:gd name="T60" fmla="*/ 61 w 98"/>
                <a:gd name="T61" fmla="*/ 37 h 71"/>
                <a:gd name="T62" fmla="*/ 66 w 98"/>
                <a:gd name="T63" fmla="*/ 37 h 71"/>
                <a:gd name="T64" fmla="*/ 75 w 98"/>
                <a:gd name="T65" fmla="*/ 34 h 71"/>
                <a:gd name="T66" fmla="*/ 89 w 98"/>
                <a:gd name="T67" fmla="*/ 48 h 71"/>
                <a:gd name="T68" fmla="*/ 75 w 98"/>
                <a:gd name="T69" fmla="*/ 62 h 71"/>
                <a:gd name="T70" fmla="*/ 66 w 98"/>
                <a:gd name="T71" fmla="*/ 62 h 71"/>
                <a:gd name="T72" fmla="*/ 62 w 98"/>
                <a:gd name="T73" fmla="*/ 66 h 71"/>
                <a:gd name="T74" fmla="*/ 66 w 98"/>
                <a:gd name="T75" fmla="*/ 71 h 71"/>
                <a:gd name="T76" fmla="*/ 75 w 98"/>
                <a:gd name="T77" fmla="*/ 71 h 71"/>
                <a:gd name="T78" fmla="*/ 98 w 98"/>
                <a:gd name="T79" fmla="*/ 48 h 71"/>
                <a:gd name="T80" fmla="*/ 75 w 98"/>
                <a:gd name="T81" fmla="*/ 2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8" h="71">
                  <a:moveTo>
                    <a:pt x="75" y="26"/>
                  </a:moveTo>
                  <a:cubicBezTo>
                    <a:pt x="74" y="26"/>
                    <a:pt x="72" y="26"/>
                    <a:pt x="71" y="26"/>
                  </a:cubicBezTo>
                  <a:cubicBezTo>
                    <a:pt x="71" y="25"/>
                    <a:pt x="71" y="25"/>
                    <a:pt x="71" y="24"/>
                  </a:cubicBezTo>
                  <a:cubicBezTo>
                    <a:pt x="71" y="10"/>
                    <a:pt x="60" y="0"/>
                    <a:pt x="47" y="0"/>
                  </a:cubicBezTo>
                  <a:cubicBezTo>
                    <a:pt x="35" y="0"/>
                    <a:pt x="25" y="8"/>
                    <a:pt x="23" y="20"/>
                  </a:cubicBezTo>
                  <a:cubicBezTo>
                    <a:pt x="20" y="19"/>
                    <a:pt x="18" y="20"/>
                    <a:pt x="16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0" y="23"/>
                    <a:pt x="6" y="29"/>
                    <a:pt x="6" y="35"/>
                  </a:cubicBezTo>
                  <a:cubicBezTo>
                    <a:pt x="6" y="37"/>
                    <a:pt x="6" y="40"/>
                    <a:pt x="7" y="42"/>
                  </a:cubicBezTo>
                  <a:cubicBezTo>
                    <a:pt x="3" y="45"/>
                    <a:pt x="0" y="50"/>
                    <a:pt x="0" y="55"/>
                  </a:cubicBezTo>
                  <a:cubicBezTo>
                    <a:pt x="0" y="64"/>
                    <a:pt x="7" y="71"/>
                    <a:pt x="16" y="71"/>
                  </a:cubicBezTo>
                  <a:cubicBezTo>
                    <a:pt x="32" y="71"/>
                    <a:pt x="32" y="71"/>
                    <a:pt x="32" y="71"/>
                  </a:cubicBezTo>
                  <a:cubicBezTo>
                    <a:pt x="34" y="71"/>
                    <a:pt x="36" y="69"/>
                    <a:pt x="36" y="66"/>
                  </a:cubicBezTo>
                  <a:cubicBezTo>
                    <a:pt x="36" y="64"/>
                    <a:pt x="34" y="62"/>
                    <a:pt x="32" y="62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12" y="62"/>
                    <a:pt x="9" y="59"/>
                    <a:pt x="9" y="55"/>
                  </a:cubicBezTo>
                  <a:cubicBezTo>
                    <a:pt x="9" y="52"/>
                    <a:pt x="11" y="49"/>
                    <a:pt x="15" y="48"/>
                  </a:cubicBezTo>
                  <a:cubicBezTo>
                    <a:pt x="16" y="48"/>
                    <a:pt x="18" y="47"/>
                    <a:pt x="18" y="45"/>
                  </a:cubicBezTo>
                  <a:cubicBezTo>
                    <a:pt x="19" y="43"/>
                    <a:pt x="18" y="42"/>
                    <a:pt x="17" y="41"/>
                  </a:cubicBezTo>
                  <a:cubicBezTo>
                    <a:pt x="15" y="39"/>
                    <a:pt x="14" y="37"/>
                    <a:pt x="14" y="35"/>
                  </a:cubicBezTo>
                  <a:cubicBezTo>
                    <a:pt x="14" y="32"/>
                    <a:pt x="16" y="29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1" y="28"/>
                    <a:pt x="23" y="28"/>
                    <a:pt x="25" y="29"/>
                  </a:cubicBezTo>
                  <a:cubicBezTo>
                    <a:pt x="26" y="30"/>
                    <a:pt x="28" y="30"/>
                    <a:pt x="29" y="29"/>
                  </a:cubicBezTo>
                  <a:cubicBezTo>
                    <a:pt x="30" y="28"/>
                    <a:pt x="31" y="27"/>
                    <a:pt x="31" y="25"/>
                  </a:cubicBezTo>
                  <a:cubicBezTo>
                    <a:pt x="31" y="25"/>
                    <a:pt x="31" y="24"/>
                    <a:pt x="31" y="24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1" y="15"/>
                    <a:pt x="38" y="8"/>
                    <a:pt x="47" y="8"/>
                  </a:cubicBezTo>
                  <a:cubicBezTo>
                    <a:pt x="55" y="8"/>
                    <a:pt x="62" y="15"/>
                    <a:pt x="62" y="24"/>
                  </a:cubicBezTo>
                  <a:cubicBezTo>
                    <a:pt x="62" y="27"/>
                    <a:pt x="62" y="29"/>
                    <a:pt x="60" y="32"/>
                  </a:cubicBezTo>
                  <a:cubicBezTo>
                    <a:pt x="59" y="34"/>
                    <a:pt x="59" y="36"/>
                    <a:pt x="61" y="37"/>
                  </a:cubicBezTo>
                  <a:cubicBezTo>
                    <a:pt x="62" y="39"/>
                    <a:pt x="65" y="39"/>
                    <a:pt x="66" y="37"/>
                  </a:cubicBezTo>
                  <a:cubicBezTo>
                    <a:pt x="68" y="36"/>
                    <a:pt x="71" y="34"/>
                    <a:pt x="75" y="34"/>
                  </a:cubicBezTo>
                  <a:cubicBezTo>
                    <a:pt x="83" y="34"/>
                    <a:pt x="89" y="40"/>
                    <a:pt x="89" y="48"/>
                  </a:cubicBezTo>
                  <a:cubicBezTo>
                    <a:pt x="89" y="56"/>
                    <a:pt x="83" y="62"/>
                    <a:pt x="75" y="62"/>
                  </a:cubicBezTo>
                  <a:cubicBezTo>
                    <a:pt x="66" y="62"/>
                    <a:pt x="66" y="62"/>
                    <a:pt x="66" y="62"/>
                  </a:cubicBezTo>
                  <a:cubicBezTo>
                    <a:pt x="64" y="62"/>
                    <a:pt x="62" y="64"/>
                    <a:pt x="62" y="66"/>
                  </a:cubicBezTo>
                  <a:cubicBezTo>
                    <a:pt x="62" y="69"/>
                    <a:pt x="64" y="71"/>
                    <a:pt x="66" y="71"/>
                  </a:cubicBezTo>
                  <a:cubicBezTo>
                    <a:pt x="75" y="71"/>
                    <a:pt x="75" y="71"/>
                    <a:pt x="75" y="71"/>
                  </a:cubicBezTo>
                  <a:cubicBezTo>
                    <a:pt x="88" y="71"/>
                    <a:pt x="98" y="60"/>
                    <a:pt x="98" y="48"/>
                  </a:cubicBezTo>
                  <a:cubicBezTo>
                    <a:pt x="98" y="36"/>
                    <a:pt x="88" y="26"/>
                    <a:pt x="75" y="2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7" name="Freeform 66"/>
            <p:cNvSpPr/>
            <p:nvPr/>
          </p:nvSpPr>
          <p:spPr bwMode="auto">
            <a:xfrm>
              <a:off x="49" y="64"/>
              <a:ext cx="62" cy="97"/>
            </a:xfrm>
            <a:custGeom>
              <a:avLst/>
              <a:gdLst>
                <a:gd name="T0" fmla="*/ 30 w 38"/>
                <a:gd name="T1" fmla="*/ 38 h 59"/>
                <a:gd name="T2" fmla="*/ 23 w 38"/>
                <a:gd name="T3" fmla="*/ 45 h 59"/>
                <a:gd name="T4" fmla="*/ 23 w 38"/>
                <a:gd name="T5" fmla="*/ 5 h 59"/>
                <a:gd name="T6" fmla="*/ 19 w 38"/>
                <a:gd name="T7" fmla="*/ 0 h 59"/>
                <a:gd name="T8" fmla="*/ 15 w 38"/>
                <a:gd name="T9" fmla="*/ 5 h 59"/>
                <a:gd name="T10" fmla="*/ 15 w 38"/>
                <a:gd name="T11" fmla="*/ 45 h 59"/>
                <a:gd name="T12" fmla="*/ 8 w 38"/>
                <a:gd name="T13" fmla="*/ 38 h 59"/>
                <a:gd name="T14" fmla="*/ 2 w 38"/>
                <a:gd name="T15" fmla="*/ 38 h 59"/>
                <a:gd name="T16" fmla="*/ 2 w 38"/>
                <a:gd name="T17" fmla="*/ 44 h 59"/>
                <a:gd name="T18" fmla="*/ 16 w 38"/>
                <a:gd name="T19" fmla="*/ 58 h 59"/>
                <a:gd name="T20" fmla="*/ 19 w 38"/>
                <a:gd name="T21" fmla="*/ 59 h 59"/>
                <a:gd name="T22" fmla="*/ 22 w 38"/>
                <a:gd name="T23" fmla="*/ 58 h 59"/>
                <a:gd name="T24" fmla="*/ 36 w 38"/>
                <a:gd name="T25" fmla="*/ 44 h 59"/>
                <a:gd name="T26" fmla="*/ 36 w 38"/>
                <a:gd name="T27" fmla="*/ 38 h 59"/>
                <a:gd name="T28" fmla="*/ 30 w 38"/>
                <a:gd name="T29" fmla="*/ 3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" h="59">
                  <a:moveTo>
                    <a:pt x="30" y="38"/>
                  </a:moveTo>
                  <a:cubicBezTo>
                    <a:pt x="23" y="45"/>
                    <a:pt x="23" y="45"/>
                    <a:pt x="23" y="45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2"/>
                    <a:pt x="21" y="0"/>
                    <a:pt x="19" y="0"/>
                  </a:cubicBezTo>
                  <a:cubicBezTo>
                    <a:pt x="17" y="0"/>
                    <a:pt x="15" y="2"/>
                    <a:pt x="15" y="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6" y="36"/>
                    <a:pt x="3" y="36"/>
                    <a:pt x="2" y="38"/>
                  </a:cubicBezTo>
                  <a:cubicBezTo>
                    <a:pt x="0" y="39"/>
                    <a:pt x="0" y="42"/>
                    <a:pt x="2" y="44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7" y="59"/>
                    <a:pt x="18" y="59"/>
                    <a:pt x="19" y="59"/>
                  </a:cubicBezTo>
                  <a:cubicBezTo>
                    <a:pt x="20" y="59"/>
                    <a:pt x="21" y="59"/>
                    <a:pt x="22" y="58"/>
                  </a:cubicBezTo>
                  <a:cubicBezTo>
                    <a:pt x="36" y="44"/>
                    <a:pt x="36" y="44"/>
                    <a:pt x="36" y="44"/>
                  </a:cubicBezTo>
                  <a:cubicBezTo>
                    <a:pt x="38" y="42"/>
                    <a:pt x="38" y="39"/>
                    <a:pt x="36" y="38"/>
                  </a:cubicBezTo>
                  <a:cubicBezTo>
                    <a:pt x="35" y="36"/>
                    <a:pt x="32" y="36"/>
                    <a:pt x="30" y="3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431431" y="1777574"/>
            <a:ext cx="511346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400" dirty="0">
                <a:latin typeface="楷体" panose="02010609060101010101" pitchFamily="49" charset="-122"/>
                <a:ea typeface="楷体" panose="02010609060101010101" pitchFamily="49" charset="-122"/>
              </a:rPr>
              <a:t>THIS IS A ART TEMPLATE ,THANK YOU WATCHING THIS ONE </a:t>
            </a:r>
            <a:endParaRPr lang="zh-CN" altLang="en-US" sz="1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9" name="矩形 23"/>
          <p:cNvSpPr>
            <a:spLocks noChangeArrowheads="1"/>
          </p:cNvSpPr>
          <p:nvPr/>
        </p:nvSpPr>
        <p:spPr bwMode="auto">
          <a:xfrm>
            <a:off x="425197" y="2316333"/>
            <a:ext cx="5134435" cy="258532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ct val="150000"/>
              </a:lnSpc>
            </a:pPr>
            <a:endParaRPr lang="en-US" sz="12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en-US" altLang="zh-CN" sz="1200" dirty="0">
                <a:latin typeface="楷体" panose="02010609060101010101" pitchFamily="49" charset="-122"/>
                <a:ea typeface="楷体" panose="02010609060101010101" pitchFamily="49" charset="-122"/>
              </a:rPr>
              <a:t>Just for today I will try to live through this day only and not tackle my whole life problem at once. I can do for twelve hours that</a:t>
            </a:r>
          </a:p>
          <a:p>
            <a:pPr algn="ctr" eaLnBrk="1" hangingPunct="1">
              <a:lnSpc>
                <a:spcPct val="150000"/>
              </a:lnSpc>
            </a:pPr>
            <a:endParaRPr lang="en-US" altLang="zh-CN" sz="12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sz="1200" dirty="0">
                <a:latin typeface="楷体" panose="02010609060101010101" pitchFamily="49" charset="-122"/>
                <a:ea typeface="楷体" panose="02010609060101010101" pitchFamily="49" charset="-122"/>
              </a:rPr>
              <a:t>Just for today I will try to live through this day only and not tackle my whole life problem at once. I can do for twelve hours that hours that Just for today I will try to live through this day only and not tackle my</a:t>
            </a:r>
            <a:endParaRPr lang="zh-CN" altLang="en-US" sz="1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2898" y="1464327"/>
            <a:ext cx="5896319" cy="39293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89" b="78027"/>
          <a:stretch>
            <a:fillRect/>
          </a:stretch>
        </p:blipFill>
        <p:spPr>
          <a:xfrm>
            <a:off x="0" y="5188226"/>
            <a:ext cx="12192000" cy="1669774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663658" y="1532939"/>
            <a:ext cx="1374082" cy="707886"/>
          </a:xfrm>
          <a:prstGeom prst="rect">
            <a:avLst/>
          </a:prstGeom>
          <a:noFill/>
          <a:effectLst>
            <a:outerShdw blurRad="50800" dist="12700" dir="5400000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24202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0 1</a:t>
            </a:r>
            <a:endParaRPr lang="zh-CN" altLang="en-US" sz="4000" b="1" dirty="0">
              <a:solidFill>
                <a:srgbClr val="24202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663658" y="2580481"/>
            <a:ext cx="1374082" cy="707886"/>
          </a:xfrm>
          <a:prstGeom prst="rect">
            <a:avLst/>
          </a:prstGeom>
          <a:noFill/>
          <a:effectLst>
            <a:outerShdw blurRad="50800" dist="12700" dir="5400000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24202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0 2</a:t>
            </a:r>
            <a:endParaRPr lang="zh-CN" altLang="en-US" sz="4000" b="1" dirty="0">
              <a:solidFill>
                <a:srgbClr val="24202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663658" y="3628023"/>
            <a:ext cx="1374082" cy="707886"/>
          </a:xfrm>
          <a:prstGeom prst="rect">
            <a:avLst/>
          </a:prstGeom>
          <a:noFill/>
          <a:effectLst>
            <a:outerShdw blurRad="50800" dist="12700" dir="5400000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24202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0 3</a:t>
            </a:r>
            <a:endParaRPr lang="zh-CN" altLang="en-US" sz="4000" b="1" dirty="0">
              <a:solidFill>
                <a:srgbClr val="24202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663658" y="4675565"/>
            <a:ext cx="1374082" cy="707886"/>
          </a:xfrm>
          <a:prstGeom prst="rect">
            <a:avLst/>
          </a:prstGeom>
          <a:noFill/>
          <a:effectLst>
            <a:outerShdw blurRad="50800" dist="12700" dir="5400000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24202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0 4</a:t>
            </a:r>
            <a:endParaRPr lang="zh-CN" altLang="en-US" sz="4000" b="1" dirty="0">
              <a:solidFill>
                <a:srgbClr val="24202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TextBox 13"/>
          <p:cNvSpPr txBox="1"/>
          <p:nvPr/>
        </p:nvSpPr>
        <p:spPr>
          <a:xfrm>
            <a:off x="3441536" y="1566067"/>
            <a:ext cx="70433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CC0099"/>
              </a:buClr>
            </a:pPr>
            <a:r>
              <a:rPr lang="en-US" altLang="zh-CN" sz="1400" dirty="0">
                <a:latin typeface="楷体" panose="02010609060101010101" pitchFamily="49" charset="-122"/>
                <a:ea typeface="楷体" panose="02010609060101010101" pitchFamily="49" charset="-122"/>
              </a:rPr>
              <a:t>Just for today I will try to live through this day only and not tackle my whole life problem at once</a:t>
            </a:r>
          </a:p>
        </p:txBody>
      </p:sp>
      <p:sp>
        <p:nvSpPr>
          <p:cNvPr id="8" name="TextBox 13"/>
          <p:cNvSpPr txBox="1"/>
          <p:nvPr/>
        </p:nvSpPr>
        <p:spPr>
          <a:xfrm>
            <a:off x="3441536" y="2573253"/>
            <a:ext cx="70433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CC0099"/>
              </a:buClr>
            </a:pPr>
            <a:r>
              <a:rPr lang="en-US" altLang="zh-CN" sz="1400" dirty="0">
                <a:latin typeface="楷体" panose="02010609060101010101" pitchFamily="49" charset="-122"/>
                <a:ea typeface="楷体" panose="02010609060101010101" pitchFamily="49" charset="-122"/>
              </a:rPr>
              <a:t>Just for today I will try to live through this day only and not tackle my whole life problem at once</a:t>
            </a:r>
          </a:p>
        </p:txBody>
      </p:sp>
      <p:sp>
        <p:nvSpPr>
          <p:cNvPr id="9" name="TextBox 13"/>
          <p:cNvSpPr txBox="1"/>
          <p:nvPr/>
        </p:nvSpPr>
        <p:spPr>
          <a:xfrm>
            <a:off x="3409620" y="3608524"/>
            <a:ext cx="70433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CC0099"/>
              </a:buClr>
            </a:pPr>
            <a:r>
              <a:rPr lang="en-US" altLang="zh-CN" sz="1400" dirty="0">
                <a:latin typeface="楷体" panose="02010609060101010101" pitchFamily="49" charset="-122"/>
                <a:ea typeface="楷体" panose="02010609060101010101" pitchFamily="49" charset="-122"/>
              </a:rPr>
              <a:t>Just for today I will try to live through this day only and not tackle my whole life problem at once</a:t>
            </a:r>
          </a:p>
        </p:txBody>
      </p:sp>
      <p:sp>
        <p:nvSpPr>
          <p:cNvPr id="10" name="TextBox 13"/>
          <p:cNvSpPr txBox="1"/>
          <p:nvPr/>
        </p:nvSpPr>
        <p:spPr>
          <a:xfrm>
            <a:off x="3441536" y="4615710"/>
            <a:ext cx="70433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CC0099"/>
              </a:buClr>
            </a:pPr>
            <a:r>
              <a:rPr lang="en-US" altLang="zh-CN" sz="1400" dirty="0">
                <a:latin typeface="楷体" panose="02010609060101010101" pitchFamily="49" charset="-122"/>
                <a:ea typeface="楷体" panose="02010609060101010101" pitchFamily="49" charset="-122"/>
              </a:rPr>
              <a:t>Just for today I will try to live through this day only and not tackle my whole life problem at once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570922" y="2491409"/>
            <a:ext cx="1272208" cy="117944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solidFill>
                  <a:schemeClr val="tx1"/>
                </a:solidFill>
                <a:latin typeface="+mn-ea"/>
              </a:rPr>
              <a:t>0 2</a:t>
            </a:r>
            <a:endParaRPr lang="zh-CN" altLang="en-US" sz="36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4" name="TextBox 76"/>
          <p:cNvSpPr txBox="1"/>
          <p:nvPr/>
        </p:nvSpPr>
        <p:spPr>
          <a:xfrm>
            <a:off x="4185328" y="2549705"/>
            <a:ext cx="27985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2">
                    <a:lumMod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添  加  标  题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185328" y="2919037"/>
            <a:ext cx="6071854" cy="603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latin typeface="楷体" panose="02010609060101010101" pitchFamily="49" charset="-122"/>
                <a:ea typeface="楷体" panose="02010609060101010101" pitchFamily="49" charset="-122"/>
              </a:rPr>
              <a:t>Just for today I will try to live through this day only and not tackle my whole life problem at once Just for</a:t>
            </a:r>
            <a:endParaRPr lang="zh-CN" altLang="en-US" sz="1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61" b="57252"/>
          <a:stretch>
            <a:fillRect/>
          </a:stretch>
        </p:blipFill>
        <p:spPr>
          <a:xfrm>
            <a:off x="0" y="3790122"/>
            <a:ext cx="12192000" cy="30678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89" b="78027"/>
          <a:stretch>
            <a:fillRect/>
          </a:stretch>
        </p:blipFill>
        <p:spPr>
          <a:xfrm>
            <a:off x="0" y="5188226"/>
            <a:ext cx="12192000" cy="166977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64" y="1358122"/>
            <a:ext cx="6215061" cy="4141756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823865" y="1736321"/>
            <a:ext cx="954081" cy="707872"/>
          </a:xfrm>
          <a:prstGeom prst="rect">
            <a:avLst/>
          </a:prstGeom>
          <a:solidFill>
            <a:srgbClr val="E3F2ED"/>
          </a:solidFill>
          <a:effectLst>
            <a:outerShdw blurRad="50800" dist="25400" dir="5400000" sx="102000" sy="102000" algn="ctr" rotWithShape="0">
              <a:srgbClr val="000000">
                <a:alpha val="43137"/>
              </a:srgbClr>
            </a:outerShdw>
          </a:effectLst>
        </p:spPr>
        <p:txBody>
          <a:bodyPr wrap="none" lIns="91427" tIns="45713" rIns="91427" bIns="45713" rtlCol="0">
            <a:spAutoFit/>
          </a:bodyPr>
          <a:lstStyle/>
          <a:p>
            <a:pPr algn="ctr" defTabSz="914400"/>
            <a:r>
              <a:rPr lang="en-US" altLang="zh-CN" sz="4000" kern="0" dirty="0">
                <a:latin typeface="楷体" panose="02010609060101010101" pitchFamily="49" charset="-122"/>
                <a:ea typeface="楷体" panose="02010609060101010101" pitchFamily="49" charset="-122"/>
              </a:rPr>
              <a:t>46%</a:t>
            </a:r>
            <a:endParaRPr lang="zh-CN" altLang="en-US" sz="4000" kern="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823865" y="3077660"/>
            <a:ext cx="954081" cy="707872"/>
          </a:xfrm>
          <a:prstGeom prst="rect">
            <a:avLst/>
          </a:prstGeom>
          <a:solidFill>
            <a:srgbClr val="E3F2ED"/>
          </a:solidFill>
          <a:effectLst>
            <a:outerShdw blurRad="50800" dist="25400" dir="5400000" sx="102000" sy="102000" algn="ctr" rotWithShape="0">
              <a:srgbClr val="000000">
                <a:alpha val="43137"/>
              </a:srgbClr>
            </a:outerShdw>
          </a:effectLst>
        </p:spPr>
        <p:txBody>
          <a:bodyPr wrap="none" lIns="91427" tIns="45713" rIns="91427" bIns="45713" rtlCol="0">
            <a:spAutoFit/>
          </a:bodyPr>
          <a:lstStyle/>
          <a:p>
            <a:pPr algn="ctr" defTabSz="914400"/>
            <a:r>
              <a:rPr lang="en-US" altLang="zh-CN" sz="4000" kern="0" dirty="0">
                <a:latin typeface="楷体" panose="02010609060101010101" pitchFamily="49" charset="-122"/>
                <a:ea typeface="楷体" panose="02010609060101010101" pitchFamily="49" charset="-122"/>
              </a:rPr>
              <a:t>56%</a:t>
            </a:r>
            <a:endParaRPr lang="zh-CN" altLang="en-US" sz="4000" kern="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823865" y="4424367"/>
            <a:ext cx="954081" cy="707872"/>
          </a:xfrm>
          <a:prstGeom prst="rect">
            <a:avLst/>
          </a:prstGeom>
          <a:solidFill>
            <a:srgbClr val="E3F2ED"/>
          </a:solidFill>
          <a:effectLst>
            <a:outerShdw blurRad="50800" dist="25400" dir="5400000" sx="102000" sy="102000" algn="ctr" rotWithShape="0">
              <a:srgbClr val="000000">
                <a:alpha val="43137"/>
              </a:srgbClr>
            </a:outerShdw>
          </a:effectLst>
        </p:spPr>
        <p:txBody>
          <a:bodyPr wrap="none" lIns="91427" tIns="45713" rIns="91427" bIns="45713" rtlCol="0">
            <a:spAutoFit/>
          </a:bodyPr>
          <a:lstStyle/>
          <a:p>
            <a:pPr algn="ctr" defTabSz="914400"/>
            <a:r>
              <a:rPr lang="en-US" altLang="zh-CN" sz="4000" kern="0" dirty="0">
                <a:latin typeface="楷体" panose="02010609060101010101" pitchFamily="49" charset="-122"/>
                <a:ea typeface="楷体" panose="02010609060101010101" pitchFamily="49" charset="-122"/>
              </a:rPr>
              <a:t>66%</a:t>
            </a:r>
            <a:endParaRPr lang="zh-CN" altLang="en-US" sz="4000" kern="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237550" y="1657627"/>
            <a:ext cx="4797287" cy="880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latin typeface="楷体" panose="02010609060101010101" pitchFamily="49" charset="-122"/>
                <a:ea typeface="楷体" panose="02010609060101010101" pitchFamily="49" charset="-122"/>
              </a:rPr>
              <a:t>Just for today I will try to live through this day only and not tackle my whole life problem at once. I can do for twelve</a:t>
            </a:r>
            <a:endParaRPr lang="zh-CN" altLang="en-US" sz="1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237550" y="2919423"/>
            <a:ext cx="4797287" cy="880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latin typeface="楷体" panose="02010609060101010101" pitchFamily="49" charset="-122"/>
                <a:ea typeface="楷体" panose="02010609060101010101" pitchFamily="49" charset="-122"/>
              </a:rPr>
              <a:t>Just for today I will try to live through this day only and not tackle my whole life problem at once. I can do for twelve</a:t>
            </a:r>
            <a:endParaRPr lang="zh-CN" altLang="en-US" sz="1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237550" y="4252190"/>
            <a:ext cx="4797287" cy="880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latin typeface="楷体" panose="02010609060101010101" pitchFamily="49" charset="-122"/>
                <a:ea typeface="楷体" panose="02010609060101010101" pitchFamily="49" charset="-122"/>
              </a:rPr>
              <a:t>Just for today I will try to live through this day only and not tackle my whole life problem at once. I can do for twelve</a:t>
            </a:r>
            <a:endParaRPr lang="zh-CN" altLang="en-US" sz="1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1107</Words>
  <Application>Microsoft Office PowerPoint</Application>
  <PresentationFormat>宽屏</PresentationFormat>
  <Paragraphs>85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4" baseType="lpstr">
      <vt:lpstr>段宁毛笔行书</vt:lpstr>
      <vt:lpstr>楷体</vt:lpstr>
      <vt:lpstr>宋体</vt:lpstr>
      <vt:lpstr>文悦古典明朝体 (非商业使用) W5</vt:lpstr>
      <vt:lpstr>Arial</vt:lpstr>
      <vt:lpstr>Calibri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天 下</cp:lastModifiedBy>
  <cp:revision>15</cp:revision>
  <dcterms:created xsi:type="dcterms:W3CDTF">2018-07-26T02:31:00Z</dcterms:created>
  <dcterms:modified xsi:type="dcterms:W3CDTF">2021-01-05T00:15:48Z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